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2.xml" ContentType="application/vnd.openxmlformats-officedocument.presentationml.notesSl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56"/>
  </p:notesMasterIdLst>
  <p:sldIdLst>
    <p:sldId id="345" r:id="rId3"/>
    <p:sldId id="258" r:id="rId4"/>
    <p:sldId id="326" r:id="rId5"/>
    <p:sldId id="338" r:id="rId6"/>
    <p:sldId id="387" r:id="rId7"/>
    <p:sldId id="337" r:id="rId8"/>
    <p:sldId id="327" r:id="rId9"/>
    <p:sldId id="331" r:id="rId10"/>
    <p:sldId id="333" r:id="rId11"/>
    <p:sldId id="336" r:id="rId12"/>
    <p:sldId id="335" r:id="rId13"/>
    <p:sldId id="377" r:id="rId14"/>
    <p:sldId id="354" r:id="rId15"/>
    <p:sldId id="361" r:id="rId16"/>
    <p:sldId id="365" r:id="rId17"/>
    <p:sldId id="330" r:id="rId18"/>
    <p:sldId id="373" r:id="rId19"/>
    <p:sldId id="350" r:id="rId20"/>
    <p:sldId id="342" r:id="rId21"/>
    <p:sldId id="382" r:id="rId22"/>
    <p:sldId id="329" r:id="rId23"/>
    <p:sldId id="359" r:id="rId24"/>
    <p:sldId id="378" r:id="rId25"/>
    <p:sldId id="341" r:id="rId26"/>
    <p:sldId id="371" r:id="rId27"/>
    <p:sldId id="349" r:id="rId28"/>
    <p:sldId id="366" r:id="rId29"/>
    <p:sldId id="376" r:id="rId30"/>
    <p:sldId id="368" r:id="rId31"/>
    <p:sldId id="347" r:id="rId32"/>
    <p:sldId id="348" r:id="rId33"/>
    <p:sldId id="369" r:id="rId34"/>
    <p:sldId id="343" r:id="rId35"/>
    <p:sldId id="383" r:id="rId36"/>
    <p:sldId id="355" r:id="rId37"/>
    <p:sldId id="374" r:id="rId38"/>
    <p:sldId id="380" r:id="rId39"/>
    <p:sldId id="360" r:id="rId40"/>
    <p:sldId id="384" r:id="rId41"/>
    <p:sldId id="346" r:id="rId42"/>
    <p:sldId id="352" r:id="rId43"/>
    <p:sldId id="363" r:id="rId44"/>
    <p:sldId id="353" r:id="rId45"/>
    <p:sldId id="381" r:id="rId46"/>
    <p:sldId id="356" r:id="rId47"/>
    <p:sldId id="357" r:id="rId48"/>
    <p:sldId id="372" r:id="rId49"/>
    <p:sldId id="358" r:id="rId50"/>
    <p:sldId id="375" r:id="rId51"/>
    <p:sldId id="379" r:id="rId52"/>
    <p:sldId id="364" r:id="rId53"/>
    <p:sldId id="286" r:id="rId54"/>
    <p:sldId id="388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C00"/>
    <a:srgbClr val="03ADAE"/>
    <a:srgbClr val="A1B963"/>
    <a:srgbClr val="E46573"/>
    <a:srgbClr val="D4D6D6"/>
    <a:srgbClr val="0097E0"/>
    <a:srgbClr val="C9C9C9"/>
    <a:srgbClr val="EC7064"/>
    <a:srgbClr val="028AE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8" autoAdjust="0"/>
    <p:restoredTop sz="94364" autoAdjust="0"/>
  </p:normalViewPr>
  <p:slideViewPr>
    <p:cSldViewPr snapToGrid="0" showGuides="1">
      <p:cViewPr>
        <p:scale>
          <a:sx n="66" d="100"/>
          <a:sy n="66" d="100"/>
        </p:scale>
        <p:origin x="1404" y="564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package" Target="../embeddings/Microsoft_Excel____4.xlsx"/><Relationship Id="rId4" Type="http://schemas.openxmlformats.org/officeDocument/2006/relationships/image" Target="../media/image6.png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7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package" Target="../embeddings/Microsoft_Excel____5.xlsx"/><Relationship Id="rId4" Type="http://schemas.openxmlformats.org/officeDocument/2006/relationships/image" Target="../media/image8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F9B6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5504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58919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D5331C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CB77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B6057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4A7AE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A502C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4D6D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0"/>
        <c:overlap val="100"/>
        <c:axId val="209781072"/>
        <c:axId val="209782248"/>
      </c:barChart>
      <c:catAx>
        <c:axId val="20978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782248"/>
        <c:crosses val="autoZero"/>
        <c:auto val="1"/>
        <c:lblAlgn val="ctr"/>
        <c:lblOffset val="100"/>
        <c:noMultiLvlLbl val="0"/>
      </c:catAx>
      <c:valAx>
        <c:axId val="2097822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9781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17402007195604E-2"/>
          <c:y val="6.6197227437233441E-2"/>
          <c:w val="0.93281796376948811"/>
          <c:h val="0.8416481150322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09D96">
                  <a:alpha val="21961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A243B">
                  <a:alpha val="21961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DFB73B">
                  <a:alpha val="21961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A9C14C">
                  <a:alpha val="21961"/>
                </a:srgbClr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9C14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09D9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A243B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DFB73B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41022496"/>
        <c:axId val="341022888"/>
      </c:barChart>
      <c:catAx>
        <c:axId val="341022496"/>
        <c:scaling>
          <c:orientation val="minMax"/>
        </c:scaling>
        <c:delete val="0"/>
        <c:axPos val="b"/>
        <c:minorGridlines>
          <c:spPr>
            <a:ln>
              <a:solidFill>
                <a:srgbClr val="DCD4CE"/>
              </a:solidFill>
              <a:prstDash val="lgDash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1022888"/>
        <c:crosses val="autoZero"/>
        <c:auto val="1"/>
        <c:lblAlgn val="ctr"/>
        <c:lblOffset val="100"/>
        <c:noMultiLvlLbl val="0"/>
      </c:catAx>
      <c:valAx>
        <c:axId val="341022888"/>
        <c:scaling>
          <c:orientation val="minMax"/>
          <c:max val="5"/>
        </c:scaling>
        <c:delete val="0"/>
        <c:axPos val="l"/>
        <c:minorGridlines>
          <c:spPr>
            <a:ln>
              <a:solidFill>
                <a:srgbClr val="DCD4CE"/>
              </a:solidFill>
              <a:prstDash val="lgDash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1022496"/>
        <c:crosses val="autoZero"/>
        <c:crossBetween val="between"/>
        <c:minorUnit val="1"/>
      </c:valAx>
      <c:spPr>
        <a:noFill/>
        <a:ln>
          <a:solidFill>
            <a:srgbClr val="DCD4CE"/>
          </a:solidFill>
          <a:prstDash val="lgDash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17402007195604E-2"/>
          <c:y val="6.6197227437233441E-2"/>
          <c:w val="0.93281796376948811"/>
          <c:h val="0.8416481150322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151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0.32</c:v>
                </c:pt>
                <c:pt idx="2">
                  <c:v>0.56999999999999995</c:v>
                </c:pt>
                <c:pt idx="3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7BA47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7BA47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ECE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AA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ED5132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0.55000000000000004</c:v>
                </c:pt>
                <c:pt idx="2">
                  <c:v>0.92</c:v>
                </c:pt>
                <c:pt idx="3">
                  <c:v>0.62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7"/>
        <c:axId val="341023672"/>
        <c:axId val="209415048"/>
      </c:barChart>
      <c:catAx>
        <c:axId val="34102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415048"/>
        <c:crosses val="autoZero"/>
        <c:auto val="1"/>
        <c:lblAlgn val="ctr"/>
        <c:lblOffset val="100"/>
        <c:noMultiLvlLbl val="0"/>
      </c:catAx>
      <c:valAx>
        <c:axId val="209415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41023672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91478787794334E-2"/>
          <c:y val="4.9448108493043583E-2"/>
          <c:w val="0.94438035555564404"/>
          <c:h val="0.89121416131530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9C4E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3793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9C4E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3793D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0.43</c:v>
                </c:pt>
                <c:pt idx="2">
                  <c:v>0.56000000000000005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44396864"/>
        <c:axId val="344397256"/>
      </c:barChart>
      <c:catAx>
        <c:axId val="34439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397256"/>
        <c:crosses val="autoZero"/>
        <c:auto val="1"/>
        <c:lblAlgn val="ctr"/>
        <c:lblOffset val="100"/>
        <c:noMultiLvlLbl val="0"/>
      </c:catAx>
      <c:valAx>
        <c:axId val="344397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4396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60918620511508"/>
          <c:y val="3.804043559430216E-2"/>
          <c:w val="0.86222835599668679"/>
          <c:h val="0.8216883853863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D7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344398040"/>
        <c:axId val="344398432"/>
      </c:barChart>
      <c:catAx>
        <c:axId val="344398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4398432"/>
        <c:crosses val="autoZero"/>
        <c:auto val="1"/>
        <c:lblAlgn val="ctr"/>
        <c:lblOffset val="100"/>
        <c:noMultiLvlLbl val="0"/>
      </c:catAx>
      <c:valAx>
        <c:axId val="34439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398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solidFill>
            <a:schemeClr val="tx1">
              <a:lumMod val="50000"/>
              <a:lumOff val="50000"/>
            </a:schemeClr>
          </a:solidFill>
          <a:latin typeface="Impact" panose="020B0806030902050204" pitchFamily="34" charset="0"/>
        </a:defRPr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91478787794334E-2"/>
          <c:y val="4.9448108493043583E-2"/>
          <c:w val="0.94438035555564404"/>
          <c:h val="0.89121416131530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Vert">
              <a:fgClr>
                <a:srgbClr val="E60A11"/>
              </a:fgClr>
              <a:bgClr>
                <a:srgbClr val="F6F6F6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E60A11"/>
                </a:fgClr>
                <a:bgClr>
                  <a:srgbClr val="F6F6F6"/>
                </a:bgClr>
              </a:patt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pattFill prst="dkVert">
                <a:fgClr>
                  <a:srgbClr val="E60A11"/>
                </a:fgClr>
                <a:bgClr>
                  <a:srgbClr val="F6F6F6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dkVert">
                <a:fgClr>
                  <a:srgbClr val="E60A11"/>
                </a:fgClr>
                <a:bgClr>
                  <a:srgbClr val="F6F6F6"/>
                </a:bgClr>
              </a:patt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38</c:v>
                </c:pt>
                <c:pt idx="1">
                  <c:v>42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axId val="344399608"/>
        <c:axId val="344400000"/>
      </c:barChart>
      <c:catAx>
        <c:axId val="344399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4400000"/>
        <c:crosses val="autoZero"/>
        <c:auto val="1"/>
        <c:lblAlgn val="ctr"/>
        <c:lblOffset val="100"/>
        <c:noMultiLvlLbl val="0"/>
      </c:catAx>
      <c:valAx>
        <c:axId val="344400000"/>
        <c:scaling>
          <c:orientation val="minMax"/>
          <c:max val="50"/>
          <c:min val="0"/>
        </c:scaling>
        <c:delete val="1"/>
        <c:axPos val="b"/>
        <c:numFmt formatCode="0_ " sourceLinked="1"/>
        <c:majorTickMark val="out"/>
        <c:minorTickMark val="none"/>
        <c:tickLblPos val="nextTo"/>
        <c:crossAx val="344399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91478787794334E-2"/>
          <c:y val="4.9448108493043583E-2"/>
          <c:w val="0.94438035555564404"/>
          <c:h val="0.89121416131530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08F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899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26A6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08F6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0.43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344991184"/>
        <c:axId val="344991576"/>
      </c:barChart>
      <c:catAx>
        <c:axId val="34499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991576"/>
        <c:crosses val="autoZero"/>
        <c:auto val="1"/>
        <c:lblAlgn val="ctr"/>
        <c:lblOffset val="100"/>
        <c:noMultiLvlLbl val="0"/>
      </c:catAx>
      <c:valAx>
        <c:axId val="3449915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4991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90C32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5C6C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585A5B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90C32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3CEAF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3A8AD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3CEAF"/>
              </a:solidFill>
              <a:ln w="19050">
                <a:solidFill>
                  <a:schemeClr val="bg1"/>
                </a:solidFill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3CEAF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5C9B41"/>
              </a:solidFill>
              <a:ln w="76200">
                <a:solidFill>
                  <a:schemeClr val="bg1"/>
                </a:solidFill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列12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3CEAF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24C27"/>
              </a:solidFill>
              <a:ln w="76200">
                <a:solidFill>
                  <a:schemeClr val="bg1"/>
                </a:solidFill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列2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3CEAF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2982B"/>
              </a:solidFill>
              <a:ln w="76200">
                <a:solidFill>
                  <a:schemeClr val="bg1"/>
                </a:solidFill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3CEAF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3A8AD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C9B41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noFill/>
              <a:ln w="76200">
                <a:noFill/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列12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24C27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noFill/>
              <a:ln w="76200">
                <a:noFill/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列2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2982B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noFill/>
              <a:ln w="76200">
                <a:noFill/>
              </a:ln>
              <a:effectLst/>
            </c:spPr>
          </c:dPt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4657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6C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3ADAE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A1B963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9783032"/>
        <c:axId val="209782640"/>
      </c:barChart>
      <c:catAx>
        <c:axId val="209783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782640"/>
        <c:crosses val="autoZero"/>
        <c:auto val="1"/>
        <c:lblAlgn val="ctr"/>
        <c:lblOffset val="100"/>
        <c:noMultiLvlLbl val="0"/>
      </c:catAx>
      <c:valAx>
        <c:axId val="209782640"/>
        <c:scaling>
          <c:orientation val="minMax"/>
          <c:max val="5"/>
        </c:scaling>
        <c:delete val="1"/>
        <c:axPos val="b"/>
        <c:numFmt formatCode="General" sourceLinked="1"/>
        <c:majorTickMark val="out"/>
        <c:minorTickMark val="none"/>
        <c:tickLblPos val="nextTo"/>
        <c:crossAx val="20978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50B16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7C525"/>
              </a:solidFill>
              <a:ln w="381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0.09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50B16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7C525"/>
              </a:solidFill>
              <a:ln w="381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0.15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50B16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7C525"/>
              </a:solidFill>
              <a:ln w="381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0.36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881"/>
          <c:y val="1.2988726399126176E-2"/>
          <c:w val="0.60316615795107698"/>
          <c:h val="0.90474933973974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D7000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881"/>
          <c:y val="1.2988726399126176E-2"/>
          <c:w val="0.60316615795107698"/>
          <c:h val="0.90474933973974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A8B715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881"/>
          <c:y val="1.2988726399126176E-2"/>
          <c:w val="0.60316615795107698"/>
          <c:h val="0.90474933973974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83522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ED700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A8B715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E83522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0.56999999999999995</c:v>
                </c:pt>
                <c:pt idx="2">
                  <c:v>0.15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A8B715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noFill/>
              <a:ln w="7620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D7000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E83522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868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15151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5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91478787794334E-2"/>
          <c:y val="4.9448108493043583E-2"/>
          <c:w val="0.94438035555564404"/>
          <c:h val="0.89121416131530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584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79FB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2944656064959924"/>
                  <c:y val="-8.137820160504004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963426201948681"/>
                      <c:h val="0.299023957098920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42205356725169479"/>
                  <c:y val="4.43886227416195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296923102955069"/>
                      <c:h val="0.2990239570989203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62419496"/>
        <c:axId val="162419888"/>
      </c:barChart>
      <c:catAx>
        <c:axId val="162419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419888"/>
        <c:crosses val="autoZero"/>
        <c:auto val="1"/>
        <c:lblAlgn val="ctr"/>
        <c:lblOffset val="100"/>
        <c:noMultiLvlLbl val="0"/>
      </c:catAx>
      <c:valAx>
        <c:axId val="162419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24194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8F354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8F3540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8F354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8900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8F354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19D09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90CA40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2825B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491C2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63E2C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FDCD0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63E2C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FDCD0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63E2C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FDCD0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63E2C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FDCD0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98702763677388E-2"/>
          <c:y val="2.7718253968253968E-2"/>
          <c:w val="0.89020304568527919"/>
          <c:h val="0.82865079365079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0.75</c:v>
                </c:pt>
                <c:pt idx="2">
                  <c:v>0.5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162417144"/>
        <c:axId val="209415440"/>
      </c:barChart>
      <c:catAx>
        <c:axId val="162417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415440"/>
        <c:crosses val="autoZero"/>
        <c:auto val="1"/>
        <c:lblAlgn val="ctr"/>
        <c:lblOffset val="100"/>
        <c:noMultiLvlLbl val="0"/>
      </c:catAx>
      <c:valAx>
        <c:axId val="2094154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241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08F60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26A69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E899D"/>
              </a:solidFill>
              <a:ln w="76200">
                <a:solidFill>
                  <a:schemeClr val="bg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0.25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762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6A9A3B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DA92C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D02B1A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C671B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5BD1B"/>
              </a:solidFill>
              <a:ln w="76200">
                <a:solidFill>
                  <a:srgbClr val="FFFFFF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第一季度</c:v>
                </c:pt>
                <c:pt idx="3">
                  <c:v>第二季度</c:v>
                </c:pt>
                <c:pt idx="4">
                  <c:v>第三季度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0.27</c:v>
                </c:pt>
                <c:pt idx="2">
                  <c:v>0.12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4FACC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89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8F3540"/>
              </a:solidFill>
              <a:ln w="19050"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0.2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D983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47575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4A1C9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A358D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0B31E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7E2F80"/>
              </a:solidFill>
              <a:ln w="19050">
                <a:noFill/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第一季度</c:v>
                </c:pt>
                <c:pt idx="3">
                  <c:v>第二季度</c:v>
                </c:pt>
                <c:pt idx="4">
                  <c:v>第三季度</c:v>
                </c:pt>
                <c:pt idx="5">
                  <c:v>第四季度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7.0000000000000007E-2</c:v>
                </c:pt>
                <c:pt idx="2">
                  <c:v>0.17</c:v>
                </c:pt>
                <c:pt idx="3">
                  <c:v>0.24</c:v>
                </c:pt>
                <c:pt idx="4">
                  <c:v>0.14000000000000001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8B343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rgbClr val="8B343F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0" cap="rnd">
              <a:solidFill>
                <a:srgbClr val="00354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5575">
                <a:solidFill>
                  <a:srgbClr val="00354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00354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rgbClr val="FF87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solidFill>
                  <a:srgbClr val="FF8700"/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F8700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918264"/>
        <c:axId val="348918656"/>
      </c:lineChart>
      <c:catAx>
        <c:axId val="348918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8918656"/>
        <c:crosses val="autoZero"/>
        <c:auto val="1"/>
        <c:lblAlgn val="ctr"/>
        <c:lblOffset val="100"/>
        <c:noMultiLvlLbl val="0"/>
      </c:catAx>
      <c:valAx>
        <c:axId val="348918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918264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22"/>
            <c:spPr>
              <a:solidFill>
                <a:srgbClr val="00B0F0"/>
              </a:solidFill>
              <a:ln w="152400">
                <a:solidFill>
                  <a:srgbClr val="00B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minus"/>
            <c:errValType val="percentage"/>
            <c:noEndCap val="0"/>
            <c:val val="100"/>
            <c:spPr>
              <a:noFill/>
              <a:ln w="57150" cap="flat" cmpd="sng" algn="ctr">
                <a:solidFill>
                  <a:schemeClr val="bg1">
                    <a:lumMod val="75000"/>
                    <a:alpha val="9000"/>
                  </a:schemeClr>
                </a:solidFill>
                <a:round/>
              </a:ln>
              <a:effectLst/>
            </c:spPr>
          </c:errBar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2.7</c:v>
                </c:pt>
                <c:pt idx="5">
                  <c:v>3.6</c:v>
                </c:pt>
                <c:pt idx="6">
                  <c:v>5.8</c:v>
                </c:pt>
                <c:pt idx="7">
                  <c:v>4.9000000000000004</c:v>
                </c:pt>
                <c:pt idx="8">
                  <c:v>3.6</c:v>
                </c:pt>
                <c:pt idx="9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919440"/>
        <c:axId val="348919832"/>
      </c:lineChart>
      <c:catAx>
        <c:axId val="34891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28575" cap="flat" cmpd="sng" algn="ctr">
            <a:solidFill>
              <a:srgbClr val="00B0F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zh-CN"/>
          </a:p>
        </c:txPr>
        <c:crossAx val="348919832"/>
        <c:crosses val="autoZero"/>
        <c:auto val="1"/>
        <c:lblAlgn val="ctr"/>
        <c:lblOffset val="100"/>
        <c:noMultiLvlLbl val="0"/>
      </c:catAx>
      <c:valAx>
        <c:axId val="34891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zh-CN"/>
          </a:p>
        </c:txPr>
        <c:crossAx val="34891944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028AE9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78</c:v>
                </c:pt>
                <c:pt idx="1">
                  <c:v>80</c:v>
                </c:pt>
                <c:pt idx="2">
                  <c:v>90</c:v>
                </c:pt>
                <c:pt idx="3">
                  <c:v>77</c:v>
                </c:pt>
                <c:pt idx="4">
                  <c:v>63</c:v>
                </c:pt>
                <c:pt idx="5">
                  <c:v>99</c:v>
                </c:pt>
                <c:pt idx="6">
                  <c:v>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rgbClr val="EC7064"/>
            </a:solidFill>
            <a:ln w="76200">
              <a:noFill/>
            </a:ln>
            <a:effectLst>
              <a:outerShdw blurRad="139700" dist="63500" dir="13500000" algn="br" rotWithShape="0">
                <a:prstClr val="black">
                  <a:alpha val="32000"/>
                </a:prstClr>
              </a:outerShdw>
            </a:effectLst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45</c:v>
                </c:pt>
                <c:pt idx="1">
                  <c:v>55</c:v>
                </c:pt>
                <c:pt idx="2">
                  <c:v>60</c:v>
                </c:pt>
                <c:pt idx="3">
                  <c:v>22</c:v>
                </c:pt>
                <c:pt idx="4">
                  <c:v>34</c:v>
                </c:pt>
                <c:pt idx="5">
                  <c:v>67</c:v>
                </c:pt>
                <c:pt idx="6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920616"/>
        <c:axId val="348921008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产品一2</c:v>
                </c:pt>
              </c:strCache>
            </c:strRef>
          </c:tx>
          <c:spPr>
            <a:ln w="63500" cap="rnd">
              <a:noFill/>
              <a:round/>
            </a:ln>
            <a:effectLst>
              <a:outerShdw blurRad="139700" dist="63500" dir="13500000" algn="br" rotWithShape="0">
                <a:prstClr val="black">
                  <a:alpha val="32000"/>
                </a:prstClr>
              </a:outerShdw>
            </a:effectLst>
          </c:spPr>
          <c:marker>
            <c:symbol val="circle"/>
            <c:size val="30"/>
            <c:spPr>
              <a:solidFill>
                <a:srgbClr val="028AE9"/>
              </a:solidFill>
              <a:ln w="79375">
                <a:solidFill>
                  <a:schemeClr val="bg1"/>
                </a:solidFill>
              </a:ln>
              <a:effectLst>
                <a:outerShdw blurRad="139700" dist="63500" dir="13500000" algn="br" rotWithShape="0">
                  <a:prstClr val="black">
                    <a:alpha val="32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78</c:v>
                </c:pt>
                <c:pt idx="1">
                  <c:v>80</c:v>
                </c:pt>
                <c:pt idx="2">
                  <c:v>90</c:v>
                </c:pt>
                <c:pt idx="3">
                  <c:v>77</c:v>
                </c:pt>
                <c:pt idx="4">
                  <c:v>63</c:v>
                </c:pt>
                <c:pt idx="5">
                  <c:v>99</c:v>
                </c:pt>
                <c:pt idx="6">
                  <c:v>120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产品二-2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139700" dist="63500" dir="13500000" algn="br" rotWithShape="0">
                <a:prstClr val="black">
                  <a:alpha val="32000"/>
                </a:prstClr>
              </a:outerShdw>
            </a:effectLst>
          </c:spPr>
          <c:marker>
            <c:symbol val="circle"/>
            <c:size val="24"/>
            <c:spPr>
              <a:solidFill>
                <a:srgbClr val="EC7064"/>
              </a:solidFill>
              <a:ln w="69850">
                <a:solidFill>
                  <a:schemeClr val="bg1"/>
                </a:solidFill>
              </a:ln>
              <a:effectLst>
                <a:outerShdw blurRad="139700" dist="63500" dir="13500000" algn="br" rotWithShape="0">
                  <a:prstClr val="black">
                    <a:alpha val="32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2.6193903930807265E-3"/>
                  <c:y val="7.4661425097664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006755076773081E-2"/>
                  <c:y val="6.9458095786327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45</c:v>
                </c:pt>
                <c:pt idx="1">
                  <c:v>55</c:v>
                </c:pt>
                <c:pt idx="2">
                  <c:v>60</c:v>
                </c:pt>
                <c:pt idx="3">
                  <c:v>22</c:v>
                </c:pt>
                <c:pt idx="4">
                  <c:v>34</c:v>
                </c:pt>
                <c:pt idx="5">
                  <c:v>67</c:v>
                </c:pt>
                <c:pt idx="6">
                  <c:v>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920616"/>
        <c:axId val="348921008"/>
      </c:lineChart>
      <c:catAx>
        <c:axId val="34892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48921008"/>
        <c:crosses val="autoZero"/>
        <c:auto val="1"/>
        <c:lblAlgn val="ctr"/>
        <c:lblOffset val="100"/>
        <c:noMultiLvlLbl val="0"/>
      </c:catAx>
      <c:valAx>
        <c:axId val="348921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920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4000"/>
            </a:pPr>
            <a:r>
              <a:rPr lang="en-US" altLang="zh-CN" sz="5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60</a:t>
            </a:r>
          </a:p>
        </c:rich>
      </c:tx>
      <c:layout>
        <c:manualLayout>
          <c:xMode val="edge"/>
          <c:yMode val="edge"/>
          <c:x val="0.43603325742286808"/>
          <c:y val="0.77816470899302281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Feuil1!$C$3</c:f>
              <c:strCache>
                <c:ptCount val="1"/>
                <c:pt idx="0">
                  <c:v>60</c:v>
                </c:pt>
              </c:strCache>
            </c:strRef>
          </c:tx>
          <c:spPr>
            <a:noFill/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3"/>
            <c:bubble3D val="0"/>
          </c:dPt>
          <c:cat>
            <c:numRef>
              <c:f>Feuil1!$B$4:$B$9</c:f>
              <c:numCache>
                <c:formatCode>General</c:formatCode>
                <c:ptCount val="6"/>
              </c:numCache>
            </c:numRef>
          </c:cat>
          <c:val>
            <c:numRef>
              <c:f>Feuil1!$C$4:$C$9</c:f>
              <c:numCache>
                <c:formatCode>0.00</c:formatCode>
                <c:ptCount val="6"/>
                <c:pt idx="0">
                  <c:v>45</c:v>
                </c:pt>
                <c:pt idx="1">
                  <c:v>1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75000000000003E-2"/>
          <c:y val="0"/>
          <c:w val="0.96562499999999996"/>
          <c:h val="0.94843750317190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C0D6D73-5354-4166-83BE-9E84A157D0C1}" type="VALUE">
                      <a:rPr lang="en-US" altLang="zh-CN" sz="6600"/>
                      <a:pPr/>
                      <a:t>[值]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-0.53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9800200"/>
        <c:axId val="214771816"/>
      </c:barChart>
      <c:catAx>
        <c:axId val="209800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771816"/>
        <c:crosses val="autoZero"/>
        <c:auto val="1"/>
        <c:lblAlgn val="ctr"/>
        <c:lblOffset val="100"/>
        <c:noMultiLvlLbl val="0"/>
      </c:catAx>
      <c:valAx>
        <c:axId val="214771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98002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84A1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B575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4B4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69CAB"/>
              </a:solidFill>
              <a:ln>
                <a:noFill/>
              </a:ln>
              <a:effectLst/>
            </c:spPr>
          </c:dPt>
          <c:dLbls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214772600"/>
        <c:axId val="214772992"/>
      </c:barChart>
      <c:catAx>
        <c:axId val="214772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772992"/>
        <c:crosses val="autoZero"/>
        <c:auto val="1"/>
        <c:lblAlgn val="ctr"/>
        <c:lblOffset val="100"/>
        <c:noMultiLvlLbl val="0"/>
      </c:catAx>
      <c:valAx>
        <c:axId val="2147729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477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CA74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96A8E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0A6A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CA74B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3A336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</c:v>
                </c:pt>
                <c:pt idx="1">
                  <c:v>0.5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214774168"/>
        <c:axId val="214774560"/>
      </c:barChart>
      <c:catAx>
        <c:axId val="214774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774560"/>
        <c:crosses val="autoZero"/>
        <c:auto val="1"/>
        <c:lblAlgn val="ctr"/>
        <c:lblOffset val="100"/>
        <c:noMultiLvlLbl val="0"/>
      </c:catAx>
      <c:valAx>
        <c:axId val="2147745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4774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 w="28575">
              <a:solidFill>
                <a:srgbClr val="EB602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28575">
                <a:solidFill>
                  <a:srgbClr val="1F8FB4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w="28575">
                <a:solidFill>
                  <a:srgbClr val="EAA728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noFill/>
              <a:ln w="28575">
                <a:solidFill>
                  <a:srgbClr val="E0433A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noFill/>
              <a:ln w="28575">
                <a:solidFill>
                  <a:srgbClr val="269FA6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noFill/>
              <a:ln w="28575">
                <a:solidFill>
                  <a:srgbClr val="EAA728"/>
                </a:solidFill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类别 1</c:v>
                </c:pt>
                <c:pt idx="4">
                  <c:v>类别 2</c:v>
                </c:pt>
                <c:pt idx="5">
                  <c:v>类别 3</c:v>
                </c:pt>
                <c:pt idx="6">
                  <c:v>类别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B602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8FB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EAA728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0433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269FA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EAA72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类别 1</c:v>
                </c:pt>
                <c:pt idx="4">
                  <c:v>类别 2</c:v>
                </c:pt>
                <c:pt idx="5">
                  <c:v>类别 3</c:v>
                </c:pt>
                <c:pt idx="6">
                  <c:v>类别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1</c:v>
                </c:pt>
                <c:pt idx="2">
                  <c:v>2.5</c:v>
                </c:pt>
                <c:pt idx="3">
                  <c:v>3.9</c:v>
                </c:pt>
                <c:pt idx="4">
                  <c:v>4.4000000000000004</c:v>
                </c:pt>
                <c:pt idx="5">
                  <c:v>1.8</c:v>
                </c:pt>
                <c:pt idx="6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41020144"/>
        <c:axId val="341020536"/>
      </c:barChart>
      <c:catAx>
        <c:axId val="34102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1020536"/>
        <c:crosses val="autoZero"/>
        <c:auto val="1"/>
        <c:lblAlgn val="ctr"/>
        <c:lblOffset val="100"/>
        <c:noMultiLvlLbl val="0"/>
      </c:catAx>
      <c:valAx>
        <c:axId val="341020536"/>
        <c:scaling>
          <c:orientation val="minMax"/>
          <c:max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3410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EA7E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A7E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A7E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EA7E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EA7E0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0.75</c:v>
                </c:pt>
                <c:pt idx="1">
                  <c:v>0.25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341021320"/>
        <c:axId val="341021712"/>
      </c:barChart>
      <c:catAx>
        <c:axId val="341021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1021712"/>
        <c:crosses val="autoZero"/>
        <c:auto val="1"/>
        <c:lblAlgn val="ctr"/>
        <c:lblOffset val="100"/>
        <c:noMultiLvlLbl val="0"/>
      </c:catAx>
      <c:valAx>
        <c:axId val="3410217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4102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1F5-5059-4E45-9721-EB94D5B4201D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A2EFB-6695-429B-89A6-63679E002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9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5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eibo.com/telis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teliss.blog.163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911114" y="5375457"/>
            <a:ext cx="1073892" cy="1073892"/>
            <a:chOff x="333829" y="4281545"/>
            <a:chExt cx="1073892" cy="1073892"/>
          </a:xfrm>
        </p:grpSpPr>
        <p:sp>
          <p:nvSpPr>
            <p:cNvPr id="5" name="椭圆 4"/>
            <p:cNvSpPr/>
            <p:nvPr/>
          </p:nvSpPr>
          <p:spPr>
            <a:xfrm>
              <a:off x="333829" y="4281545"/>
              <a:ext cx="1073892" cy="1073892"/>
            </a:xfrm>
            <a:prstGeom prst="ellipse">
              <a:avLst/>
            </a:prstGeom>
            <a:solidFill>
              <a:srgbClr val="FFFF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72515" y="4444000"/>
              <a:ext cx="770562" cy="770562"/>
            </a:xfrm>
            <a:prstGeom prst="ellipse">
              <a:avLst/>
            </a:prstGeom>
            <a:noFill/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空心弧 6"/>
            <p:cNvSpPr/>
            <p:nvPr/>
          </p:nvSpPr>
          <p:spPr>
            <a:xfrm>
              <a:off x="462780" y="4423164"/>
              <a:ext cx="814696" cy="814696"/>
            </a:xfrm>
            <a:prstGeom prst="blockArc">
              <a:avLst>
                <a:gd name="adj1" fmla="val 4716599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2297401" y="5375457"/>
            <a:ext cx="1073892" cy="1073892"/>
            <a:chOff x="1588326" y="4350310"/>
            <a:chExt cx="1073892" cy="1073892"/>
          </a:xfrm>
        </p:grpSpPr>
        <p:grpSp>
          <p:nvGrpSpPr>
            <p:cNvPr id="9" name="组合 8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空心弧 9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8847903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683688" y="5375457"/>
            <a:ext cx="1073892" cy="1073892"/>
            <a:chOff x="2969930" y="4335139"/>
            <a:chExt cx="1073892" cy="1073892"/>
          </a:xfrm>
        </p:grpSpPr>
        <p:grpSp>
          <p:nvGrpSpPr>
            <p:cNvPr id="14" name="组合 13"/>
            <p:cNvGrpSpPr/>
            <p:nvPr/>
          </p:nvGrpSpPr>
          <p:grpSpPr>
            <a:xfrm>
              <a:off x="2969930" y="4335139"/>
              <a:ext cx="1073892" cy="1073892"/>
              <a:chOff x="1588326" y="4350310"/>
              <a:chExt cx="1073892" cy="107389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空心弧 14"/>
            <p:cNvSpPr/>
            <p:nvPr/>
          </p:nvSpPr>
          <p:spPr>
            <a:xfrm>
              <a:off x="3112630" y="4431864"/>
              <a:ext cx="817307" cy="817307"/>
            </a:xfrm>
            <a:prstGeom prst="blockArc">
              <a:avLst>
                <a:gd name="adj1" fmla="val 13382597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069975" y="5375457"/>
            <a:ext cx="1073892" cy="1073892"/>
            <a:chOff x="4430638" y="4310261"/>
            <a:chExt cx="1073892" cy="1073892"/>
          </a:xfrm>
        </p:grpSpPr>
        <p:grpSp>
          <p:nvGrpSpPr>
            <p:cNvPr id="19" name="组合 18"/>
            <p:cNvGrpSpPr/>
            <p:nvPr/>
          </p:nvGrpSpPr>
          <p:grpSpPr>
            <a:xfrm>
              <a:off x="4430638" y="4310261"/>
              <a:ext cx="1073892" cy="1073892"/>
              <a:chOff x="1588326" y="4350310"/>
              <a:chExt cx="1073892" cy="107389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空心弧 19"/>
            <p:cNvSpPr/>
            <p:nvPr/>
          </p:nvSpPr>
          <p:spPr>
            <a:xfrm>
              <a:off x="4565007" y="4423164"/>
              <a:ext cx="834425" cy="834425"/>
            </a:xfrm>
            <a:prstGeom prst="blockArc">
              <a:avLst>
                <a:gd name="adj1" fmla="val 2810620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6456262" y="5375457"/>
            <a:ext cx="1073892" cy="1073892"/>
            <a:chOff x="5935893" y="4328113"/>
            <a:chExt cx="1073892" cy="1073892"/>
          </a:xfrm>
        </p:grpSpPr>
        <p:grpSp>
          <p:nvGrpSpPr>
            <p:cNvPr id="24" name="组合 23"/>
            <p:cNvGrpSpPr/>
            <p:nvPr/>
          </p:nvGrpSpPr>
          <p:grpSpPr>
            <a:xfrm>
              <a:off x="5935893" y="4328113"/>
              <a:ext cx="1073892" cy="1073892"/>
              <a:chOff x="1588326" y="4350310"/>
              <a:chExt cx="1073892" cy="107389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空心弧 24"/>
            <p:cNvSpPr/>
            <p:nvPr/>
          </p:nvSpPr>
          <p:spPr>
            <a:xfrm>
              <a:off x="6051290" y="4443465"/>
              <a:ext cx="834425" cy="834425"/>
            </a:xfrm>
            <a:prstGeom prst="blockArc">
              <a:avLst>
                <a:gd name="adj1" fmla="val 10727270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>
            <a:off x="7842549" y="5375457"/>
            <a:ext cx="1073892" cy="1073892"/>
            <a:chOff x="7326813" y="4328659"/>
            <a:chExt cx="1073892" cy="1073892"/>
          </a:xfrm>
        </p:grpSpPr>
        <p:grpSp>
          <p:nvGrpSpPr>
            <p:cNvPr id="29" name="组合 28"/>
            <p:cNvGrpSpPr/>
            <p:nvPr/>
          </p:nvGrpSpPr>
          <p:grpSpPr>
            <a:xfrm>
              <a:off x="7326813" y="4328659"/>
              <a:ext cx="1073892" cy="1073892"/>
              <a:chOff x="1588326" y="4350310"/>
              <a:chExt cx="1073892" cy="107389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空心弧 29"/>
            <p:cNvSpPr/>
            <p:nvPr/>
          </p:nvSpPr>
          <p:spPr>
            <a:xfrm>
              <a:off x="7455339" y="4435151"/>
              <a:ext cx="834425" cy="834425"/>
            </a:xfrm>
            <a:prstGeom prst="blockArc">
              <a:avLst>
                <a:gd name="adj1" fmla="val 18520956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9228835" y="5375457"/>
            <a:ext cx="1073892" cy="1073892"/>
            <a:chOff x="7326813" y="4328659"/>
            <a:chExt cx="1073892" cy="1073892"/>
          </a:xfrm>
        </p:grpSpPr>
        <p:grpSp>
          <p:nvGrpSpPr>
            <p:cNvPr id="34" name="组合 33"/>
            <p:cNvGrpSpPr/>
            <p:nvPr/>
          </p:nvGrpSpPr>
          <p:grpSpPr>
            <a:xfrm>
              <a:off x="7326813" y="4328659"/>
              <a:ext cx="1073892" cy="1073892"/>
              <a:chOff x="1588326" y="4350310"/>
              <a:chExt cx="1073892" cy="107389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空心弧 34"/>
            <p:cNvSpPr/>
            <p:nvPr/>
          </p:nvSpPr>
          <p:spPr>
            <a:xfrm>
              <a:off x="7455339" y="4435151"/>
              <a:ext cx="834425" cy="834425"/>
            </a:xfrm>
            <a:prstGeom prst="blockArc">
              <a:avLst>
                <a:gd name="adj1" fmla="val 18520956"/>
                <a:gd name="adj2" fmla="val 11501260"/>
                <a:gd name="adj3" fmla="val 92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196"/>
          <p:cNvSpPr>
            <a:spLocks/>
          </p:cNvSpPr>
          <p:nvPr userDrawn="1"/>
        </p:nvSpPr>
        <p:spPr bwMode="auto">
          <a:xfrm flipH="1">
            <a:off x="9989127" y="3231802"/>
            <a:ext cx="486000" cy="412451"/>
          </a:xfrm>
          <a:custGeom>
            <a:avLst/>
            <a:gdLst>
              <a:gd name="T0" fmla="*/ 174 w 348"/>
              <a:gd name="T1" fmla="*/ 0 h 298"/>
              <a:gd name="T2" fmla="*/ 209 w 348"/>
              <a:gd name="T3" fmla="*/ 3 h 298"/>
              <a:gd name="T4" fmla="*/ 242 w 348"/>
              <a:gd name="T5" fmla="*/ 10 h 298"/>
              <a:gd name="T6" fmla="*/ 272 w 348"/>
              <a:gd name="T7" fmla="*/ 23 h 298"/>
              <a:gd name="T8" fmla="*/ 297 w 348"/>
              <a:gd name="T9" fmla="*/ 39 h 298"/>
              <a:gd name="T10" fmla="*/ 318 w 348"/>
              <a:gd name="T11" fmla="*/ 59 h 298"/>
              <a:gd name="T12" fmla="*/ 334 w 348"/>
              <a:gd name="T13" fmla="*/ 81 h 298"/>
              <a:gd name="T14" fmla="*/ 345 w 348"/>
              <a:gd name="T15" fmla="*/ 107 h 298"/>
              <a:gd name="T16" fmla="*/ 348 w 348"/>
              <a:gd name="T17" fmla="*/ 133 h 298"/>
              <a:gd name="T18" fmla="*/ 346 w 348"/>
              <a:gd name="T19" fmla="*/ 150 h 298"/>
              <a:gd name="T20" fmla="*/ 336 w 348"/>
              <a:gd name="T21" fmla="*/ 181 h 298"/>
              <a:gd name="T22" fmla="*/ 317 w 348"/>
              <a:gd name="T23" fmla="*/ 209 h 298"/>
              <a:gd name="T24" fmla="*/ 290 w 348"/>
              <a:gd name="T25" fmla="*/ 233 h 298"/>
              <a:gd name="T26" fmla="*/ 308 w 348"/>
              <a:gd name="T27" fmla="*/ 298 h 298"/>
              <a:gd name="T28" fmla="*/ 244 w 348"/>
              <a:gd name="T29" fmla="*/ 255 h 298"/>
              <a:gd name="T30" fmla="*/ 210 w 348"/>
              <a:gd name="T31" fmla="*/ 264 h 298"/>
              <a:gd name="T32" fmla="*/ 174 w 348"/>
              <a:gd name="T33" fmla="*/ 267 h 298"/>
              <a:gd name="T34" fmla="*/ 157 w 348"/>
              <a:gd name="T35" fmla="*/ 265 h 298"/>
              <a:gd name="T36" fmla="*/ 122 w 348"/>
              <a:gd name="T37" fmla="*/ 261 h 298"/>
              <a:gd name="T38" fmla="*/ 91 w 348"/>
              <a:gd name="T39" fmla="*/ 251 h 298"/>
              <a:gd name="T40" fmla="*/ 63 w 348"/>
              <a:gd name="T41" fmla="*/ 236 h 298"/>
              <a:gd name="T42" fmla="*/ 40 w 348"/>
              <a:gd name="T43" fmla="*/ 218 h 298"/>
              <a:gd name="T44" fmla="*/ 21 w 348"/>
              <a:gd name="T45" fmla="*/ 197 h 298"/>
              <a:gd name="T46" fmla="*/ 8 w 348"/>
              <a:gd name="T47" fmla="*/ 173 h 298"/>
              <a:gd name="T48" fmla="*/ 1 w 348"/>
              <a:gd name="T49" fmla="*/ 147 h 298"/>
              <a:gd name="T50" fmla="*/ 0 w 348"/>
              <a:gd name="T51" fmla="*/ 133 h 298"/>
              <a:gd name="T52" fmla="*/ 4 w 348"/>
              <a:gd name="T53" fmla="*/ 107 h 298"/>
              <a:gd name="T54" fmla="*/ 14 w 348"/>
              <a:gd name="T55" fmla="*/ 81 h 298"/>
              <a:gd name="T56" fmla="*/ 31 w 348"/>
              <a:gd name="T57" fmla="*/ 59 h 298"/>
              <a:gd name="T58" fmla="*/ 52 w 348"/>
              <a:gd name="T59" fmla="*/ 39 h 298"/>
              <a:gd name="T60" fmla="*/ 77 w 348"/>
              <a:gd name="T61" fmla="*/ 23 h 298"/>
              <a:gd name="T62" fmla="*/ 106 w 348"/>
              <a:gd name="T63" fmla="*/ 10 h 298"/>
              <a:gd name="T64" fmla="*/ 139 w 348"/>
              <a:gd name="T65" fmla="*/ 3 h 298"/>
              <a:gd name="T66" fmla="*/ 174 w 348"/>
              <a:gd name="T6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8" h="298">
                <a:moveTo>
                  <a:pt x="174" y="0"/>
                </a:moveTo>
                <a:lnTo>
                  <a:pt x="174" y="0"/>
                </a:lnTo>
                <a:lnTo>
                  <a:pt x="192" y="2"/>
                </a:lnTo>
                <a:lnTo>
                  <a:pt x="209" y="3"/>
                </a:lnTo>
                <a:lnTo>
                  <a:pt x="226" y="6"/>
                </a:lnTo>
                <a:lnTo>
                  <a:pt x="242" y="10"/>
                </a:lnTo>
                <a:lnTo>
                  <a:pt x="256" y="16"/>
                </a:lnTo>
                <a:lnTo>
                  <a:pt x="272" y="23"/>
                </a:lnTo>
                <a:lnTo>
                  <a:pt x="284" y="31"/>
                </a:lnTo>
                <a:lnTo>
                  <a:pt x="297" y="39"/>
                </a:lnTo>
                <a:lnTo>
                  <a:pt x="308" y="49"/>
                </a:lnTo>
                <a:lnTo>
                  <a:pt x="318" y="59"/>
                </a:lnTo>
                <a:lnTo>
                  <a:pt x="327" y="70"/>
                </a:lnTo>
                <a:lnTo>
                  <a:pt x="334" y="81"/>
                </a:lnTo>
                <a:lnTo>
                  <a:pt x="341" y="94"/>
                </a:lnTo>
                <a:lnTo>
                  <a:pt x="345" y="107"/>
                </a:lnTo>
                <a:lnTo>
                  <a:pt x="348" y="119"/>
                </a:lnTo>
                <a:lnTo>
                  <a:pt x="348" y="133"/>
                </a:lnTo>
                <a:lnTo>
                  <a:pt x="348" y="133"/>
                </a:lnTo>
                <a:lnTo>
                  <a:pt x="346" y="150"/>
                </a:lnTo>
                <a:lnTo>
                  <a:pt x="342" y="166"/>
                </a:lnTo>
                <a:lnTo>
                  <a:pt x="336" y="181"/>
                </a:lnTo>
                <a:lnTo>
                  <a:pt x="328" y="195"/>
                </a:lnTo>
                <a:lnTo>
                  <a:pt x="317" y="209"/>
                </a:lnTo>
                <a:lnTo>
                  <a:pt x="304" y="222"/>
                </a:lnTo>
                <a:lnTo>
                  <a:pt x="290" y="233"/>
                </a:lnTo>
                <a:lnTo>
                  <a:pt x="273" y="243"/>
                </a:lnTo>
                <a:lnTo>
                  <a:pt x="308" y="298"/>
                </a:lnTo>
                <a:lnTo>
                  <a:pt x="244" y="255"/>
                </a:lnTo>
                <a:lnTo>
                  <a:pt x="244" y="255"/>
                </a:lnTo>
                <a:lnTo>
                  <a:pt x="227" y="260"/>
                </a:lnTo>
                <a:lnTo>
                  <a:pt x="210" y="264"/>
                </a:lnTo>
                <a:lnTo>
                  <a:pt x="192" y="265"/>
                </a:lnTo>
                <a:lnTo>
                  <a:pt x="174" y="267"/>
                </a:lnTo>
                <a:lnTo>
                  <a:pt x="174" y="267"/>
                </a:lnTo>
                <a:lnTo>
                  <a:pt x="157" y="265"/>
                </a:lnTo>
                <a:lnTo>
                  <a:pt x="139" y="264"/>
                </a:lnTo>
                <a:lnTo>
                  <a:pt x="122" y="261"/>
                </a:lnTo>
                <a:lnTo>
                  <a:pt x="106" y="257"/>
                </a:lnTo>
                <a:lnTo>
                  <a:pt x="91" y="251"/>
                </a:lnTo>
                <a:lnTo>
                  <a:pt x="77" y="244"/>
                </a:lnTo>
                <a:lnTo>
                  <a:pt x="63" y="236"/>
                </a:lnTo>
                <a:lnTo>
                  <a:pt x="52" y="227"/>
                </a:lnTo>
                <a:lnTo>
                  <a:pt x="40" y="218"/>
                </a:lnTo>
                <a:lnTo>
                  <a:pt x="31" y="208"/>
                </a:lnTo>
                <a:lnTo>
                  <a:pt x="21" y="197"/>
                </a:lnTo>
                <a:lnTo>
                  <a:pt x="14" y="185"/>
                </a:lnTo>
                <a:lnTo>
                  <a:pt x="8" y="173"/>
                </a:lnTo>
                <a:lnTo>
                  <a:pt x="4" y="160"/>
                </a:lnTo>
                <a:lnTo>
                  <a:pt x="1" y="147"/>
                </a:lnTo>
                <a:lnTo>
                  <a:pt x="0" y="133"/>
                </a:lnTo>
                <a:lnTo>
                  <a:pt x="0" y="133"/>
                </a:lnTo>
                <a:lnTo>
                  <a:pt x="1" y="119"/>
                </a:lnTo>
                <a:lnTo>
                  <a:pt x="4" y="107"/>
                </a:lnTo>
                <a:lnTo>
                  <a:pt x="8" y="94"/>
                </a:lnTo>
                <a:lnTo>
                  <a:pt x="14" y="81"/>
                </a:lnTo>
                <a:lnTo>
                  <a:pt x="21" y="70"/>
                </a:lnTo>
                <a:lnTo>
                  <a:pt x="31" y="59"/>
                </a:lnTo>
                <a:lnTo>
                  <a:pt x="40" y="49"/>
                </a:lnTo>
                <a:lnTo>
                  <a:pt x="52" y="39"/>
                </a:lnTo>
                <a:lnTo>
                  <a:pt x="63" y="31"/>
                </a:lnTo>
                <a:lnTo>
                  <a:pt x="77" y="23"/>
                </a:lnTo>
                <a:lnTo>
                  <a:pt x="91" y="16"/>
                </a:lnTo>
                <a:lnTo>
                  <a:pt x="106" y="10"/>
                </a:lnTo>
                <a:lnTo>
                  <a:pt x="122" y="6"/>
                </a:lnTo>
                <a:lnTo>
                  <a:pt x="139" y="3"/>
                </a:lnTo>
                <a:lnTo>
                  <a:pt x="157" y="2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vert="horz" wrap="square" lIns="36000" tIns="18000" rIns="36000" bIns="54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62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9" name="任意多边形 38"/>
          <p:cNvSpPr/>
          <p:nvPr userDrawn="1"/>
        </p:nvSpPr>
        <p:spPr>
          <a:xfrm>
            <a:off x="845121" y="3110822"/>
            <a:ext cx="3362065" cy="223019"/>
          </a:xfrm>
          <a:custGeom>
            <a:avLst/>
            <a:gdLst/>
            <a:ahLst/>
            <a:cxnLst/>
            <a:rect l="l" t="t" r="r" b="b"/>
            <a:pathLst>
              <a:path w="3362065" h="223019">
                <a:moveTo>
                  <a:pt x="2343225" y="198909"/>
                </a:moveTo>
                <a:lnTo>
                  <a:pt x="2368339" y="198909"/>
                </a:lnTo>
                <a:lnTo>
                  <a:pt x="2368339" y="223019"/>
                </a:lnTo>
                <a:lnTo>
                  <a:pt x="2343225" y="223019"/>
                </a:lnTo>
                <a:close/>
                <a:moveTo>
                  <a:pt x="1358727" y="146670"/>
                </a:moveTo>
                <a:lnTo>
                  <a:pt x="1358727" y="206946"/>
                </a:lnTo>
                <a:lnTo>
                  <a:pt x="1486310" y="206946"/>
                </a:lnTo>
                <a:lnTo>
                  <a:pt x="1486310" y="146670"/>
                </a:lnTo>
                <a:close/>
                <a:moveTo>
                  <a:pt x="1346672" y="137629"/>
                </a:moveTo>
                <a:lnTo>
                  <a:pt x="1498365" y="137629"/>
                </a:lnTo>
                <a:lnTo>
                  <a:pt x="1498365" y="215987"/>
                </a:lnTo>
                <a:lnTo>
                  <a:pt x="1346672" y="215987"/>
                </a:lnTo>
                <a:close/>
                <a:moveTo>
                  <a:pt x="1099022" y="130597"/>
                </a:moveTo>
                <a:lnTo>
                  <a:pt x="1166329" y="130597"/>
                </a:lnTo>
                <a:lnTo>
                  <a:pt x="1166329" y="186854"/>
                </a:lnTo>
                <a:cubicBezTo>
                  <a:pt x="1170348" y="183505"/>
                  <a:pt x="1174868" y="179989"/>
                  <a:pt x="1179891" y="176306"/>
                </a:cubicBezTo>
                <a:cubicBezTo>
                  <a:pt x="1184914" y="172622"/>
                  <a:pt x="1189100" y="169441"/>
                  <a:pt x="1192449" y="166762"/>
                </a:cubicBezTo>
                <a:lnTo>
                  <a:pt x="1192449" y="178817"/>
                </a:lnTo>
                <a:lnTo>
                  <a:pt x="1147242" y="213978"/>
                </a:lnTo>
                <a:lnTo>
                  <a:pt x="1147242" y="201923"/>
                </a:lnTo>
                <a:lnTo>
                  <a:pt x="1155279" y="195895"/>
                </a:lnTo>
                <a:lnTo>
                  <a:pt x="1154274" y="195895"/>
                </a:lnTo>
                <a:lnTo>
                  <a:pt x="1154274" y="139638"/>
                </a:lnTo>
                <a:lnTo>
                  <a:pt x="1111077" y="139638"/>
                </a:lnTo>
                <a:cubicBezTo>
                  <a:pt x="1109737" y="151693"/>
                  <a:pt x="1108733" y="164418"/>
                  <a:pt x="1108063" y="177813"/>
                </a:cubicBezTo>
                <a:cubicBezTo>
                  <a:pt x="1107393" y="191207"/>
                  <a:pt x="1106389" y="203932"/>
                  <a:pt x="1105049" y="215987"/>
                </a:cubicBezTo>
                <a:lnTo>
                  <a:pt x="1092994" y="215987"/>
                </a:lnTo>
                <a:lnTo>
                  <a:pt x="1099022" y="135620"/>
                </a:lnTo>
                <a:close/>
                <a:moveTo>
                  <a:pt x="2881052" y="121556"/>
                </a:moveTo>
                <a:lnTo>
                  <a:pt x="2942332" y="121556"/>
                </a:lnTo>
                <a:lnTo>
                  <a:pt x="2942332" y="132606"/>
                </a:lnTo>
                <a:lnTo>
                  <a:pt x="2881052" y="132606"/>
                </a:lnTo>
                <a:close/>
                <a:moveTo>
                  <a:pt x="1057834" y="116533"/>
                </a:moveTo>
                <a:lnTo>
                  <a:pt x="1069889" y="116533"/>
                </a:lnTo>
                <a:lnTo>
                  <a:pt x="1069889" y="216992"/>
                </a:lnTo>
                <a:lnTo>
                  <a:pt x="1057834" y="216992"/>
                </a:lnTo>
                <a:close/>
                <a:moveTo>
                  <a:pt x="2050889" y="111510"/>
                </a:moveTo>
                <a:lnTo>
                  <a:pt x="2271899" y="111510"/>
                </a:lnTo>
                <a:lnTo>
                  <a:pt x="2271899" y="120551"/>
                </a:lnTo>
                <a:lnTo>
                  <a:pt x="2110160" y="120551"/>
                </a:lnTo>
                <a:cubicBezTo>
                  <a:pt x="2108821" y="125909"/>
                  <a:pt x="2106979" y="131434"/>
                  <a:pt x="2104635" y="137127"/>
                </a:cubicBezTo>
                <a:cubicBezTo>
                  <a:pt x="2102291" y="142820"/>
                  <a:pt x="2100449" y="148345"/>
                  <a:pt x="2099109" y="153703"/>
                </a:cubicBezTo>
                <a:lnTo>
                  <a:pt x="2252812" y="153703"/>
                </a:lnTo>
                <a:lnTo>
                  <a:pt x="2243770" y="215987"/>
                </a:lnTo>
                <a:lnTo>
                  <a:pt x="2094086" y="215987"/>
                </a:lnTo>
                <a:lnTo>
                  <a:pt x="2088059" y="206946"/>
                </a:lnTo>
                <a:lnTo>
                  <a:pt x="2232720" y="206946"/>
                </a:lnTo>
                <a:cubicBezTo>
                  <a:pt x="2234059" y="199579"/>
                  <a:pt x="2235231" y="192212"/>
                  <a:pt x="2236236" y="184845"/>
                </a:cubicBezTo>
                <a:cubicBezTo>
                  <a:pt x="2237240" y="177478"/>
                  <a:pt x="2238413" y="170111"/>
                  <a:pt x="2239752" y="162744"/>
                </a:cubicBezTo>
                <a:lnTo>
                  <a:pt x="2083036" y="162744"/>
                </a:lnTo>
                <a:lnTo>
                  <a:pt x="2098105" y="120551"/>
                </a:lnTo>
                <a:lnTo>
                  <a:pt x="2050889" y="120551"/>
                </a:lnTo>
                <a:close/>
                <a:moveTo>
                  <a:pt x="1093999" y="98450"/>
                </a:moveTo>
                <a:lnTo>
                  <a:pt x="1166329" y="98450"/>
                </a:lnTo>
                <a:lnTo>
                  <a:pt x="1166329" y="107491"/>
                </a:lnTo>
                <a:lnTo>
                  <a:pt x="1093999" y="107491"/>
                </a:lnTo>
                <a:close/>
                <a:moveTo>
                  <a:pt x="1345667" y="94432"/>
                </a:moveTo>
                <a:lnTo>
                  <a:pt x="1498365" y="94432"/>
                </a:lnTo>
                <a:lnTo>
                  <a:pt x="1498365" y="103473"/>
                </a:lnTo>
                <a:lnTo>
                  <a:pt x="1345667" y="103473"/>
                </a:lnTo>
                <a:close/>
                <a:moveTo>
                  <a:pt x="2343225" y="93427"/>
                </a:moveTo>
                <a:lnTo>
                  <a:pt x="2368339" y="93427"/>
                </a:lnTo>
                <a:lnTo>
                  <a:pt x="2368339" y="119547"/>
                </a:lnTo>
                <a:lnTo>
                  <a:pt x="2343225" y="119547"/>
                </a:lnTo>
                <a:close/>
                <a:moveTo>
                  <a:pt x="1633984" y="83381"/>
                </a:moveTo>
                <a:lnTo>
                  <a:pt x="1647044" y="83381"/>
                </a:lnTo>
                <a:lnTo>
                  <a:pt x="1566677" y="202928"/>
                </a:lnTo>
                <a:lnTo>
                  <a:pt x="1733439" y="202928"/>
                </a:lnTo>
                <a:cubicBezTo>
                  <a:pt x="1726072" y="192882"/>
                  <a:pt x="1718202" y="182501"/>
                  <a:pt x="1709831" y="171785"/>
                </a:cubicBezTo>
                <a:cubicBezTo>
                  <a:pt x="1701459" y="161070"/>
                  <a:pt x="1693590" y="150689"/>
                  <a:pt x="1686223" y="140643"/>
                </a:cubicBezTo>
                <a:lnTo>
                  <a:pt x="1700287" y="140643"/>
                </a:lnTo>
                <a:lnTo>
                  <a:pt x="1753531" y="211969"/>
                </a:lnTo>
                <a:lnTo>
                  <a:pt x="1547590" y="211969"/>
                </a:lnTo>
                <a:close/>
                <a:moveTo>
                  <a:pt x="614809" y="83381"/>
                </a:moveTo>
                <a:lnTo>
                  <a:pt x="627869" y="83381"/>
                </a:lnTo>
                <a:lnTo>
                  <a:pt x="547502" y="202928"/>
                </a:lnTo>
                <a:lnTo>
                  <a:pt x="714264" y="202928"/>
                </a:lnTo>
                <a:cubicBezTo>
                  <a:pt x="706897" y="192882"/>
                  <a:pt x="699027" y="182501"/>
                  <a:pt x="690656" y="171785"/>
                </a:cubicBezTo>
                <a:cubicBezTo>
                  <a:pt x="682284" y="161070"/>
                  <a:pt x="674415" y="150689"/>
                  <a:pt x="667048" y="140643"/>
                </a:cubicBezTo>
                <a:lnTo>
                  <a:pt x="681112" y="140643"/>
                </a:lnTo>
                <a:lnTo>
                  <a:pt x="734356" y="211969"/>
                </a:lnTo>
                <a:lnTo>
                  <a:pt x="528415" y="211969"/>
                </a:lnTo>
                <a:close/>
                <a:moveTo>
                  <a:pt x="1302470" y="82377"/>
                </a:moveTo>
                <a:lnTo>
                  <a:pt x="1314525" y="82377"/>
                </a:lnTo>
                <a:lnTo>
                  <a:pt x="1314525" y="215987"/>
                </a:lnTo>
                <a:lnTo>
                  <a:pt x="1302470" y="215987"/>
                </a:lnTo>
                <a:close/>
                <a:moveTo>
                  <a:pt x="1946412" y="72331"/>
                </a:moveTo>
                <a:lnTo>
                  <a:pt x="1959471" y="72331"/>
                </a:lnTo>
                <a:lnTo>
                  <a:pt x="1956458" y="105482"/>
                </a:lnTo>
                <a:cubicBezTo>
                  <a:pt x="1965834" y="122895"/>
                  <a:pt x="1976214" y="141313"/>
                  <a:pt x="1987600" y="160735"/>
                </a:cubicBezTo>
                <a:cubicBezTo>
                  <a:pt x="1998985" y="180157"/>
                  <a:pt x="2009366" y="198574"/>
                  <a:pt x="2018742" y="215987"/>
                </a:cubicBezTo>
                <a:lnTo>
                  <a:pt x="2005682" y="215987"/>
                </a:lnTo>
                <a:lnTo>
                  <a:pt x="1950430" y="117537"/>
                </a:lnTo>
                <a:cubicBezTo>
                  <a:pt x="1943063" y="134281"/>
                  <a:pt x="1935529" y="150689"/>
                  <a:pt x="1927827" y="166762"/>
                </a:cubicBezTo>
                <a:cubicBezTo>
                  <a:pt x="1920125" y="182836"/>
                  <a:pt x="1912591" y="199244"/>
                  <a:pt x="1905224" y="215987"/>
                </a:cubicBezTo>
                <a:lnTo>
                  <a:pt x="1893169" y="215987"/>
                </a:lnTo>
                <a:lnTo>
                  <a:pt x="1943398" y="103473"/>
                </a:lnTo>
                <a:cubicBezTo>
                  <a:pt x="1944068" y="98785"/>
                  <a:pt x="1944570" y="93595"/>
                  <a:pt x="1944905" y="87902"/>
                </a:cubicBezTo>
                <a:cubicBezTo>
                  <a:pt x="1945240" y="82209"/>
                  <a:pt x="1945742" y="77019"/>
                  <a:pt x="1946412" y="72331"/>
                </a:cubicBezTo>
                <a:close/>
                <a:moveTo>
                  <a:pt x="1846957" y="72331"/>
                </a:moveTo>
                <a:lnTo>
                  <a:pt x="1859012" y="72331"/>
                </a:lnTo>
                <a:lnTo>
                  <a:pt x="1857003" y="105482"/>
                </a:lnTo>
                <a:cubicBezTo>
                  <a:pt x="1865040" y="116868"/>
                  <a:pt x="1873244" y="128755"/>
                  <a:pt x="1881616" y="141145"/>
                </a:cubicBezTo>
                <a:cubicBezTo>
                  <a:pt x="1889987" y="153535"/>
                  <a:pt x="1898191" y="165423"/>
                  <a:pt x="1906228" y="176808"/>
                </a:cubicBezTo>
                <a:lnTo>
                  <a:pt x="1892164" y="176808"/>
                </a:lnTo>
                <a:lnTo>
                  <a:pt x="1850976" y="116533"/>
                </a:lnTo>
                <a:cubicBezTo>
                  <a:pt x="1843609" y="133276"/>
                  <a:pt x="1835907" y="149852"/>
                  <a:pt x="1827870" y="166260"/>
                </a:cubicBezTo>
                <a:cubicBezTo>
                  <a:pt x="1819833" y="182668"/>
                  <a:pt x="1812132" y="199244"/>
                  <a:pt x="1804765" y="215987"/>
                </a:cubicBezTo>
                <a:lnTo>
                  <a:pt x="1791705" y="215987"/>
                </a:lnTo>
                <a:lnTo>
                  <a:pt x="1842939" y="104478"/>
                </a:lnTo>
                <a:cubicBezTo>
                  <a:pt x="1843609" y="99120"/>
                  <a:pt x="1844278" y="93595"/>
                  <a:pt x="1844948" y="87902"/>
                </a:cubicBezTo>
                <a:cubicBezTo>
                  <a:pt x="1845618" y="82209"/>
                  <a:pt x="1846288" y="77019"/>
                  <a:pt x="1846957" y="72331"/>
                </a:cubicBezTo>
                <a:close/>
                <a:moveTo>
                  <a:pt x="1074912" y="65299"/>
                </a:moveTo>
                <a:lnTo>
                  <a:pt x="1087971" y="65299"/>
                </a:lnTo>
                <a:lnTo>
                  <a:pt x="1042765" y="140643"/>
                </a:lnTo>
                <a:lnTo>
                  <a:pt x="1029705" y="140643"/>
                </a:lnTo>
                <a:close/>
                <a:moveTo>
                  <a:pt x="1345667" y="55253"/>
                </a:moveTo>
                <a:lnTo>
                  <a:pt x="1498365" y="55253"/>
                </a:lnTo>
                <a:lnTo>
                  <a:pt x="1498365" y="64294"/>
                </a:lnTo>
                <a:lnTo>
                  <a:pt x="1345667" y="64294"/>
                </a:lnTo>
                <a:close/>
                <a:moveTo>
                  <a:pt x="364666" y="55253"/>
                </a:moveTo>
                <a:lnTo>
                  <a:pt x="377726" y="55253"/>
                </a:lnTo>
                <a:lnTo>
                  <a:pt x="421928" y="120551"/>
                </a:lnTo>
                <a:cubicBezTo>
                  <a:pt x="429295" y="112514"/>
                  <a:pt x="436829" y="103975"/>
                  <a:pt x="444532" y="94934"/>
                </a:cubicBezTo>
                <a:cubicBezTo>
                  <a:pt x="452233" y="85893"/>
                  <a:pt x="459768" y="77354"/>
                  <a:pt x="467135" y="69317"/>
                </a:cubicBezTo>
                <a:lnTo>
                  <a:pt x="481199" y="69317"/>
                </a:lnTo>
                <a:lnTo>
                  <a:pt x="428960" y="129592"/>
                </a:lnTo>
                <a:lnTo>
                  <a:pt x="481199" y="205941"/>
                </a:lnTo>
                <a:lnTo>
                  <a:pt x="467135" y="205941"/>
                </a:lnTo>
                <a:close/>
                <a:moveTo>
                  <a:pt x="3145855" y="35161"/>
                </a:moveTo>
                <a:cubicBezTo>
                  <a:pt x="3139827" y="35161"/>
                  <a:pt x="3134134" y="35496"/>
                  <a:pt x="3128777" y="36166"/>
                </a:cubicBezTo>
                <a:cubicBezTo>
                  <a:pt x="3124758" y="36835"/>
                  <a:pt x="3121075" y="37505"/>
                  <a:pt x="3117726" y="38175"/>
                </a:cubicBezTo>
                <a:lnTo>
                  <a:pt x="3117726" y="115528"/>
                </a:lnTo>
                <a:cubicBezTo>
                  <a:pt x="3124423" y="117537"/>
                  <a:pt x="3133130" y="118542"/>
                  <a:pt x="3143846" y="118542"/>
                </a:cubicBezTo>
                <a:cubicBezTo>
                  <a:pt x="3180011" y="118542"/>
                  <a:pt x="3198093" y="104143"/>
                  <a:pt x="3198093" y="75345"/>
                </a:cubicBezTo>
                <a:cubicBezTo>
                  <a:pt x="3198093" y="61280"/>
                  <a:pt x="3192736" y="50900"/>
                  <a:pt x="3182020" y="44202"/>
                </a:cubicBezTo>
                <a:cubicBezTo>
                  <a:pt x="3173313" y="38175"/>
                  <a:pt x="3161258" y="35161"/>
                  <a:pt x="3145855" y="35161"/>
                </a:cubicBezTo>
                <a:close/>
                <a:moveTo>
                  <a:pt x="3012505" y="35161"/>
                </a:moveTo>
                <a:cubicBezTo>
                  <a:pt x="3006477" y="35161"/>
                  <a:pt x="3000784" y="35496"/>
                  <a:pt x="2995427" y="36166"/>
                </a:cubicBezTo>
                <a:cubicBezTo>
                  <a:pt x="2991408" y="36835"/>
                  <a:pt x="2987725" y="37505"/>
                  <a:pt x="2984376" y="38175"/>
                </a:cubicBezTo>
                <a:lnTo>
                  <a:pt x="2984376" y="115528"/>
                </a:lnTo>
                <a:cubicBezTo>
                  <a:pt x="2991073" y="117537"/>
                  <a:pt x="2999780" y="118542"/>
                  <a:pt x="3010496" y="118542"/>
                </a:cubicBezTo>
                <a:cubicBezTo>
                  <a:pt x="3046661" y="118542"/>
                  <a:pt x="3064743" y="104143"/>
                  <a:pt x="3064743" y="75345"/>
                </a:cubicBezTo>
                <a:cubicBezTo>
                  <a:pt x="3064743" y="61280"/>
                  <a:pt x="3059386" y="50900"/>
                  <a:pt x="3048670" y="44202"/>
                </a:cubicBezTo>
                <a:cubicBezTo>
                  <a:pt x="3039963" y="38175"/>
                  <a:pt x="3027908" y="35161"/>
                  <a:pt x="3012505" y="35161"/>
                </a:cubicBezTo>
                <a:close/>
                <a:moveTo>
                  <a:pt x="2794434" y="35161"/>
                </a:moveTo>
                <a:cubicBezTo>
                  <a:pt x="2788407" y="35161"/>
                  <a:pt x="2782379" y="35496"/>
                  <a:pt x="2776352" y="36166"/>
                </a:cubicBezTo>
                <a:cubicBezTo>
                  <a:pt x="2771664" y="36835"/>
                  <a:pt x="2767980" y="37505"/>
                  <a:pt x="2765301" y="38175"/>
                </a:cubicBezTo>
                <a:lnTo>
                  <a:pt x="2765301" y="110505"/>
                </a:lnTo>
                <a:lnTo>
                  <a:pt x="2798453" y="110505"/>
                </a:lnTo>
                <a:cubicBezTo>
                  <a:pt x="2813187" y="110505"/>
                  <a:pt x="2824572" y="106822"/>
                  <a:pt x="2832609" y="99455"/>
                </a:cubicBezTo>
                <a:cubicBezTo>
                  <a:pt x="2841315" y="92757"/>
                  <a:pt x="2845668" y="84051"/>
                  <a:pt x="2845668" y="73335"/>
                </a:cubicBezTo>
                <a:cubicBezTo>
                  <a:pt x="2845668" y="59941"/>
                  <a:pt x="2840645" y="49895"/>
                  <a:pt x="2830600" y="43198"/>
                </a:cubicBezTo>
                <a:cubicBezTo>
                  <a:pt x="2821893" y="37840"/>
                  <a:pt x="2809838" y="35161"/>
                  <a:pt x="2794434" y="35161"/>
                </a:cubicBezTo>
                <a:close/>
                <a:moveTo>
                  <a:pt x="3220418" y="26120"/>
                </a:moveTo>
                <a:lnTo>
                  <a:pt x="3362065" y="26120"/>
                </a:lnTo>
                <a:lnTo>
                  <a:pt x="3362065" y="37170"/>
                </a:lnTo>
                <a:lnTo>
                  <a:pt x="3297771" y="37170"/>
                </a:lnTo>
                <a:lnTo>
                  <a:pt x="3297771" y="199914"/>
                </a:lnTo>
                <a:lnTo>
                  <a:pt x="3284711" y="199914"/>
                </a:lnTo>
                <a:lnTo>
                  <a:pt x="3284711" y="37170"/>
                </a:lnTo>
                <a:lnTo>
                  <a:pt x="3220418" y="37170"/>
                </a:lnTo>
                <a:close/>
                <a:moveTo>
                  <a:pt x="2572271" y="26120"/>
                </a:moveTo>
                <a:lnTo>
                  <a:pt x="2584326" y="26120"/>
                </a:lnTo>
                <a:lnTo>
                  <a:pt x="2584326" y="102469"/>
                </a:lnTo>
                <a:lnTo>
                  <a:pt x="2692822" y="102469"/>
                </a:lnTo>
                <a:lnTo>
                  <a:pt x="2692822" y="26120"/>
                </a:lnTo>
                <a:lnTo>
                  <a:pt x="2705882" y="26120"/>
                </a:lnTo>
                <a:lnTo>
                  <a:pt x="2705882" y="199914"/>
                </a:lnTo>
                <a:lnTo>
                  <a:pt x="2692822" y="199914"/>
                </a:lnTo>
                <a:lnTo>
                  <a:pt x="2692822" y="112514"/>
                </a:lnTo>
                <a:lnTo>
                  <a:pt x="2584326" y="112514"/>
                </a:lnTo>
                <a:lnTo>
                  <a:pt x="2584326" y="199914"/>
                </a:lnTo>
                <a:lnTo>
                  <a:pt x="2572271" y="199914"/>
                </a:lnTo>
                <a:close/>
                <a:moveTo>
                  <a:pt x="3145855" y="25115"/>
                </a:moveTo>
                <a:cubicBezTo>
                  <a:pt x="3168625" y="25115"/>
                  <a:pt x="3185369" y="30138"/>
                  <a:pt x="3196084" y="40184"/>
                </a:cubicBezTo>
                <a:cubicBezTo>
                  <a:pt x="3205460" y="48890"/>
                  <a:pt x="3210148" y="60276"/>
                  <a:pt x="3210148" y="74340"/>
                </a:cubicBezTo>
                <a:cubicBezTo>
                  <a:pt x="3210148" y="89074"/>
                  <a:pt x="3205795" y="100794"/>
                  <a:pt x="3197089" y="109501"/>
                </a:cubicBezTo>
                <a:cubicBezTo>
                  <a:pt x="3185034" y="122225"/>
                  <a:pt x="3166951" y="128588"/>
                  <a:pt x="3142841" y="128588"/>
                </a:cubicBezTo>
                <a:cubicBezTo>
                  <a:pt x="3136813" y="128588"/>
                  <a:pt x="3132460" y="128588"/>
                  <a:pt x="3129781" y="128588"/>
                </a:cubicBezTo>
                <a:cubicBezTo>
                  <a:pt x="3125093" y="127918"/>
                  <a:pt x="3121075" y="127248"/>
                  <a:pt x="3117726" y="126579"/>
                </a:cubicBezTo>
                <a:lnTo>
                  <a:pt x="3117726" y="199914"/>
                </a:lnTo>
                <a:lnTo>
                  <a:pt x="3105671" y="199914"/>
                </a:lnTo>
                <a:lnTo>
                  <a:pt x="3105671" y="28129"/>
                </a:lnTo>
                <a:cubicBezTo>
                  <a:pt x="3111699" y="27459"/>
                  <a:pt x="3117726" y="26789"/>
                  <a:pt x="3123754" y="26120"/>
                </a:cubicBezTo>
                <a:cubicBezTo>
                  <a:pt x="3131121" y="25450"/>
                  <a:pt x="3138488" y="25115"/>
                  <a:pt x="3145855" y="25115"/>
                </a:cubicBezTo>
                <a:close/>
                <a:moveTo>
                  <a:pt x="3012505" y="25115"/>
                </a:moveTo>
                <a:cubicBezTo>
                  <a:pt x="3035275" y="25115"/>
                  <a:pt x="3052019" y="30138"/>
                  <a:pt x="3062734" y="40184"/>
                </a:cubicBezTo>
                <a:cubicBezTo>
                  <a:pt x="3072110" y="48890"/>
                  <a:pt x="3076798" y="60276"/>
                  <a:pt x="3076798" y="74340"/>
                </a:cubicBezTo>
                <a:cubicBezTo>
                  <a:pt x="3076798" y="89074"/>
                  <a:pt x="3072445" y="100794"/>
                  <a:pt x="3063739" y="109501"/>
                </a:cubicBezTo>
                <a:cubicBezTo>
                  <a:pt x="3051684" y="122225"/>
                  <a:pt x="3033601" y="128588"/>
                  <a:pt x="3009491" y="128588"/>
                </a:cubicBezTo>
                <a:cubicBezTo>
                  <a:pt x="3003463" y="128588"/>
                  <a:pt x="2999110" y="128588"/>
                  <a:pt x="2996431" y="128588"/>
                </a:cubicBezTo>
                <a:cubicBezTo>
                  <a:pt x="2991743" y="127918"/>
                  <a:pt x="2987725" y="127248"/>
                  <a:pt x="2984376" y="126579"/>
                </a:cubicBezTo>
                <a:lnTo>
                  <a:pt x="2984376" y="199914"/>
                </a:lnTo>
                <a:lnTo>
                  <a:pt x="2972321" y="199914"/>
                </a:lnTo>
                <a:lnTo>
                  <a:pt x="2972321" y="28129"/>
                </a:lnTo>
                <a:cubicBezTo>
                  <a:pt x="2978349" y="27459"/>
                  <a:pt x="2984376" y="26789"/>
                  <a:pt x="2990404" y="26120"/>
                </a:cubicBezTo>
                <a:cubicBezTo>
                  <a:pt x="2997771" y="25450"/>
                  <a:pt x="3005138" y="25115"/>
                  <a:pt x="3012505" y="25115"/>
                </a:cubicBezTo>
                <a:close/>
                <a:moveTo>
                  <a:pt x="2795439" y="25115"/>
                </a:moveTo>
                <a:cubicBezTo>
                  <a:pt x="2818210" y="25115"/>
                  <a:pt x="2834953" y="30138"/>
                  <a:pt x="2845668" y="40184"/>
                </a:cubicBezTo>
                <a:cubicBezTo>
                  <a:pt x="2853705" y="48221"/>
                  <a:pt x="2857723" y="58267"/>
                  <a:pt x="2857723" y="70322"/>
                </a:cubicBezTo>
                <a:cubicBezTo>
                  <a:pt x="2857723" y="93762"/>
                  <a:pt x="2846003" y="108831"/>
                  <a:pt x="2822563" y="115528"/>
                </a:cubicBezTo>
                <a:lnTo>
                  <a:pt x="2822563" y="116533"/>
                </a:lnTo>
                <a:cubicBezTo>
                  <a:pt x="2835957" y="121221"/>
                  <a:pt x="2844999" y="132941"/>
                  <a:pt x="2849687" y="151693"/>
                </a:cubicBezTo>
                <a:cubicBezTo>
                  <a:pt x="2855714" y="177813"/>
                  <a:pt x="2860402" y="193886"/>
                  <a:pt x="2863751" y="199914"/>
                </a:cubicBezTo>
                <a:lnTo>
                  <a:pt x="2850691" y="199914"/>
                </a:lnTo>
                <a:cubicBezTo>
                  <a:pt x="2848012" y="195895"/>
                  <a:pt x="2843994" y="182166"/>
                  <a:pt x="2838636" y="158726"/>
                </a:cubicBezTo>
                <a:cubicBezTo>
                  <a:pt x="2833278" y="134615"/>
                  <a:pt x="2819884" y="121891"/>
                  <a:pt x="2798453" y="120551"/>
                </a:cubicBezTo>
                <a:lnTo>
                  <a:pt x="2765301" y="120551"/>
                </a:lnTo>
                <a:lnTo>
                  <a:pt x="2765301" y="199914"/>
                </a:lnTo>
                <a:lnTo>
                  <a:pt x="2753246" y="199914"/>
                </a:lnTo>
                <a:lnTo>
                  <a:pt x="2753246" y="29133"/>
                </a:lnTo>
                <a:cubicBezTo>
                  <a:pt x="2765971" y="26455"/>
                  <a:pt x="2780035" y="25115"/>
                  <a:pt x="2795439" y="25115"/>
                </a:cubicBezTo>
                <a:close/>
                <a:moveTo>
                  <a:pt x="2085045" y="25115"/>
                </a:moveTo>
                <a:lnTo>
                  <a:pt x="2085045" y="67308"/>
                </a:lnTo>
                <a:lnTo>
                  <a:pt x="2239752" y="67308"/>
                </a:lnTo>
                <a:lnTo>
                  <a:pt x="2239752" y="25115"/>
                </a:lnTo>
                <a:close/>
                <a:moveTo>
                  <a:pt x="1591792" y="19088"/>
                </a:moveTo>
                <a:lnTo>
                  <a:pt x="1604851" y="19088"/>
                </a:lnTo>
                <a:lnTo>
                  <a:pt x="1553617" y="112514"/>
                </a:lnTo>
                <a:lnTo>
                  <a:pt x="1540558" y="112514"/>
                </a:lnTo>
                <a:close/>
                <a:moveTo>
                  <a:pt x="572617" y="19088"/>
                </a:moveTo>
                <a:lnTo>
                  <a:pt x="585676" y="19088"/>
                </a:lnTo>
                <a:lnTo>
                  <a:pt x="534442" y="112514"/>
                </a:lnTo>
                <a:lnTo>
                  <a:pt x="521382" y="112514"/>
                </a:lnTo>
                <a:close/>
                <a:moveTo>
                  <a:pt x="1696269" y="18083"/>
                </a:moveTo>
                <a:lnTo>
                  <a:pt x="1709329" y="18083"/>
                </a:lnTo>
                <a:lnTo>
                  <a:pt x="1758553" y="113519"/>
                </a:lnTo>
                <a:lnTo>
                  <a:pt x="1745494" y="113519"/>
                </a:lnTo>
                <a:close/>
                <a:moveTo>
                  <a:pt x="793626" y="18083"/>
                </a:moveTo>
                <a:lnTo>
                  <a:pt x="985503" y="18083"/>
                </a:lnTo>
                <a:lnTo>
                  <a:pt x="985503" y="26120"/>
                </a:lnTo>
                <a:lnTo>
                  <a:pt x="904131" y="83381"/>
                </a:lnTo>
                <a:lnTo>
                  <a:pt x="904131" y="114524"/>
                </a:lnTo>
                <a:lnTo>
                  <a:pt x="1001576" y="114524"/>
                </a:lnTo>
                <a:lnTo>
                  <a:pt x="1001576" y="124570"/>
                </a:lnTo>
                <a:lnTo>
                  <a:pt x="904131" y="124570"/>
                </a:lnTo>
                <a:lnTo>
                  <a:pt x="904131" y="215987"/>
                </a:lnTo>
                <a:lnTo>
                  <a:pt x="836824" y="215987"/>
                </a:lnTo>
                <a:lnTo>
                  <a:pt x="829792" y="206946"/>
                </a:lnTo>
                <a:lnTo>
                  <a:pt x="892076" y="206946"/>
                </a:lnTo>
                <a:lnTo>
                  <a:pt x="892076" y="124570"/>
                </a:lnTo>
                <a:lnTo>
                  <a:pt x="775544" y="124570"/>
                </a:lnTo>
                <a:lnTo>
                  <a:pt x="775544" y="114524"/>
                </a:lnTo>
                <a:lnTo>
                  <a:pt x="892076" y="114524"/>
                </a:lnTo>
                <a:lnTo>
                  <a:pt x="892076" y="78358"/>
                </a:lnTo>
                <a:lnTo>
                  <a:pt x="966416" y="27124"/>
                </a:lnTo>
                <a:lnTo>
                  <a:pt x="793626" y="27124"/>
                </a:lnTo>
                <a:close/>
                <a:moveTo>
                  <a:pt x="677094" y="18083"/>
                </a:moveTo>
                <a:lnTo>
                  <a:pt x="690154" y="18083"/>
                </a:lnTo>
                <a:lnTo>
                  <a:pt x="739378" y="113519"/>
                </a:lnTo>
                <a:lnTo>
                  <a:pt x="726319" y="113519"/>
                </a:lnTo>
                <a:close/>
                <a:moveTo>
                  <a:pt x="2072990" y="16074"/>
                </a:moveTo>
                <a:lnTo>
                  <a:pt x="2251807" y="16074"/>
                </a:lnTo>
                <a:lnTo>
                  <a:pt x="2251807" y="76349"/>
                </a:lnTo>
                <a:lnTo>
                  <a:pt x="2072990" y="76349"/>
                </a:lnTo>
                <a:close/>
                <a:moveTo>
                  <a:pt x="1193453" y="7032"/>
                </a:moveTo>
                <a:lnTo>
                  <a:pt x="1204504" y="7032"/>
                </a:lnTo>
                <a:lnTo>
                  <a:pt x="1203499" y="19088"/>
                </a:lnTo>
                <a:lnTo>
                  <a:pt x="1259756" y="19088"/>
                </a:lnTo>
                <a:lnTo>
                  <a:pt x="1259756" y="27124"/>
                </a:lnTo>
                <a:lnTo>
                  <a:pt x="1249710" y="27124"/>
                </a:lnTo>
                <a:lnTo>
                  <a:pt x="1249710" y="82377"/>
                </a:lnTo>
                <a:lnTo>
                  <a:pt x="1223591" y="148680"/>
                </a:lnTo>
                <a:cubicBezTo>
                  <a:pt x="1228279" y="158726"/>
                  <a:pt x="1233302" y="169943"/>
                  <a:pt x="1238660" y="182333"/>
                </a:cubicBezTo>
                <a:cubicBezTo>
                  <a:pt x="1244017" y="194723"/>
                  <a:pt x="1249040" y="205941"/>
                  <a:pt x="1253729" y="215987"/>
                </a:cubicBezTo>
                <a:lnTo>
                  <a:pt x="1241673" y="215987"/>
                </a:lnTo>
                <a:lnTo>
                  <a:pt x="1217563" y="164753"/>
                </a:lnTo>
                <a:cubicBezTo>
                  <a:pt x="1214215" y="173460"/>
                  <a:pt x="1210531" y="181999"/>
                  <a:pt x="1206513" y="190370"/>
                </a:cubicBezTo>
                <a:cubicBezTo>
                  <a:pt x="1202494" y="198742"/>
                  <a:pt x="1198811" y="207281"/>
                  <a:pt x="1195462" y="215987"/>
                </a:cubicBezTo>
                <a:lnTo>
                  <a:pt x="1183407" y="215987"/>
                </a:lnTo>
                <a:lnTo>
                  <a:pt x="1211536" y="149684"/>
                </a:lnTo>
                <a:cubicBezTo>
                  <a:pt x="1207517" y="140308"/>
                  <a:pt x="1203164" y="130430"/>
                  <a:pt x="1198476" y="120049"/>
                </a:cubicBezTo>
                <a:cubicBezTo>
                  <a:pt x="1193788" y="109668"/>
                  <a:pt x="1189770" y="99790"/>
                  <a:pt x="1186421" y="90413"/>
                </a:cubicBezTo>
                <a:lnTo>
                  <a:pt x="1198476" y="90413"/>
                </a:lnTo>
                <a:lnTo>
                  <a:pt x="1217563" y="135620"/>
                </a:lnTo>
                <a:cubicBezTo>
                  <a:pt x="1220912" y="126244"/>
                  <a:pt x="1224261" y="117203"/>
                  <a:pt x="1227609" y="108496"/>
                </a:cubicBezTo>
                <a:cubicBezTo>
                  <a:pt x="1230958" y="99790"/>
                  <a:pt x="1234306" y="90748"/>
                  <a:pt x="1237655" y="81372"/>
                </a:cubicBezTo>
                <a:lnTo>
                  <a:pt x="1237655" y="27124"/>
                </a:lnTo>
                <a:lnTo>
                  <a:pt x="1203499" y="27124"/>
                </a:lnTo>
                <a:cubicBezTo>
                  <a:pt x="1202159" y="36500"/>
                  <a:pt x="1200988" y="45542"/>
                  <a:pt x="1199983" y="54248"/>
                </a:cubicBezTo>
                <a:cubicBezTo>
                  <a:pt x="1198978" y="62955"/>
                  <a:pt x="1197806" y="71996"/>
                  <a:pt x="1196467" y="81372"/>
                </a:cubicBezTo>
                <a:lnTo>
                  <a:pt x="1185416" y="81372"/>
                </a:lnTo>
                <a:close/>
                <a:moveTo>
                  <a:pt x="1128155" y="7032"/>
                </a:moveTo>
                <a:lnTo>
                  <a:pt x="1140210" y="7032"/>
                </a:lnTo>
                <a:lnTo>
                  <a:pt x="1140210" y="70322"/>
                </a:lnTo>
                <a:lnTo>
                  <a:pt x="1162311" y="70322"/>
                </a:lnTo>
                <a:lnTo>
                  <a:pt x="1162311" y="19088"/>
                </a:lnTo>
                <a:lnTo>
                  <a:pt x="1173361" y="19088"/>
                </a:lnTo>
                <a:lnTo>
                  <a:pt x="1173361" y="79363"/>
                </a:lnTo>
                <a:lnTo>
                  <a:pt x="1093999" y="79363"/>
                </a:lnTo>
                <a:lnTo>
                  <a:pt x="1093999" y="19088"/>
                </a:lnTo>
                <a:lnTo>
                  <a:pt x="1106054" y="19088"/>
                </a:lnTo>
                <a:lnTo>
                  <a:pt x="1106054" y="70322"/>
                </a:lnTo>
                <a:lnTo>
                  <a:pt x="1128155" y="70322"/>
                </a:lnTo>
                <a:close/>
                <a:moveTo>
                  <a:pt x="1072902" y="7032"/>
                </a:moveTo>
                <a:lnTo>
                  <a:pt x="1085962" y="7032"/>
                </a:lnTo>
                <a:lnTo>
                  <a:pt x="1042765" y="78358"/>
                </a:lnTo>
                <a:lnTo>
                  <a:pt x="1029705" y="78358"/>
                </a:lnTo>
                <a:close/>
                <a:moveTo>
                  <a:pt x="1311511" y="6028"/>
                </a:moveTo>
                <a:lnTo>
                  <a:pt x="1323566" y="6028"/>
                </a:lnTo>
                <a:lnTo>
                  <a:pt x="1288405" y="106487"/>
                </a:lnTo>
                <a:lnTo>
                  <a:pt x="1276350" y="106487"/>
                </a:lnTo>
                <a:close/>
                <a:moveTo>
                  <a:pt x="369689" y="6028"/>
                </a:moveTo>
                <a:lnTo>
                  <a:pt x="382749" y="6028"/>
                </a:lnTo>
                <a:lnTo>
                  <a:pt x="391790" y="30138"/>
                </a:lnTo>
                <a:lnTo>
                  <a:pt x="481199" y="30138"/>
                </a:lnTo>
                <a:lnTo>
                  <a:pt x="481199" y="39179"/>
                </a:lnTo>
                <a:lnTo>
                  <a:pt x="373708" y="39179"/>
                </a:lnTo>
                <a:cubicBezTo>
                  <a:pt x="366341" y="47216"/>
                  <a:pt x="359141" y="55755"/>
                  <a:pt x="352109" y="64796"/>
                </a:cubicBezTo>
                <a:cubicBezTo>
                  <a:pt x="345077" y="73838"/>
                  <a:pt x="338212" y="82042"/>
                  <a:pt x="331515" y="89409"/>
                </a:cubicBezTo>
                <a:lnTo>
                  <a:pt x="331515" y="198909"/>
                </a:lnTo>
                <a:cubicBezTo>
                  <a:pt x="340891" y="194891"/>
                  <a:pt x="350602" y="190872"/>
                  <a:pt x="360648" y="186854"/>
                </a:cubicBezTo>
                <a:cubicBezTo>
                  <a:pt x="370694" y="182836"/>
                  <a:pt x="380405" y="178817"/>
                  <a:pt x="389781" y="174799"/>
                </a:cubicBezTo>
                <a:lnTo>
                  <a:pt x="389781" y="184845"/>
                </a:lnTo>
                <a:lnTo>
                  <a:pt x="300373" y="221010"/>
                </a:lnTo>
                <a:lnTo>
                  <a:pt x="300373" y="210964"/>
                </a:lnTo>
                <a:lnTo>
                  <a:pt x="319460" y="203932"/>
                </a:lnTo>
                <a:lnTo>
                  <a:pt x="318455" y="203932"/>
                </a:lnTo>
                <a:lnTo>
                  <a:pt x="318455" y="106487"/>
                </a:lnTo>
                <a:cubicBezTo>
                  <a:pt x="311088" y="115863"/>
                  <a:pt x="302717" y="125909"/>
                  <a:pt x="293341" y="136625"/>
                </a:cubicBezTo>
                <a:cubicBezTo>
                  <a:pt x="283965" y="147340"/>
                  <a:pt x="275593" y="157386"/>
                  <a:pt x="268226" y="166762"/>
                </a:cubicBezTo>
                <a:lnTo>
                  <a:pt x="268226" y="147675"/>
                </a:lnTo>
                <a:lnTo>
                  <a:pt x="358639" y="39179"/>
                </a:lnTo>
                <a:lnTo>
                  <a:pt x="262199" y="39179"/>
                </a:lnTo>
                <a:lnTo>
                  <a:pt x="262199" y="30138"/>
                </a:lnTo>
                <a:lnTo>
                  <a:pt x="378731" y="30138"/>
                </a:lnTo>
                <a:cubicBezTo>
                  <a:pt x="377391" y="26789"/>
                  <a:pt x="375884" y="22771"/>
                  <a:pt x="374210" y="18083"/>
                </a:cubicBezTo>
                <a:cubicBezTo>
                  <a:pt x="372536" y="13395"/>
                  <a:pt x="371029" y="9377"/>
                  <a:pt x="369689" y="6028"/>
                </a:cubicBezTo>
                <a:close/>
                <a:moveTo>
                  <a:pt x="1411970" y="4019"/>
                </a:moveTo>
                <a:lnTo>
                  <a:pt x="1425030" y="4019"/>
                </a:lnTo>
                <a:lnTo>
                  <a:pt x="1433066" y="20092"/>
                </a:lnTo>
                <a:lnTo>
                  <a:pt x="1507406" y="20092"/>
                </a:lnTo>
                <a:lnTo>
                  <a:pt x="1507406" y="29133"/>
                </a:lnTo>
                <a:lnTo>
                  <a:pt x="1336626" y="29133"/>
                </a:lnTo>
                <a:lnTo>
                  <a:pt x="1336626" y="20092"/>
                </a:lnTo>
                <a:lnTo>
                  <a:pt x="1420007" y="20092"/>
                </a:lnTo>
                <a:cubicBezTo>
                  <a:pt x="1418667" y="18753"/>
                  <a:pt x="1417160" y="16074"/>
                  <a:pt x="1415486" y="12055"/>
                </a:cubicBezTo>
                <a:cubicBezTo>
                  <a:pt x="1413812" y="8037"/>
                  <a:pt x="1412640" y="5358"/>
                  <a:pt x="1411970" y="4019"/>
                </a:cubicBezTo>
                <a:close/>
                <a:moveTo>
                  <a:pt x="81372" y="2010"/>
                </a:moveTo>
                <a:lnTo>
                  <a:pt x="94432" y="2010"/>
                </a:lnTo>
                <a:lnTo>
                  <a:pt x="79363" y="26120"/>
                </a:lnTo>
                <a:lnTo>
                  <a:pt x="223019" y="26120"/>
                </a:lnTo>
                <a:lnTo>
                  <a:pt x="223019" y="35161"/>
                </a:lnTo>
                <a:lnTo>
                  <a:pt x="74340" y="35161"/>
                </a:lnTo>
                <a:cubicBezTo>
                  <a:pt x="69652" y="43867"/>
                  <a:pt x="64629" y="52909"/>
                  <a:pt x="59271" y="62285"/>
                </a:cubicBezTo>
                <a:cubicBezTo>
                  <a:pt x="53913" y="71661"/>
                  <a:pt x="48890" y="80702"/>
                  <a:pt x="44202" y="89409"/>
                </a:cubicBezTo>
                <a:lnTo>
                  <a:pt x="112515" y="89409"/>
                </a:lnTo>
                <a:lnTo>
                  <a:pt x="112515" y="56257"/>
                </a:lnTo>
                <a:lnTo>
                  <a:pt x="124570" y="56257"/>
                </a:lnTo>
                <a:lnTo>
                  <a:pt x="124570" y="89409"/>
                </a:lnTo>
                <a:lnTo>
                  <a:pt x="208955" y="89409"/>
                </a:lnTo>
                <a:lnTo>
                  <a:pt x="207951" y="204937"/>
                </a:lnTo>
                <a:lnTo>
                  <a:pt x="173794" y="204937"/>
                </a:lnTo>
                <a:lnTo>
                  <a:pt x="168771" y="195895"/>
                </a:lnTo>
                <a:lnTo>
                  <a:pt x="196900" y="195895"/>
                </a:lnTo>
                <a:lnTo>
                  <a:pt x="196900" y="98450"/>
                </a:lnTo>
                <a:lnTo>
                  <a:pt x="124570" y="98450"/>
                </a:lnTo>
                <a:lnTo>
                  <a:pt x="124570" y="216992"/>
                </a:lnTo>
                <a:lnTo>
                  <a:pt x="112515" y="216992"/>
                </a:lnTo>
                <a:lnTo>
                  <a:pt x="112515" y="98450"/>
                </a:lnTo>
                <a:lnTo>
                  <a:pt x="46212" y="98450"/>
                </a:lnTo>
                <a:lnTo>
                  <a:pt x="46212" y="206946"/>
                </a:lnTo>
                <a:lnTo>
                  <a:pt x="34156" y="206946"/>
                </a:lnTo>
                <a:lnTo>
                  <a:pt x="34156" y="106487"/>
                </a:lnTo>
                <a:cubicBezTo>
                  <a:pt x="30808" y="113184"/>
                  <a:pt x="27292" y="119881"/>
                  <a:pt x="23608" y="126579"/>
                </a:cubicBezTo>
                <a:cubicBezTo>
                  <a:pt x="19925" y="133276"/>
                  <a:pt x="16409" y="139973"/>
                  <a:pt x="13060" y="146670"/>
                </a:cubicBezTo>
                <a:lnTo>
                  <a:pt x="0" y="146670"/>
                </a:lnTo>
                <a:lnTo>
                  <a:pt x="61281" y="35161"/>
                </a:lnTo>
                <a:lnTo>
                  <a:pt x="5023" y="35161"/>
                </a:lnTo>
                <a:lnTo>
                  <a:pt x="5023" y="26120"/>
                </a:lnTo>
                <a:lnTo>
                  <a:pt x="67308" y="26120"/>
                </a:lnTo>
                <a:cubicBezTo>
                  <a:pt x="69317" y="22771"/>
                  <a:pt x="71661" y="18753"/>
                  <a:pt x="74340" y="14065"/>
                </a:cubicBezTo>
                <a:cubicBezTo>
                  <a:pt x="77019" y="9377"/>
                  <a:pt x="79363" y="5358"/>
                  <a:pt x="81372" y="2010"/>
                </a:cubicBezTo>
                <a:close/>
                <a:moveTo>
                  <a:pt x="1905224" y="0"/>
                </a:moveTo>
                <a:lnTo>
                  <a:pt x="2013719" y="67308"/>
                </a:lnTo>
                <a:lnTo>
                  <a:pt x="2013719" y="79363"/>
                </a:lnTo>
                <a:lnTo>
                  <a:pt x="1905224" y="13060"/>
                </a:lnTo>
                <a:lnTo>
                  <a:pt x="1797732" y="77354"/>
                </a:lnTo>
                <a:lnTo>
                  <a:pt x="1797732" y="65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>
            <a:spLocks noChangeAspect="1"/>
          </p:cNvSpPr>
          <p:nvPr userDrawn="1"/>
        </p:nvSpPr>
        <p:spPr>
          <a:xfrm>
            <a:off x="754407" y="3597897"/>
            <a:ext cx="9619653" cy="1476000"/>
          </a:xfrm>
          <a:custGeom>
            <a:avLst/>
            <a:gdLst/>
            <a:ahLst/>
            <a:cxnLst/>
            <a:rect l="l" t="t" r="r" b="b"/>
            <a:pathLst>
              <a:path w="3600532" h="552450">
                <a:moveTo>
                  <a:pt x="266700" y="395287"/>
                </a:moveTo>
                <a:lnTo>
                  <a:pt x="266700" y="478631"/>
                </a:lnTo>
                <a:lnTo>
                  <a:pt x="416719" y="478631"/>
                </a:lnTo>
                <a:cubicBezTo>
                  <a:pt x="435769" y="480218"/>
                  <a:pt x="445294" y="469900"/>
                  <a:pt x="445294" y="447675"/>
                </a:cubicBezTo>
                <a:lnTo>
                  <a:pt x="445294" y="395287"/>
                </a:lnTo>
                <a:close/>
                <a:moveTo>
                  <a:pt x="2752725" y="381000"/>
                </a:moveTo>
                <a:lnTo>
                  <a:pt x="2752725" y="411956"/>
                </a:lnTo>
                <a:lnTo>
                  <a:pt x="2888456" y="411956"/>
                </a:lnTo>
                <a:lnTo>
                  <a:pt x="2888456" y="381000"/>
                </a:lnTo>
                <a:close/>
                <a:moveTo>
                  <a:pt x="1359694" y="373856"/>
                </a:moveTo>
                <a:cubicBezTo>
                  <a:pt x="1464469" y="378618"/>
                  <a:pt x="1554956" y="391318"/>
                  <a:pt x="1631156" y="411956"/>
                </a:cubicBezTo>
                <a:lnTo>
                  <a:pt x="1631156" y="476250"/>
                </a:lnTo>
                <a:cubicBezTo>
                  <a:pt x="1556544" y="452437"/>
                  <a:pt x="1466056" y="434975"/>
                  <a:pt x="1359694" y="423862"/>
                </a:cubicBezTo>
                <a:close/>
                <a:moveTo>
                  <a:pt x="1045369" y="364331"/>
                </a:moveTo>
                <a:lnTo>
                  <a:pt x="1116806" y="364331"/>
                </a:lnTo>
                <a:cubicBezTo>
                  <a:pt x="1139031" y="418306"/>
                  <a:pt x="1154906" y="470693"/>
                  <a:pt x="1164431" y="521493"/>
                </a:cubicBezTo>
                <a:lnTo>
                  <a:pt x="1085850" y="521493"/>
                </a:lnTo>
                <a:cubicBezTo>
                  <a:pt x="1081087" y="481806"/>
                  <a:pt x="1067594" y="429419"/>
                  <a:pt x="1045369" y="364331"/>
                </a:cubicBezTo>
                <a:close/>
                <a:moveTo>
                  <a:pt x="883444" y="364331"/>
                </a:moveTo>
                <a:lnTo>
                  <a:pt x="962025" y="364331"/>
                </a:lnTo>
                <a:cubicBezTo>
                  <a:pt x="976312" y="388143"/>
                  <a:pt x="986631" y="415131"/>
                  <a:pt x="992981" y="445293"/>
                </a:cubicBezTo>
                <a:lnTo>
                  <a:pt x="912019" y="445293"/>
                </a:lnTo>
                <a:cubicBezTo>
                  <a:pt x="908844" y="416718"/>
                  <a:pt x="899319" y="389731"/>
                  <a:pt x="883444" y="364331"/>
                </a:cubicBezTo>
                <a:close/>
                <a:moveTo>
                  <a:pt x="745331" y="364331"/>
                </a:moveTo>
                <a:lnTo>
                  <a:pt x="831056" y="364331"/>
                </a:lnTo>
                <a:lnTo>
                  <a:pt x="831056" y="447675"/>
                </a:lnTo>
                <a:cubicBezTo>
                  <a:pt x="829469" y="474662"/>
                  <a:pt x="842169" y="487362"/>
                  <a:pt x="869156" y="485775"/>
                </a:cubicBezTo>
                <a:lnTo>
                  <a:pt x="959644" y="485775"/>
                </a:lnTo>
                <a:cubicBezTo>
                  <a:pt x="978694" y="485775"/>
                  <a:pt x="987425" y="477043"/>
                  <a:pt x="985837" y="459581"/>
                </a:cubicBezTo>
                <a:lnTo>
                  <a:pt x="985837" y="450056"/>
                </a:lnTo>
                <a:lnTo>
                  <a:pt x="1054894" y="450056"/>
                </a:lnTo>
                <a:lnTo>
                  <a:pt x="1054894" y="473868"/>
                </a:lnTo>
                <a:cubicBezTo>
                  <a:pt x="1054894" y="519906"/>
                  <a:pt x="1031081" y="542131"/>
                  <a:pt x="983456" y="540543"/>
                </a:cubicBezTo>
                <a:lnTo>
                  <a:pt x="823912" y="540543"/>
                </a:lnTo>
                <a:cubicBezTo>
                  <a:pt x="769937" y="542131"/>
                  <a:pt x="743744" y="518318"/>
                  <a:pt x="745331" y="469106"/>
                </a:cubicBezTo>
                <a:close/>
                <a:moveTo>
                  <a:pt x="654844" y="364331"/>
                </a:moveTo>
                <a:lnTo>
                  <a:pt x="726281" y="364331"/>
                </a:lnTo>
                <a:cubicBezTo>
                  <a:pt x="718344" y="424656"/>
                  <a:pt x="705644" y="477043"/>
                  <a:pt x="688181" y="521493"/>
                </a:cubicBezTo>
                <a:lnTo>
                  <a:pt x="609600" y="521493"/>
                </a:lnTo>
                <a:cubicBezTo>
                  <a:pt x="631825" y="473868"/>
                  <a:pt x="646906" y="421481"/>
                  <a:pt x="654844" y="364331"/>
                </a:cubicBezTo>
                <a:close/>
                <a:moveTo>
                  <a:pt x="183356" y="335756"/>
                </a:moveTo>
                <a:lnTo>
                  <a:pt x="528637" y="335756"/>
                </a:lnTo>
                <a:lnTo>
                  <a:pt x="528637" y="450056"/>
                </a:lnTo>
                <a:cubicBezTo>
                  <a:pt x="528637" y="507206"/>
                  <a:pt x="501650" y="534987"/>
                  <a:pt x="447675" y="533400"/>
                </a:cubicBezTo>
                <a:lnTo>
                  <a:pt x="183356" y="533400"/>
                </a:lnTo>
                <a:close/>
                <a:moveTo>
                  <a:pt x="2752725" y="304800"/>
                </a:moveTo>
                <a:lnTo>
                  <a:pt x="2752725" y="335756"/>
                </a:lnTo>
                <a:lnTo>
                  <a:pt x="2888456" y="335756"/>
                </a:lnTo>
                <a:lnTo>
                  <a:pt x="2888456" y="304800"/>
                </a:lnTo>
                <a:close/>
                <a:moveTo>
                  <a:pt x="2671762" y="254793"/>
                </a:moveTo>
                <a:lnTo>
                  <a:pt x="2969419" y="254793"/>
                </a:lnTo>
                <a:lnTo>
                  <a:pt x="2969419" y="469106"/>
                </a:lnTo>
                <a:cubicBezTo>
                  <a:pt x="2971006" y="519906"/>
                  <a:pt x="2947194" y="544512"/>
                  <a:pt x="2897981" y="542925"/>
                </a:cubicBezTo>
                <a:lnTo>
                  <a:pt x="2840831" y="542925"/>
                </a:lnTo>
                <a:lnTo>
                  <a:pt x="2840831" y="490537"/>
                </a:lnTo>
                <a:lnTo>
                  <a:pt x="2862262" y="490537"/>
                </a:lnTo>
                <a:cubicBezTo>
                  <a:pt x="2881312" y="492125"/>
                  <a:pt x="2890044" y="484981"/>
                  <a:pt x="2888456" y="469106"/>
                </a:cubicBezTo>
                <a:lnTo>
                  <a:pt x="2888456" y="459581"/>
                </a:lnTo>
                <a:lnTo>
                  <a:pt x="2752725" y="459581"/>
                </a:lnTo>
                <a:lnTo>
                  <a:pt x="2752725" y="547687"/>
                </a:lnTo>
                <a:lnTo>
                  <a:pt x="2671762" y="547687"/>
                </a:lnTo>
                <a:close/>
                <a:moveTo>
                  <a:pt x="757237" y="252412"/>
                </a:moveTo>
                <a:lnTo>
                  <a:pt x="757237" y="288131"/>
                </a:lnTo>
                <a:lnTo>
                  <a:pt x="990600" y="288131"/>
                </a:lnTo>
                <a:cubicBezTo>
                  <a:pt x="1012825" y="289718"/>
                  <a:pt x="1023144" y="279400"/>
                  <a:pt x="1021556" y="257175"/>
                </a:cubicBezTo>
                <a:lnTo>
                  <a:pt x="1021556" y="252412"/>
                </a:lnTo>
                <a:close/>
                <a:moveTo>
                  <a:pt x="185737" y="238125"/>
                </a:moveTo>
                <a:lnTo>
                  <a:pt x="526256" y="238125"/>
                </a:lnTo>
                <a:lnTo>
                  <a:pt x="526256" y="292893"/>
                </a:lnTo>
                <a:lnTo>
                  <a:pt x="185737" y="292893"/>
                </a:lnTo>
                <a:close/>
                <a:moveTo>
                  <a:pt x="3050381" y="173831"/>
                </a:moveTo>
                <a:lnTo>
                  <a:pt x="3188494" y="173831"/>
                </a:lnTo>
                <a:lnTo>
                  <a:pt x="3188494" y="402431"/>
                </a:lnTo>
                <a:cubicBezTo>
                  <a:pt x="3191669" y="451643"/>
                  <a:pt x="3217863" y="477837"/>
                  <a:pt x="3267075" y="481012"/>
                </a:cubicBezTo>
                <a:lnTo>
                  <a:pt x="3600450" y="481012"/>
                </a:lnTo>
                <a:lnTo>
                  <a:pt x="3600450" y="535781"/>
                </a:lnTo>
                <a:lnTo>
                  <a:pt x="3257550" y="535781"/>
                </a:lnTo>
                <a:cubicBezTo>
                  <a:pt x="3211512" y="535781"/>
                  <a:pt x="3178175" y="521493"/>
                  <a:pt x="3157537" y="492918"/>
                </a:cubicBezTo>
                <a:cubicBezTo>
                  <a:pt x="3132138" y="526256"/>
                  <a:pt x="3097212" y="543718"/>
                  <a:pt x="3052762" y="545306"/>
                </a:cubicBezTo>
                <a:lnTo>
                  <a:pt x="3052762" y="497681"/>
                </a:lnTo>
                <a:cubicBezTo>
                  <a:pt x="3087687" y="486568"/>
                  <a:pt x="3104356" y="462756"/>
                  <a:pt x="3102769" y="426243"/>
                </a:cubicBezTo>
                <a:lnTo>
                  <a:pt x="3102769" y="233362"/>
                </a:lnTo>
                <a:lnTo>
                  <a:pt x="3050381" y="233362"/>
                </a:lnTo>
                <a:close/>
                <a:moveTo>
                  <a:pt x="757237" y="171450"/>
                </a:moveTo>
                <a:lnTo>
                  <a:pt x="757237" y="207168"/>
                </a:lnTo>
                <a:lnTo>
                  <a:pt x="1021556" y="207168"/>
                </a:lnTo>
                <a:lnTo>
                  <a:pt x="1021556" y="171450"/>
                </a:lnTo>
                <a:close/>
                <a:moveTo>
                  <a:pt x="1440656" y="152400"/>
                </a:moveTo>
                <a:cubicBezTo>
                  <a:pt x="1432719" y="160337"/>
                  <a:pt x="1423987" y="166687"/>
                  <a:pt x="1414462" y="171450"/>
                </a:cubicBezTo>
                <a:lnTo>
                  <a:pt x="1452563" y="171450"/>
                </a:lnTo>
                <a:cubicBezTo>
                  <a:pt x="1466850" y="185737"/>
                  <a:pt x="1483519" y="197643"/>
                  <a:pt x="1502569" y="207168"/>
                </a:cubicBezTo>
                <a:cubicBezTo>
                  <a:pt x="1523206" y="192881"/>
                  <a:pt x="1543050" y="174625"/>
                  <a:pt x="1562100" y="152400"/>
                </a:cubicBezTo>
                <a:close/>
                <a:moveTo>
                  <a:pt x="185737" y="140493"/>
                </a:moveTo>
                <a:lnTo>
                  <a:pt x="526256" y="140493"/>
                </a:lnTo>
                <a:lnTo>
                  <a:pt x="526256" y="195262"/>
                </a:lnTo>
                <a:lnTo>
                  <a:pt x="185737" y="195262"/>
                </a:lnTo>
                <a:close/>
                <a:moveTo>
                  <a:pt x="757237" y="90487"/>
                </a:moveTo>
                <a:lnTo>
                  <a:pt x="757237" y="126206"/>
                </a:lnTo>
                <a:lnTo>
                  <a:pt x="1021556" y="126206"/>
                </a:lnTo>
                <a:lnTo>
                  <a:pt x="1021556" y="90487"/>
                </a:lnTo>
                <a:close/>
                <a:moveTo>
                  <a:pt x="1407319" y="88106"/>
                </a:moveTo>
                <a:lnTo>
                  <a:pt x="1478756" y="88106"/>
                </a:lnTo>
                <a:cubicBezTo>
                  <a:pt x="1477169" y="96043"/>
                  <a:pt x="1474788" y="102393"/>
                  <a:pt x="1471612" y="107156"/>
                </a:cubicBezTo>
                <a:lnTo>
                  <a:pt x="1647825" y="107156"/>
                </a:lnTo>
                <a:lnTo>
                  <a:pt x="1647825" y="152400"/>
                </a:lnTo>
                <a:cubicBezTo>
                  <a:pt x="1624012" y="187325"/>
                  <a:pt x="1597025" y="215900"/>
                  <a:pt x="1566862" y="238125"/>
                </a:cubicBezTo>
                <a:cubicBezTo>
                  <a:pt x="1593850" y="247650"/>
                  <a:pt x="1624806" y="254793"/>
                  <a:pt x="1659731" y="259556"/>
                </a:cubicBezTo>
                <a:lnTo>
                  <a:pt x="1659731" y="304800"/>
                </a:lnTo>
                <a:cubicBezTo>
                  <a:pt x="1597819" y="298450"/>
                  <a:pt x="1545431" y="286543"/>
                  <a:pt x="1502569" y="269081"/>
                </a:cubicBezTo>
                <a:cubicBezTo>
                  <a:pt x="1469231" y="281781"/>
                  <a:pt x="1433512" y="291306"/>
                  <a:pt x="1395412" y="297656"/>
                </a:cubicBezTo>
                <a:cubicBezTo>
                  <a:pt x="1466850" y="297656"/>
                  <a:pt x="1539081" y="305593"/>
                  <a:pt x="1612106" y="321468"/>
                </a:cubicBezTo>
                <a:lnTo>
                  <a:pt x="1612106" y="381000"/>
                </a:lnTo>
                <a:cubicBezTo>
                  <a:pt x="1534319" y="358775"/>
                  <a:pt x="1461294" y="346075"/>
                  <a:pt x="1393031" y="342900"/>
                </a:cubicBezTo>
                <a:lnTo>
                  <a:pt x="1393031" y="297656"/>
                </a:lnTo>
                <a:cubicBezTo>
                  <a:pt x="1375569" y="299243"/>
                  <a:pt x="1357312" y="301625"/>
                  <a:pt x="1338262" y="304800"/>
                </a:cubicBezTo>
                <a:lnTo>
                  <a:pt x="1338262" y="261937"/>
                </a:lnTo>
                <a:cubicBezTo>
                  <a:pt x="1379537" y="255587"/>
                  <a:pt x="1412875" y="247650"/>
                  <a:pt x="1438275" y="238125"/>
                </a:cubicBezTo>
                <a:cubicBezTo>
                  <a:pt x="1417637" y="223837"/>
                  <a:pt x="1397794" y="206375"/>
                  <a:pt x="1378744" y="185737"/>
                </a:cubicBezTo>
                <a:cubicBezTo>
                  <a:pt x="1367631" y="190500"/>
                  <a:pt x="1354931" y="193675"/>
                  <a:pt x="1340644" y="195262"/>
                </a:cubicBezTo>
                <a:lnTo>
                  <a:pt x="1340644" y="157162"/>
                </a:lnTo>
                <a:cubicBezTo>
                  <a:pt x="1372394" y="142875"/>
                  <a:pt x="1394619" y="119856"/>
                  <a:pt x="1407319" y="88106"/>
                </a:cubicBezTo>
                <a:close/>
                <a:moveTo>
                  <a:pt x="1323975" y="71437"/>
                </a:moveTo>
                <a:lnTo>
                  <a:pt x="1323975" y="483393"/>
                </a:lnTo>
                <a:lnTo>
                  <a:pt x="1635919" y="483393"/>
                </a:lnTo>
                <a:cubicBezTo>
                  <a:pt x="1661319" y="484981"/>
                  <a:pt x="1673225" y="472281"/>
                  <a:pt x="1671637" y="445293"/>
                </a:cubicBezTo>
                <a:lnTo>
                  <a:pt x="1671637" y="71437"/>
                </a:lnTo>
                <a:close/>
                <a:moveTo>
                  <a:pt x="2602706" y="35718"/>
                </a:moveTo>
                <a:lnTo>
                  <a:pt x="2652712" y="35718"/>
                </a:lnTo>
                <a:cubicBezTo>
                  <a:pt x="2652712" y="40481"/>
                  <a:pt x="2651919" y="46831"/>
                  <a:pt x="2650331" y="54768"/>
                </a:cubicBezTo>
                <a:cubicBezTo>
                  <a:pt x="2645569" y="99218"/>
                  <a:pt x="2639219" y="131762"/>
                  <a:pt x="2631281" y="152400"/>
                </a:cubicBezTo>
                <a:lnTo>
                  <a:pt x="2586037" y="152400"/>
                </a:lnTo>
                <a:cubicBezTo>
                  <a:pt x="2595562" y="117475"/>
                  <a:pt x="2601119" y="78581"/>
                  <a:pt x="2602706" y="35718"/>
                </a:cubicBezTo>
                <a:close/>
                <a:moveTo>
                  <a:pt x="2438400" y="35718"/>
                </a:moveTo>
                <a:lnTo>
                  <a:pt x="2486025" y="35718"/>
                </a:lnTo>
                <a:cubicBezTo>
                  <a:pt x="2490787" y="81756"/>
                  <a:pt x="2497137" y="120650"/>
                  <a:pt x="2505075" y="152400"/>
                </a:cubicBezTo>
                <a:lnTo>
                  <a:pt x="2457450" y="152400"/>
                </a:lnTo>
                <a:cubicBezTo>
                  <a:pt x="2447925" y="120650"/>
                  <a:pt x="2441575" y="81756"/>
                  <a:pt x="2438400" y="35718"/>
                </a:cubicBezTo>
                <a:close/>
                <a:moveTo>
                  <a:pt x="1240631" y="16668"/>
                </a:moveTo>
                <a:lnTo>
                  <a:pt x="1754981" y="16668"/>
                </a:lnTo>
                <a:lnTo>
                  <a:pt x="1754981" y="445293"/>
                </a:lnTo>
                <a:cubicBezTo>
                  <a:pt x="1758156" y="508793"/>
                  <a:pt x="1727994" y="538956"/>
                  <a:pt x="1664494" y="535781"/>
                </a:cubicBezTo>
                <a:lnTo>
                  <a:pt x="1240631" y="535781"/>
                </a:lnTo>
                <a:close/>
                <a:moveTo>
                  <a:pt x="3081337" y="11906"/>
                </a:moveTo>
                <a:lnTo>
                  <a:pt x="3159919" y="11906"/>
                </a:lnTo>
                <a:cubicBezTo>
                  <a:pt x="3178969" y="48418"/>
                  <a:pt x="3193256" y="88106"/>
                  <a:pt x="3202781" y="130968"/>
                </a:cubicBezTo>
                <a:lnTo>
                  <a:pt x="3117056" y="130968"/>
                </a:lnTo>
                <a:cubicBezTo>
                  <a:pt x="3112294" y="96043"/>
                  <a:pt x="3100387" y="56356"/>
                  <a:pt x="3081337" y="11906"/>
                </a:cubicBezTo>
                <a:close/>
                <a:moveTo>
                  <a:pt x="85725" y="4762"/>
                </a:moveTo>
                <a:lnTo>
                  <a:pt x="171450" y="4762"/>
                </a:lnTo>
                <a:cubicBezTo>
                  <a:pt x="161925" y="50800"/>
                  <a:pt x="149225" y="88106"/>
                  <a:pt x="133350" y="116681"/>
                </a:cubicBezTo>
                <a:lnTo>
                  <a:pt x="133350" y="547687"/>
                </a:lnTo>
                <a:lnTo>
                  <a:pt x="52387" y="547687"/>
                </a:lnTo>
                <a:lnTo>
                  <a:pt x="52387" y="200025"/>
                </a:lnTo>
                <a:cubicBezTo>
                  <a:pt x="36513" y="207962"/>
                  <a:pt x="19050" y="214312"/>
                  <a:pt x="0" y="219075"/>
                </a:cubicBezTo>
                <a:lnTo>
                  <a:pt x="0" y="164306"/>
                </a:lnTo>
                <a:cubicBezTo>
                  <a:pt x="46037" y="130968"/>
                  <a:pt x="74612" y="77787"/>
                  <a:pt x="85725" y="4762"/>
                </a:cubicBezTo>
                <a:close/>
                <a:moveTo>
                  <a:pt x="309562" y="2381"/>
                </a:moveTo>
                <a:lnTo>
                  <a:pt x="407194" y="2381"/>
                </a:lnTo>
                <a:lnTo>
                  <a:pt x="407194" y="42862"/>
                </a:lnTo>
                <a:lnTo>
                  <a:pt x="554831" y="42862"/>
                </a:lnTo>
                <a:lnTo>
                  <a:pt x="554831" y="102393"/>
                </a:lnTo>
                <a:lnTo>
                  <a:pt x="164306" y="102393"/>
                </a:lnTo>
                <a:lnTo>
                  <a:pt x="164306" y="42862"/>
                </a:lnTo>
                <a:lnTo>
                  <a:pt x="309562" y="42862"/>
                </a:lnTo>
                <a:close/>
                <a:moveTo>
                  <a:pt x="3369469" y="0"/>
                </a:moveTo>
                <a:lnTo>
                  <a:pt x="3452812" y="0"/>
                </a:lnTo>
                <a:lnTo>
                  <a:pt x="3452812" y="61912"/>
                </a:lnTo>
                <a:lnTo>
                  <a:pt x="3571875" y="61912"/>
                </a:lnTo>
                <a:lnTo>
                  <a:pt x="3571875" y="119062"/>
                </a:lnTo>
                <a:lnTo>
                  <a:pt x="3452812" y="119062"/>
                </a:lnTo>
                <a:lnTo>
                  <a:pt x="3452812" y="202406"/>
                </a:lnTo>
                <a:lnTo>
                  <a:pt x="3590925" y="202406"/>
                </a:lnTo>
                <a:lnTo>
                  <a:pt x="3590925" y="261937"/>
                </a:lnTo>
                <a:lnTo>
                  <a:pt x="3495675" y="261937"/>
                </a:lnTo>
                <a:lnTo>
                  <a:pt x="3495675" y="366712"/>
                </a:lnTo>
                <a:cubicBezTo>
                  <a:pt x="3495675" y="384175"/>
                  <a:pt x="3503613" y="392906"/>
                  <a:pt x="3519487" y="392906"/>
                </a:cubicBezTo>
                <a:lnTo>
                  <a:pt x="3526631" y="392906"/>
                </a:lnTo>
                <a:cubicBezTo>
                  <a:pt x="3540919" y="392906"/>
                  <a:pt x="3548062" y="384968"/>
                  <a:pt x="3548062" y="369093"/>
                </a:cubicBezTo>
                <a:lnTo>
                  <a:pt x="3548062" y="354806"/>
                </a:lnTo>
                <a:lnTo>
                  <a:pt x="3600450" y="354806"/>
                </a:lnTo>
                <a:lnTo>
                  <a:pt x="3600450" y="378618"/>
                </a:lnTo>
                <a:cubicBezTo>
                  <a:pt x="3602037" y="426243"/>
                  <a:pt x="3580606" y="449262"/>
                  <a:pt x="3536156" y="447675"/>
                </a:cubicBezTo>
                <a:lnTo>
                  <a:pt x="3488531" y="447675"/>
                </a:lnTo>
                <a:cubicBezTo>
                  <a:pt x="3439319" y="449262"/>
                  <a:pt x="3415506" y="424656"/>
                  <a:pt x="3417094" y="373856"/>
                </a:cubicBezTo>
                <a:lnTo>
                  <a:pt x="3417094" y="261937"/>
                </a:lnTo>
                <a:lnTo>
                  <a:pt x="3376612" y="261937"/>
                </a:lnTo>
                <a:cubicBezTo>
                  <a:pt x="3376612" y="363537"/>
                  <a:pt x="3323431" y="429419"/>
                  <a:pt x="3217069" y="459581"/>
                </a:cubicBezTo>
                <a:lnTo>
                  <a:pt x="3217069" y="409575"/>
                </a:lnTo>
                <a:cubicBezTo>
                  <a:pt x="3269456" y="377825"/>
                  <a:pt x="3295650" y="328612"/>
                  <a:pt x="3295650" y="261937"/>
                </a:cubicBezTo>
                <a:lnTo>
                  <a:pt x="3212306" y="261937"/>
                </a:lnTo>
                <a:lnTo>
                  <a:pt x="3212306" y="202406"/>
                </a:lnTo>
                <a:lnTo>
                  <a:pt x="3369469" y="202406"/>
                </a:lnTo>
                <a:lnTo>
                  <a:pt x="3369469" y="119062"/>
                </a:lnTo>
                <a:lnTo>
                  <a:pt x="3305175" y="119062"/>
                </a:lnTo>
                <a:cubicBezTo>
                  <a:pt x="3286125" y="147637"/>
                  <a:pt x="3255963" y="167481"/>
                  <a:pt x="3214687" y="178593"/>
                </a:cubicBezTo>
                <a:lnTo>
                  <a:pt x="3214687" y="138112"/>
                </a:lnTo>
                <a:cubicBezTo>
                  <a:pt x="3246438" y="103187"/>
                  <a:pt x="3263106" y="61912"/>
                  <a:pt x="3264694" y="14287"/>
                </a:cubicBezTo>
                <a:lnTo>
                  <a:pt x="3338512" y="14287"/>
                </a:lnTo>
                <a:cubicBezTo>
                  <a:pt x="3336925" y="31750"/>
                  <a:pt x="3334544" y="47625"/>
                  <a:pt x="3331369" y="61912"/>
                </a:cubicBezTo>
                <a:lnTo>
                  <a:pt x="3369469" y="61912"/>
                </a:lnTo>
                <a:close/>
                <a:moveTo>
                  <a:pt x="2778919" y="0"/>
                </a:moveTo>
                <a:lnTo>
                  <a:pt x="2859881" y="0"/>
                </a:lnTo>
                <a:lnTo>
                  <a:pt x="2859881" y="26193"/>
                </a:lnTo>
                <a:lnTo>
                  <a:pt x="2986087" y="26193"/>
                </a:lnTo>
                <a:lnTo>
                  <a:pt x="2986087" y="76200"/>
                </a:lnTo>
                <a:lnTo>
                  <a:pt x="2859881" y="76200"/>
                </a:lnTo>
                <a:lnTo>
                  <a:pt x="2859881" y="104775"/>
                </a:lnTo>
                <a:lnTo>
                  <a:pt x="2974181" y="104775"/>
                </a:lnTo>
                <a:lnTo>
                  <a:pt x="2974181" y="152400"/>
                </a:lnTo>
                <a:lnTo>
                  <a:pt x="2859881" y="152400"/>
                </a:lnTo>
                <a:lnTo>
                  <a:pt x="2859881" y="183356"/>
                </a:lnTo>
                <a:lnTo>
                  <a:pt x="2995612" y="183356"/>
                </a:lnTo>
                <a:lnTo>
                  <a:pt x="2995612" y="230981"/>
                </a:lnTo>
                <a:lnTo>
                  <a:pt x="2655094" y="230981"/>
                </a:lnTo>
                <a:lnTo>
                  <a:pt x="2655094" y="183356"/>
                </a:lnTo>
                <a:lnTo>
                  <a:pt x="2778919" y="183356"/>
                </a:lnTo>
                <a:lnTo>
                  <a:pt x="2778919" y="152400"/>
                </a:lnTo>
                <a:lnTo>
                  <a:pt x="2671762" y="152400"/>
                </a:lnTo>
                <a:lnTo>
                  <a:pt x="2671762" y="104775"/>
                </a:lnTo>
                <a:lnTo>
                  <a:pt x="2778919" y="104775"/>
                </a:lnTo>
                <a:lnTo>
                  <a:pt x="2778919" y="76200"/>
                </a:lnTo>
                <a:lnTo>
                  <a:pt x="2664619" y="76200"/>
                </a:lnTo>
                <a:lnTo>
                  <a:pt x="2664619" y="26193"/>
                </a:lnTo>
                <a:lnTo>
                  <a:pt x="2778919" y="26193"/>
                </a:lnTo>
                <a:close/>
                <a:moveTo>
                  <a:pt x="2512219" y="0"/>
                </a:moveTo>
                <a:lnTo>
                  <a:pt x="2581275" y="0"/>
                </a:lnTo>
                <a:lnTo>
                  <a:pt x="2581275" y="173831"/>
                </a:lnTo>
                <a:lnTo>
                  <a:pt x="2643187" y="173831"/>
                </a:lnTo>
                <a:lnTo>
                  <a:pt x="2643187" y="228600"/>
                </a:lnTo>
                <a:lnTo>
                  <a:pt x="2581275" y="228600"/>
                </a:lnTo>
                <a:cubicBezTo>
                  <a:pt x="2598738" y="277812"/>
                  <a:pt x="2620169" y="318293"/>
                  <a:pt x="2645569" y="350043"/>
                </a:cubicBezTo>
                <a:lnTo>
                  <a:pt x="2645569" y="426243"/>
                </a:lnTo>
                <a:cubicBezTo>
                  <a:pt x="2613819" y="392906"/>
                  <a:pt x="2592387" y="366712"/>
                  <a:pt x="2581275" y="347662"/>
                </a:cubicBezTo>
                <a:lnTo>
                  <a:pt x="2581275" y="547687"/>
                </a:lnTo>
                <a:lnTo>
                  <a:pt x="2512219" y="547687"/>
                </a:lnTo>
                <a:lnTo>
                  <a:pt x="2512219" y="371475"/>
                </a:lnTo>
                <a:cubicBezTo>
                  <a:pt x="2494756" y="409575"/>
                  <a:pt x="2469356" y="446087"/>
                  <a:pt x="2436019" y="481012"/>
                </a:cubicBezTo>
                <a:lnTo>
                  <a:pt x="2436019" y="404812"/>
                </a:lnTo>
                <a:cubicBezTo>
                  <a:pt x="2469356" y="346075"/>
                  <a:pt x="2492375" y="287337"/>
                  <a:pt x="2505075" y="228600"/>
                </a:cubicBezTo>
                <a:lnTo>
                  <a:pt x="2443162" y="228600"/>
                </a:lnTo>
                <a:lnTo>
                  <a:pt x="2443162" y="173831"/>
                </a:lnTo>
                <a:lnTo>
                  <a:pt x="2512219" y="173831"/>
                </a:lnTo>
                <a:close/>
                <a:moveTo>
                  <a:pt x="2059781" y="0"/>
                </a:moveTo>
                <a:lnTo>
                  <a:pt x="2152650" y="0"/>
                </a:lnTo>
                <a:lnTo>
                  <a:pt x="2152650" y="33337"/>
                </a:lnTo>
                <a:lnTo>
                  <a:pt x="2359819" y="33337"/>
                </a:lnTo>
                <a:lnTo>
                  <a:pt x="2359819" y="90487"/>
                </a:lnTo>
                <a:lnTo>
                  <a:pt x="2152650" y="90487"/>
                </a:lnTo>
                <a:lnTo>
                  <a:pt x="2152650" y="128587"/>
                </a:lnTo>
                <a:lnTo>
                  <a:pt x="2338387" y="128587"/>
                </a:lnTo>
                <a:lnTo>
                  <a:pt x="2338387" y="183356"/>
                </a:lnTo>
                <a:lnTo>
                  <a:pt x="2152650" y="183356"/>
                </a:lnTo>
                <a:lnTo>
                  <a:pt x="2152650" y="223837"/>
                </a:lnTo>
                <a:lnTo>
                  <a:pt x="2378869" y="223837"/>
                </a:lnTo>
                <a:lnTo>
                  <a:pt x="2378869" y="280987"/>
                </a:lnTo>
                <a:lnTo>
                  <a:pt x="2131219" y="280987"/>
                </a:lnTo>
                <a:cubicBezTo>
                  <a:pt x="2126456" y="290512"/>
                  <a:pt x="2120106" y="298450"/>
                  <a:pt x="2112169" y="304800"/>
                </a:cubicBezTo>
                <a:lnTo>
                  <a:pt x="2162175" y="304800"/>
                </a:lnTo>
                <a:cubicBezTo>
                  <a:pt x="2176462" y="334962"/>
                  <a:pt x="2193925" y="360362"/>
                  <a:pt x="2214562" y="381000"/>
                </a:cubicBezTo>
                <a:cubicBezTo>
                  <a:pt x="2239962" y="365125"/>
                  <a:pt x="2258219" y="339725"/>
                  <a:pt x="2269331" y="304800"/>
                </a:cubicBezTo>
                <a:lnTo>
                  <a:pt x="2352675" y="304800"/>
                </a:lnTo>
                <a:cubicBezTo>
                  <a:pt x="2333625" y="360362"/>
                  <a:pt x="2301875" y="400050"/>
                  <a:pt x="2257425" y="423862"/>
                </a:cubicBezTo>
                <a:cubicBezTo>
                  <a:pt x="2290762" y="447675"/>
                  <a:pt x="2329656" y="467518"/>
                  <a:pt x="2374106" y="483393"/>
                </a:cubicBezTo>
                <a:lnTo>
                  <a:pt x="2374106" y="533400"/>
                </a:lnTo>
                <a:cubicBezTo>
                  <a:pt x="2224881" y="503237"/>
                  <a:pt x="2128837" y="436562"/>
                  <a:pt x="2085975" y="333375"/>
                </a:cubicBezTo>
                <a:cubicBezTo>
                  <a:pt x="2066925" y="350837"/>
                  <a:pt x="2046287" y="366712"/>
                  <a:pt x="2024062" y="381000"/>
                </a:cubicBezTo>
                <a:lnTo>
                  <a:pt x="2024062" y="459581"/>
                </a:lnTo>
                <a:cubicBezTo>
                  <a:pt x="2057400" y="453231"/>
                  <a:pt x="2092325" y="442912"/>
                  <a:pt x="2128837" y="428625"/>
                </a:cubicBezTo>
                <a:lnTo>
                  <a:pt x="2128837" y="490537"/>
                </a:lnTo>
                <a:cubicBezTo>
                  <a:pt x="2071687" y="515937"/>
                  <a:pt x="2009775" y="536575"/>
                  <a:pt x="1943100" y="552450"/>
                </a:cubicBezTo>
                <a:lnTo>
                  <a:pt x="1943100" y="421481"/>
                </a:lnTo>
                <a:cubicBezTo>
                  <a:pt x="1911350" y="434181"/>
                  <a:pt x="1874044" y="445293"/>
                  <a:pt x="1831181" y="454818"/>
                </a:cubicBezTo>
                <a:lnTo>
                  <a:pt x="1831181" y="400050"/>
                </a:lnTo>
                <a:cubicBezTo>
                  <a:pt x="1918494" y="369887"/>
                  <a:pt x="1981994" y="330200"/>
                  <a:pt x="2021681" y="280987"/>
                </a:cubicBezTo>
                <a:lnTo>
                  <a:pt x="1833562" y="280987"/>
                </a:lnTo>
                <a:lnTo>
                  <a:pt x="1833562" y="223837"/>
                </a:lnTo>
                <a:lnTo>
                  <a:pt x="2059781" y="223837"/>
                </a:lnTo>
                <a:lnTo>
                  <a:pt x="2059781" y="183356"/>
                </a:lnTo>
                <a:lnTo>
                  <a:pt x="1876425" y="183356"/>
                </a:lnTo>
                <a:lnTo>
                  <a:pt x="1876425" y="128587"/>
                </a:lnTo>
                <a:lnTo>
                  <a:pt x="2059781" y="128587"/>
                </a:lnTo>
                <a:lnTo>
                  <a:pt x="2059781" y="90487"/>
                </a:lnTo>
                <a:lnTo>
                  <a:pt x="1852612" y="90487"/>
                </a:lnTo>
                <a:lnTo>
                  <a:pt x="1852612" y="33337"/>
                </a:lnTo>
                <a:lnTo>
                  <a:pt x="2059781" y="33337"/>
                </a:lnTo>
                <a:close/>
                <a:moveTo>
                  <a:pt x="831056" y="0"/>
                </a:moveTo>
                <a:lnTo>
                  <a:pt x="926306" y="0"/>
                </a:lnTo>
                <a:cubicBezTo>
                  <a:pt x="924719" y="14287"/>
                  <a:pt x="921544" y="26987"/>
                  <a:pt x="916781" y="38100"/>
                </a:cubicBezTo>
                <a:lnTo>
                  <a:pt x="1112044" y="38100"/>
                </a:lnTo>
                <a:lnTo>
                  <a:pt x="1112044" y="257175"/>
                </a:lnTo>
                <a:cubicBezTo>
                  <a:pt x="1115219" y="315912"/>
                  <a:pt x="1086644" y="344487"/>
                  <a:pt x="1026319" y="342900"/>
                </a:cubicBezTo>
                <a:lnTo>
                  <a:pt x="666750" y="342900"/>
                </a:lnTo>
                <a:lnTo>
                  <a:pt x="666750" y="38100"/>
                </a:lnTo>
                <a:lnTo>
                  <a:pt x="821531" y="38100"/>
                </a:lnTo>
                <a:cubicBezTo>
                  <a:pt x="826294" y="26987"/>
                  <a:pt x="829469" y="14287"/>
                  <a:pt x="831056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381000" dist="101600" dir="8100000" sx="103000" sy="103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7"/>
          <p:cNvSpPr>
            <a:spLocks noEditPoints="1"/>
          </p:cNvSpPr>
          <p:nvPr userDrawn="1"/>
        </p:nvSpPr>
        <p:spPr bwMode="auto">
          <a:xfrm>
            <a:off x="5510877" y="5699860"/>
            <a:ext cx="192088" cy="361950"/>
          </a:xfrm>
          <a:custGeom>
            <a:avLst/>
            <a:gdLst>
              <a:gd name="T0" fmla="*/ 21 w 51"/>
              <a:gd name="T1" fmla="*/ 72 h 94"/>
              <a:gd name="T2" fmla="*/ 22 w 51"/>
              <a:gd name="T3" fmla="*/ 50 h 94"/>
              <a:gd name="T4" fmla="*/ 7 w 51"/>
              <a:gd name="T5" fmla="*/ 40 h 94"/>
              <a:gd name="T6" fmla="*/ 3 w 51"/>
              <a:gd name="T7" fmla="*/ 26 h 94"/>
              <a:gd name="T8" fmla="*/ 9 w 51"/>
              <a:gd name="T9" fmla="*/ 11 h 94"/>
              <a:gd name="T10" fmla="*/ 23 w 51"/>
              <a:gd name="T11" fmla="*/ 5 h 94"/>
              <a:gd name="T12" fmla="*/ 23 w 51"/>
              <a:gd name="T13" fmla="*/ 0 h 94"/>
              <a:gd name="T14" fmla="*/ 31 w 51"/>
              <a:gd name="T15" fmla="*/ 0 h 94"/>
              <a:gd name="T16" fmla="*/ 31 w 51"/>
              <a:gd name="T17" fmla="*/ 5 h 94"/>
              <a:gd name="T18" fmla="*/ 44 w 51"/>
              <a:gd name="T19" fmla="*/ 11 h 94"/>
              <a:gd name="T20" fmla="*/ 50 w 51"/>
              <a:gd name="T21" fmla="*/ 24 h 94"/>
              <a:gd name="T22" fmla="*/ 37 w 51"/>
              <a:gd name="T23" fmla="*/ 25 h 94"/>
              <a:gd name="T24" fmla="*/ 30 w 51"/>
              <a:gd name="T25" fmla="*/ 17 h 94"/>
              <a:gd name="T26" fmla="*/ 30 w 51"/>
              <a:gd name="T27" fmla="*/ 37 h 94"/>
              <a:gd name="T28" fmla="*/ 47 w 51"/>
              <a:gd name="T29" fmla="*/ 47 h 94"/>
              <a:gd name="T30" fmla="*/ 51 w 51"/>
              <a:gd name="T31" fmla="*/ 61 h 94"/>
              <a:gd name="T32" fmla="*/ 45 w 51"/>
              <a:gd name="T33" fmla="*/ 76 h 94"/>
              <a:gd name="T34" fmla="*/ 29 w 51"/>
              <a:gd name="T35" fmla="*/ 84 h 94"/>
              <a:gd name="T36" fmla="*/ 28 w 51"/>
              <a:gd name="T37" fmla="*/ 94 h 94"/>
              <a:gd name="T38" fmla="*/ 21 w 51"/>
              <a:gd name="T39" fmla="*/ 94 h 94"/>
              <a:gd name="T40" fmla="*/ 21 w 51"/>
              <a:gd name="T41" fmla="*/ 84 h 94"/>
              <a:gd name="T42" fmla="*/ 6 w 51"/>
              <a:gd name="T43" fmla="*/ 77 h 94"/>
              <a:gd name="T44" fmla="*/ 0 w 51"/>
              <a:gd name="T45" fmla="*/ 61 h 94"/>
              <a:gd name="T46" fmla="*/ 14 w 51"/>
              <a:gd name="T47" fmla="*/ 60 h 94"/>
              <a:gd name="T48" fmla="*/ 16 w 51"/>
              <a:gd name="T49" fmla="*/ 67 h 94"/>
              <a:gd name="T50" fmla="*/ 21 w 51"/>
              <a:gd name="T51" fmla="*/ 72 h 94"/>
              <a:gd name="T52" fmla="*/ 23 w 51"/>
              <a:gd name="T53" fmla="*/ 17 h 94"/>
              <a:gd name="T54" fmla="*/ 18 w 51"/>
              <a:gd name="T55" fmla="*/ 20 h 94"/>
              <a:gd name="T56" fmla="*/ 16 w 51"/>
              <a:gd name="T57" fmla="*/ 25 h 94"/>
              <a:gd name="T58" fmla="*/ 17 w 51"/>
              <a:gd name="T59" fmla="*/ 31 h 94"/>
              <a:gd name="T60" fmla="*/ 22 w 51"/>
              <a:gd name="T61" fmla="*/ 35 h 94"/>
              <a:gd name="T62" fmla="*/ 23 w 51"/>
              <a:gd name="T63" fmla="*/ 17 h 94"/>
              <a:gd name="T64" fmla="*/ 29 w 51"/>
              <a:gd name="T65" fmla="*/ 72 h 94"/>
              <a:gd name="T66" fmla="*/ 35 w 51"/>
              <a:gd name="T67" fmla="*/ 69 h 94"/>
              <a:gd name="T68" fmla="*/ 38 w 51"/>
              <a:gd name="T69" fmla="*/ 62 h 94"/>
              <a:gd name="T70" fmla="*/ 36 w 51"/>
              <a:gd name="T71" fmla="*/ 56 h 94"/>
              <a:gd name="T72" fmla="*/ 29 w 51"/>
              <a:gd name="T73" fmla="*/ 52 h 94"/>
              <a:gd name="T74" fmla="*/ 29 w 51"/>
              <a:gd name="T75" fmla="*/ 7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" h="94">
                <a:moveTo>
                  <a:pt x="21" y="72"/>
                </a:moveTo>
                <a:cubicBezTo>
                  <a:pt x="22" y="50"/>
                  <a:pt x="22" y="50"/>
                  <a:pt x="22" y="50"/>
                </a:cubicBezTo>
                <a:cubicBezTo>
                  <a:pt x="15" y="47"/>
                  <a:pt x="10" y="44"/>
                  <a:pt x="7" y="40"/>
                </a:cubicBezTo>
                <a:cubicBezTo>
                  <a:pt x="4" y="36"/>
                  <a:pt x="3" y="31"/>
                  <a:pt x="3" y="26"/>
                </a:cubicBezTo>
                <a:cubicBezTo>
                  <a:pt x="3" y="20"/>
                  <a:pt x="5" y="15"/>
                  <a:pt x="9" y="11"/>
                </a:cubicBezTo>
                <a:cubicBezTo>
                  <a:pt x="12" y="8"/>
                  <a:pt x="17" y="6"/>
                  <a:pt x="23" y="5"/>
                </a:cubicBezTo>
                <a:cubicBezTo>
                  <a:pt x="23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36" y="6"/>
                  <a:pt x="41" y="8"/>
                  <a:pt x="44" y="11"/>
                </a:cubicBezTo>
                <a:cubicBezTo>
                  <a:pt x="47" y="15"/>
                  <a:pt x="49" y="19"/>
                  <a:pt x="50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1"/>
                  <a:pt x="34" y="18"/>
                  <a:pt x="30" y="17"/>
                </a:cubicBezTo>
                <a:cubicBezTo>
                  <a:pt x="30" y="37"/>
                  <a:pt x="30" y="37"/>
                  <a:pt x="30" y="37"/>
                </a:cubicBezTo>
                <a:cubicBezTo>
                  <a:pt x="38" y="40"/>
                  <a:pt x="44" y="43"/>
                  <a:pt x="47" y="47"/>
                </a:cubicBezTo>
                <a:cubicBezTo>
                  <a:pt x="50" y="50"/>
                  <a:pt x="51" y="55"/>
                  <a:pt x="51" y="61"/>
                </a:cubicBezTo>
                <a:cubicBezTo>
                  <a:pt x="51" y="67"/>
                  <a:pt x="49" y="72"/>
                  <a:pt x="45" y="76"/>
                </a:cubicBezTo>
                <a:cubicBezTo>
                  <a:pt x="41" y="81"/>
                  <a:pt x="36" y="83"/>
                  <a:pt x="29" y="84"/>
                </a:cubicBezTo>
                <a:cubicBezTo>
                  <a:pt x="28" y="94"/>
                  <a:pt x="28" y="94"/>
                  <a:pt x="2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84"/>
                  <a:pt x="21" y="84"/>
                  <a:pt x="21" y="84"/>
                </a:cubicBezTo>
                <a:cubicBezTo>
                  <a:pt x="15" y="83"/>
                  <a:pt x="10" y="81"/>
                  <a:pt x="6" y="77"/>
                </a:cubicBezTo>
                <a:cubicBezTo>
                  <a:pt x="3" y="73"/>
                  <a:pt x="1" y="68"/>
                  <a:pt x="0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2"/>
                  <a:pt x="15" y="65"/>
                  <a:pt x="16" y="67"/>
                </a:cubicBezTo>
                <a:cubicBezTo>
                  <a:pt x="18" y="69"/>
                  <a:pt x="19" y="71"/>
                  <a:pt x="21" y="72"/>
                </a:cubicBezTo>
                <a:close/>
                <a:moveTo>
                  <a:pt x="23" y="17"/>
                </a:moveTo>
                <a:cubicBezTo>
                  <a:pt x="21" y="17"/>
                  <a:pt x="19" y="18"/>
                  <a:pt x="18" y="20"/>
                </a:cubicBezTo>
                <a:cubicBezTo>
                  <a:pt x="16" y="22"/>
                  <a:pt x="16" y="23"/>
                  <a:pt x="16" y="25"/>
                </a:cubicBezTo>
                <a:cubicBezTo>
                  <a:pt x="16" y="27"/>
                  <a:pt x="16" y="29"/>
                  <a:pt x="17" y="31"/>
                </a:cubicBezTo>
                <a:cubicBezTo>
                  <a:pt x="18" y="32"/>
                  <a:pt x="20" y="34"/>
                  <a:pt x="22" y="35"/>
                </a:cubicBezTo>
                <a:lnTo>
                  <a:pt x="23" y="17"/>
                </a:lnTo>
                <a:close/>
                <a:moveTo>
                  <a:pt x="29" y="72"/>
                </a:moveTo>
                <a:cubicBezTo>
                  <a:pt x="32" y="72"/>
                  <a:pt x="34" y="71"/>
                  <a:pt x="35" y="69"/>
                </a:cubicBezTo>
                <a:cubicBezTo>
                  <a:pt x="37" y="67"/>
                  <a:pt x="38" y="65"/>
                  <a:pt x="38" y="62"/>
                </a:cubicBezTo>
                <a:cubicBezTo>
                  <a:pt x="38" y="60"/>
                  <a:pt x="38" y="58"/>
                  <a:pt x="36" y="56"/>
                </a:cubicBezTo>
                <a:cubicBezTo>
                  <a:pt x="35" y="54"/>
                  <a:pt x="33" y="53"/>
                  <a:pt x="29" y="52"/>
                </a:cubicBezTo>
                <a:lnTo>
                  <a:pt x="29" y="7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 userDrawn="1"/>
        </p:nvGrpSpPr>
        <p:grpSpPr>
          <a:xfrm>
            <a:off x="2681153" y="5768258"/>
            <a:ext cx="306388" cy="266700"/>
            <a:chOff x="4346575" y="2370138"/>
            <a:chExt cx="306388" cy="266700"/>
          </a:xfrm>
          <a:solidFill>
            <a:srgbClr val="404040"/>
          </a:solidFill>
        </p:grpSpPr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4346575" y="2370138"/>
              <a:ext cx="306388" cy="153988"/>
            </a:xfrm>
            <a:custGeom>
              <a:avLst/>
              <a:gdLst>
                <a:gd name="T0" fmla="*/ 41 w 81"/>
                <a:gd name="T1" fmla="*/ 40 h 40"/>
                <a:gd name="T2" fmla="*/ 81 w 81"/>
                <a:gd name="T3" fmla="*/ 29 h 40"/>
                <a:gd name="T4" fmla="*/ 81 w 81"/>
                <a:gd name="T5" fmla="*/ 19 h 40"/>
                <a:gd name="T6" fmla="*/ 75 w 81"/>
                <a:gd name="T7" fmla="*/ 12 h 40"/>
                <a:gd name="T8" fmla="*/ 55 w 81"/>
                <a:gd name="T9" fmla="*/ 13 h 40"/>
                <a:gd name="T10" fmla="*/ 40 w 81"/>
                <a:gd name="T11" fmla="*/ 0 h 40"/>
                <a:gd name="T12" fmla="*/ 26 w 81"/>
                <a:gd name="T13" fmla="*/ 13 h 40"/>
                <a:gd name="T14" fmla="*/ 6 w 81"/>
                <a:gd name="T15" fmla="*/ 13 h 40"/>
                <a:gd name="T16" fmla="*/ 0 w 81"/>
                <a:gd name="T17" fmla="*/ 19 h 40"/>
                <a:gd name="T18" fmla="*/ 0 w 81"/>
                <a:gd name="T19" fmla="*/ 29 h 40"/>
                <a:gd name="T20" fmla="*/ 41 w 81"/>
                <a:gd name="T21" fmla="*/ 40 h 40"/>
                <a:gd name="T22" fmla="*/ 41 w 81"/>
                <a:gd name="T23" fmla="*/ 37 h 40"/>
                <a:gd name="T24" fmla="*/ 36 w 81"/>
                <a:gd name="T25" fmla="*/ 34 h 40"/>
                <a:gd name="T26" fmla="*/ 41 w 81"/>
                <a:gd name="T27" fmla="*/ 32 h 40"/>
                <a:gd name="T28" fmla="*/ 46 w 81"/>
                <a:gd name="T29" fmla="*/ 34 h 40"/>
                <a:gd name="T30" fmla="*/ 41 w 81"/>
                <a:gd name="T31" fmla="*/ 37 h 40"/>
                <a:gd name="T32" fmla="*/ 41 w 81"/>
                <a:gd name="T33" fmla="*/ 3 h 40"/>
                <a:gd name="T34" fmla="*/ 54 w 81"/>
                <a:gd name="T35" fmla="*/ 13 h 40"/>
                <a:gd name="T36" fmla="*/ 27 w 81"/>
                <a:gd name="T37" fmla="*/ 13 h 40"/>
                <a:gd name="T38" fmla="*/ 41 w 81"/>
                <a:gd name="T3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40">
                  <a:moveTo>
                    <a:pt x="41" y="40"/>
                  </a:moveTo>
                  <a:cubicBezTo>
                    <a:pt x="57" y="40"/>
                    <a:pt x="71" y="36"/>
                    <a:pt x="81" y="2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5"/>
                    <a:pt x="78" y="12"/>
                    <a:pt x="7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5"/>
                    <a:pt x="48" y="0"/>
                    <a:pt x="40" y="0"/>
                  </a:cubicBezTo>
                  <a:cubicBezTo>
                    <a:pt x="33" y="0"/>
                    <a:pt x="27" y="5"/>
                    <a:pt x="2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6"/>
                    <a:pt x="0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36"/>
                    <a:pt x="24" y="40"/>
                    <a:pt x="41" y="40"/>
                  </a:cubicBezTo>
                  <a:close/>
                  <a:moveTo>
                    <a:pt x="41" y="37"/>
                  </a:moveTo>
                  <a:cubicBezTo>
                    <a:pt x="38" y="37"/>
                    <a:pt x="36" y="36"/>
                    <a:pt x="36" y="34"/>
                  </a:cubicBezTo>
                  <a:cubicBezTo>
                    <a:pt x="35" y="33"/>
                    <a:pt x="38" y="32"/>
                    <a:pt x="41" y="32"/>
                  </a:cubicBezTo>
                  <a:cubicBezTo>
                    <a:pt x="43" y="32"/>
                    <a:pt x="46" y="33"/>
                    <a:pt x="46" y="34"/>
                  </a:cubicBezTo>
                  <a:cubicBezTo>
                    <a:pt x="46" y="36"/>
                    <a:pt x="43" y="37"/>
                    <a:pt x="41" y="37"/>
                  </a:cubicBezTo>
                  <a:close/>
                  <a:moveTo>
                    <a:pt x="41" y="3"/>
                  </a:moveTo>
                  <a:cubicBezTo>
                    <a:pt x="47" y="3"/>
                    <a:pt x="52" y="7"/>
                    <a:pt x="54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7"/>
                    <a:pt x="34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346575" y="2493963"/>
              <a:ext cx="306388" cy="142875"/>
            </a:xfrm>
            <a:custGeom>
              <a:avLst/>
              <a:gdLst>
                <a:gd name="T0" fmla="*/ 81 w 81"/>
                <a:gd name="T1" fmla="*/ 0 h 37"/>
                <a:gd name="T2" fmla="*/ 41 w 81"/>
                <a:gd name="T3" fmla="*/ 10 h 37"/>
                <a:gd name="T4" fmla="*/ 0 w 81"/>
                <a:gd name="T5" fmla="*/ 0 h 37"/>
                <a:gd name="T6" fmla="*/ 0 w 81"/>
                <a:gd name="T7" fmla="*/ 31 h 37"/>
                <a:gd name="T8" fmla="*/ 7 w 81"/>
                <a:gd name="T9" fmla="*/ 37 h 37"/>
                <a:gd name="T10" fmla="*/ 75 w 81"/>
                <a:gd name="T11" fmla="*/ 37 h 37"/>
                <a:gd name="T12" fmla="*/ 81 w 81"/>
                <a:gd name="T13" fmla="*/ 30 h 37"/>
                <a:gd name="T14" fmla="*/ 81 w 8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7">
                  <a:moveTo>
                    <a:pt x="81" y="0"/>
                  </a:moveTo>
                  <a:cubicBezTo>
                    <a:pt x="71" y="6"/>
                    <a:pt x="56" y="10"/>
                    <a:pt x="41" y="10"/>
                  </a:cubicBezTo>
                  <a:cubicBezTo>
                    <a:pt x="24" y="10"/>
                    <a:pt x="10" y="6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7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8" y="37"/>
                    <a:pt x="81" y="34"/>
                    <a:pt x="81" y="30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 userDrawn="1"/>
        </p:nvGrpSpPr>
        <p:grpSpPr>
          <a:xfrm>
            <a:off x="1276338" y="5681650"/>
            <a:ext cx="344488" cy="347663"/>
            <a:chOff x="3671888" y="2281238"/>
            <a:chExt cx="344488" cy="347663"/>
          </a:xfrm>
          <a:solidFill>
            <a:srgbClr val="404040"/>
          </a:solidFill>
        </p:grpSpPr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3784600" y="2281238"/>
              <a:ext cx="128588" cy="207963"/>
            </a:xfrm>
            <a:custGeom>
              <a:avLst/>
              <a:gdLst>
                <a:gd name="T0" fmla="*/ 16 w 34"/>
                <a:gd name="T1" fmla="*/ 54 h 54"/>
                <a:gd name="T2" fmla="*/ 18 w 34"/>
                <a:gd name="T3" fmla="*/ 54 h 54"/>
                <a:gd name="T4" fmla="*/ 18 w 34"/>
                <a:gd name="T5" fmla="*/ 54 h 54"/>
                <a:gd name="T6" fmla="*/ 18 w 34"/>
                <a:gd name="T7" fmla="*/ 54 h 54"/>
                <a:gd name="T8" fmla="*/ 20 w 34"/>
                <a:gd name="T9" fmla="*/ 54 h 54"/>
                <a:gd name="T10" fmla="*/ 27 w 34"/>
                <a:gd name="T11" fmla="*/ 47 h 54"/>
                <a:gd name="T12" fmla="*/ 27 w 34"/>
                <a:gd name="T13" fmla="*/ 47 h 54"/>
                <a:gd name="T14" fmla="*/ 26 w 34"/>
                <a:gd name="T15" fmla="*/ 43 h 54"/>
                <a:gd name="T16" fmla="*/ 31 w 34"/>
                <a:gd name="T17" fmla="*/ 32 h 54"/>
                <a:gd name="T18" fmla="*/ 34 w 34"/>
                <a:gd name="T19" fmla="*/ 24 h 54"/>
                <a:gd name="T20" fmla="*/ 32 w 34"/>
                <a:gd name="T21" fmla="*/ 23 h 54"/>
                <a:gd name="T22" fmla="*/ 30 w 34"/>
                <a:gd name="T23" fmla="*/ 15 h 54"/>
                <a:gd name="T24" fmla="*/ 21 w 34"/>
                <a:gd name="T25" fmla="*/ 2 h 54"/>
                <a:gd name="T26" fmla="*/ 10 w 34"/>
                <a:gd name="T27" fmla="*/ 3 h 54"/>
                <a:gd name="T28" fmla="*/ 2 w 34"/>
                <a:gd name="T29" fmla="*/ 22 h 54"/>
                <a:gd name="T30" fmla="*/ 1 w 34"/>
                <a:gd name="T31" fmla="*/ 24 h 54"/>
                <a:gd name="T32" fmla="*/ 1 w 34"/>
                <a:gd name="T33" fmla="*/ 31 h 54"/>
                <a:gd name="T34" fmla="*/ 3 w 34"/>
                <a:gd name="T35" fmla="*/ 33 h 54"/>
                <a:gd name="T36" fmla="*/ 6 w 34"/>
                <a:gd name="T37" fmla="*/ 40 h 54"/>
                <a:gd name="T38" fmla="*/ 7 w 34"/>
                <a:gd name="T39" fmla="*/ 45 h 54"/>
                <a:gd name="T40" fmla="*/ 7 w 34"/>
                <a:gd name="T41" fmla="*/ 45 h 54"/>
                <a:gd name="T42" fmla="*/ 16 w 34"/>
                <a:gd name="T4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54">
                  <a:moveTo>
                    <a:pt x="16" y="54"/>
                  </a:moveTo>
                  <a:cubicBezTo>
                    <a:pt x="16" y="54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2" y="53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6"/>
                    <a:pt x="26" y="45"/>
                    <a:pt x="26" y="43"/>
                  </a:cubicBezTo>
                  <a:cubicBezTo>
                    <a:pt x="26" y="38"/>
                    <a:pt x="29" y="32"/>
                    <a:pt x="31" y="32"/>
                  </a:cubicBezTo>
                  <a:cubicBezTo>
                    <a:pt x="33" y="33"/>
                    <a:pt x="33" y="25"/>
                    <a:pt x="34" y="24"/>
                  </a:cubicBezTo>
                  <a:cubicBezTo>
                    <a:pt x="34" y="22"/>
                    <a:pt x="32" y="23"/>
                    <a:pt x="32" y="2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0"/>
                    <a:pt x="27" y="4"/>
                    <a:pt x="21" y="2"/>
                  </a:cubicBezTo>
                  <a:cubicBezTo>
                    <a:pt x="16" y="0"/>
                    <a:pt x="10" y="3"/>
                    <a:pt x="10" y="3"/>
                  </a:cubicBezTo>
                  <a:cubicBezTo>
                    <a:pt x="0" y="2"/>
                    <a:pt x="2" y="20"/>
                    <a:pt x="2" y="22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5"/>
                    <a:pt x="1" y="29"/>
                    <a:pt x="1" y="31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3" y="33"/>
                    <a:pt x="3" y="33"/>
                    <a:pt x="6" y="40"/>
                  </a:cubicBezTo>
                  <a:cubicBezTo>
                    <a:pt x="7" y="43"/>
                    <a:pt x="7" y="44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13" y="52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3671888" y="2459038"/>
              <a:ext cx="344488" cy="169863"/>
            </a:xfrm>
            <a:custGeom>
              <a:avLst/>
              <a:gdLst>
                <a:gd name="T0" fmla="*/ 89 w 91"/>
                <a:gd name="T1" fmla="*/ 19 h 44"/>
                <a:gd name="T2" fmla="*/ 77 w 91"/>
                <a:gd name="T3" fmla="*/ 10 h 44"/>
                <a:gd name="T4" fmla="*/ 58 w 91"/>
                <a:gd name="T5" fmla="*/ 1 h 44"/>
                <a:gd name="T6" fmla="*/ 58 w 91"/>
                <a:gd name="T7" fmla="*/ 1 h 44"/>
                <a:gd name="T8" fmla="*/ 57 w 91"/>
                <a:gd name="T9" fmla="*/ 15 h 44"/>
                <a:gd name="T10" fmla="*/ 53 w 91"/>
                <a:gd name="T11" fmla="*/ 27 h 44"/>
                <a:gd name="T12" fmla="*/ 53 w 91"/>
                <a:gd name="T13" fmla="*/ 30 h 44"/>
                <a:gd name="T14" fmla="*/ 50 w 91"/>
                <a:gd name="T15" fmla="*/ 40 h 44"/>
                <a:gd name="T16" fmla="*/ 45 w 91"/>
                <a:gd name="T17" fmla="*/ 31 h 44"/>
                <a:gd name="T18" fmla="*/ 46 w 91"/>
                <a:gd name="T19" fmla="*/ 28 h 44"/>
                <a:gd name="T20" fmla="*/ 38 w 91"/>
                <a:gd name="T21" fmla="*/ 11 h 44"/>
                <a:gd name="T22" fmla="*/ 36 w 91"/>
                <a:gd name="T23" fmla="*/ 0 h 44"/>
                <a:gd name="T24" fmla="*/ 36 w 91"/>
                <a:gd name="T25" fmla="*/ 0 h 44"/>
                <a:gd name="T26" fmla="*/ 26 w 91"/>
                <a:gd name="T27" fmla="*/ 5 h 44"/>
                <a:gd name="T28" fmla="*/ 8 w 91"/>
                <a:gd name="T29" fmla="*/ 9 h 44"/>
                <a:gd name="T30" fmla="*/ 4 w 91"/>
                <a:gd name="T31" fmla="*/ 17 h 44"/>
                <a:gd name="T32" fmla="*/ 0 w 91"/>
                <a:gd name="T33" fmla="*/ 44 h 44"/>
                <a:gd name="T34" fmla="*/ 91 w 91"/>
                <a:gd name="T35" fmla="*/ 44 h 44"/>
                <a:gd name="T36" fmla="*/ 89 w 91"/>
                <a:gd name="T3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44">
                  <a:moveTo>
                    <a:pt x="89" y="19"/>
                  </a:moveTo>
                  <a:cubicBezTo>
                    <a:pt x="89" y="13"/>
                    <a:pt x="77" y="10"/>
                    <a:pt x="77" y="10"/>
                  </a:cubicBezTo>
                  <a:cubicBezTo>
                    <a:pt x="77" y="10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0" y="4"/>
                    <a:pt x="26" y="5"/>
                    <a:pt x="26" y="5"/>
                  </a:cubicBezTo>
                  <a:cubicBezTo>
                    <a:pt x="26" y="5"/>
                    <a:pt x="14" y="7"/>
                    <a:pt x="8" y="9"/>
                  </a:cubicBezTo>
                  <a:cubicBezTo>
                    <a:pt x="3" y="12"/>
                    <a:pt x="4" y="17"/>
                    <a:pt x="4" y="17"/>
                  </a:cubicBezTo>
                  <a:cubicBezTo>
                    <a:pt x="4" y="17"/>
                    <a:pt x="2" y="31"/>
                    <a:pt x="0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30"/>
                    <a:pt x="89" y="21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3887788" y="246221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3808413" y="24558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3833813" y="2489201"/>
              <a:ext cx="38100" cy="115888"/>
            </a:xfrm>
            <a:custGeom>
              <a:avLst/>
              <a:gdLst>
                <a:gd name="T0" fmla="*/ 10 w 10"/>
                <a:gd name="T1" fmla="*/ 5 h 30"/>
                <a:gd name="T2" fmla="*/ 5 w 10"/>
                <a:gd name="T3" fmla="*/ 0 h 30"/>
                <a:gd name="T4" fmla="*/ 5 w 10"/>
                <a:gd name="T5" fmla="*/ 0 h 30"/>
                <a:gd name="T6" fmla="*/ 0 w 10"/>
                <a:gd name="T7" fmla="*/ 5 h 30"/>
                <a:gd name="T8" fmla="*/ 4 w 10"/>
                <a:gd name="T9" fmla="*/ 8 h 30"/>
                <a:gd name="T10" fmla="*/ 4 w 10"/>
                <a:gd name="T11" fmla="*/ 15 h 30"/>
                <a:gd name="T12" fmla="*/ 3 w 10"/>
                <a:gd name="T13" fmla="*/ 20 h 30"/>
                <a:gd name="T14" fmla="*/ 7 w 10"/>
                <a:gd name="T15" fmla="*/ 30 h 30"/>
                <a:gd name="T16" fmla="*/ 10 w 10"/>
                <a:gd name="T17" fmla="*/ 19 h 30"/>
                <a:gd name="T18" fmla="*/ 7 w 10"/>
                <a:gd name="T19" fmla="*/ 8 h 30"/>
                <a:gd name="T20" fmla="*/ 10 w 1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0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5"/>
                    <a:pt x="0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Freeform 21"/>
          <p:cNvSpPr>
            <a:spLocks noEditPoints="1"/>
          </p:cNvSpPr>
          <p:nvPr userDrawn="1"/>
        </p:nvSpPr>
        <p:spPr bwMode="auto">
          <a:xfrm>
            <a:off x="4032056" y="5745234"/>
            <a:ext cx="405970" cy="276226"/>
          </a:xfrm>
          <a:custGeom>
            <a:avLst/>
            <a:gdLst>
              <a:gd name="T0" fmla="*/ 72 w 81"/>
              <a:gd name="T1" fmla="*/ 51 h 54"/>
              <a:gd name="T2" fmla="*/ 69 w 81"/>
              <a:gd name="T3" fmla="*/ 54 h 54"/>
              <a:gd name="T4" fmla="*/ 12 w 81"/>
              <a:gd name="T5" fmla="*/ 53 h 54"/>
              <a:gd name="T6" fmla="*/ 10 w 81"/>
              <a:gd name="T7" fmla="*/ 50 h 54"/>
              <a:gd name="T8" fmla="*/ 19 w 81"/>
              <a:gd name="T9" fmla="*/ 17 h 54"/>
              <a:gd name="T10" fmla="*/ 22 w 81"/>
              <a:gd name="T11" fmla="*/ 14 h 54"/>
              <a:gd name="T12" fmla="*/ 78 w 81"/>
              <a:gd name="T13" fmla="*/ 14 h 54"/>
              <a:gd name="T14" fmla="*/ 81 w 81"/>
              <a:gd name="T15" fmla="*/ 17 h 54"/>
              <a:gd name="T16" fmla="*/ 72 w 81"/>
              <a:gd name="T17" fmla="*/ 51 h 54"/>
              <a:gd name="T18" fmla="*/ 7 w 81"/>
              <a:gd name="T19" fmla="*/ 45 h 54"/>
              <a:gd name="T20" fmla="*/ 16 w 81"/>
              <a:gd name="T21" fmla="*/ 14 h 54"/>
              <a:gd name="T22" fmla="*/ 21 w 81"/>
              <a:gd name="T23" fmla="*/ 11 h 54"/>
              <a:gd name="T24" fmla="*/ 67 w 81"/>
              <a:gd name="T25" fmla="*/ 11 h 54"/>
              <a:gd name="T26" fmla="*/ 62 w 81"/>
              <a:gd name="T27" fmla="*/ 5 h 54"/>
              <a:gd name="T28" fmla="*/ 25 w 81"/>
              <a:gd name="T29" fmla="*/ 5 h 54"/>
              <a:gd name="T30" fmla="*/ 22 w 81"/>
              <a:gd name="T31" fmla="*/ 0 h 54"/>
              <a:gd name="T32" fmla="*/ 0 w 81"/>
              <a:gd name="T33" fmla="*/ 0 h 54"/>
              <a:gd name="T34" fmla="*/ 5 w 81"/>
              <a:gd name="T35" fmla="*/ 45 h 54"/>
              <a:gd name="T36" fmla="*/ 7 w 81"/>
              <a:gd name="T37" fmla="*/ 4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54">
                <a:moveTo>
                  <a:pt x="72" y="51"/>
                </a:moveTo>
                <a:cubicBezTo>
                  <a:pt x="72" y="52"/>
                  <a:pt x="71" y="54"/>
                  <a:pt x="69" y="54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20" y="15"/>
                  <a:pt x="21" y="14"/>
                  <a:pt x="22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79" y="14"/>
                  <a:pt x="81" y="15"/>
                  <a:pt x="81" y="17"/>
                </a:cubicBezTo>
                <a:lnTo>
                  <a:pt x="72" y="51"/>
                </a:lnTo>
                <a:close/>
                <a:moveTo>
                  <a:pt x="7" y="45"/>
                </a:move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1"/>
                  <a:pt x="21" y="11"/>
                </a:cubicBezTo>
                <a:cubicBezTo>
                  <a:pt x="25" y="11"/>
                  <a:pt x="67" y="11"/>
                  <a:pt x="67" y="11"/>
                </a:cubicBezTo>
                <a:cubicBezTo>
                  <a:pt x="67" y="11"/>
                  <a:pt x="68" y="6"/>
                  <a:pt x="62" y="5"/>
                </a:cubicBezTo>
                <a:cubicBezTo>
                  <a:pt x="57" y="4"/>
                  <a:pt x="25" y="5"/>
                  <a:pt x="25" y="5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5" y="45"/>
                  <a:pt x="5" y="45"/>
                  <a:pt x="5" y="45"/>
                </a:cubicBezTo>
                <a:lnTo>
                  <a:pt x="7" y="4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24"/>
          <p:cNvSpPr>
            <a:spLocks noEditPoints="1"/>
          </p:cNvSpPr>
          <p:nvPr userDrawn="1"/>
        </p:nvSpPr>
        <p:spPr bwMode="auto">
          <a:xfrm>
            <a:off x="9635278" y="5765788"/>
            <a:ext cx="278590" cy="284162"/>
          </a:xfrm>
          <a:custGeom>
            <a:avLst/>
            <a:gdLst>
              <a:gd name="T0" fmla="*/ 15 w 63"/>
              <a:gd name="T1" fmla="*/ 30 h 63"/>
              <a:gd name="T2" fmla="*/ 1 w 63"/>
              <a:gd name="T3" fmla="*/ 15 h 63"/>
              <a:gd name="T4" fmla="*/ 19 w 63"/>
              <a:gd name="T5" fmla="*/ 0 h 63"/>
              <a:gd name="T6" fmla="*/ 32 w 63"/>
              <a:gd name="T7" fmla="*/ 15 h 63"/>
              <a:gd name="T8" fmla="*/ 15 w 63"/>
              <a:gd name="T9" fmla="*/ 30 h 63"/>
              <a:gd name="T10" fmla="*/ 15 w 63"/>
              <a:gd name="T11" fmla="*/ 7 h 63"/>
              <a:gd name="T12" fmla="*/ 13 w 63"/>
              <a:gd name="T13" fmla="*/ 10 h 63"/>
              <a:gd name="T14" fmla="*/ 17 w 63"/>
              <a:gd name="T15" fmla="*/ 22 h 63"/>
              <a:gd name="T16" fmla="*/ 20 w 63"/>
              <a:gd name="T17" fmla="*/ 19 h 63"/>
              <a:gd name="T18" fmla="*/ 15 w 63"/>
              <a:gd name="T19" fmla="*/ 7 h 63"/>
              <a:gd name="T20" fmla="*/ 25 w 63"/>
              <a:gd name="T21" fmla="*/ 49 h 63"/>
              <a:gd name="T22" fmla="*/ 16 w 63"/>
              <a:gd name="T23" fmla="*/ 61 h 63"/>
              <a:gd name="T24" fmla="*/ 12 w 63"/>
              <a:gd name="T25" fmla="*/ 58 h 63"/>
              <a:gd name="T26" fmla="*/ 24 w 63"/>
              <a:gd name="T27" fmla="*/ 38 h 63"/>
              <a:gd name="T28" fmla="*/ 44 w 63"/>
              <a:gd name="T29" fmla="*/ 5 h 63"/>
              <a:gd name="T30" fmla="*/ 49 w 63"/>
              <a:gd name="T31" fmla="*/ 1 h 63"/>
              <a:gd name="T32" fmla="*/ 52 w 63"/>
              <a:gd name="T33" fmla="*/ 3 h 63"/>
              <a:gd name="T34" fmla="*/ 41 w 63"/>
              <a:gd name="T35" fmla="*/ 22 h 63"/>
              <a:gd name="T36" fmla="*/ 25 w 63"/>
              <a:gd name="T37" fmla="*/ 49 h 63"/>
              <a:gd name="T38" fmla="*/ 45 w 63"/>
              <a:gd name="T39" fmla="*/ 62 h 63"/>
              <a:gd name="T40" fmla="*/ 31 w 63"/>
              <a:gd name="T41" fmla="*/ 47 h 63"/>
              <a:gd name="T42" fmla="*/ 49 w 63"/>
              <a:gd name="T43" fmla="*/ 32 h 63"/>
              <a:gd name="T44" fmla="*/ 63 w 63"/>
              <a:gd name="T45" fmla="*/ 47 h 63"/>
              <a:gd name="T46" fmla="*/ 45 w 63"/>
              <a:gd name="T47" fmla="*/ 62 h 63"/>
              <a:gd name="T48" fmla="*/ 46 w 63"/>
              <a:gd name="T49" fmla="*/ 39 h 63"/>
              <a:gd name="T50" fmla="*/ 43 w 63"/>
              <a:gd name="T51" fmla="*/ 42 h 63"/>
              <a:gd name="T52" fmla="*/ 48 w 63"/>
              <a:gd name="T53" fmla="*/ 55 h 63"/>
              <a:gd name="T54" fmla="*/ 50 w 63"/>
              <a:gd name="T55" fmla="*/ 52 h 63"/>
              <a:gd name="T56" fmla="*/ 46 w 63"/>
              <a:gd name="T57" fmla="*/ 3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" h="63">
                <a:moveTo>
                  <a:pt x="15" y="30"/>
                </a:moveTo>
                <a:cubicBezTo>
                  <a:pt x="7" y="30"/>
                  <a:pt x="0" y="24"/>
                  <a:pt x="1" y="15"/>
                </a:cubicBezTo>
                <a:cubicBezTo>
                  <a:pt x="2" y="5"/>
                  <a:pt x="10" y="0"/>
                  <a:pt x="19" y="0"/>
                </a:cubicBezTo>
                <a:cubicBezTo>
                  <a:pt x="26" y="0"/>
                  <a:pt x="33" y="7"/>
                  <a:pt x="32" y="15"/>
                </a:cubicBezTo>
                <a:cubicBezTo>
                  <a:pt x="32" y="25"/>
                  <a:pt x="23" y="30"/>
                  <a:pt x="15" y="30"/>
                </a:cubicBezTo>
                <a:close/>
                <a:moveTo>
                  <a:pt x="15" y="7"/>
                </a:moveTo>
                <a:cubicBezTo>
                  <a:pt x="14" y="7"/>
                  <a:pt x="13" y="8"/>
                  <a:pt x="13" y="10"/>
                </a:cubicBezTo>
                <a:cubicBezTo>
                  <a:pt x="13" y="11"/>
                  <a:pt x="14" y="22"/>
                  <a:pt x="17" y="22"/>
                </a:cubicBezTo>
                <a:cubicBezTo>
                  <a:pt x="19" y="23"/>
                  <a:pt x="20" y="21"/>
                  <a:pt x="20" y="19"/>
                </a:cubicBezTo>
                <a:cubicBezTo>
                  <a:pt x="20" y="16"/>
                  <a:pt x="19" y="7"/>
                  <a:pt x="15" y="7"/>
                </a:cubicBezTo>
                <a:close/>
                <a:moveTo>
                  <a:pt x="25" y="49"/>
                </a:moveTo>
                <a:cubicBezTo>
                  <a:pt x="19" y="59"/>
                  <a:pt x="20" y="61"/>
                  <a:pt x="16" y="61"/>
                </a:cubicBezTo>
                <a:cubicBezTo>
                  <a:pt x="15" y="61"/>
                  <a:pt x="12" y="60"/>
                  <a:pt x="12" y="58"/>
                </a:cubicBezTo>
                <a:cubicBezTo>
                  <a:pt x="12" y="56"/>
                  <a:pt x="14" y="56"/>
                  <a:pt x="24" y="38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2"/>
                  <a:pt x="46" y="1"/>
                  <a:pt x="49" y="1"/>
                </a:cubicBezTo>
                <a:cubicBezTo>
                  <a:pt x="50" y="1"/>
                  <a:pt x="52" y="2"/>
                  <a:pt x="52" y="3"/>
                </a:cubicBezTo>
                <a:cubicBezTo>
                  <a:pt x="52" y="6"/>
                  <a:pt x="49" y="8"/>
                  <a:pt x="41" y="22"/>
                </a:cubicBezTo>
                <a:lnTo>
                  <a:pt x="25" y="49"/>
                </a:lnTo>
                <a:close/>
                <a:moveTo>
                  <a:pt x="45" y="62"/>
                </a:moveTo>
                <a:cubicBezTo>
                  <a:pt x="38" y="62"/>
                  <a:pt x="31" y="57"/>
                  <a:pt x="31" y="47"/>
                </a:cubicBezTo>
                <a:cubicBezTo>
                  <a:pt x="32" y="37"/>
                  <a:pt x="40" y="32"/>
                  <a:pt x="49" y="32"/>
                </a:cubicBezTo>
                <a:cubicBezTo>
                  <a:pt x="56" y="33"/>
                  <a:pt x="63" y="39"/>
                  <a:pt x="63" y="47"/>
                </a:cubicBezTo>
                <a:cubicBezTo>
                  <a:pt x="62" y="57"/>
                  <a:pt x="53" y="63"/>
                  <a:pt x="45" y="62"/>
                </a:cubicBezTo>
                <a:close/>
                <a:moveTo>
                  <a:pt x="46" y="39"/>
                </a:moveTo>
                <a:cubicBezTo>
                  <a:pt x="44" y="39"/>
                  <a:pt x="43" y="40"/>
                  <a:pt x="43" y="42"/>
                </a:cubicBezTo>
                <a:cubicBezTo>
                  <a:pt x="43" y="43"/>
                  <a:pt x="44" y="55"/>
                  <a:pt x="48" y="55"/>
                </a:cubicBezTo>
                <a:cubicBezTo>
                  <a:pt x="50" y="55"/>
                  <a:pt x="50" y="53"/>
                  <a:pt x="50" y="52"/>
                </a:cubicBezTo>
                <a:cubicBezTo>
                  <a:pt x="50" y="49"/>
                  <a:pt x="50" y="39"/>
                  <a:pt x="46" y="3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8195345" y="5727772"/>
            <a:ext cx="368300" cy="355600"/>
            <a:chOff x="7051675" y="2343151"/>
            <a:chExt cx="368300" cy="355600"/>
          </a:xfrm>
          <a:solidFill>
            <a:srgbClr val="404040"/>
          </a:solidFill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051675" y="2343151"/>
              <a:ext cx="368300" cy="355600"/>
            </a:xfrm>
            <a:custGeom>
              <a:avLst/>
              <a:gdLst>
                <a:gd name="T0" fmla="*/ 79 w 97"/>
                <a:gd name="T1" fmla="*/ 0 h 92"/>
                <a:gd name="T2" fmla="*/ 18 w 97"/>
                <a:gd name="T3" fmla="*/ 0 h 92"/>
                <a:gd name="T4" fmla="*/ 0 w 97"/>
                <a:gd name="T5" fmla="*/ 19 h 92"/>
                <a:gd name="T6" fmla="*/ 0 w 97"/>
                <a:gd name="T7" fmla="*/ 73 h 92"/>
                <a:gd name="T8" fmla="*/ 18 w 97"/>
                <a:gd name="T9" fmla="*/ 92 h 92"/>
                <a:gd name="T10" fmla="*/ 79 w 97"/>
                <a:gd name="T11" fmla="*/ 92 h 92"/>
                <a:gd name="T12" fmla="*/ 97 w 97"/>
                <a:gd name="T13" fmla="*/ 73 h 92"/>
                <a:gd name="T14" fmla="*/ 97 w 97"/>
                <a:gd name="T15" fmla="*/ 19 h 92"/>
                <a:gd name="T16" fmla="*/ 79 w 97"/>
                <a:gd name="T17" fmla="*/ 0 h 92"/>
                <a:gd name="T18" fmla="*/ 87 w 97"/>
                <a:gd name="T19" fmla="*/ 73 h 92"/>
                <a:gd name="T20" fmla="*/ 79 w 97"/>
                <a:gd name="T21" fmla="*/ 82 h 92"/>
                <a:gd name="T22" fmla="*/ 18 w 97"/>
                <a:gd name="T23" fmla="*/ 82 h 92"/>
                <a:gd name="T24" fmla="*/ 10 w 97"/>
                <a:gd name="T25" fmla="*/ 73 h 92"/>
                <a:gd name="T26" fmla="*/ 10 w 97"/>
                <a:gd name="T27" fmla="*/ 19 h 92"/>
                <a:gd name="T28" fmla="*/ 18 w 97"/>
                <a:gd name="T29" fmla="*/ 10 h 92"/>
                <a:gd name="T30" fmla="*/ 79 w 97"/>
                <a:gd name="T31" fmla="*/ 10 h 92"/>
                <a:gd name="T32" fmla="*/ 87 w 97"/>
                <a:gd name="T33" fmla="*/ 19 h 92"/>
                <a:gd name="T34" fmla="*/ 87 w 97"/>
                <a:gd name="T35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2">
                  <a:moveTo>
                    <a:pt x="7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3"/>
                    <a:pt x="8" y="92"/>
                    <a:pt x="1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9" y="92"/>
                    <a:pt x="97" y="83"/>
                    <a:pt x="97" y="73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9" y="0"/>
                  </a:cubicBezTo>
                  <a:close/>
                  <a:moveTo>
                    <a:pt x="87" y="73"/>
                  </a:moveTo>
                  <a:cubicBezTo>
                    <a:pt x="87" y="78"/>
                    <a:pt x="83" y="82"/>
                    <a:pt x="79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2"/>
                    <a:pt x="10" y="78"/>
                    <a:pt x="10" y="7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4"/>
                    <a:pt x="14" y="10"/>
                    <a:pt x="1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3" y="10"/>
                    <a:pt x="87" y="14"/>
                    <a:pt x="87" y="19"/>
                  </a:cubicBezTo>
                  <a:lnTo>
                    <a:pt x="8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7100888" y="2393951"/>
              <a:ext cx="268288" cy="254000"/>
            </a:xfrm>
            <a:custGeom>
              <a:avLst/>
              <a:gdLst>
                <a:gd name="T0" fmla="*/ 62 w 71"/>
                <a:gd name="T1" fmla="*/ 0 h 66"/>
                <a:gd name="T2" fmla="*/ 9 w 71"/>
                <a:gd name="T3" fmla="*/ 0 h 66"/>
                <a:gd name="T4" fmla="*/ 0 w 71"/>
                <a:gd name="T5" fmla="*/ 9 h 66"/>
                <a:gd name="T6" fmla="*/ 0 w 71"/>
                <a:gd name="T7" fmla="*/ 57 h 66"/>
                <a:gd name="T8" fmla="*/ 9 w 71"/>
                <a:gd name="T9" fmla="*/ 66 h 66"/>
                <a:gd name="T10" fmla="*/ 62 w 71"/>
                <a:gd name="T11" fmla="*/ 66 h 66"/>
                <a:gd name="T12" fmla="*/ 71 w 71"/>
                <a:gd name="T13" fmla="*/ 57 h 66"/>
                <a:gd name="T14" fmla="*/ 71 w 71"/>
                <a:gd name="T15" fmla="*/ 9 h 66"/>
                <a:gd name="T16" fmla="*/ 62 w 71"/>
                <a:gd name="T17" fmla="*/ 0 h 66"/>
                <a:gd name="T18" fmla="*/ 69 w 71"/>
                <a:gd name="T19" fmla="*/ 57 h 66"/>
                <a:gd name="T20" fmla="*/ 62 w 71"/>
                <a:gd name="T21" fmla="*/ 64 h 66"/>
                <a:gd name="T22" fmla="*/ 9 w 71"/>
                <a:gd name="T23" fmla="*/ 64 h 66"/>
                <a:gd name="T24" fmla="*/ 2 w 71"/>
                <a:gd name="T25" fmla="*/ 57 h 66"/>
                <a:gd name="T26" fmla="*/ 2 w 71"/>
                <a:gd name="T27" fmla="*/ 9 h 66"/>
                <a:gd name="T28" fmla="*/ 9 w 71"/>
                <a:gd name="T29" fmla="*/ 2 h 66"/>
                <a:gd name="T30" fmla="*/ 62 w 71"/>
                <a:gd name="T31" fmla="*/ 2 h 66"/>
                <a:gd name="T32" fmla="*/ 69 w 71"/>
                <a:gd name="T33" fmla="*/ 9 h 66"/>
                <a:gd name="T34" fmla="*/ 69 w 71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6">
                  <a:moveTo>
                    <a:pt x="6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6"/>
                    <a:pt x="9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7" y="66"/>
                    <a:pt x="71" y="62"/>
                    <a:pt x="71" y="5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  <a:moveTo>
                    <a:pt x="69" y="57"/>
                  </a:moveTo>
                  <a:cubicBezTo>
                    <a:pt x="69" y="61"/>
                    <a:pt x="66" y="64"/>
                    <a:pt x="62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5" y="64"/>
                    <a:pt x="2" y="61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6" y="2"/>
                    <a:pt x="69" y="5"/>
                    <a:pt x="69" y="9"/>
                  </a:cubicBezTo>
                  <a:lnTo>
                    <a:pt x="6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7226300" y="24018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4 w 4"/>
                <a:gd name="T3" fmla="*/ 10 h 12"/>
                <a:gd name="T4" fmla="*/ 4 w 4"/>
                <a:gd name="T5" fmla="*/ 2 h 12"/>
                <a:gd name="T6" fmla="*/ 2 w 4"/>
                <a:gd name="T7" fmla="*/ 0 h 12"/>
                <a:gd name="T8" fmla="*/ 0 w 4"/>
                <a:gd name="T9" fmla="*/ 2 h 12"/>
                <a:gd name="T10" fmla="*/ 0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4" y="12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7226300" y="2593976"/>
              <a:ext cx="14288" cy="42863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0 w 4"/>
                <a:gd name="T5" fmla="*/ 10 h 11"/>
                <a:gd name="T6" fmla="*/ 2 w 4"/>
                <a:gd name="T7" fmla="*/ 11 h 11"/>
                <a:gd name="T8" fmla="*/ 4 w 4"/>
                <a:gd name="T9" fmla="*/ 10 h 11"/>
                <a:gd name="T10" fmla="*/ 4 w 4"/>
                <a:gd name="T11" fmla="*/ 2 h 11"/>
                <a:gd name="T12" fmla="*/ 2 w 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7108825" y="2513013"/>
              <a:ext cx="44450" cy="15875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3"/>
            <p:cNvSpPr>
              <a:spLocks/>
            </p:cNvSpPr>
            <p:nvPr/>
          </p:nvSpPr>
          <p:spPr bwMode="auto">
            <a:xfrm>
              <a:off x="7316788" y="2513013"/>
              <a:ext cx="46038" cy="15875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2 w 12"/>
                <a:gd name="T5" fmla="*/ 4 h 4"/>
                <a:gd name="T6" fmla="*/ 10 w 12"/>
                <a:gd name="T7" fmla="*/ 4 h 4"/>
                <a:gd name="T8" fmla="*/ 12 w 12"/>
                <a:gd name="T9" fmla="*/ 2 h 4"/>
                <a:gd name="T10" fmla="*/ 10 w 12"/>
                <a:gd name="T11" fmla="*/ 0 h 4"/>
                <a:gd name="T12" fmla="*/ 2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7218363" y="2435226"/>
              <a:ext cx="79375" cy="142875"/>
            </a:xfrm>
            <a:custGeom>
              <a:avLst/>
              <a:gdLst>
                <a:gd name="T0" fmla="*/ 6 w 21"/>
                <a:gd name="T1" fmla="*/ 23 h 37"/>
                <a:gd name="T2" fmla="*/ 6 w 21"/>
                <a:gd name="T3" fmla="*/ 23 h 37"/>
                <a:gd name="T4" fmla="*/ 6 w 21"/>
                <a:gd name="T5" fmla="*/ 21 h 37"/>
                <a:gd name="T6" fmla="*/ 20 w 21"/>
                <a:gd name="T7" fmla="*/ 3 h 37"/>
                <a:gd name="T8" fmla="*/ 20 w 21"/>
                <a:gd name="T9" fmla="*/ 0 h 37"/>
                <a:gd name="T10" fmla="*/ 18 w 21"/>
                <a:gd name="T11" fmla="*/ 1 h 37"/>
                <a:gd name="T12" fmla="*/ 4 w 21"/>
                <a:gd name="T13" fmla="*/ 20 h 37"/>
                <a:gd name="T14" fmla="*/ 3 w 21"/>
                <a:gd name="T15" fmla="*/ 19 h 37"/>
                <a:gd name="T16" fmla="*/ 0 w 21"/>
                <a:gd name="T17" fmla="*/ 23 h 37"/>
                <a:gd name="T18" fmla="*/ 3 w 21"/>
                <a:gd name="T19" fmla="*/ 26 h 37"/>
                <a:gd name="T20" fmla="*/ 4 w 21"/>
                <a:gd name="T21" fmla="*/ 26 h 37"/>
                <a:gd name="T22" fmla="*/ 18 w 21"/>
                <a:gd name="T23" fmla="*/ 37 h 37"/>
                <a:gd name="T24" fmla="*/ 20 w 21"/>
                <a:gd name="T25" fmla="*/ 36 h 37"/>
                <a:gd name="T26" fmla="*/ 20 w 21"/>
                <a:gd name="T27" fmla="*/ 34 h 37"/>
                <a:gd name="T28" fmla="*/ 6 w 21"/>
                <a:gd name="T2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7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21"/>
                    <a:pt x="0" y="23"/>
                  </a:cubicBezTo>
                  <a:cubicBezTo>
                    <a:pt x="0" y="24"/>
                    <a:pt x="2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20" y="36"/>
                  </a:cubicBezTo>
                  <a:cubicBezTo>
                    <a:pt x="21" y="36"/>
                    <a:pt x="21" y="35"/>
                    <a:pt x="20" y="34"/>
                  </a:cubicBezTo>
                  <a:lnTo>
                    <a:pt x="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" name="Freeform 37"/>
          <p:cNvSpPr>
            <a:spLocks noEditPoints="1"/>
          </p:cNvSpPr>
          <p:nvPr userDrawn="1"/>
        </p:nvSpPr>
        <p:spPr bwMode="auto">
          <a:xfrm>
            <a:off x="6786550" y="5765788"/>
            <a:ext cx="420688" cy="263525"/>
          </a:xfrm>
          <a:custGeom>
            <a:avLst/>
            <a:gdLst>
              <a:gd name="T0" fmla="*/ 107 w 111"/>
              <a:gd name="T1" fmla="*/ 57 h 68"/>
              <a:gd name="T2" fmla="*/ 100 w 111"/>
              <a:gd name="T3" fmla="*/ 57 h 68"/>
              <a:gd name="T4" fmla="*/ 100 w 111"/>
              <a:gd name="T5" fmla="*/ 55 h 68"/>
              <a:gd name="T6" fmla="*/ 99 w 111"/>
              <a:gd name="T7" fmla="*/ 5 h 68"/>
              <a:gd name="T8" fmla="*/ 95 w 111"/>
              <a:gd name="T9" fmla="*/ 0 h 68"/>
              <a:gd name="T10" fmla="*/ 14 w 111"/>
              <a:gd name="T11" fmla="*/ 2 h 68"/>
              <a:gd name="T12" fmla="*/ 10 w 111"/>
              <a:gd name="T13" fmla="*/ 6 h 68"/>
              <a:gd name="T14" fmla="*/ 10 w 111"/>
              <a:gd name="T15" fmla="*/ 57 h 68"/>
              <a:gd name="T16" fmla="*/ 11 w 111"/>
              <a:gd name="T17" fmla="*/ 59 h 68"/>
              <a:gd name="T18" fmla="*/ 4 w 111"/>
              <a:gd name="T19" fmla="*/ 59 h 68"/>
              <a:gd name="T20" fmla="*/ 0 w 111"/>
              <a:gd name="T21" fmla="*/ 63 h 68"/>
              <a:gd name="T22" fmla="*/ 4 w 111"/>
              <a:gd name="T23" fmla="*/ 68 h 68"/>
              <a:gd name="T24" fmla="*/ 107 w 111"/>
              <a:gd name="T25" fmla="*/ 66 h 68"/>
              <a:gd name="T26" fmla="*/ 111 w 111"/>
              <a:gd name="T27" fmla="*/ 62 h 68"/>
              <a:gd name="T28" fmla="*/ 107 w 111"/>
              <a:gd name="T29" fmla="*/ 57 h 68"/>
              <a:gd name="T30" fmla="*/ 15 w 111"/>
              <a:gd name="T31" fmla="*/ 65 h 68"/>
              <a:gd name="T32" fmla="*/ 14 w 111"/>
              <a:gd name="T33" fmla="*/ 63 h 68"/>
              <a:gd name="T34" fmla="*/ 15 w 111"/>
              <a:gd name="T35" fmla="*/ 62 h 68"/>
              <a:gd name="T36" fmla="*/ 17 w 111"/>
              <a:gd name="T37" fmla="*/ 63 h 68"/>
              <a:gd name="T38" fmla="*/ 15 w 111"/>
              <a:gd name="T39" fmla="*/ 65 h 68"/>
              <a:gd name="T40" fmla="*/ 20 w 111"/>
              <a:gd name="T41" fmla="*/ 64 h 68"/>
              <a:gd name="T42" fmla="*/ 18 w 111"/>
              <a:gd name="T43" fmla="*/ 63 h 68"/>
              <a:gd name="T44" fmla="*/ 20 w 111"/>
              <a:gd name="T45" fmla="*/ 62 h 68"/>
              <a:gd name="T46" fmla="*/ 21 w 111"/>
              <a:gd name="T47" fmla="*/ 63 h 68"/>
              <a:gd name="T48" fmla="*/ 20 w 111"/>
              <a:gd name="T49" fmla="*/ 64 h 68"/>
              <a:gd name="T50" fmla="*/ 24 w 111"/>
              <a:gd name="T51" fmla="*/ 64 h 68"/>
              <a:gd name="T52" fmla="*/ 23 w 111"/>
              <a:gd name="T53" fmla="*/ 63 h 68"/>
              <a:gd name="T54" fmla="*/ 24 w 111"/>
              <a:gd name="T55" fmla="*/ 62 h 68"/>
              <a:gd name="T56" fmla="*/ 26 w 111"/>
              <a:gd name="T57" fmla="*/ 63 h 68"/>
              <a:gd name="T58" fmla="*/ 24 w 111"/>
              <a:gd name="T59" fmla="*/ 64 h 68"/>
              <a:gd name="T60" fmla="*/ 29 w 111"/>
              <a:gd name="T61" fmla="*/ 64 h 68"/>
              <a:gd name="T62" fmla="*/ 27 w 111"/>
              <a:gd name="T63" fmla="*/ 63 h 68"/>
              <a:gd name="T64" fmla="*/ 29 w 111"/>
              <a:gd name="T65" fmla="*/ 62 h 68"/>
              <a:gd name="T66" fmla="*/ 30 w 111"/>
              <a:gd name="T67" fmla="*/ 63 h 68"/>
              <a:gd name="T68" fmla="*/ 29 w 111"/>
              <a:gd name="T69" fmla="*/ 64 h 68"/>
              <a:gd name="T70" fmla="*/ 73 w 111"/>
              <a:gd name="T71" fmla="*/ 64 h 68"/>
              <a:gd name="T72" fmla="*/ 39 w 111"/>
              <a:gd name="T73" fmla="*/ 64 h 68"/>
              <a:gd name="T74" fmla="*/ 37 w 111"/>
              <a:gd name="T75" fmla="*/ 63 h 68"/>
              <a:gd name="T76" fmla="*/ 39 w 111"/>
              <a:gd name="T77" fmla="*/ 61 h 68"/>
              <a:gd name="T78" fmla="*/ 73 w 111"/>
              <a:gd name="T79" fmla="*/ 61 h 68"/>
              <a:gd name="T80" fmla="*/ 74 w 111"/>
              <a:gd name="T81" fmla="*/ 62 h 68"/>
              <a:gd name="T82" fmla="*/ 73 w 111"/>
              <a:gd name="T83" fmla="*/ 64 h 68"/>
              <a:gd name="T84" fmla="*/ 19 w 111"/>
              <a:gd name="T85" fmla="*/ 57 h 68"/>
              <a:gd name="T86" fmla="*/ 18 w 111"/>
              <a:gd name="T87" fmla="*/ 9 h 68"/>
              <a:gd name="T88" fmla="*/ 90 w 111"/>
              <a:gd name="T89" fmla="*/ 8 h 68"/>
              <a:gd name="T90" fmla="*/ 91 w 111"/>
              <a:gd name="T91" fmla="*/ 56 h 68"/>
              <a:gd name="T92" fmla="*/ 19 w 111"/>
              <a:gd name="T93" fmla="*/ 5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1" h="68">
                <a:moveTo>
                  <a:pt x="107" y="57"/>
                </a:moveTo>
                <a:cubicBezTo>
                  <a:pt x="100" y="57"/>
                  <a:pt x="100" y="57"/>
                  <a:pt x="100" y="57"/>
                </a:cubicBezTo>
                <a:cubicBezTo>
                  <a:pt x="100" y="57"/>
                  <a:pt x="100" y="56"/>
                  <a:pt x="100" y="5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2"/>
                  <a:pt x="97" y="0"/>
                  <a:pt x="95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2"/>
                  <a:pt x="10" y="4"/>
                  <a:pt x="10" y="6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8"/>
                  <a:pt x="11" y="58"/>
                  <a:pt x="1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1"/>
                  <a:pt x="0" y="63"/>
                </a:cubicBezTo>
                <a:cubicBezTo>
                  <a:pt x="0" y="66"/>
                  <a:pt x="2" y="68"/>
                  <a:pt x="4" y="6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9" y="66"/>
                  <a:pt x="111" y="64"/>
                  <a:pt x="111" y="62"/>
                </a:cubicBezTo>
                <a:cubicBezTo>
                  <a:pt x="111" y="59"/>
                  <a:pt x="109" y="57"/>
                  <a:pt x="107" y="57"/>
                </a:cubicBezTo>
                <a:close/>
                <a:moveTo>
                  <a:pt x="15" y="65"/>
                </a:moveTo>
                <a:cubicBezTo>
                  <a:pt x="15" y="65"/>
                  <a:pt x="14" y="64"/>
                  <a:pt x="14" y="63"/>
                </a:cubicBezTo>
                <a:cubicBezTo>
                  <a:pt x="14" y="62"/>
                  <a:pt x="15" y="62"/>
                  <a:pt x="15" y="62"/>
                </a:cubicBezTo>
                <a:cubicBezTo>
                  <a:pt x="16" y="62"/>
                  <a:pt x="17" y="62"/>
                  <a:pt x="17" y="63"/>
                </a:cubicBezTo>
                <a:cubicBezTo>
                  <a:pt x="17" y="64"/>
                  <a:pt x="16" y="64"/>
                  <a:pt x="15" y="65"/>
                </a:cubicBezTo>
                <a:close/>
                <a:moveTo>
                  <a:pt x="20" y="64"/>
                </a:moveTo>
                <a:cubicBezTo>
                  <a:pt x="19" y="64"/>
                  <a:pt x="18" y="64"/>
                  <a:pt x="18" y="63"/>
                </a:cubicBezTo>
                <a:cubicBezTo>
                  <a:pt x="18" y="62"/>
                  <a:pt x="19" y="62"/>
                  <a:pt x="20" y="62"/>
                </a:cubicBezTo>
                <a:cubicBezTo>
                  <a:pt x="21" y="62"/>
                  <a:pt x="21" y="62"/>
                  <a:pt x="21" y="63"/>
                </a:cubicBezTo>
                <a:cubicBezTo>
                  <a:pt x="21" y="64"/>
                  <a:pt x="21" y="64"/>
                  <a:pt x="20" y="64"/>
                </a:cubicBezTo>
                <a:close/>
                <a:moveTo>
                  <a:pt x="24" y="64"/>
                </a:moveTo>
                <a:cubicBezTo>
                  <a:pt x="24" y="64"/>
                  <a:pt x="23" y="64"/>
                  <a:pt x="23" y="63"/>
                </a:cubicBezTo>
                <a:cubicBezTo>
                  <a:pt x="23" y="62"/>
                  <a:pt x="24" y="62"/>
                  <a:pt x="24" y="62"/>
                </a:cubicBezTo>
                <a:cubicBezTo>
                  <a:pt x="25" y="62"/>
                  <a:pt x="26" y="62"/>
                  <a:pt x="26" y="63"/>
                </a:cubicBezTo>
                <a:cubicBezTo>
                  <a:pt x="26" y="64"/>
                  <a:pt x="25" y="64"/>
                  <a:pt x="24" y="64"/>
                </a:cubicBezTo>
                <a:close/>
                <a:moveTo>
                  <a:pt x="29" y="64"/>
                </a:moveTo>
                <a:cubicBezTo>
                  <a:pt x="28" y="64"/>
                  <a:pt x="28" y="64"/>
                  <a:pt x="27" y="63"/>
                </a:cubicBezTo>
                <a:cubicBezTo>
                  <a:pt x="27" y="62"/>
                  <a:pt x="28" y="62"/>
                  <a:pt x="29" y="62"/>
                </a:cubicBezTo>
                <a:cubicBezTo>
                  <a:pt x="30" y="62"/>
                  <a:pt x="30" y="62"/>
                  <a:pt x="30" y="63"/>
                </a:cubicBezTo>
                <a:cubicBezTo>
                  <a:pt x="30" y="64"/>
                  <a:pt x="30" y="64"/>
                  <a:pt x="29" y="64"/>
                </a:cubicBezTo>
                <a:close/>
                <a:moveTo>
                  <a:pt x="73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8" y="64"/>
                  <a:pt x="37" y="64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4" y="61"/>
                  <a:pt x="74" y="61"/>
                  <a:pt x="74" y="62"/>
                </a:cubicBezTo>
                <a:cubicBezTo>
                  <a:pt x="75" y="63"/>
                  <a:pt x="74" y="64"/>
                  <a:pt x="73" y="64"/>
                </a:cubicBezTo>
                <a:close/>
                <a:moveTo>
                  <a:pt x="19" y="57"/>
                </a:moveTo>
                <a:cubicBezTo>
                  <a:pt x="18" y="9"/>
                  <a:pt x="18" y="9"/>
                  <a:pt x="18" y="9"/>
                </a:cubicBezTo>
                <a:cubicBezTo>
                  <a:pt x="90" y="8"/>
                  <a:pt x="90" y="8"/>
                  <a:pt x="90" y="8"/>
                </a:cubicBezTo>
                <a:cubicBezTo>
                  <a:pt x="91" y="56"/>
                  <a:pt x="91" y="56"/>
                  <a:pt x="91" y="56"/>
                </a:cubicBezTo>
                <a:lnTo>
                  <a:pt x="19" y="5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798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1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5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0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0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6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2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7535948" y="3329363"/>
            <a:ext cx="3699521" cy="5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</a:pPr>
            <a:r>
              <a:rPr lang="en-US" altLang="zh-CN" sz="1800" kern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11020228@qq.com</a:t>
            </a:r>
            <a:endParaRPr lang="en-US" altLang="zh-CN" sz="1800" kern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TextBox 10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7535948" y="4285802"/>
            <a:ext cx="3699521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  <a:sym typeface="Arial" pitchFamily="34" charset="0"/>
              </a:rPr>
              <a:t>http</a:t>
            </a:r>
            <a:r>
              <a:rPr 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  <a:sym typeface="Arial" pitchFamily="34" charset="0"/>
              </a:rPr>
              <a:t>://weibo.com/teliss</a:t>
            </a:r>
          </a:p>
        </p:txBody>
      </p:sp>
      <p:sp>
        <p:nvSpPr>
          <p:cNvPr id="12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7535948" y="3780689"/>
            <a:ext cx="3699521" cy="5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altLang="zh-CN" sz="1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http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://teliss.blog.163.com</a:t>
            </a:r>
          </a:p>
        </p:txBody>
      </p:sp>
      <p:grpSp>
        <p:nvGrpSpPr>
          <p:cNvPr id="22" name="组合 21"/>
          <p:cNvGrpSpPr>
            <a:grpSpLocks noChangeAspect="1"/>
          </p:cNvGrpSpPr>
          <p:nvPr userDrawn="1"/>
        </p:nvGrpSpPr>
        <p:grpSpPr>
          <a:xfrm>
            <a:off x="6990757" y="3501584"/>
            <a:ext cx="396000" cy="1120506"/>
            <a:chOff x="6711631" y="3502882"/>
            <a:chExt cx="591140" cy="1672666"/>
          </a:xfrm>
          <a:solidFill>
            <a:schemeClr val="bg1"/>
          </a:solidFill>
        </p:grpSpPr>
        <p:grpSp>
          <p:nvGrpSpPr>
            <p:cNvPr id="13" name="组合 12"/>
            <p:cNvGrpSpPr>
              <a:grpSpLocks noChangeAspect="1"/>
            </p:cNvGrpSpPr>
            <p:nvPr userDrawn="1"/>
          </p:nvGrpSpPr>
          <p:grpSpPr>
            <a:xfrm>
              <a:off x="6711631" y="4695526"/>
              <a:ext cx="591140" cy="480022"/>
              <a:chOff x="3175" y="295276"/>
              <a:chExt cx="4856163" cy="3943350"/>
            </a:xfrm>
            <a:grpFill/>
          </p:grpSpPr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3175" y="741363"/>
                <a:ext cx="4173538" cy="3497263"/>
              </a:xfrm>
              <a:custGeom>
                <a:avLst/>
                <a:gdLst>
                  <a:gd name="T0" fmla="*/ 957 w 1111"/>
                  <a:gd name="T1" fmla="*/ 394 h 930"/>
                  <a:gd name="T2" fmla="*/ 936 w 1111"/>
                  <a:gd name="T3" fmla="*/ 362 h 930"/>
                  <a:gd name="T4" fmla="*/ 936 w 1111"/>
                  <a:gd name="T5" fmla="*/ 235 h 930"/>
                  <a:gd name="T6" fmla="*/ 652 w 1111"/>
                  <a:gd name="T7" fmla="*/ 233 h 930"/>
                  <a:gd name="T8" fmla="*/ 622 w 1111"/>
                  <a:gd name="T9" fmla="*/ 219 h 930"/>
                  <a:gd name="T10" fmla="*/ 608 w 1111"/>
                  <a:gd name="T11" fmla="*/ 70 h 930"/>
                  <a:gd name="T12" fmla="*/ 190 w 1111"/>
                  <a:gd name="T13" fmla="*/ 233 h 930"/>
                  <a:gd name="T14" fmla="*/ 0 w 1111"/>
                  <a:gd name="T15" fmla="*/ 591 h 930"/>
                  <a:gd name="T16" fmla="*/ 534 w 1111"/>
                  <a:gd name="T17" fmla="*/ 930 h 930"/>
                  <a:gd name="T18" fmla="*/ 1111 w 1111"/>
                  <a:gd name="T19" fmla="*/ 568 h 930"/>
                  <a:gd name="T20" fmla="*/ 957 w 1111"/>
                  <a:gd name="T21" fmla="*/ 394 h 930"/>
                  <a:gd name="T22" fmla="*/ 535 w 1111"/>
                  <a:gd name="T23" fmla="*/ 854 h 930"/>
                  <a:gd name="T24" fmla="*/ 128 w 1111"/>
                  <a:gd name="T25" fmla="*/ 641 h 930"/>
                  <a:gd name="T26" fmla="*/ 485 w 1111"/>
                  <a:gd name="T27" fmla="*/ 353 h 930"/>
                  <a:gd name="T28" fmla="*/ 892 w 1111"/>
                  <a:gd name="T29" fmla="*/ 565 h 930"/>
                  <a:gd name="T30" fmla="*/ 535 w 1111"/>
                  <a:gd name="T31" fmla="*/ 85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1" h="930">
                    <a:moveTo>
                      <a:pt x="957" y="394"/>
                    </a:moveTo>
                    <a:cubicBezTo>
                      <a:pt x="939" y="389"/>
                      <a:pt x="926" y="385"/>
                      <a:pt x="936" y="362"/>
                    </a:cubicBezTo>
                    <a:cubicBezTo>
                      <a:pt x="956" y="311"/>
                      <a:pt x="958" y="266"/>
                      <a:pt x="936" y="235"/>
                    </a:cubicBezTo>
                    <a:cubicBezTo>
                      <a:pt x="895" y="176"/>
                      <a:pt x="782" y="179"/>
                      <a:pt x="652" y="233"/>
                    </a:cubicBezTo>
                    <a:cubicBezTo>
                      <a:pt x="652" y="233"/>
                      <a:pt x="611" y="251"/>
                      <a:pt x="622" y="219"/>
                    </a:cubicBezTo>
                    <a:cubicBezTo>
                      <a:pt x="642" y="155"/>
                      <a:pt x="639" y="101"/>
                      <a:pt x="608" y="70"/>
                    </a:cubicBezTo>
                    <a:cubicBezTo>
                      <a:pt x="537" y="0"/>
                      <a:pt x="350" y="73"/>
                      <a:pt x="190" y="233"/>
                    </a:cubicBezTo>
                    <a:cubicBezTo>
                      <a:pt x="69" y="353"/>
                      <a:pt x="0" y="481"/>
                      <a:pt x="0" y="591"/>
                    </a:cubicBezTo>
                    <a:cubicBezTo>
                      <a:pt x="0" y="801"/>
                      <a:pt x="270" y="930"/>
                      <a:pt x="534" y="930"/>
                    </a:cubicBezTo>
                    <a:cubicBezTo>
                      <a:pt x="881" y="930"/>
                      <a:pt x="1111" y="728"/>
                      <a:pt x="1111" y="568"/>
                    </a:cubicBezTo>
                    <a:cubicBezTo>
                      <a:pt x="1111" y="472"/>
                      <a:pt x="1030" y="417"/>
                      <a:pt x="957" y="394"/>
                    </a:cubicBezTo>
                    <a:close/>
                    <a:moveTo>
                      <a:pt x="535" y="854"/>
                    </a:moveTo>
                    <a:cubicBezTo>
                      <a:pt x="324" y="875"/>
                      <a:pt x="142" y="779"/>
                      <a:pt x="128" y="641"/>
                    </a:cubicBezTo>
                    <a:cubicBezTo>
                      <a:pt x="114" y="503"/>
                      <a:pt x="274" y="373"/>
                      <a:pt x="485" y="353"/>
                    </a:cubicBezTo>
                    <a:cubicBezTo>
                      <a:pt x="696" y="332"/>
                      <a:pt x="878" y="427"/>
                      <a:pt x="892" y="565"/>
                    </a:cubicBezTo>
                    <a:cubicBezTo>
                      <a:pt x="906" y="704"/>
                      <a:pt x="746" y="833"/>
                      <a:pt x="535" y="8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3094038" y="295276"/>
                <a:ext cx="1765300" cy="1868488"/>
              </a:xfrm>
              <a:custGeom>
                <a:avLst/>
                <a:gdLst>
                  <a:gd name="T0" fmla="*/ 364 w 470"/>
                  <a:gd name="T1" fmla="*/ 128 h 497"/>
                  <a:gd name="T2" fmla="*/ 43 w 470"/>
                  <a:gd name="T3" fmla="*/ 24 h 497"/>
                  <a:gd name="T4" fmla="*/ 43 w 470"/>
                  <a:gd name="T5" fmla="*/ 24 h 497"/>
                  <a:gd name="T6" fmla="*/ 5 w 470"/>
                  <a:gd name="T7" fmla="*/ 82 h 497"/>
                  <a:gd name="T8" fmla="*/ 63 w 470"/>
                  <a:gd name="T9" fmla="*/ 119 h 497"/>
                  <a:gd name="T10" fmla="*/ 291 w 470"/>
                  <a:gd name="T11" fmla="*/ 193 h 497"/>
                  <a:gd name="T12" fmla="*/ 341 w 470"/>
                  <a:gd name="T13" fmla="*/ 428 h 497"/>
                  <a:gd name="T14" fmla="*/ 341 w 470"/>
                  <a:gd name="T15" fmla="*/ 428 h 497"/>
                  <a:gd name="T16" fmla="*/ 373 w 470"/>
                  <a:gd name="T17" fmla="*/ 489 h 497"/>
                  <a:gd name="T18" fmla="*/ 434 w 470"/>
                  <a:gd name="T19" fmla="*/ 458 h 497"/>
                  <a:gd name="T20" fmla="*/ 434 w 470"/>
                  <a:gd name="T21" fmla="*/ 458 h 497"/>
                  <a:gd name="T22" fmla="*/ 364 w 470"/>
                  <a:gd name="T23" fmla="*/ 12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497">
                    <a:moveTo>
                      <a:pt x="364" y="128"/>
                    </a:moveTo>
                    <a:cubicBezTo>
                      <a:pt x="280" y="35"/>
                      <a:pt x="157" y="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16" y="30"/>
                      <a:pt x="0" y="55"/>
                      <a:pt x="5" y="82"/>
                    </a:cubicBezTo>
                    <a:cubicBezTo>
                      <a:pt x="11" y="108"/>
                      <a:pt x="37" y="125"/>
                      <a:pt x="63" y="119"/>
                    </a:cubicBezTo>
                    <a:cubicBezTo>
                      <a:pt x="144" y="102"/>
                      <a:pt x="232" y="127"/>
                      <a:pt x="291" y="193"/>
                    </a:cubicBezTo>
                    <a:cubicBezTo>
                      <a:pt x="351" y="259"/>
                      <a:pt x="367" y="349"/>
                      <a:pt x="341" y="428"/>
                    </a:cubicBezTo>
                    <a:cubicBezTo>
                      <a:pt x="341" y="428"/>
                      <a:pt x="341" y="428"/>
                      <a:pt x="341" y="428"/>
                    </a:cubicBezTo>
                    <a:cubicBezTo>
                      <a:pt x="333" y="453"/>
                      <a:pt x="347" y="481"/>
                      <a:pt x="373" y="489"/>
                    </a:cubicBezTo>
                    <a:cubicBezTo>
                      <a:pt x="398" y="497"/>
                      <a:pt x="426" y="483"/>
                      <a:pt x="434" y="458"/>
                    </a:cubicBezTo>
                    <a:cubicBezTo>
                      <a:pt x="434" y="458"/>
                      <a:pt x="434" y="458"/>
                      <a:pt x="434" y="458"/>
                    </a:cubicBezTo>
                    <a:cubicBezTo>
                      <a:pt x="470" y="347"/>
                      <a:pt x="447" y="220"/>
                      <a:pt x="364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3252788" y="974726"/>
                <a:ext cx="919163" cy="969963"/>
              </a:xfrm>
              <a:custGeom>
                <a:avLst/>
                <a:gdLst>
                  <a:gd name="T0" fmla="*/ 193 w 245"/>
                  <a:gd name="T1" fmla="*/ 63 h 258"/>
                  <a:gd name="T2" fmla="*/ 37 w 245"/>
                  <a:gd name="T3" fmla="*/ 12 h 258"/>
                  <a:gd name="T4" fmla="*/ 5 w 245"/>
                  <a:gd name="T5" fmla="*/ 62 h 258"/>
                  <a:gd name="T6" fmla="*/ 54 w 245"/>
                  <a:gd name="T7" fmla="*/ 94 h 258"/>
                  <a:gd name="T8" fmla="*/ 54 w 245"/>
                  <a:gd name="T9" fmla="*/ 94 h 258"/>
                  <a:gd name="T10" fmla="*/ 131 w 245"/>
                  <a:gd name="T11" fmla="*/ 119 h 258"/>
                  <a:gd name="T12" fmla="*/ 148 w 245"/>
                  <a:gd name="T13" fmla="*/ 198 h 258"/>
                  <a:gd name="T14" fmla="*/ 148 w 245"/>
                  <a:gd name="T15" fmla="*/ 198 h 258"/>
                  <a:gd name="T16" fmla="*/ 175 w 245"/>
                  <a:gd name="T17" fmla="*/ 251 h 258"/>
                  <a:gd name="T18" fmla="*/ 228 w 245"/>
                  <a:gd name="T19" fmla="*/ 223 h 258"/>
                  <a:gd name="T20" fmla="*/ 193 w 245"/>
                  <a:gd name="T21" fmla="*/ 6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258">
                    <a:moveTo>
                      <a:pt x="193" y="63"/>
                    </a:moveTo>
                    <a:cubicBezTo>
                      <a:pt x="153" y="18"/>
                      <a:pt x="92" y="0"/>
                      <a:pt x="37" y="12"/>
                    </a:cubicBezTo>
                    <a:cubicBezTo>
                      <a:pt x="14" y="17"/>
                      <a:pt x="0" y="39"/>
                      <a:pt x="5" y="62"/>
                    </a:cubicBezTo>
                    <a:cubicBezTo>
                      <a:pt x="9" y="85"/>
                      <a:pt x="32" y="99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82" y="89"/>
                      <a:pt x="111" y="97"/>
                      <a:pt x="131" y="119"/>
                    </a:cubicBezTo>
                    <a:cubicBezTo>
                      <a:pt x="151" y="141"/>
                      <a:pt x="156" y="171"/>
                      <a:pt x="148" y="198"/>
                    </a:cubicBezTo>
                    <a:cubicBezTo>
                      <a:pt x="148" y="198"/>
                      <a:pt x="148" y="198"/>
                      <a:pt x="148" y="198"/>
                    </a:cubicBezTo>
                    <a:cubicBezTo>
                      <a:pt x="141" y="220"/>
                      <a:pt x="153" y="243"/>
                      <a:pt x="175" y="251"/>
                    </a:cubicBezTo>
                    <a:cubicBezTo>
                      <a:pt x="197" y="258"/>
                      <a:pt x="220" y="246"/>
                      <a:pt x="228" y="223"/>
                    </a:cubicBezTo>
                    <a:cubicBezTo>
                      <a:pt x="245" y="169"/>
                      <a:pt x="234" y="108"/>
                      <a:pt x="193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57263" y="2370138"/>
                <a:ext cx="1724025" cy="1485900"/>
              </a:xfrm>
              <a:custGeom>
                <a:avLst/>
                <a:gdLst>
                  <a:gd name="T0" fmla="*/ 302 w 459"/>
                  <a:gd name="T1" fmla="*/ 26 h 395"/>
                  <a:gd name="T2" fmla="*/ 45 w 459"/>
                  <a:gd name="T3" fmla="*/ 138 h 395"/>
                  <a:gd name="T4" fmla="*/ 144 w 459"/>
                  <a:gd name="T5" fmla="*/ 362 h 395"/>
                  <a:gd name="T6" fmla="*/ 416 w 459"/>
                  <a:gd name="T7" fmla="*/ 246 h 395"/>
                  <a:gd name="T8" fmla="*/ 302 w 459"/>
                  <a:gd name="T9" fmla="*/ 26 h 395"/>
                  <a:gd name="T10" fmla="*/ 225 w 459"/>
                  <a:gd name="T11" fmla="*/ 256 h 395"/>
                  <a:gd name="T12" fmla="*/ 128 w 459"/>
                  <a:gd name="T13" fmla="*/ 288 h 395"/>
                  <a:gd name="T14" fmla="*/ 107 w 459"/>
                  <a:gd name="T15" fmla="*/ 204 h 395"/>
                  <a:gd name="T16" fmla="*/ 202 w 459"/>
                  <a:gd name="T17" fmla="*/ 172 h 395"/>
                  <a:gd name="T18" fmla="*/ 225 w 459"/>
                  <a:gd name="T19" fmla="*/ 256 h 395"/>
                  <a:gd name="T20" fmla="*/ 292 w 459"/>
                  <a:gd name="T21" fmla="*/ 170 h 395"/>
                  <a:gd name="T22" fmla="*/ 256 w 459"/>
                  <a:gd name="T23" fmla="*/ 184 h 395"/>
                  <a:gd name="T24" fmla="*/ 247 w 459"/>
                  <a:gd name="T25" fmla="*/ 152 h 395"/>
                  <a:gd name="T26" fmla="*/ 282 w 459"/>
                  <a:gd name="T27" fmla="*/ 139 h 395"/>
                  <a:gd name="T28" fmla="*/ 292 w 459"/>
                  <a:gd name="T29" fmla="*/ 17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9" h="395">
                    <a:moveTo>
                      <a:pt x="302" y="26"/>
                    </a:moveTo>
                    <a:cubicBezTo>
                      <a:pt x="202" y="0"/>
                      <a:pt x="88" y="50"/>
                      <a:pt x="45" y="138"/>
                    </a:cubicBezTo>
                    <a:cubicBezTo>
                      <a:pt x="0" y="229"/>
                      <a:pt x="43" y="329"/>
                      <a:pt x="144" y="362"/>
                    </a:cubicBezTo>
                    <a:cubicBezTo>
                      <a:pt x="249" y="395"/>
                      <a:pt x="373" y="343"/>
                      <a:pt x="416" y="246"/>
                    </a:cubicBezTo>
                    <a:cubicBezTo>
                      <a:pt x="459" y="151"/>
                      <a:pt x="406" y="53"/>
                      <a:pt x="302" y="26"/>
                    </a:cubicBezTo>
                    <a:close/>
                    <a:moveTo>
                      <a:pt x="225" y="256"/>
                    </a:moveTo>
                    <a:cubicBezTo>
                      <a:pt x="205" y="289"/>
                      <a:pt x="161" y="303"/>
                      <a:pt x="128" y="288"/>
                    </a:cubicBezTo>
                    <a:cubicBezTo>
                      <a:pt x="96" y="273"/>
                      <a:pt x="86" y="236"/>
                      <a:pt x="107" y="204"/>
                    </a:cubicBezTo>
                    <a:cubicBezTo>
                      <a:pt x="127" y="172"/>
                      <a:pt x="169" y="158"/>
                      <a:pt x="202" y="172"/>
                    </a:cubicBezTo>
                    <a:cubicBezTo>
                      <a:pt x="235" y="186"/>
                      <a:pt x="245" y="224"/>
                      <a:pt x="225" y="256"/>
                    </a:cubicBezTo>
                    <a:close/>
                    <a:moveTo>
                      <a:pt x="292" y="170"/>
                    </a:moveTo>
                    <a:cubicBezTo>
                      <a:pt x="285" y="183"/>
                      <a:pt x="269" y="189"/>
                      <a:pt x="256" y="184"/>
                    </a:cubicBezTo>
                    <a:cubicBezTo>
                      <a:pt x="243" y="178"/>
                      <a:pt x="240" y="164"/>
                      <a:pt x="247" y="152"/>
                    </a:cubicBezTo>
                    <a:cubicBezTo>
                      <a:pt x="254" y="140"/>
                      <a:pt x="270" y="134"/>
                      <a:pt x="282" y="139"/>
                    </a:cubicBezTo>
                    <a:cubicBezTo>
                      <a:pt x="295" y="143"/>
                      <a:pt x="300" y="158"/>
                      <a:pt x="292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组合 17"/>
            <p:cNvGrpSpPr>
              <a:grpSpLocks noChangeAspect="1"/>
            </p:cNvGrpSpPr>
            <p:nvPr userDrawn="1"/>
          </p:nvGrpSpPr>
          <p:grpSpPr>
            <a:xfrm>
              <a:off x="6711631" y="4060689"/>
              <a:ext cx="591140" cy="476725"/>
              <a:chOff x="2482850" y="17463"/>
              <a:chExt cx="442913" cy="357188"/>
            </a:xfrm>
            <a:grpFill/>
          </p:grpSpPr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2482850" y="17463"/>
                <a:ext cx="442913" cy="204788"/>
              </a:xfrm>
              <a:custGeom>
                <a:avLst/>
                <a:gdLst>
                  <a:gd name="T0" fmla="*/ 553 w 558"/>
                  <a:gd name="T1" fmla="*/ 229 h 257"/>
                  <a:gd name="T2" fmla="*/ 354 w 558"/>
                  <a:gd name="T3" fmla="*/ 30 h 257"/>
                  <a:gd name="T4" fmla="*/ 354 w 558"/>
                  <a:gd name="T5" fmla="*/ 30 h 257"/>
                  <a:gd name="T6" fmla="*/ 346 w 558"/>
                  <a:gd name="T7" fmla="*/ 24 h 257"/>
                  <a:gd name="T8" fmla="*/ 339 w 558"/>
                  <a:gd name="T9" fmla="*/ 17 h 257"/>
                  <a:gd name="T10" fmla="*/ 329 w 558"/>
                  <a:gd name="T11" fmla="*/ 12 h 257"/>
                  <a:gd name="T12" fmla="*/ 320 w 558"/>
                  <a:gd name="T13" fmla="*/ 7 h 257"/>
                  <a:gd name="T14" fmla="*/ 310 w 558"/>
                  <a:gd name="T15" fmla="*/ 3 h 257"/>
                  <a:gd name="T16" fmla="*/ 300 w 558"/>
                  <a:gd name="T17" fmla="*/ 1 h 257"/>
                  <a:gd name="T18" fmla="*/ 290 w 558"/>
                  <a:gd name="T19" fmla="*/ 0 h 257"/>
                  <a:gd name="T20" fmla="*/ 280 w 558"/>
                  <a:gd name="T21" fmla="*/ 0 h 257"/>
                  <a:gd name="T22" fmla="*/ 280 w 558"/>
                  <a:gd name="T23" fmla="*/ 0 h 257"/>
                  <a:gd name="T24" fmla="*/ 268 w 558"/>
                  <a:gd name="T25" fmla="*/ 0 h 257"/>
                  <a:gd name="T26" fmla="*/ 258 w 558"/>
                  <a:gd name="T27" fmla="*/ 1 h 257"/>
                  <a:gd name="T28" fmla="*/ 248 w 558"/>
                  <a:gd name="T29" fmla="*/ 3 h 257"/>
                  <a:gd name="T30" fmla="*/ 238 w 558"/>
                  <a:gd name="T31" fmla="*/ 7 h 257"/>
                  <a:gd name="T32" fmla="*/ 229 w 558"/>
                  <a:gd name="T33" fmla="*/ 12 h 257"/>
                  <a:gd name="T34" fmla="*/ 220 w 558"/>
                  <a:gd name="T35" fmla="*/ 17 h 257"/>
                  <a:gd name="T36" fmla="*/ 212 w 558"/>
                  <a:gd name="T37" fmla="*/ 24 h 257"/>
                  <a:gd name="T38" fmla="*/ 204 w 558"/>
                  <a:gd name="T39" fmla="*/ 30 h 257"/>
                  <a:gd name="T40" fmla="*/ 169 w 558"/>
                  <a:gd name="T41" fmla="*/ 65 h 257"/>
                  <a:gd name="T42" fmla="*/ 169 w 558"/>
                  <a:gd name="T43" fmla="*/ 17 h 257"/>
                  <a:gd name="T44" fmla="*/ 84 w 558"/>
                  <a:gd name="T45" fmla="*/ 17 h 257"/>
                  <a:gd name="T46" fmla="*/ 84 w 558"/>
                  <a:gd name="T47" fmla="*/ 151 h 257"/>
                  <a:gd name="T48" fmla="*/ 5 w 558"/>
                  <a:gd name="T49" fmla="*/ 229 h 257"/>
                  <a:gd name="T50" fmla="*/ 5 w 558"/>
                  <a:gd name="T51" fmla="*/ 229 h 257"/>
                  <a:gd name="T52" fmla="*/ 1 w 558"/>
                  <a:gd name="T53" fmla="*/ 234 h 257"/>
                  <a:gd name="T54" fmla="*/ 0 w 558"/>
                  <a:gd name="T55" fmla="*/ 240 h 257"/>
                  <a:gd name="T56" fmla="*/ 1 w 558"/>
                  <a:gd name="T57" fmla="*/ 247 h 257"/>
                  <a:gd name="T58" fmla="*/ 5 w 558"/>
                  <a:gd name="T59" fmla="*/ 252 h 257"/>
                  <a:gd name="T60" fmla="*/ 5 w 558"/>
                  <a:gd name="T61" fmla="*/ 252 h 257"/>
                  <a:gd name="T62" fmla="*/ 10 w 558"/>
                  <a:gd name="T63" fmla="*/ 255 h 257"/>
                  <a:gd name="T64" fmla="*/ 16 w 558"/>
                  <a:gd name="T65" fmla="*/ 257 h 257"/>
                  <a:gd name="T66" fmla="*/ 23 w 558"/>
                  <a:gd name="T67" fmla="*/ 255 h 257"/>
                  <a:gd name="T68" fmla="*/ 29 w 558"/>
                  <a:gd name="T69" fmla="*/ 252 h 257"/>
                  <a:gd name="T70" fmla="*/ 227 w 558"/>
                  <a:gd name="T71" fmla="*/ 54 h 257"/>
                  <a:gd name="T72" fmla="*/ 227 w 558"/>
                  <a:gd name="T73" fmla="*/ 54 h 257"/>
                  <a:gd name="T74" fmla="*/ 238 w 558"/>
                  <a:gd name="T75" fmla="*/ 45 h 257"/>
                  <a:gd name="T76" fmla="*/ 251 w 558"/>
                  <a:gd name="T77" fmla="*/ 37 h 257"/>
                  <a:gd name="T78" fmla="*/ 265 w 558"/>
                  <a:gd name="T79" fmla="*/ 34 h 257"/>
                  <a:gd name="T80" fmla="*/ 280 w 558"/>
                  <a:gd name="T81" fmla="*/ 32 h 257"/>
                  <a:gd name="T82" fmla="*/ 280 w 558"/>
                  <a:gd name="T83" fmla="*/ 32 h 257"/>
                  <a:gd name="T84" fmla="*/ 293 w 558"/>
                  <a:gd name="T85" fmla="*/ 34 h 257"/>
                  <a:gd name="T86" fmla="*/ 307 w 558"/>
                  <a:gd name="T87" fmla="*/ 37 h 257"/>
                  <a:gd name="T88" fmla="*/ 320 w 558"/>
                  <a:gd name="T89" fmla="*/ 45 h 257"/>
                  <a:gd name="T90" fmla="*/ 331 w 558"/>
                  <a:gd name="T91" fmla="*/ 54 h 257"/>
                  <a:gd name="T92" fmla="*/ 530 w 558"/>
                  <a:gd name="T93" fmla="*/ 252 h 257"/>
                  <a:gd name="T94" fmla="*/ 530 w 558"/>
                  <a:gd name="T95" fmla="*/ 252 h 257"/>
                  <a:gd name="T96" fmla="*/ 535 w 558"/>
                  <a:gd name="T97" fmla="*/ 255 h 257"/>
                  <a:gd name="T98" fmla="*/ 542 w 558"/>
                  <a:gd name="T99" fmla="*/ 257 h 257"/>
                  <a:gd name="T100" fmla="*/ 548 w 558"/>
                  <a:gd name="T101" fmla="*/ 255 h 257"/>
                  <a:gd name="T102" fmla="*/ 553 w 558"/>
                  <a:gd name="T103" fmla="*/ 252 h 257"/>
                  <a:gd name="T104" fmla="*/ 553 w 558"/>
                  <a:gd name="T105" fmla="*/ 252 h 257"/>
                  <a:gd name="T106" fmla="*/ 557 w 558"/>
                  <a:gd name="T107" fmla="*/ 247 h 257"/>
                  <a:gd name="T108" fmla="*/ 558 w 558"/>
                  <a:gd name="T109" fmla="*/ 240 h 257"/>
                  <a:gd name="T110" fmla="*/ 557 w 558"/>
                  <a:gd name="T111" fmla="*/ 234 h 257"/>
                  <a:gd name="T112" fmla="*/ 553 w 558"/>
                  <a:gd name="T113" fmla="*/ 229 h 257"/>
                  <a:gd name="T114" fmla="*/ 553 w 558"/>
                  <a:gd name="T115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8" h="257">
                    <a:moveTo>
                      <a:pt x="553" y="229"/>
                    </a:moveTo>
                    <a:lnTo>
                      <a:pt x="354" y="30"/>
                    </a:lnTo>
                    <a:lnTo>
                      <a:pt x="354" y="30"/>
                    </a:lnTo>
                    <a:lnTo>
                      <a:pt x="346" y="24"/>
                    </a:lnTo>
                    <a:lnTo>
                      <a:pt x="339" y="17"/>
                    </a:lnTo>
                    <a:lnTo>
                      <a:pt x="329" y="12"/>
                    </a:lnTo>
                    <a:lnTo>
                      <a:pt x="320" y="7"/>
                    </a:lnTo>
                    <a:lnTo>
                      <a:pt x="310" y="3"/>
                    </a:lnTo>
                    <a:lnTo>
                      <a:pt x="300" y="1"/>
                    </a:lnTo>
                    <a:lnTo>
                      <a:pt x="29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68" y="0"/>
                    </a:lnTo>
                    <a:lnTo>
                      <a:pt x="258" y="1"/>
                    </a:lnTo>
                    <a:lnTo>
                      <a:pt x="248" y="3"/>
                    </a:lnTo>
                    <a:lnTo>
                      <a:pt x="238" y="7"/>
                    </a:lnTo>
                    <a:lnTo>
                      <a:pt x="229" y="12"/>
                    </a:lnTo>
                    <a:lnTo>
                      <a:pt x="220" y="17"/>
                    </a:lnTo>
                    <a:lnTo>
                      <a:pt x="212" y="24"/>
                    </a:lnTo>
                    <a:lnTo>
                      <a:pt x="204" y="30"/>
                    </a:lnTo>
                    <a:lnTo>
                      <a:pt x="169" y="65"/>
                    </a:lnTo>
                    <a:lnTo>
                      <a:pt x="169" y="17"/>
                    </a:lnTo>
                    <a:lnTo>
                      <a:pt x="84" y="17"/>
                    </a:lnTo>
                    <a:lnTo>
                      <a:pt x="84" y="151"/>
                    </a:lnTo>
                    <a:lnTo>
                      <a:pt x="5" y="229"/>
                    </a:lnTo>
                    <a:lnTo>
                      <a:pt x="5" y="229"/>
                    </a:lnTo>
                    <a:lnTo>
                      <a:pt x="1" y="234"/>
                    </a:lnTo>
                    <a:lnTo>
                      <a:pt x="0" y="240"/>
                    </a:lnTo>
                    <a:lnTo>
                      <a:pt x="1" y="247"/>
                    </a:lnTo>
                    <a:lnTo>
                      <a:pt x="5" y="252"/>
                    </a:lnTo>
                    <a:lnTo>
                      <a:pt x="5" y="252"/>
                    </a:lnTo>
                    <a:lnTo>
                      <a:pt x="10" y="255"/>
                    </a:lnTo>
                    <a:lnTo>
                      <a:pt x="16" y="257"/>
                    </a:lnTo>
                    <a:lnTo>
                      <a:pt x="23" y="255"/>
                    </a:lnTo>
                    <a:lnTo>
                      <a:pt x="29" y="252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38" y="45"/>
                    </a:lnTo>
                    <a:lnTo>
                      <a:pt x="251" y="37"/>
                    </a:lnTo>
                    <a:lnTo>
                      <a:pt x="265" y="34"/>
                    </a:lnTo>
                    <a:lnTo>
                      <a:pt x="280" y="32"/>
                    </a:lnTo>
                    <a:lnTo>
                      <a:pt x="280" y="32"/>
                    </a:lnTo>
                    <a:lnTo>
                      <a:pt x="293" y="34"/>
                    </a:lnTo>
                    <a:lnTo>
                      <a:pt x="307" y="37"/>
                    </a:lnTo>
                    <a:lnTo>
                      <a:pt x="320" y="45"/>
                    </a:lnTo>
                    <a:lnTo>
                      <a:pt x="331" y="54"/>
                    </a:lnTo>
                    <a:lnTo>
                      <a:pt x="530" y="252"/>
                    </a:lnTo>
                    <a:lnTo>
                      <a:pt x="530" y="252"/>
                    </a:lnTo>
                    <a:lnTo>
                      <a:pt x="535" y="255"/>
                    </a:lnTo>
                    <a:lnTo>
                      <a:pt x="542" y="257"/>
                    </a:lnTo>
                    <a:lnTo>
                      <a:pt x="548" y="255"/>
                    </a:lnTo>
                    <a:lnTo>
                      <a:pt x="553" y="252"/>
                    </a:lnTo>
                    <a:lnTo>
                      <a:pt x="553" y="252"/>
                    </a:lnTo>
                    <a:lnTo>
                      <a:pt x="557" y="247"/>
                    </a:lnTo>
                    <a:lnTo>
                      <a:pt x="558" y="240"/>
                    </a:lnTo>
                    <a:lnTo>
                      <a:pt x="557" y="234"/>
                    </a:lnTo>
                    <a:lnTo>
                      <a:pt x="553" y="229"/>
                    </a:lnTo>
                    <a:lnTo>
                      <a:pt x="553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543175" y="65088"/>
                <a:ext cx="322263" cy="309563"/>
              </a:xfrm>
              <a:custGeom>
                <a:avLst/>
                <a:gdLst>
                  <a:gd name="T0" fmla="*/ 249 w 404"/>
                  <a:gd name="T1" fmla="*/ 20 h 389"/>
                  <a:gd name="T2" fmla="*/ 249 w 404"/>
                  <a:gd name="T3" fmla="*/ 20 h 389"/>
                  <a:gd name="T4" fmla="*/ 239 w 404"/>
                  <a:gd name="T5" fmla="*/ 11 h 389"/>
                  <a:gd name="T6" fmla="*/ 228 w 404"/>
                  <a:gd name="T7" fmla="*/ 5 h 389"/>
                  <a:gd name="T8" fmla="*/ 215 w 404"/>
                  <a:gd name="T9" fmla="*/ 1 h 389"/>
                  <a:gd name="T10" fmla="*/ 203 w 404"/>
                  <a:gd name="T11" fmla="*/ 0 h 389"/>
                  <a:gd name="T12" fmla="*/ 203 w 404"/>
                  <a:gd name="T13" fmla="*/ 0 h 389"/>
                  <a:gd name="T14" fmla="*/ 189 w 404"/>
                  <a:gd name="T15" fmla="*/ 1 h 389"/>
                  <a:gd name="T16" fmla="*/ 177 w 404"/>
                  <a:gd name="T17" fmla="*/ 5 h 389"/>
                  <a:gd name="T18" fmla="*/ 166 w 404"/>
                  <a:gd name="T19" fmla="*/ 11 h 389"/>
                  <a:gd name="T20" fmla="*/ 156 w 404"/>
                  <a:gd name="T21" fmla="*/ 20 h 389"/>
                  <a:gd name="T22" fmla="*/ 0 w 404"/>
                  <a:gd name="T23" fmla="*/ 175 h 389"/>
                  <a:gd name="T24" fmla="*/ 0 w 404"/>
                  <a:gd name="T25" fmla="*/ 354 h 389"/>
                  <a:gd name="T26" fmla="*/ 0 w 404"/>
                  <a:gd name="T27" fmla="*/ 354 h 389"/>
                  <a:gd name="T28" fmla="*/ 1 w 404"/>
                  <a:gd name="T29" fmla="*/ 360 h 389"/>
                  <a:gd name="T30" fmla="*/ 2 w 404"/>
                  <a:gd name="T31" fmla="*/ 367 h 389"/>
                  <a:gd name="T32" fmla="*/ 6 w 404"/>
                  <a:gd name="T33" fmla="*/ 373 h 389"/>
                  <a:gd name="T34" fmla="*/ 10 w 404"/>
                  <a:gd name="T35" fmla="*/ 378 h 389"/>
                  <a:gd name="T36" fmla="*/ 16 w 404"/>
                  <a:gd name="T37" fmla="*/ 383 h 389"/>
                  <a:gd name="T38" fmla="*/ 21 w 404"/>
                  <a:gd name="T39" fmla="*/ 385 h 389"/>
                  <a:gd name="T40" fmla="*/ 29 w 404"/>
                  <a:gd name="T41" fmla="*/ 388 h 389"/>
                  <a:gd name="T42" fmla="*/ 35 w 404"/>
                  <a:gd name="T43" fmla="*/ 389 h 389"/>
                  <a:gd name="T44" fmla="*/ 122 w 404"/>
                  <a:gd name="T45" fmla="*/ 389 h 389"/>
                  <a:gd name="T46" fmla="*/ 122 w 404"/>
                  <a:gd name="T47" fmla="*/ 283 h 389"/>
                  <a:gd name="T48" fmla="*/ 122 w 404"/>
                  <a:gd name="T49" fmla="*/ 283 h 389"/>
                  <a:gd name="T50" fmla="*/ 122 w 404"/>
                  <a:gd name="T51" fmla="*/ 278 h 389"/>
                  <a:gd name="T52" fmla="*/ 123 w 404"/>
                  <a:gd name="T53" fmla="*/ 275 h 389"/>
                  <a:gd name="T54" fmla="*/ 126 w 404"/>
                  <a:gd name="T55" fmla="*/ 271 h 389"/>
                  <a:gd name="T56" fmla="*/ 128 w 404"/>
                  <a:gd name="T57" fmla="*/ 267 h 389"/>
                  <a:gd name="T58" fmla="*/ 132 w 404"/>
                  <a:gd name="T59" fmla="*/ 264 h 389"/>
                  <a:gd name="T60" fmla="*/ 136 w 404"/>
                  <a:gd name="T61" fmla="*/ 262 h 389"/>
                  <a:gd name="T62" fmla="*/ 140 w 404"/>
                  <a:gd name="T63" fmla="*/ 261 h 389"/>
                  <a:gd name="T64" fmla="*/ 145 w 404"/>
                  <a:gd name="T65" fmla="*/ 259 h 389"/>
                  <a:gd name="T66" fmla="*/ 259 w 404"/>
                  <a:gd name="T67" fmla="*/ 259 h 389"/>
                  <a:gd name="T68" fmla="*/ 259 w 404"/>
                  <a:gd name="T69" fmla="*/ 259 h 389"/>
                  <a:gd name="T70" fmla="*/ 264 w 404"/>
                  <a:gd name="T71" fmla="*/ 261 h 389"/>
                  <a:gd name="T72" fmla="*/ 268 w 404"/>
                  <a:gd name="T73" fmla="*/ 262 h 389"/>
                  <a:gd name="T74" fmla="*/ 272 w 404"/>
                  <a:gd name="T75" fmla="*/ 264 h 389"/>
                  <a:gd name="T76" fmla="*/ 276 w 404"/>
                  <a:gd name="T77" fmla="*/ 267 h 389"/>
                  <a:gd name="T78" fmla="*/ 278 w 404"/>
                  <a:gd name="T79" fmla="*/ 271 h 389"/>
                  <a:gd name="T80" fmla="*/ 281 w 404"/>
                  <a:gd name="T81" fmla="*/ 275 h 389"/>
                  <a:gd name="T82" fmla="*/ 282 w 404"/>
                  <a:gd name="T83" fmla="*/ 278 h 389"/>
                  <a:gd name="T84" fmla="*/ 283 w 404"/>
                  <a:gd name="T85" fmla="*/ 283 h 389"/>
                  <a:gd name="T86" fmla="*/ 283 w 404"/>
                  <a:gd name="T87" fmla="*/ 389 h 389"/>
                  <a:gd name="T88" fmla="*/ 369 w 404"/>
                  <a:gd name="T89" fmla="*/ 389 h 389"/>
                  <a:gd name="T90" fmla="*/ 369 w 404"/>
                  <a:gd name="T91" fmla="*/ 389 h 389"/>
                  <a:gd name="T92" fmla="*/ 376 w 404"/>
                  <a:gd name="T93" fmla="*/ 388 h 389"/>
                  <a:gd name="T94" fmla="*/ 383 w 404"/>
                  <a:gd name="T95" fmla="*/ 385 h 389"/>
                  <a:gd name="T96" fmla="*/ 389 w 404"/>
                  <a:gd name="T97" fmla="*/ 383 h 389"/>
                  <a:gd name="T98" fmla="*/ 394 w 404"/>
                  <a:gd name="T99" fmla="*/ 378 h 389"/>
                  <a:gd name="T100" fmla="*/ 398 w 404"/>
                  <a:gd name="T101" fmla="*/ 373 h 389"/>
                  <a:gd name="T102" fmla="*/ 402 w 404"/>
                  <a:gd name="T103" fmla="*/ 367 h 389"/>
                  <a:gd name="T104" fmla="*/ 403 w 404"/>
                  <a:gd name="T105" fmla="*/ 360 h 389"/>
                  <a:gd name="T106" fmla="*/ 404 w 404"/>
                  <a:gd name="T107" fmla="*/ 354 h 389"/>
                  <a:gd name="T108" fmla="*/ 404 w 404"/>
                  <a:gd name="T109" fmla="*/ 175 h 389"/>
                  <a:gd name="T110" fmla="*/ 249 w 404"/>
                  <a:gd name="T111" fmla="*/ 2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4" h="389">
                    <a:moveTo>
                      <a:pt x="249" y="20"/>
                    </a:moveTo>
                    <a:lnTo>
                      <a:pt x="249" y="20"/>
                    </a:lnTo>
                    <a:lnTo>
                      <a:pt x="239" y="11"/>
                    </a:lnTo>
                    <a:lnTo>
                      <a:pt x="228" y="5"/>
                    </a:lnTo>
                    <a:lnTo>
                      <a:pt x="215" y="1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9" y="1"/>
                    </a:lnTo>
                    <a:lnTo>
                      <a:pt x="177" y="5"/>
                    </a:lnTo>
                    <a:lnTo>
                      <a:pt x="166" y="11"/>
                    </a:lnTo>
                    <a:lnTo>
                      <a:pt x="156" y="20"/>
                    </a:lnTo>
                    <a:lnTo>
                      <a:pt x="0" y="175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1" y="360"/>
                    </a:lnTo>
                    <a:lnTo>
                      <a:pt x="2" y="367"/>
                    </a:lnTo>
                    <a:lnTo>
                      <a:pt x="6" y="373"/>
                    </a:lnTo>
                    <a:lnTo>
                      <a:pt x="10" y="378"/>
                    </a:lnTo>
                    <a:lnTo>
                      <a:pt x="16" y="383"/>
                    </a:lnTo>
                    <a:lnTo>
                      <a:pt x="21" y="385"/>
                    </a:lnTo>
                    <a:lnTo>
                      <a:pt x="29" y="388"/>
                    </a:lnTo>
                    <a:lnTo>
                      <a:pt x="35" y="389"/>
                    </a:lnTo>
                    <a:lnTo>
                      <a:pt x="122" y="389"/>
                    </a:lnTo>
                    <a:lnTo>
                      <a:pt x="122" y="283"/>
                    </a:lnTo>
                    <a:lnTo>
                      <a:pt x="122" y="283"/>
                    </a:lnTo>
                    <a:lnTo>
                      <a:pt x="122" y="278"/>
                    </a:lnTo>
                    <a:lnTo>
                      <a:pt x="123" y="275"/>
                    </a:lnTo>
                    <a:lnTo>
                      <a:pt x="126" y="271"/>
                    </a:lnTo>
                    <a:lnTo>
                      <a:pt x="128" y="267"/>
                    </a:lnTo>
                    <a:lnTo>
                      <a:pt x="132" y="264"/>
                    </a:lnTo>
                    <a:lnTo>
                      <a:pt x="136" y="262"/>
                    </a:lnTo>
                    <a:lnTo>
                      <a:pt x="140" y="261"/>
                    </a:lnTo>
                    <a:lnTo>
                      <a:pt x="145" y="259"/>
                    </a:lnTo>
                    <a:lnTo>
                      <a:pt x="259" y="259"/>
                    </a:lnTo>
                    <a:lnTo>
                      <a:pt x="259" y="259"/>
                    </a:lnTo>
                    <a:lnTo>
                      <a:pt x="264" y="261"/>
                    </a:lnTo>
                    <a:lnTo>
                      <a:pt x="268" y="262"/>
                    </a:lnTo>
                    <a:lnTo>
                      <a:pt x="272" y="264"/>
                    </a:lnTo>
                    <a:lnTo>
                      <a:pt x="276" y="267"/>
                    </a:lnTo>
                    <a:lnTo>
                      <a:pt x="278" y="271"/>
                    </a:lnTo>
                    <a:lnTo>
                      <a:pt x="281" y="275"/>
                    </a:lnTo>
                    <a:lnTo>
                      <a:pt x="282" y="278"/>
                    </a:lnTo>
                    <a:lnTo>
                      <a:pt x="283" y="283"/>
                    </a:lnTo>
                    <a:lnTo>
                      <a:pt x="283" y="389"/>
                    </a:lnTo>
                    <a:lnTo>
                      <a:pt x="369" y="389"/>
                    </a:lnTo>
                    <a:lnTo>
                      <a:pt x="369" y="389"/>
                    </a:lnTo>
                    <a:lnTo>
                      <a:pt x="376" y="388"/>
                    </a:lnTo>
                    <a:lnTo>
                      <a:pt x="383" y="385"/>
                    </a:lnTo>
                    <a:lnTo>
                      <a:pt x="389" y="383"/>
                    </a:lnTo>
                    <a:lnTo>
                      <a:pt x="394" y="378"/>
                    </a:lnTo>
                    <a:lnTo>
                      <a:pt x="398" y="373"/>
                    </a:lnTo>
                    <a:lnTo>
                      <a:pt x="402" y="367"/>
                    </a:lnTo>
                    <a:lnTo>
                      <a:pt x="403" y="360"/>
                    </a:lnTo>
                    <a:lnTo>
                      <a:pt x="404" y="354"/>
                    </a:lnTo>
                    <a:lnTo>
                      <a:pt x="404" y="175"/>
                    </a:lnTo>
                    <a:lnTo>
                      <a:pt x="24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Freeform 137"/>
            <p:cNvSpPr>
              <a:spLocks noChangeAspect="1" noEditPoints="1"/>
            </p:cNvSpPr>
            <p:nvPr userDrawn="1"/>
          </p:nvSpPr>
          <p:spPr bwMode="auto">
            <a:xfrm>
              <a:off x="6738501" y="3502882"/>
              <a:ext cx="537400" cy="351802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40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40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7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2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lnTo>
                    <a:pt x="120" y="68"/>
                  </a:ln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8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7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文本框 22"/>
          <p:cNvSpPr txBox="1"/>
          <p:nvPr userDrawn="1"/>
        </p:nvSpPr>
        <p:spPr>
          <a:xfrm>
            <a:off x="6601027" y="925943"/>
            <a:ext cx="362150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400" b="1" dirty="0" smtClean="0">
                <a:solidFill>
                  <a:schemeClr val="bg1"/>
                </a:solidFill>
                <a:effectLst>
                  <a:outerShdw blurRad="101600" dist="1270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altLang="zh-CN" sz="13400" b="1" dirty="0" smtClean="0">
              <a:solidFill>
                <a:schemeClr val="bg1"/>
              </a:solidFill>
              <a:effectLst>
                <a:outerShdw blurRad="101600" dist="127000" dir="8100000" sx="101000" sy="101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 userDrawn="1"/>
        </p:nvSpPr>
        <p:spPr>
          <a:xfrm>
            <a:off x="5895705" y="4809779"/>
            <a:ext cx="5032148" cy="369332"/>
          </a:xfrm>
          <a:prstGeom prst="rect">
            <a:avLst/>
          </a:prstGeom>
          <a:solidFill>
            <a:srgbClr val="DD3645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严正声明：请勿将此作品挪作商用，违者必究。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38" name="图片 23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36" y="1130488"/>
            <a:ext cx="4048623" cy="40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1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38836" y="0"/>
            <a:ext cx="162000" cy="1210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640540" y="605117"/>
            <a:ext cx="161366" cy="6051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15351" y="516800"/>
            <a:ext cx="12887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目录页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</a:rPr>
              <a:t>Contents Page</a:t>
            </a:r>
          </a:p>
        </p:txBody>
      </p:sp>
    </p:spTree>
    <p:extLst>
      <p:ext uri="{BB962C8B-B14F-4D97-AF65-F5344CB8AC3E}">
        <p14:creationId xmlns:p14="http://schemas.microsoft.com/office/powerpoint/2010/main" val="2366049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38836" y="0"/>
            <a:ext cx="162000" cy="1210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640540" y="605117"/>
            <a:ext cx="161366" cy="6051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15351" y="516800"/>
            <a:ext cx="12887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过渡页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</a:rPr>
              <a:t>Transition Page</a:t>
            </a:r>
          </a:p>
        </p:txBody>
      </p:sp>
    </p:spTree>
    <p:extLst>
      <p:ext uri="{BB962C8B-B14F-4D97-AF65-F5344CB8AC3E}">
        <p14:creationId xmlns:p14="http://schemas.microsoft.com/office/powerpoint/2010/main" val="35139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36177"/>
            <a:ext cx="820270" cy="3765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820271" y="336177"/>
            <a:ext cx="1393540" cy="3765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28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2015/4/24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8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49" r:id="rId3"/>
    <p:sldLayoutId id="2147483652" r:id="rId4"/>
    <p:sldLayoutId id="2147483653" r:id="rId5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342F"/>
              </a:gs>
              <a:gs pos="69000">
                <a:srgbClr val="0F2925"/>
              </a:gs>
              <a:gs pos="100000">
                <a:srgbClr val="0F29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31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10197122" y="2708493"/>
            <a:ext cx="855405" cy="2935985"/>
          </a:xfrm>
          <a:prstGeom prst="rect">
            <a:avLst/>
          </a:prstGeom>
          <a:solidFill>
            <a:srgbClr val="D0C5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8932503" y="2708493"/>
            <a:ext cx="855405" cy="2935985"/>
          </a:xfrm>
          <a:prstGeom prst="rect">
            <a:avLst/>
          </a:prstGeom>
          <a:solidFill>
            <a:srgbClr val="D0C5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7667886" y="2708493"/>
            <a:ext cx="852939" cy="2935985"/>
          </a:xfrm>
          <a:prstGeom prst="rect">
            <a:avLst/>
          </a:prstGeom>
          <a:solidFill>
            <a:srgbClr val="D0C5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400803" y="2708493"/>
            <a:ext cx="855405" cy="2935985"/>
          </a:xfrm>
          <a:prstGeom prst="rect">
            <a:avLst/>
          </a:prstGeom>
          <a:solidFill>
            <a:srgbClr val="D0C5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9" name="图表 58"/>
          <p:cNvGraphicFramePr/>
          <p:nvPr>
            <p:extLst>
              <p:ext uri="{D42A27DB-BD31-4B8C-83A1-F6EECF244321}">
                <p14:modId xmlns:p14="http://schemas.microsoft.com/office/powerpoint/2010/main" val="3511758221"/>
              </p:ext>
            </p:extLst>
          </p:nvPr>
        </p:nvGraphicFramePr>
        <p:xfrm>
          <a:off x="6053816" y="3225825"/>
          <a:ext cx="53424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6400803" y="2447187"/>
            <a:ext cx="855405" cy="522610"/>
          </a:xfrm>
          <a:prstGeom prst="ellipse">
            <a:avLst/>
          </a:prstGeom>
          <a:solidFill>
            <a:srgbClr val="C9B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6397671" y="5396367"/>
            <a:ext cx="855405" cy="525076"/>
          </a:xfrm>
          <a:prstGeom prst="ellipse">
            <a:avLst/>
          </a:prstGeom>
          <a:solidFill>
            <a:srgbClr val="B96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6397537" y="3392204"/>
            <a:ext cx="855405" cy="522610"/>
          </a:xfrm>
          <a:prstGeom prst="ellipse">
            <a:avLst/>
          </a:prstGeom>
          <a:solidFill>
            <a:srgbClr val="AA5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6450106" y="1542481"/>
            <a:ext cx="756799" cy="527540"/>
          </a:xfrm>
          <a:custGeom>
            <a:avLst/>
            <a:gdLst>
              <a:gd name="T0" fmla="*/ 227 w 227"/>
              <a:gd name="T1" fmla="*/ 104 h 159"/>
              <a:gd name="T2" fmla="*/ 172 w 227"/>
              <a:gd name="T3" fmla="*/ 159 h 159"/>
              <a:gd name="T4" fmla="*/ 55 w 227"/>
              <a:gd name="T5" fmla="*/ 159 h 159"/>
              <a:gd name="T6" fmla="*/ 0 w 227"/>
              <a:gd name="T7" fmla="*/ 104 h 159"/>
              <a:gd name="T8" fmla="*/ 0 w 227"/>
              <a:gd name="T9" fmla="*/ 55 h 159"/>
              <a:gd name="T10" fmla="*/ 55 w 227"/>
              <a:gd name="T11" fmla="*/ 0 h 159"/>
              <a:gd name="T12" fmla="*/ 172 w 227"/>
              <a:gd name="T13" fmla="*/ 0 h 159"/>
              <a:gd name="T14" fmla="*/ 227 w 227"/>
              <a:gd name="T15" fmla="*/ 55 h 159"/>
              <a:gd name="T16" fmla="*/ 227 w 227"/>
              <a:gd name="T17" fmla="*/ 10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159">
                <a:moveTo>
                  <a:pt x="227" y="104"/>
                </a:moveTo>
                <a:cubicBezTo>
                  <a:pt x="227" y="134"/>
                  <a:pt x="202" y="159"/>
                  <a:pt x="17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25" y="159"/>
                  <a:pt x="0" y="134"/>
                  <a:pt x="0" y="10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5" y="0"/>
                  <a:pt x="55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202" y="0"/>
                  <a:pt x="227" y="25"/>
                  <a:pt x="227" y="55"/>
                </a:cubicBezTo>
                <a:lnTo>
                  <a:pt x="227" y="104"/>
                </a:lnTo>
                <a:close/>
              </a:path>
            </a:pathLst>
          </a:custGeom>
          <a:solidFill>
            <a:srgbClr val="814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6681829" y="1981276"/>
            <a:ext cx="295817" cy="241584"/>
          </a:xfrm>
          <a:custGeom>
            <a:avLst/>
            <a:gdLst>
              <a:gd name="T0" fmla="*/ 0 w 120"/>
              <a:gd name="T1" fmla="*/ 0 h 98"/>
              <a:gd name="T2" fmla="*/ 60 w 120"/>
              <a:gd name="T3" fmla="*/ 98 h 98"/>
              <a:gd name="T4" fmla="*/ 120 w 120"/>
              <a:gd name="T5" fmla="*/ 0 h 98"/>
              <a:gd name="T6" fmla="*/ 0 w 120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98">
                <a:moveTo>
                  <a:pt x="0" y="0"/>
                </a:moveTo>
                <a:lnTo>
                  <a:pt x="60" y="98"/>
                </a:lnTo>
                <a:lnTo>
                  <a:pt x="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6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7667886" y="2447187"/>
            <a:ext cx="852939" cy="522610"/>
          </a:xfrm>
          <a:prstGeom prst="ellipse">
            <a:avLst/>
          </a:prstGeom>
          <a:solidFill>
            <a:srgbClr val="C9B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7667886" y="5396367"/>
            <a:ext cx="852939" cy="525076"/>
          </a:xfrm>
          <a:prstGeom prst="ellipse">
            <a:avLst/>
          </a:prstGeom>
          <a:solidFill>
            <a:srgbClr val="60A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auto">
          <a:xfrm>
            <a:off x="7667886" y="3960202"/>
            <a:ext cx="852939" cy="525076"/>
          </a:xfrm>
          <a:prstGeom prst="ellipse">
            <a:avLst/>
          </a:prstGeom>
          <a:solidFill>
            <a:srgbClr val="359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7719653" y="1542481"/>
            <a:ext cx="751869" cy="527540"/>
          </a:xfrm>
          <a:custGeom>
            <a:avLst/>
            <a:gdLst>
              <a:gd name="T0" fmla="*/ 226 w 226"/>
              <a:gd name="T1" fmla="*/ 104 h 159"/>
              <a:gd name="T2" fmla="*/ 171 w 226"/>
              <a:gd name="T3" fmla="*/ 159 h 159"/>
              <a:gd name="T4" fmla="*/ 55 w 226"/>
              <a:gd name="T5" fmla="*/ 159 h 159"/>
              <a:gd name="T6" fmla="*/ 0 w 226"/>
              <a:gd name="T7" fmla="*/ 104 h 159"/>
              <a:gd name="T8" fmla="*/ 0 w 226"/>
              <a:gd name="T9" fmla="*/ 55 h 159"/>
              <a:gd name="T10" fmla="*/ 55 w 226"/>
              <a:gd name="T11" fmla="*/ 0 h 159"/>
              <a:gd name="T12" fmla="*/ 171 w 226"/>
              <a:gd name="T13" fmla="*/ 0 h 159"/>
              <a:gd name="T14" fmla="*/ 226 w 226"/>
              <a:gd name="T15" fmla="*/ 55 h 159"/>
              <a:gd name="T16" fmla="*/ 226 w 226"/>
              <a:gd name="T17" fmla="*/ 10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159">
                <a:moveTo>
                  <a:pt x="226" y="104"/>
                </a:moveTo>
                <a:cubicBezTo>
                  <a:pt x="226" y="134"/>
                  <a:pt x="202" y="159"/>
                  <a:pt x="171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24" y="159"/>
                  <a:pt x="0" y="134"/>
                  <a:pt x="0" y="10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4" y="0"/>
                  <a:pt x="55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202" y="0"/>
                  <a:pt x="226" y="25"/>
                  <a:pt x="226" y="55"/>
                </a:cubicBezTo>
                <a:lnTo>
                  <a:pt x="226" y="104"/>
                </a:lnTo>
                <a:close/>
              </a:path>
            </a:pathLst>
          </a:custGeom>
          <a:solidFill>
            <a:srgbClr val="814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24"/>
          <p:cNvSpPr>
            <a:spLocks/>
          </p:cNvSpPr>
          <p:nvPr/>
        </p:nvSpPr>
        <p:spPr bwMode="auto">
          <a:xfrm>
            <a:off x="7948912" y="1981276"/>
            <a:ext cx="293353" cy="241584"/>
          </a:xfrm>
          <a:custGeom>
            <a:avLst/>
            <a:gdLst>
              <a:gd name="T0" fmla="*/ 0 w 119"/>
              <a:gd name="T1" fmla="*/ 0 h 98"/>
              <a:gd name="T2" fmla="*/ 59 w 119"/>
              <a:gd name="T3" fmla="*/ 98 h 98"/>
              <a:gd name="T4" fmla="*/ 119 w 119"/>
              <a:gd name="T5" fmla="*/ 0 h 98"/>
              <a:gd name="T6" fmla="*/ 0 w 119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98">
                <a:moveTo>
                  <a:pt x="0" y="0"/>
                </a:moveTo>
                <a:lnTo>
                  <a:pt x="59" y="98"/>
                </a:lnTo>
                <a:lnTo>
                  <a:pt x="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6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8932503" y="2447187"/>
            <a:ext cx="855405" cy="522610"/>
          </a:xfrm>
          <a:prstGeom prst="ellipse">
            <a:avLst/>
          </a:prstGeom>
          <a:solidFill>
            <a:srgbClr val="C9B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Oval 28"/>
          <p:cNvSpPr>
            <a:spLocks noChangeArrowheads="1"/>
          </p:cNvSpPr>
          <p:nvPr/>
        </p:nvSpPr>
        <p:spPr bwMode="auto">
          <a:xfrm>
            <a:off x="8932503" y="5396367"/>
            <a:ext cx="855405" cy="525076"/>
          </a:xfrm>
          <a:prstGeom prst="ellipse">
            <a:avLst/>
          </a:prstGeom>
          <a:solidFill>
            <a:srgbClr val="8CA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8932503" y="4543613"/>
            <a:ext cx="855405" cy="525076"/>
          </a:xfrm>
          <a:prstGeom prst="ellipse">
            <a:avLst/>
          </a:prstGeom>
          <a:solidFill>
            <a:srgbClr val="7A9A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8981806" y="1542481"/>
            <a:ext cx="751869" cy="527540"/>
          </a:xfrm>
          <a:custGeom>
            <a:avLst/>
            <a:gdLst>
              <a:gd name="T0" fmla="*/ 226 w 226"/>
              <a:gd name="T1" fmla="*/ 104 h 159"/>
              <a:gd name="T2" fmla="*/ 171 w 226"/>
              <a:gd name="T3" fmla="*/ 159 h 159"/>
              <a:gd name="T4" fmla="*/ 55 w 226"/>
              <a:gd name="T5" fmla="*/ 159 h 159"/>
              <a:gd name="T6" fmla="*/ 0 w 226"/>
              <a:gd name="T7" fmla="*/ 104 h 159"/>
              <a:gd name="T8" fmla="*/ 0 w 226"/>
              <a:gd name="T9" fmla="*/ 55 h 159"/>
              <a:gd name="T10" fmla="*/ 55 w 226"/>
              <a:gd name="T11" fmla="*/ 0 h 159"/>
              <a:gd name="T12" fmla="*/ 171 w 226"/>
              <a:gd name="T13" fmla="*/ 0 h 159"/>
              <a:gd name="T14" fmla="*/ 226 w 226"/>
              <a:gd name="T15" fmla="*/ 55 h 159"/>
              <a:gd name="T16" fmla="*/ 226 w 226"/>
              <a:gd name="T17" fmla="*/ 10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159">
                <a:moveTo>
                  <a:pt x="226" y="104"/>
                </a:moveTo>
                <a:cubicBezTo>
                  <a:pt x="226" y="134"/>
                  <a:pt x="202" y="159"/>
                  <a:pt x="171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24" y="159"/>
                  <a:pt x="0" y="134"/>
                  <a:pt x="0" y="10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4" y="0"/>
                  <a:pt x="55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202" y="0"/>
                  <a:pt x="226" y="25"/>
                  <a:pt x="226" y="55"/>
                </a:cubicBezTo>
                <a:lnTo>
                  <a:pt x="226" y="104"/>
                </a:lnTo>
                <a:close/>
              </a:path>
            </a:pathLst>
          </a:custGeom>
          <a:solidFill>
            <a:srgbClr val="814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34"/>
          <p:cNvSpPr>
            <a:spLocks/>
          </p:cNvSpPr>
          <p:nvPr/>
        </p:nvSpPr>
        <p:spPr bwMode="auto">
          <a:xfrm>
            <a:off x="9213529" y="1981276"/>
            <a:ext cx="295817" cy="241584"/>
          </a:xfrm>
          <a:custGeom>
            <a:avLst/>
            <a:gdLst>
              <a:gd name="T0" fmla="*/ 0 w 120"/>
              <a:gd name="T1" fmla="*/ 0 h 98"/>
              <a:gd name="T2" fmla="*/ 59 w 120"/>
              <a:gd name="T3" fmla="*/ 98 h 98"/>
              <a:gd name="T4" fmla="*/ 120 w 120"/>
              <a:gd name="T5" fmla="*/ 0 h 98"/>
              <a:gd name="T6" fmla="*/ 0 w 120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98">
                <a:moveTo>
                  <a:pt x="0" y="0"/>
                </a:moveTo>
                <a:lnTo>
                  <a:pt x="59" y="98"/>
                </a:lnTo>
                <a:lnTo>
                  <a:pt x="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6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Oval 36"/>
          <p:cNvSpPr>
            <a:spLocks noChangeArrowheads="1"/>
          </p:cNvSpPr>
          <p:nvPr/>
        </p:nvSpPr>
        <p:spPr bwMode="auto">
          <a:xfrm>
            <a:off x="10197122" y="2447187"/>
            <a:ext cx="855405" cy="522610"/>
          </a:xfrm>
          <a:prstGeom prst="ellipse">
            <a:avLst/>
          </a:prstGeom>
          <a:solidFill>
            <a:srgbClr val="C9B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Oval 38"/>
          <p:cNvSpPr>
            <a:spLocks noChangeArrowheads="1"/>
          </p:cNvSpPr>
          <p:nvPr/>
        </p:nvSpPr>
        <p:spPr bwMode="auto">
          <a:xfrm>
            <a:off x="10197122" y="5396367"/>
            <a:ext cx="855405" cy="525076"/>
          </a:xfrm>
          <a:prstGeom prst="ellipse">
            <a:avLst/>
          </a:prstGeom>
          <a:solidFill>
            <a:srgbClr val="E3A3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Oval 39"/>
          <p:cNvSpPr>
            <a:spLocks noChangeArrowheads="1"/>
          </p:cNvSpPr>
          <p:nvPr/>
        </p:nvSpPr>
        <p:spPr bwMode="auto">
          <a:xfrm>
            <a:off x="10197122" y="5106354"/>
            <a:ext cx="855405" cy="522610"/>
          </a:xfrm>
          <a:prstGeom prst="ellipse">
            <a:avLst/>
          </a:prstGeom>
          <a:solidFill>
            <a:srgbClr val="D99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40"/>
          <p:cNvSpPr>
            <a:spLocks/>
          </p:cNvSpPr>
          <p:nvPr/>
        </p:nvSpPr>
        <p:spPr bwMode="auto">
          <a:xfrm>
            <a:off x="10246425" y="1542481"/>
            <a:ext cx="756799" cy="527540"/>
          </a:xfrm>
          <a:custGeom>
            <a:avLst/>
            <a:gdLst>
              <a:gd name="T0" fmla="*/ 227 w 227"/>
              <a:gd name="T1" fmla="*/ 104 h 159"/>
              <a:gd name="T2" fmla="*/ 172 w 227"/>
              <a:gd name="T3" fmla="*/ 159 h 159"/>
              <a:gd name="T4" fmla="*/ 55 w 227"/>
              <a:gd name="T5" fmla="*/ 159 h 159"/>
              <a:gd name="T6" fmla="*/ 0 w 227"/>
              <a:gd name="T7" fmla="*/ 104 h 159"/>
              <a:gd name="T8" fmla="*/ 0 w 227"/>
              <a:gd name="T9" fmla="*/ 55 h 159"/>
              <a:gd name="T10" fmla="*/ 55 w 227"/>
              <a:gd name="T11" fmla="*/ 0 h 159"/>
              <a:gd name="T12" fmla="*/ 172 w 227"/>
              <a:gd name="T13" fmla="*/ 0 h 159"/>
              <a:gd name="T14" fmla="*/ 227 w 227"/>
              <a:gd name="T15" fmla="*/ 55 h 159"/>
              <a:gd name="T16" fmla="*/ 227 w 227"/>
              <a:gd name="T17" fmla="*/ 10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159">
                <a:moveTo>
                  <a:pt x="227" y="104"/>
                </a:moveTo>
                <a:cubicBezTo>
                  <a:pt x="227" y="134"/>
                  <a:pt x="202" y="159"/>
                  <a:pt x="17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25" y="159"/>
                  <a:pt x="0" y="134"/>
                  <a:pt x="0" y="10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5" y="0"/>
                  <a:pt x="55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202" y="0"/>
                  <a:pt x="227" y="25"/>
                  <a:pt x="227" y="55"/>
                </a:cubicBezTo>
                <a:lnTo>
                  <a:pt x="227" y="104"/>
                </a:lnTo>
                <a:close/>
              </a:path>
            </a:pathLst>
          </a:custGeom>
          <a:solidFill>
            <a:srgbClr val="814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44"/>
          <p:cNvSpPr>
            <a:spLocks/>
          </p:cNvSpPr>
          <p:nvPr/>
        </p:nvSpPr>
        <p:spPr bwMode="auto">
          <a:xfrm>
            <a:off x="10475682" y="1981276"/>
            <a:ext cx="298283" cy="241584"/>
          </a:xfrm>
          <a:custGeom>
            <a:avLst/>
            <a:gdLst>
              <a:gd name="T0" fmla="*/ 0 w 121"/>
              <a:gd name="T1" fmla="*/ 0 h 98"/>
              <a:gd name="T2" fmla="*/ 61 w 121"/>
              <a:gd name="T3" fmla="*/ 98 h 98"/>
              <a:gd name="T4" fmla="*/ 121 w 121"/>
              <a:gd name="T5" fmla="*/ 0 h 98"/>
              <a:gd name="T6" fmla="*/ 0 w 121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98">
                <a:moveTo>
                  <a:pt x="0" y="0"/>
                </a:moveTo>
                <a:lnTo>
                  <a:pt x="61" y="98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6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71871" y="16095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70%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735642" y="16095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999413" y="16095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0%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263185" y="16095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783743" y="3615797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16895" y="4415398"/>
            <a:ext cx="6165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形和图表组合而成；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可以根据需要调整颜色；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可调整数据比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例，同时移动椭圆。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1451435" y="3775082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 rot="16200000">
            <a:off x="1376803" y="3842626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69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752600" y="5942013"/>
            <a:ext cx="9215438" cy="636588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rgbClr val="245A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479675" y="2435226"/>
            <a:ext cx="417513" cy="3940175"/>
          </a:xfrm>
          <a:custGeom>
            <a:avLst/>
            <a:gdLst>
              <a:gd name="T0" fmla="*/ 263 w 263"/>
              <a:gd name="T1" fmla="*/ 2482 h 2482"/>
              <a:gd name="T2" fmla="*/ 0 w 263"/>
              <a:gd name="T3" fmla="*/ 2405 h 2482"/>
              <a:gd name="T4" fmla="*/ 0 w 263"/>
              <a:gd name="T5" fmla="*/ 120 h 2482"/>
              <a:gd name="T6" fmla="*/ 263 w 263"/>
              <a:gd name="T7" fmla="*/ 0 h 2482"/>
              <a:gd name="T8" fmla="*/ 263 w 263"/>
              <a:gd name="T9" fmla="*/ 2482 h 2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2482">
                <a:moveTo>
                  <a:pt x="263" y="2482"/>
                </a:moveTo>
                <a:lnTo>
                  <a:pt x="0" y="2405"/>
                </a:lnTo>
                <a:lnTo>
                  <a:pt x="0" y="120"/>
                </a:lnTo>
                <a:lnTo>
                  <a:pt x="263" y="0"/>
                </a:lnTo>
                <a:lnTo>
                  <a:pt x="263" y="2482"/>
                </a:lnTo>
                <a:close/>
              </a:path>
            </a:pathLst>
          </a:custGeom>
          <a:solidFill>
            <a:srgbClr val="E835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897188" y="2435226"/>
            <a:ext cx="269875" cy="3940175"/>
          </a:xfrm>
          <a:custGeom>
            <a:avLst/>
            <a:gdLst>
              <a:gd name="T0" fmla="*/ 0 w 170"/>
              <a:gd name="T1" fmla="*/ 2482 h 2482"/>
              <a:gd name="T2" fmla="*/ 170 w 170"/>
              <a:gd name="T3" fmla="*/ 2405 h 2482"/>
              <a:gd name="T4" fmla="*/ 170 w 170"/>
              <a:gd name="T5" fmla="*/ 111 h 2482"/>
              <a:gd name="T6" fmla="*/ 0 w 170"/>
              <a:gd name="T7" fmla="*/ 0 h 2482"/>
              <a:gd name="T8" fmla="*/ 0 w 170"/>
              <a:gd name="T9" fmla="*/ 2482 h 2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2482">
                <a:moveTo>
                  <a:pt x="0" y="2482"/>
                </a:moveTo>
                <a:lnTo>
                  <a:pt x="170" y="2405"/>
                </a:lnTo>
                <a:lnTo>
                  <a:pt x="170" y="111"/>
                </a:lnTo>
                <a:lnTo>
                  <a:pt x="0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C22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449638" y="3206751"/>
            <a:ext cx="404813" cy="3168650"/>
          </a:xfrm>
          <a:custGeom>
            <a:avLst/>
            <a:gdLst>
              <a:gd name="T0" fmla="*/ 255 w 255"/>
              <a:gd name="T1" fmla="*/ 1996 h 1996"/>
              <a:gd name="T2" fmla="*/ 0 w 255"/>
              <a:gd name="T3" fmla="*/ 1919 h 1996"/>
              <a:gd name="T4" fmla="*/ 0 w 255"/>
              <a:gd name="T5" fmla="*/ 120 h 1996"/>
              <a:gd name="T6" fmla="*/ 255 w 255"/>
              <a:gd name="T7" fmla="*/ 0 h 1996"/>
              <a:gd name="T8" fmla="*/ 255 w 255"/>
              <a:gd name="T9" fmla="*/ 199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996">
                <a:moveTo>
                  <a:pt x="255" y="1996"/>
                </a:moveTo>
                <a:lnTo>
                  <a:pt x="0" y="1919"/>
                </a:lnTo>
                <a:lnTo>
                  <a:pt x="0" y="120"/>
                </a:lnTo>
                <a:lnTo>
                  <a:pt x="255" y="0"/>
                </a:lnTo>
                <a:lnTo>
                  <a:pt x="255" y="1996"/>
                </a:lnTo>
                <a:close/>
              </a:path>
            </a:pathLst>
          </a:custGeom>
          <a:solidFill>
            <a:srgbClr val="ED7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854450" y="3206751"/>
            <a:ext cx="282575" cy="3168650"/>
          </a:xfrm>
          <a:custGeom>
            <a:avLst/>
            <a:gdLst>
              <a:gd name="T0" fmla="*/ 0 w 178"/>
              <a:gd name="T1" fmla="*/ 1996 h 1996"/>
              <a:gd name="T2" fmla="*/ 178 w 178"/>
              <a:gd name="T3" fmla="*/ 1919 h 1996"/>
              <a:gd name="T4" fmla="*/ 178 w 178"/>
              <a:gd name="T5" fmla="*/ 111 h 1996"/>
              <a:gd name="T6" fmla="*/ 0 w 178"/>
              <a:gd name="T7" fmla="*/ 0 h 1996"/>
              <a:gd name="T8" fmla="*/ 0 w 178"/>
              <a:gd name="T9" fmla="*/ 199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996">
                <a:moveTo>
                  <a:pt x="0" y="1996"/>
                </a:moveTo>
                <a:lnTo>
                  <a:pt x="178" y="1919"/>
                </a:lnTo>
                <a:lnTo>
                  <a:pt x="178" y="111"/>
                </a:lnTo>
                <a:lnTo>
                  <a:pt x="0" y="0"/>
                </a:lnTo>
                <a:lnTo>
                  <a:pt x="0" y="1996"/>
                </a:lnTo>
                <a:close/>
              </a:path>
            </a:pathLst>
          </a:custGeom>
          <a:solidFill>
            <a:srgbClr val="CD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473575" y="3748088"/>
            <a:ext cx="419100" cy="2627313"/>
          </a:xfrm>
          <a:custGeom>
            <a:avLst/>
            <a:gdLst>
              <a:gd name="T0" fmla="*/ 264 w 264"/>
              <a:gd name="T1" fmla="*/ 1655 h 1655"/>
              <a:gd name="T2" fmla="*/ 0 w 264"/>
              <a:gd name="T3" fmla="*/ 1578 h 1655"/>
              <a:gd name="T4" fmla="*/ 0 w 264"/>
              <a:gd name="T5" fmla="*/ 120 h 1655"/>
              <a:gd name="T6" fmla="*/ 264 w 264"/>
              <a:gd name="T7" fmla="*/ 0 h 1655"/>
              <a:gd name="T8" fmla="*/ 264 w 264"/>
              <a:gd name="T9" fmla="*/ 1655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655">
                <a:moveTo>
                  <a:pt x="264" y="1655"/>
                </a:moveTo>
                <a:lnTo>
                  <a:pt x="0" y="1578"/>
                </a:lnTo>
                <a:lnTo>
                  <a:pt x="0" y="120"/>
                </a:lnTo>
                <a:lnTo>
                  <a:pt x="264" y="0"/>
                </a:lnTo>
                <a:lnTo>
                  <a:pt x="264" y="1655"/>
                </a:lnTo>
                <a:close/>
              </a:path>
            </a:pathLst>
          </a:custGeom>
          <a:solidFill>
            <a:srgbClr val="F8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92675" y="3748088"/>
            <a:ext cx="268288" cy="2627313"/>
          </a:xfrm>
          <a:custGeom>
            <a:avLst/>
            <a:gdLst>
              <a:gd name="T0" fmla="*/ 0 w 169"/>
              <a:gd name="T1" fmla="*/ 1655 h 1655"/>
              <a:gd name="T2" fmla="*/ 169 w 169"/>
              <a:gd name="T3" fmla="*/ 1578 h 1655"/>
              <a:gd name="T4" fmla="*/ 169 w 169"/>
              <a:gd name="T5" fmla="*/ 111 h 1655"/>
              <a:gd name="T6" fmla="*/ 0 w 169"/>
              <a:gd name="T7" fmla="*/ 0 h 1655"/>
              <a:gd name="T8" fmla="*/ 0 w 169"/>
              <a:gd name="T9" fmla="*/ 1655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655">
                <a:moveTo>
                  <a:pt x="0" y="1655"/>
                </a:moveTo>
                <a:lnTo>
                  <a:pt x="169" y="1578"/>
                </a:lnTo>
                <a:lnTo>
                  <a:pt x="169" y="111"/>
                </a:lnTo>
                <a:lnTo>
                  <a:pt x="0" y="0"/>
                </a:lnTo>
                <a:lnTo>
                  <a:pt x="0" y="1655"/>
                </a:lnTo>
                <a:close/>
              </a:path>
            </a:pathLst>
          </a:custGeom>
          <a:solidFill>
            <a:srgbClr val="E8A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511800" y="4398963"/>
            <a:ext cx="404813" cy="1976438"/>
          </a:xfrm>
          <a:custGeom>
            <a:avLst/>
            <a:gdLst>
              <a:gd name="T0" fmla="*/ 255 w 255"/>
              <a:gd name="T1" fmla="*/ 1245 h 1245"/>
              <a:gd name="T2" fmla="*/ 0 w 255"/>
              <a:gd name="T3" fmla="*/ 1168 h 1245"/>
              <a:gd name="T4" fmla="*/ 0 w 255"/>
              <a:gd name="T5" fmla="*/ 128 h 1245"/>
              <a:gd name="T6" fmla="*/ 255 w 255"/>
              <a:gd name="T7" fmla="*/ 0 h 1245"/>
              <a:gd name="T8" fmla="*/ 255 w 255"/>
              <a:gd name="T9" fmla="*/ 124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245">
                <a:moveTo>
                  <a:pt x="255" y="1245"/>
                </a:moveTo>
                <a:lnTo>
                  <a:pt x="0" y="1168"/>
                </a:lnTo>
                <a:lnTo>
                  <a:pt x="0" y="128"/>
                </a:lnTo>
                <a:lnTo>
                  <a:pt x="255" y="0"/>
                </a:lnTo>
                <a:lnTo>
                  <a:pt x="255" y="1245"/>
                </a:lnTo>
                <a:close/>
              </a:path>
            </a:pathLst>
          </a:custGeom>
          <a:solidFill>
            <a:srgbClr val="A8B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916613" y="4398963"/>
            <a:ext cx="282575" cy="1976438"/>
          </a:xfrm>
          <a:custGeom>
            <a:avLst/>
            <a:gdLst>
              <a:gd name="T0" fmla="*/ 0 w 178"/>
              <a:gd name="T1" fmla="*/ 1245 h 1245"/>
              <a:gd name="T2" fmla="*/ 178 w 178"/>
              <a:gd name="T3" fmla="*/ 1168 h 1245"/>
              <a:gd name="T4" fmla="*/ 178 w 178"/>
              <a:gd name="T5" fmla="*/ 111 h 1245"/>
              <a:gd name="T6" fmla="*/ 0 w 178"/>
              <a:gd name="T7" fmla="*/ 0 h 1245"/>
              <a:gd name="T8" fmla="*/ 0 w 178"/>
              <a:gd name="T9" fmla="*/ 124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245">
                <a:moveTo>
                  <a:pt x="0" y="1245"/>
                </a:moveTo>
                <a:lnTo>
                  <a:pt x="178" y="1168"/>
                </a:lnTo>
                <a:lnTo>
                  <a:pt x="178" y="111"/>
                </a:lnTo>
                <a:lnTo>
                  <a:pt x="0" y="0"/>
                </a:lnTo>
                <a:lnTo>
                  <a:pt x="0" y="1245"/>
                </a:lnTo>
                <a:close/>
              </a:path>
            </a:pathLst>
          </a:custGeom>
          <a:solidFill>
            <a:srgbClr val="98A6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508750" y="3125788"/>
            <a:ext cx="404813" cy="3249613"/>
          </a:xfrm>
          <a:custGeom>
            <a:avLst/>
            <a:gdLst>
              <a:gd name="T0" fmla="*/ 255 w 255"/>
              <a:gd name="T1" fmla="*/ 2047 h 2047"/>
              <a:gd name="T2" fmla="*/ 0 w 255"/>
              <a:gd name="T3" fmla="*/ 1970 h 2047"/>
              <a:gd name="T4" fmla="*/ 0 w 255"/>
              <a:gd name="T5" fmla="*/ 128 h 2047"/>
              <a:gd name="T6" fmla="*/ 255 w 255"/>
              <a:gd name="T7" fmla="*/ 0 h 2047"/>
              <a:gd name="T8" fmla="*/ 255 w 255"/>
              <a:gd name="T9" fmla="*/ 2047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047">
                <a:moveTo>
                  <a:pt x="255" y="2047"/>
                </a:moveTo>
                <a:lnTo>
                  <a:pt x="0" y="1970"/>
                </a:lnTo>
                <a:lnTo>
                  <a:pt x="0" y="128"/>
                </a:lnTo>
                <a:lnTo>
                  <a:pt x="255" y="0"/>
                </a:lnTo>
                <a:lnTo>
                  <a:pt x="255" y="2047"/>
                </a:lnTo>
                <a:close/>
              </a:path>
            </a:pathLst>
          </a:custGeom>
          <a:solidFill>
            <a:srgbClr val="E835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913563" y="3125788"/>
            <a:ext cx="282575" cy="3249613"/>
          </a:xfrm>
          <a:custGeom>
            <a:avLst/>
            <a:gdLst>
              <a:gd name="T0" fmla="*/ 0 w 178"/>
              <a:gd name="T1" fmla="*/ 2047 h 2047"/>
              <a:gd name="T2" fmla="*/ 178 w 178"/>
              <a:gd name="T3" fmla="*/ 1970 h 2047"/>
              <a:gd name="T4" fmla="*/ 178 w 178"/>
              <a:gd name="T5" fmla="*/ 111 h 2047"/>
              <a:gd name="T6" fmla="*/ 0 w 178"/>
              <a:gd name="T7" fmla="*/ 0 h 2047"/>
              <a:gd name="T8" fmla="*/ 0 w 178"/>
              <a:gd name="T9" fmla="*/ 2047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2047">
                <a:moveTo>
                  <a:pt x="0" y="2047"/>
                </a:moveTo>
                <a:lnTo>
                  <a:pt x="178" y="1970"/>
                </a:lnTo>
                <a:lnTo>
                  <a:pt x="178" y="111"/>
                </a:lnTo>
                <a:lnTo>
                  <a:pt x="0" y="0"/>
                </a:lnTo>
                <a:lnTo>
                  <a:pt x="0" y="2047"/>
                </a:lnTo>
                <a:close/>
              </a:path>
            </a:pathLst>
          </a:custGeom>
          <a:solidFill>
            <a:srgbClr val="C22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466013" y="3830638"/>
            <a:ext cx="417513" cy="2544763"/>
          </a:xfrm>
          <a:custGeom>
            <a:avLst/>
            <a:gdLst>
              <a:gd name="T0" fmla="*/ 263 w 263"/>
              <a:gd name="T1" fmla="*/ 1603 h 1603"/>
              <a:gd name="T2" fmla="*/ 0 w 263"/>
              <a:gd name="T3" fmla="*/ 1526 h 1603"/>
              <a:gd name="T4" fmla="*/ 0 w 263"/>
              <a:gd name="T5" fmla="*/ 128 h 1603"/>
              <a:gd name="T6" fmla="*/ 263 w 263"/>
              <a:gd name="T7" fmla="*/ 0 h 1603"/>
              <a:gd name="T8" fmla="*/ 263 w 263"/>
              <a:gd name="T9" fmla="*/ 1603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603">
                <a:moveTo>
                  <a:pt x="263" y="1603"/>
                </a:moveTo>
                <a:lnTo>
                  <a:pt x="0" y="1526"/>
                </a:lnTo>
                <a:lnTo>
                  <a:pt x="0" y="128"/>
                </a:lnTo>
                <a:lnTo>
                  <a:pt x="263" y="0"/>
                </a:lnTo>
                <a:lnTo>
                  <a:pt x="263" y="1603"/>
                </a:lnTo>
                <a:close/>
              </a:path>
            </a:pathLst>
          </a:custGeom>
          <a:solidFill>
            <a:srgbClr val="ED7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883525" y="3830638"/>
            <a:ext cx="268288" cy="2544763"/>
          </a:xfrm>
          <a:custGeom>
            <a:avLst/>
            <a:gdLst>
              <a:gd name="T0" fmla="*/ 0 w 169"/>
              <a:gd name="T1" fmla="*/ 1603 h 1603"/>
              <a:gd name="T2" fmla="*/ 169 w 169"/>
              <a:gd name="T3" fmla="*/ 1526 h 1603"/>
              <a:gd name="T4" fmla="*/ 169 w 169"/>
              <a:gd name="T5" fmla="*/ 110 h 1603"/>
              <a:gd name="T6" fmla="*/ 0 w 169"/>
              <a:gd name="T7" fmla="*/ 0 h 1603"/>
              <a:gd name="T8" fmla="*/ 0 w 169"/>
              <a:gd name="T9" fmla="*/ 1603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603">
                <a:moveTo>
                  <a:pt x="0" y="1603"/>
                </a:moveTo>
                <a:lnTo>
                  <a:pt x="169" y="1526"/>
                </a:lnTo>
                <a:lnTo>
                  <a:pt x="169" y="110"/>
                </a:lnTo>
                <a:lnTo>
                  <a:pt x="0" y="0"/>
                </a:lnTo>
                <a:lnTo>
                  <a:pt x="0" y="1603"/>
                </a:lnTo>
                <a:close/>
              </a:path>
            </a:pathLst>
          </a:custGeom>
          <a:solidFill>
            <a:srgbClr val="CD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8502650" y="3546476"/>
            <a:ext cx="404813" cy="2828925"/>
          </a:xfrm>
          <a:custGeom>
            <a:avLst/>
            <a:gdLst>
              <a:gd name="T0" fmla="*/ 255 w 255"/>
              <a:gd name="T1" fmla="*/ 1782 h 1782"/>
              <a:gd name="T2" fmla="*/ 0 w 255"/>
              <a:gd name="T3" fmla="*/ 1705 h 1782"/>
              <a:gd name="T4" fmla="*/ 0 w 255"/>
              <a:gd name="T5" fmla="*/ 127 h 1782"/>
              <a:gd name="T6" fmla="*/ 255 w 255"/>
              <a:gd name="T7" fmla="*/ 0 h 1782"/>
              <a:gd name="T8" fmla="*/ 255 w 255"/>
              <a:gd name="T9" fmla="*/ 1782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782">
                <a:moveTo>
                  <a:pt x="255" y="1782"/>
                </a:moveTo>
                <a:lnTo>
                  <a:pt x="0" y="1705"/>
                </a:lnTo>
                <a:lnTo>
                  <a:pt x="0" y="127"/>
                </a:lnTo>
                <a:lnTo>
                  <a:pt x="255" y="0"/>
                </a:lnTo>
                <a:lnTo>
                  <a:pt x="255" y="1782"/>
                </a:lnTo>
                <a:close/>
              </a:path>
            </a:pathLst>
          </a:custGeom>
          <a:solidFill>
            <a:srgbClr val="F8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8907463" y="3546476"/>
            <a:ext cx="282575" cy="2828925"/>
          </a:xfrm>
          <a:custGeom>
            <a:avLst/>
            <a:gdLst>
              <a:gd name="T0" fmla="*/ 0 w 178"/>
              <a:gd name="T1" fmla="*/ 1782 h 1782"/>
              <a:gd name="T2" fmla="*/ 178 w 178"/>
              <a:gd name="T3" fmla="*/ 1705 h 1782"/>
              <a:gd name="T4" fmla="*/ 178 w 178"/>
              <a:gd name="T5" fmla="*/ 110 h 1782"/>
              <a:gd name="T6" fmla="*/ 0 w 178"/>
              <a:gd name="T7" fmla="*/ 0 h 1782"/>
              <a:gd name="T8" fmla="*/ 0 w 178"/>
              <a:gd name="T9" fmla="*/ 1782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82">
                <a:moveTo>
                  <a:pt x="0" y="1782"/>
                </a:moveTo>
                <a:lnTo>
                  <a:pt x="178" y="1705"/>
                </a:lnTo>
                <a:lnTo>
                  <a:pt x="178" y="110"/>
                </a:lnTo>
                <a:lnTo>
                  <a:pt x="0" y="0"/>
                </a:lnTo>
                <a:lnTo>
                  <a:pt x="0" y="1782"/>
                </a:lnTo>
                <a:close/>
              </a:path>
            </a:pathLst>
          </a:custGeom>
          <a:solidFill>
            <a:srgbClr val="E8A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9526588" y="2760663"/>
            <a:ext cx="404813" cy="3614738"/>
          </a:xfrm>
          <a:custGeom>
            <a:avLst/>
            <a:gdLst>
              <a:gd name="T0" fmla="*/ 255 w 255"/>
              <a:gd name="T1" fmla="*/ 2277 h 2277"/>
              <a:gd name="T2" fmla="*/ 0 w 255"/>
              <a:gd name="T3" fmla="*/ 2200 h 2277"/>
              <a:gd name="T4" fmla="*/ 0 w 255"/>
              <a:gd name="T5" fmla="*/ 119 h 2277"/>
              <a:gd name="T6" fmla="*/ 255 w 255"/>
              <a:gd name="T7" fmla="*/ 0 h 2277"/>
              <a:gd name="T8" fmla="*/ 255 w 255"/>
              <a:gd name="T9" fmla="*/ 2277 h 2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277">
                <a:moveTo>
                  <a:pt x="255" y="2277"/>
                </a:moveTo>
                <a:lnTo>
                  <a:pt x="0" y="2200"/>
                </a:lnTo>
                <a:lnTo>
                  <a:pt x="0" y="119"/>
                </a:lnTo>
                <a:lnTo>
                  <a:pt x="255" y="0"/>
                </a:lnTo>
                <a:lnTo>
                  <a:pt x="255" y="2277"/>
                </a:lnTo>
                <a:close/>
              </a:path>
            </a:pathLst>
          </a:custGeom>
          <a:solidFill>
            <a:srgbClr val="A8B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9931400" y="2760663"/>
            <a:ext cx="282575" cy="3614738"/>
          </a:xfrm>
          <a:custGeom>
            <a:avLst/>
            <a:gdLst>
              <a:gd name="T0" fmla="*/ 0 w 178"/>
              <a:gd name="T1" fmla="*/ 2277 h 2277"/>
              <a:gd name="T2" fmla="*/ 178 w 178"/>
              <a:gd name="T3" fmla="*/ 2200 h 2277"/>
              <a:gd name="T4" fmla="*/ 178 w 178"/>
              <a:gd name="T5" fmla="*/ 111 h 2277"/>
              <a:gd name="T6" fmla="*/ 0 w 178"/>
              <a:gd name="T7" fmla="*/ 0 h 2277"/>
              <a:gd name="T8" fmla="*/ 0 w 178"/>
              <a:gd name="T9" fmla="*/ 2277 h 2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2277">
                <a:moveTo>
                  <a:pt x="0" y="2277"/>
                </a:moveTo>
                <a:lnTo>
                  <a:pt x="178" y="2200"/>
                </a:lnTo>
                <a:lnTo>
                  <a:pt x="178" y="111"/>
                </a:lnTo>
                <a:lnTo>
                  <a:pt x="0" y="0"/>
                </a:lnTo>
                <a:lnTo>
                  <a:pt x="0" y="2277"/>
                </a:lnTo>
                <a:close/>
              </a:path>
            </a:pathLst>
          </a:custGeom>
          <a:solidFill>
            <a:srgbClr val="98A6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501220" y="2012423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100%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08476" y="2369364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95%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553751" y="2801406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3E3A39"/>
                </a:solidFill>
                <a:latin typeface="Impact" panose="020B0806030902050204" pitchFamily="34" charset="0"/>
              </a:rPr>
              <a:t>8</a:t>
            </a:r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0%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551523" y="3347056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70%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624570" y="3990866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3E3A39"/>
                </a:solidFill>
                <a:latin typeface="Impact" panose="020B0806030902050204" pitchFamily="34" charset="0"/>
              </a:rPr>
              <a:t>5</a:t>
            </a:r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0%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598277" y="272104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90%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562112" y="3446843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65%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590046" y="3183964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3E3A39"/>
                </a:solidFill>
                <a:latin typeface="Impact" panose="020B0806030902050204" pitchFamily="34" charset="0"/>
              </a:rPr>
              <a:t>7</a:t>
            </a:r>
            <a:r>
              <a:rPr lang="en-US" altLang="zh-CN" sz="2000" dirty="0" smtClean="0">
                <a:solidFill>
                  <a:srgbClr val="3E3A39"/>
                </a:solidFill>
                <a:latin typeface="Impact" panose="020B0806030902050204" pitchFamily="34" charset="0"/>
              </a:rPr>
              <a:t>5%</a:t>
            </a:r>
            <a:endParaRPr lang="zh-CN" altLang="en-US" sz="2000" dirty="0">
              <a:solidFill>
                <a:srgbClr val="3E3A39"/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00603" y="858685"/>
            <a:ext cx="1034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纯图形做成的图表，需要根据数据手动调整柱形长度，调整方法是制作一个对应的柱形图表作参考。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aphicFrame>
        <p:nvGraphicFramePr>
          <p:cNvPr id="71" name="图表 70"/>
          <p:cNvGraphicFramePr/>
          <p:nvPr>
            <p:extLst>
              <p:ext uri="{D42A27DB-BD31-4B8C-83A1-F6EECF244321}">
                <p14:modId xmlns:p14="http://schemas.microsoft.com/office/powerpoint/2010/main" val="2636385945"/>
              </p:ext>
            </p:extLst>
          </p:nvPr>
        </p:nvGraphicFramePr>
        <p:xfrm>
          <a:off x="4261272" y="1183518"/>
          <a:ext cx="7793568" cy="433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2" name="组合 101"/>
          <p:cNvGrpSpPr/>
          <p:nvPr/>
        </p:nvGrpSpPr>
        <p:grpSpPr>
          <a:xfrm>
            <a:off x="4528808" y="5550043"/>
            <a:ext cx="849198" cy="864000"/>
            <a:chOff x="995012" y="5604633"/>
            <a:chExt cx="855427" cy="870337"/>
          </a:xfrm>
        </p:grpSpPr>
        <p:sp>
          <p:nvSpPr>
            <p:cNvPr id="74" name="Oval 41"/>
            <p:cNvSpPr>
              <a:spLocks noChangeArrowheads="1"/>
            </p:cNvSpPr>
            <p:nvPr/>
          </p:nvSpPr>
          <p:spPr bwMode="auto">
            <a:xfrm>
              <a:off x="995012" y="5604633"/>
              <a:ext cx="855427" cy="870337"/>
            </a:xfrm>
            <a:prstGeom prst="ellipse">
              <a:avLst/>
            </a:prstGeom>
            <a:solidFill>
              <a:srgbClr val="EB6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1237290" y="5811501"/>
              <a:ext cx="613149" cy="663469"/>
            </a:xfrm>
            <a:custGeom>
              <a:avLst/>
              <a:gdLst>
                <a:gd name="T0" fmla="*/ 109 w 109"/>
                <a:gd name="T1" fmla="*/ 48 h 116"/>
                <a:gd name="T2" fmla="*/ 64 w 109"/>
                <a:gd name="T3" fmla="*/ 0 h 116"/>
                <a:gd name="T4" fmla="*/ 40 w 109"/>
                <a:gd name="T5" fmla="*/ 1 h 116"/>
                <a:gd name="T6" fmla="*/ 1 w 109"/>
                <a:gd name="T7" fmla="*/ 1 h 116"/>
                <a:gd name="T8" fmla="*/ 2 w 109"/>
                <a:gd name="T9" fmla="*/ 43 h 116"/>
                <a:gd name="T10" fmla="*/ 0 w 109"/>
                <a:gd name="T11" fmla="*/ 78 h 116"/>
                <a:gd name="T12" fmla="*/ 34 w 109"/>
                <a:gd name="T13" fmla="*/ 116 h 116"/>
                <a:gd name="T14" fmla="*/ 109 w 109"/>
                <a:gd name="T15" fmla="*/ 4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16">
                  <a:moveTo>
                    <a:pt x="109" y="48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72" y="115"/>
                    <a:pt x="104" y="86"/>
                    <a:pt x="109" y="48"/>
                  </a:cubicBezTo>
                  <a:close/>
                </a:path>
              </a:pathLst>
            </a:custGeom>
            <a:solidFill>
              <a:srgbClr val="B35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3"/>
            <p:cNvSpPr>
              <a:spLocks noEditPoints="1"/>
            </p:cNvSpPr>
            <p:nvPr/>
          </p:nvSpPr>
          <p:spPr bwMode="auto">
            <a:xfrm>
              <a:off x="1231699" y="5811501"/>
              <a:ext cx="382053" cy="456601"/>
            </a:xfrm>
            <a:custGeom>
              <a:avLst/>
              <a:gdLst>
                <a:gd name="T0" fmla="*/ 4 w 68"/>
                <a:gd name="T1" fmla="*/ 0 h 80"/>
                <a:gd name="T2" fmla="*/ 1 w 68"/>
                <a:gd name="T3" fmla="*/ 76 h 80"/>
                <a:gd name="T4" fmla="*/ 64 w 68"/>
                <a:gd name="T5" fmla="*/ 80 h 80"/>
                <a:gd name="T6" fmla="*/ 67 w 68"/>
                <a:gd name="T7" fmla="*/ 4 h 80"/>
                <a:gd name="T8" fmla="*/ 14 w 68"/>
                <a:gd name="T9" fmla="*/ 68 h 80"/>
                <a:gd name="T10" fmla="*/ 14 w 68"/>
                <a:gd name="T11" fmla="*/ 60 h 80"/>
                <a:gd name="T12" fmla="*/ 14 w 68"/>
                <a:gd name="T13" fmla="*/ 68 h 80"/>
                <a:gd name="T14" fmla="*/ 10 w 68"/>
                <a:gd name="T15" fmla="*/ 51 h 80"/>
                <a:gd name="T16" fmla="*/ 18 w 68"/>
                <a:gd name="T17" fmla="*/ 51 h 80"/>
                <a:gd name="T18" fmla="*/ 14 w 68"/>
                <a:gd name="T19" fmla="*/ 42 h 80"/>
                <a:gd name="T20" fmla="*/ 14 w 68"/>
                <a:gd name="T21" fmla="*/ 33 h 80"/>
                <a:gd name="T22" fmla="*/ 14 w 68"/>
                <a:gd name="T23" fmla="*/ 42 h 80"/>
                <a:gd name="T24" fmla="*/ 23 w 68"/>
                <a:gd name="T25" fmla="*/ 64 h 80"/>
                <a:gd name="T26" fmla="*/ 32 w 68"/>
                <a:gd name="T27" fmla="*/ 64 h 80"/>
                <a:gd name="T28" fmla="*/ 27 w 68"/>
                <a:gd name="T29" fmla="*/ 55 h 80"/>
                <a:gd name="T30" fmla="*/ 27 w 68"/>
                <a:gd name="T31" fmla="*/ 46 h 80"/>
                <a:gd name="T32" fmla="*/ 27 w 68"/>
                <a:gd name="T33" fmla="*/ 55 h 80"/>
                <a:gd name="T34" fmla="*/ 23 w 68"/>
                <a:gd name="T35" fmla="*/ 37 h 80"/>
                <a:gd name="T36" fmla="*/ 31 w 68"/>
                <a:gd name="T37" fmla="*/ 37 h 80"/>
                <a:gd name="T38" fmla="*/ 41 w 68"/>
                <a:gd name="T39" fmla="*/ 68 h 80"/>
                <a:gd name="T40" fmla="*/ 41 w 68"/>
                <a:gd name="T41" fmla="*/ 59 h 80"/>
                <a:gd name="T42" fmla="*/ 41 w 68"/>
                <a:gd name="T43" fmla="*/ 68 h 80"/>
                <a:gd name="T44" fmla="*/ 36 w 68"/>
                <a:gd name="T45" fmla="*/ 50 h 80"/>
                <a:gd name="T46" fmla="*/ 45 w 68"/>
                <a:gd name="T47" fmla="*/ 50 h 80"/>
                <a:gd name="T48" fmla="*/ 41 w 68"/>
                <a:gd name="T49" fmla="*/ 41 h 80"/>
                <a:gd name="T50" fmla="*/ 40 w 68"/>
                <a:gd name="T51" fmla="*/ 33 h 80"/>
                <a:gd name="T52" fmla="*/ 41 w 68"/>
                <a:gd name="T53" fmla="*/ 41 h 80"/>
                <a:gd name="T54" fmla="*/ 54 w 68"/>
                <a:gd name="T55" fmla="*/ 68 h 80"/>
                <a:gd name="T56" fmla="*/ 49 w 68"/>
                <a:gd name="T57" fmla="*/ 50 h 80"/>
                <a:gd name="T58" fmla="*/ 58 w 68"/>
                <a:gd name="T59" fmla="*/ 50 h 80"/>
                <a:gd name="T60" fmla="*/ 50 w 68"/>
                <a:gd name="T61" fmla="*/ 37 h 80"/>
                <a:gd name="T62" fmla="*/ 58 w 68"/>
                <a:gd name="T63" fmla="*/ 37 h 80"/>
                <a:gd name="T64" fmla="*/ 50 w 68"/>
                <a:gd name="T65" fmla="*/ 37 h 80"/>
                <a:gd name="T66" fmla="*/ 15 w 68"/>
                <a:gd name="T67" fmla="*/ 23 h 80"/>
                <a:gd name="T68" fmla="*/ 15 w 68"/>
                <a:gd name="T69" fmla="*/ 8 h 80"/>
                <a:gd name="T70" fmla="*/ 60 w 68"/>
                <a:gd name="T7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0">
                  <a:moveTo>
                    <a:pt x="6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8"/>
                    <a:pt x="3" y="80"/>
                    <a:pt x="5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8" y="78"/>
                    <a:pt x="68" y="7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3" y="0"/>
                  </a:cubicBezTo>
                  <a:close/>
                  <a:moveTo>
                    <a:pt x="14" y="68"/>
                  </a:moveTo>
                  <a:cubicBezTo>
                    <a:pt x="12" y="68"/>
                    <a:pt x="10" y="66"/>
                    <a:pt x="10" y="64"/>
                  </a:cubicBezTo>
                  <a:cubicBezTo>
                    <a:pt x="10" y="62"/>
                    <a:pt x="12" y="60"/>
                    <a:pt x="14" y="60"/>
                  </a:cubicBezTo>
                  <a:cubicBezTo>
                    <a:pt x="17" y="60"/>
                    <a:pt x="18" y="62"/>
                    <a:pt x="18" y="64"/>
                  </a:cubicBezTo>
                  <a:cubicBezTo>
                    <a:pt x="18" y="66"/>
                    <a:pt x="17" y="68"/>
                    <a:pt x="14" y="68"/>
                  </a:cubicBezTo>
                  <a:close/>
                  <a:moveTo>
                    <a:pt x="14" y="55"/>
                  </a:moveTo>
                  <a:cubicBezTo>
                    <a:pt x="12" y="55"/>
                    <a:pt x="10" y="53"/>
                    <a:pt x="10" y="51"/>
                  </a:cubicBezTo>
                  <a:cubicBezTo>
                    <a:pt x="10" y="48"/>
                    <a:pt x="12" y="46"/>
                    <a:pt x="14" y="46"/>
                  </a:cubicBezTo>
                  <a:cubicBezTo>
                    <a:pt x="16" y="46"/>
                    <a:pt x="18" y="48"/>
                    <a:pt x="18" y="51"/>
                  </a:cubicBezTo>
                  <a:cubicBezTo>
                    <a:pt x="18" y="53"/>
                    <a:pt x="16" y="55"/>
                    <a:pt x="14" y="55"/>
                  </a:cubicBezTo>
                  <a:close/>
                  <a:moveTo>
                    <a:pt x="14" y="42"/>
                  </a:moveTo>
                  <a:cubicBezTo>
                    <a:pt x="12" y="42"/>
                    <a:pt x="10" y="40"/>
                    <a:pt x="10" y="37"/>
                  </a:cubicBezTo>
                  <a:cubicBezTo>
                    <a:pt x="10" y="35"/>
                    <a:pt x="11" y="33"/>
                    <a:pt x="14" y="33"/>
                  </a:cubicBezTo>
                  <a:cubicBezTo>
                    <a:pt x="16" y="33"/>
                    <a:pt x="18" y="35"/>
                    <a:pt x="18" y="37"/>
                  </a:cubicBezTo>
                  <a:cubicBezTo>
                    <a:pt x="18" y="40"/>
                    <a:pt x="16" y="42"/>
                    <a:pt x="14" y="42"/>
                  </a:cubicBezTo>
                  <a:close/>
                  <a:moveTo>
                    <a:pt x="28" y="68"/>
                  </a:moveTo>
                  <a:cubicBezTo>
                    <a:pt x="25" y="68"/>
                    <a:pt x="23" y="66"/>
                    <a:pt x="23" y="64"/>
                  </a:cubicBezTo>
                  <a:cubicBezTo>
                    <a:pt x="23" y="61"/>
                    <a:pt x="25" y="60"/>
                    <a:pt x="27" y="60"/>
                  </a:cubicBezTo>
                  <a:cubicBezTo>
                    <a:pt x="30" y="60"/>
                    <a:pt x="32" y="61"/>
                    <a:pt x="32" y="64"/>
                  </a:cubicBezTo>
                  <a:cubicBezTo>
                    <a:pt x="32" y="66"/>
                    <a:pt x="30" y="68"/>
                    <a:pt x="28" y="68"/>
                  </a:cubicBezTo>
                  <a:close/>
                  <a:moveTo>
                    <a:pt x="27" y="55"/>
                  </a:moveTo>
                  <a:cubicBezTo>
                    <a:pt x="25" y="55"/>
                    <a:pt x="23" y="53"/>
                    <a:pt x="23" y="51"/>
                  </a:cubicBezTo>
                  <a:cubicBezTo>
                    <a:pt x="23" y="48"/>
                    <a:pt x="25" y="46"/>
                    <a:pt x="27" y="46"/>
                  </a:cubicBezTo>
                  <a:cubicBezTo>
                    <a:pt x="30" y="46"/>
                    <a:pt x="32" y="48"/>
                    <a:pt x="32" y="50"/>
                  </a:cubicBezTo>
                  <a:cubicBezTo>
                    <a:pt x="32" y="53"/>
                    <a:pt x="30" y="55"/>
                    <a:pt x="27" y="55"/>
                  </a:cubicBezTo>
                  <a:close/>
                  <a:moveTo>
                    <a:pt x="27" y="41"/>
                  </a:moveTo>
                  <a:cubicBezTo>
                    <a:pt x="25" y="41"/>
                    <a:pt x="23" y="40"/>
                    <a:pt x="23" y="37"/>
                  </a:cubicBezTo>
                  <a:cubicBezTo>
                    <a:pt x="23" y="35"/>
                    <a:pt x="25" y="33"/>
                    <a:pt x="27" y="33"/>
                  </a:cubicBezTo>
                  <a:cubicBezTo>
                    <a:pt x="29" y="33"/>
                    <a:pt x="31" y="35"/>
                    <a:pt x="31" y="37"/>
                  </a:cubicBezTo>
                  <a:cubicBezTo>
                    <a:pt x="31" y="39"/>
                    <a:pt x="30" y="41"/>
                    <a:pt x="27" y="41"/>
                  </a:cubicBezTo>
                  <a:close/>
                  <a:moveTo>
                    <a:pt x="41" y="68"/>
                  </a:moveTo>
                  <a:cubicBezTo>
                    <a:pt x="38" y="68"/>
                    <a:pt x="37" y="66"/>
                    <a:pt x="37" y="64"/>
                  </a:cubicBezTo>
                  <a:cubicBezTo>
                    <a:pt x="37" y="61"/>
                    <a:pt x="38" y="59"/>
                    <a:pt x="41" y="59"/>
                  </a:cubicBezTo>
                  <a:cubicBezTo>
                    <a:pt x="43" y="59"/>
                    <a:pt x="45" y="61"/>
                    <a:pt x="45" y="64"/>
                  </a:cubicBezTo>
                  <a:cubicBezTo>
                    <a:pt x="45" y="66"/>
                    <a:pt x="43" y="68"/>
                    <a:pt x="41" y="68"/>
                  </a:cubicBezTo>
                  <a:close/>
                  <a:moveTo>
                    <a:pt x="41" y="55"/>
                  </a:moveTo>
                  <a:cubicBezTo>
                    <a:pt x="38" y="55"/>
                    <a:pt x="36" y="53"/>
                    <a:pt x="36" y="50"/>
                  </a:cubicBezTo>
                  <a:cubicBezTo>
                    <a:pt x="36" y="48"/>
                    <a:pt x="38" y="46"/>
                    <a:pt x="41" y="46"/>
                  </a:cubicBezTo>
                  <a:cubicBezTo>
                    <a:pt x="43" y="46"/>
                    <a:pt x="45" y="48"/>
                    <a:pt x="45" y="50"/>
                  </a:cubicBezTo>
                  <a:cubicBezTo>
                    <a:pt x="45" y="53"/>
                    <a:pt x="43" y="55"/>
                    <a:pt x="41" y="55"/>
                  </a:cubicBezTo>
                  <a:close/>
                  <a:moveTo>
                    <a:pt x="41" y="41"/>
                  </a:moveTo>
                  <a:cubicBezTo>
                    <a:pt x="38" y="41"/>
                    <a:pt x="36" y="39"/>
                    <a:pt x="36" y="37"/>
                  </a:cubicBezTo>
                  <a:cubicBezTo>
                    <a:pt x="36" y="35"/>
                    <a:pt x="38" y="33"/>
                    <a:pt x="40" y="33"/>
                  </a:cubicBezTo>
                  <a:cubicBezTo>
                    <a:pt x="43" y="33"/>
                    <a:pt x="45" y="35"/>
                    <a:pt x="45" y="37"/>
                  </a:cubicBezTo>
                  <a:cubicBezTo>
                    <a:pt x="45" y="39"/>
                    <a:pt x="43" y="41"/>
                    <a:pt x="41" y="41"/>
                  </a:cubicBezTo>
                  <a:close/>
                  <a:moveTo>
                    <a:pt x="59" y="64"/>
                  </a:moveTo>
                  <a:cubicBezTo>
                    <a:pt x="59" y="66"/>
                    <a:pt x="57" y="68"/>
                    <a:pt x="54" y="68"/>
                  </a:cubicBezTo>
                  <a:cubicBezTo>
                    <a:pt x="52" y="68"/>
                    <a:pt x="50" y="66"/>
                    <a:pt x="50" y="6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8"/>
                    <a:pt x="51" y="46"/>
                    <a:pt x="54" y="46"/>
                  </a:cubicBezTo>
                  <a:cubicBezTo>
                    <a:pt x="56" y="46"/>
                    <a:pt x="58" y="48"/>
                    <a:pt x="58" y="50"/>
                  </a:cubicBezTo>
                  <a:lnTo>
                    <a:pt x="59" y="64"/>
                  </a:lnTo>
                  <a:close/>
                  <a:moveTo>
                    <a:pt x="50" y="37"/>
                  </a:moveTo>
                  <a:cubicBezTo>
                    <a:pt x="50" y="35"/>
                    <a:pt x="51" y="33"/>
                    <a:pt x="54" y="33"/>
                  </a:cubicBezTo>
                  <a:cubicBezTo>
                    <a:pt x="56" y="33"/>
                    <a:pt x="58" y="34"/>
                    <a:pt x="58" y="37"/>
                  </a:cubicBezTo>
                  <a:cubicBezTo>
                    <a:pt x="58" y="39"/>
                    <a:pt x="56" y="41"/>
                    <a:pt x="54" y="41"/>
                  </a:cubicBezTo>
                  <a:cubicBezTo>
                    <a:pt x="51" y="41"/>
                    <a:pt x="50" y="39"/>
                    <a:pt x="50" y="37"/>
                  </a:cubicBezTo>
                  <a:close/>
                  <a:moveTo>
                    <a:pt x="52" y="22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1" y="23"/>
                    <a:pt x="8" y="19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6" y="7"/>
                    <a:pt x="60" y="10"/>
                    <a:pt x="60" y="15"/>
                  </a:cubicBezTo>
                  <a:cubicBezTo>
                    <a:pt x="60" y="19"/>
                    <a:pt x="56" y="22"/>
                    <a:pt x="52" y="22"/>
                  </a:cubicBez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606891" y="5550043"/>
            <a:ext cx="851049" cy="864000"/>
            <a:chOff x="1951078" y="5604633"/>
            <a:chExt cx="857291" cy="870337"/>
          </a:xfrm>
        </p:grpSpPr>
        <p:sp>
          <p:nvSpPr>
            <p:cNvPr id="77" name="Oval 44"/>
            <p:cNvSpPr>
              <a:spLocks noChangeArrowheads="1"/>
            </p:cNvSpPr>
            <p:nvPr/>
          </p:nvSpPr>
          <p:spPr bwMode="auto">
            <a:xfrm>
              <a:off x="1951078" y="5604633"/>
              <a:ext cx="857291" cy="870337"/>
            </a:xfrm>
            <a:prstGeom prst="ellipse">
              <a:avLst/>
            </a:prstGeom>
            <a:solidFill>
              <a:srgbClr val="1F8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2098308" y="5753727"/>
              <a:ext cx="710060" cy="721243"/>
            </a:xfrm>
            <a:custGeom>
              <a:avLst/>
              <a:gdLst>
                <a:gd name="T0" fmla="*/ 85 w 126"/>
                <a:gd name="T1" fmla="*/ 12 h 126"/>
                <a:gd name="T2" fmla="*/ 84 w 126"/>
                <a:gd name="T3" fmla="*/ 11 h 126"/>
                <a:gd name="T4" fmla="*/ 83 w 126"/>
                <a:gd name="T5" fmla="*/ 10 h 126"/>
                <a:gd name="T6" fmla="*/ 51 w 126"/>
                <a:gd name="T7" fmla="*/ 0 h 126"/>
                <a:gd name="T8" fmla="*/ 21 w 126"/>
                <a:gd name="T9" fmla="*/ 10 h 126"/>
                <a:gd name="T10" fmla="*/ 0 w 126"/>
                <a:gd name="T11" fmla="*/ 38 h 126"/>
                <a:gd name="T12" fmla="*/ 10 w 126"/>
                <a:gd name="T13" fmla="*/ 81 h 126"/>
                <a:gd name="T14" fmla="*/ 49 w 126"/>
                <a:gd name="T15" fmla="*/ 100 h 126"/>
                <a:gd name="T16" fmla="*/ 101 w 126"/>
                <a:gd name="T17" fmla="*/ 49 h 126"/>
                <a:gd name="T18" fmla="*/ 91 w 126"/>
                <a:gd name="T19" fmla="*/ 19 h 126"/>
                <a:gd name="T20" fmla="*/ 101 w 126"/>
                <a:gd name="T21" fmla="*/ 50 h 126"/>
                <a:gd name="T22" fmla="*/ 50 w 126"/>
                <a:gd name="T23" fmla="*/ 101 h 126"/>
                <a:gd name="T24" fmla="*/ 10 w 126"/>
                <a:gd name="T25" fmla="*/ 82 h 126"/>
                <a:gd name="T26" fmla="*/ 10 w 126"/>
                <a:gd name="T27" fmla="*/ 82 h 126"/>
                <a:gd name="T28" fmla="*/ 52 w 126"/>
                <a:gd name="T29" fmla="*/ 126 h 126"/>
                <a:gd name="T30" fmla="*/ 126 w 126"/>
                <a:gd name="T31" fmla="*/ 55 h 126"/>
                <a:gd name="T32" fmla="*/ 85 w 126"/>
                <a:gd name="T33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26">
                  <a:moveTo>
                    <a:pt x="85" y="12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1"/>
                    <a:pt x="83" y="1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9" y="92"/>
                    <a:pt x="33" y="100"/>
                    <a:pt x="49" y="100"/>
                  </a:cubicBezTo>
                  <a:cubicBezTo>
                    <a:pt x="78" y="100"/>
                    <a:pt x="101" y="77"/>
                    <a:pt x="101" y="49"/>
                  </a:cubicBezTo>
                  <a:cubicBezTo>
                    <a:pt x="101" y="38"/>
                    <a:pt x="97" y="27"/>
                    <a:pt x="91" y="19"/>
                  </a:cubicBezTo>
                  <a:cubicBezTo>
                    <a:pt x="97" y="27"/>
                    <a:pt x="101" y="38"/>
                    <a:pt x="101" y="50"/>
                  </a:cubicBezTo>
                  <a:cubicBezTo>
                    <a:pt x="101" y="78"/>
                    <a:pt x="78" y="101"/>
                    <a:pt x="50" y="101"/>
                  </a:cubicBezTo>
                  <a:cubicBezTo>
                    <a:pt x="34" y="101"/>
                    <a:pt x="20" y="93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91" y="125"/>
                    <a:pt x="123" y="94"/>
                    <a:pt x="126" y="55"/>
                  </a:cubicBezTo>
                  <a:lnTo>
                    <a:pt x="85" y="12"/>
                  </a:lnTo>
                  <a:close/>
                </a:path>
              </a:pathLst>
            </a:custGeom>
            <a:solidFill>
              <a:srgbClr val="147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6"/>
            <p:cNvSpPr>
              <a:spLocks noEditPoints="1"/>
            </p:cNvSpPr>
            <p:nvPr/>
          </p:nvSpPr>
          <p:spPr bwMode="auto">
            <a:xfrm>
              <a:off x="2092717" y="5748136"/>
              <a:ext cx="574012" cy="583331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75 w 102"/>
                <a:gd name="T11" fmla="*/ 90 h 102"/>
                <a:gd name="T12" fmla="*/ 72 w 102"/>
                <a:gd name="T13" fmla="*/ 84 h 102"/>
                <a:gd name="T14" fmla="*/ 69 w 102"/>
                <a:gd name="T15" fmla="*/ 85 h 102"/>
                <a:gd name="T16" fmla="*/ 73 w 102"/>
                <a:gd name="T17" fmla="*/ 91 h 102"/>
                <a:gd name="T18" fmla="*/ 53 w 102"/>
                <a:gd name="T19" fmla="*/ 97 h 102"/>
                <a:gd name="T20" fmla="*/ 53 w 102"/>
                <a:gd name="T21" fmla="*/ 89 h 102"/>
                <a:gd name="T22" fmla="*/ 51 w 102"/>
                <a:gd name="T23" fmla="*/ 89 h 102"/>
                <a:gd name="T24" fmla="*/ 50 w 102"/>
                <a:gd name="T25" fmla="*/ 89 h 102"/>
                <a:gd name="T26" fmla="*/ 50 w 102"/>
                <a:gd name="T27" fmla="*/ 97 h 102"/>
                <a:gd name="T28" fmla="*/ 30 w 102"/>
                <a:gd name="T29" fmla="*/ 91 h 102"/>
                <a:gd name="T30" fmla="*/ 33 w 102"/>
                <a:gd name="T31" fmla="*/ 85 h 102"/>
                <a:gd name="T32" fmla="*/ 31 w 102"/>
                <a:gd name="T33" fmla="*/ 84 h 102"/>
                <a:gd name="T34" fmla="*/ 27 w 102"/>
                <a:gd name="T35" fmla="*/ 90 h 102"/>
                <a:gd name="T36" fmla="*/ 12 w 102"/>
                <a:gd name="T37" fmla="*/ 75 h 102"/>
                <a:gd name="T38" fmla="*/ 19 w 102"/>
                <a:gd name="T39" fmla="*/ 72 h 102"/>
                <a:gd name="T40" fmla="*/ 17 w 102"/>
                <a:gd name="T41" fmla="*/ 69 h 102"/>
                <a:gd name="T42" fmla="*/ 11 w 102"/>
                <a:gd name="T43" fmla="*/ 72 h 102"/>
                <a:gd name="T44" fmla="*/ 6 w 102"/>
                <a:gd name="T45" fmla="*/ 53 h 102"/>
                <a:gd name="T46" fmla="*/ 13 w 102"/>
                <a:gd name="T47" fmla="*/ 53 h 102"/>
                <a:gd name="T48" fmla="*/ 13 w 102"/>
                <a:gd name="T49" fmla="*/ 51 h 102"/>
                <a:gd name="T50" fmla="*/ 13 w 102"/>
                <a:gd name="T51" fmla="*/ 49 h 102"/>
                <a:gd name="T52" fmla="*/ 6 w 102"/>
                <a:gd name="T53" fmla="*/ 49 h 102"/>
                <a:gd name="T54" fmla="*/ 11 w 102"/>
                <a:gd name="T55" fmla="*/ 29 h 102"/>
                <a:gd name="T56" fmla="*/ 17 w 102"/>
                <a:gd name="T57" fmla="*/ 33 h 102"/>
                <a:gd name="T58" fmla="*/ 19 w 102"/>
                <a:gd name="T59" fmla="*/ 30 h 102"/>
                <a:gd name="T60" fmla="*/ 12 w 102"/>
                <a:gd name="T61" fmla="*/ 27 h 102"/>
                <a:gd name="T62" fmla="*/ 27 w 102"/>
                <a:gd name="T63" fmla="*/ 12 h 102"/>
                <a:gd name="T64" fmla="*/ 31 w 102"/>
                <a:gd name="T65" fmla="*/ 18 h 102"/>
                <a:gd name="T66" fmla="*/ 33 w 102"/>
                <a:gd name="T67" fmla="*/ 17 h 102"/>
                <a:gd name="T68" fmla="*/ 30 w 102"/>
                <a:gd name="T69" fmla="*/ 11 h 102"/>
                <a:gd name="T70" fmla="*/ 50 w 102"/>
                <a:gd name="T71" fmla="*/ 5 h 102"/>
                <a:gd name="T72" fmla="*/ 50 w 102"/>
                <a:gd name="T73" fmla="*/ 12 h 102"/>
                <a:gd name="T74" fmla="*/ 51 w 102"/>
                <a:gd name="T75" fmla="*/ 12 h 102"/>
                <a:gd name="T76" fmla="*/ 53 w 102"/>
                <a:gd name="T77" fmla="*/ 12 h 102"/>
                <a:gd name="T78" fmla="*/ 53 w 102"/>
                <a:gd name="T79" fmla="*/ 5 h 102"/>
                <a:gd name="T80" fmla="*/ 73 w 102"/>
                <a:gd name="T81" fmla="*/ 11 h 102"/>
                <a:gd name="T82" fmla="*/ 69 w 102"/>
                <a:gd name="T83" fmla="*/ 17 h 102"/>
                <a:gd name="T84" fmla="*/ 72 w 102"/>
                <a:gd name="T85" fmla="*/ 18 h 102"/>
                <a:gd name="T86" fmla="*/ 75 w 102"/>
                <a:gd name="T87" fmla="*/ 12 h 102"/>
                <a:gd name="T88" fmla="*/ 90 w 102"/>
                <a:gd name="T89" fmla="*/ 27 h 102"/>
                <a:gd name="T90" fmla="*/ 84 w 102"/>
                <a:gd name="T91" fmla="*/ 30 h 102"/>
                <a:gd name="T92" fmla="*/ 85 w 102"/>
                <a:gd name="T93" fmla="*/ 33 h 102"/>
                <a:gd name="T94" fmla="*/ 92 w 102"/>
                <a:gd name="T95" fmla="*/ 29 h 102"/>
                <a:gd name="T96" fmla="*/ 97 w 102"/>
                <a:gd name="T97" fmla="*/ 49 h 102"/>
                <a:gd name="T98" fmla="*/ 90 w 102"/>
                <a:gd name="T99" fmla="*/ 49 h 102"/>
                <a:gd name="T100" fmla="*/ 90 w 102"/>
                <a:gd name="T101" fmla="*/ 51 h 102"/>
                <a:gd name="T102" fmla="*/ 90 w 102"/>
                <a:gd name="T103" fmla="*/ 53 h 102"/>
                <a:gd name="T104" fmla="*/ 97 w 102"/>
                <a:gd name="T105" fmla="*/ 53 h 102"/>
                <a:gd name="T106" fmla="*/ 92 w 102"/>
                <a:gd name="T107" fmla="*/ 72 h 102"/>
                <a:gd name="T108" fmla="*/ 85 w 102"/>
                <a:gd name="T109" fmla="*/ 69 h 102"/>
                <a:gd name="T110" fmla="*/ 84 w 102"/>
                <a:gd name="T111" fmla="*/ 72 h 102"/>
                <a:gd name="T112" fmla="*/ 90 w 102"/>
                <a:gd name="T113" fmla="*/ 75 h 102"/>
                <a:gd name="T114" fmla="*/ 75 w 102"/>
                <a:gd name="T115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75" y="90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71" y="84"/>
                    <a:pt x="70" y="85"/>
                    <a:pt x="69" y="85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67" y="95"/>
                    <a:pt x="60" y="96"/>
                    <a:pt x="53" y="97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1" y="89"/>
                  </a:cubicBezTo>
                  <a:cubicBezTo>
                    <a:pt x="51" y="89"/>
                    <a:pt x="50" y="89"/>
                    <a:pt x="50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2" y="96"/>
                    <a:pt x="36" y="95"/>
                    <a:pt x="30" y="9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2" y="85"/>
                    <a:pt x="32" y="84"/>
                    <a:pt x="31" y="84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1" y="86"/>
                    <a:pt x="16" y="81"/>
                    <a:pt x="12" y="75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8" y="71"/>
                    <a:pt x="18" y="70"/>
                    <a:pt x="17" y="69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8" y="66"/>
                    <a:pt x="6" y="60"/>
                    <a:pt x="6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2"/>
                    <a:pt x="13" y="51"/>
                    <a:pt x="13" y="51"/>
                  </a:cubicBezTo>
                  <a:cubicBezTo>
                    <a:pt x="13" y="50"/>
                    <a:pt x="13" y="50"/>
                    <a:pt x="1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2"/>
                    <a:pt x="8" y="35"/>
                    <a:pt x="11" y="29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6" y="21"/>
                    <a:pt x="21" y="16"/>
                    <a:pt x="27" y="12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7"/>
                    <a:pt x="33" y="1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6" y="7"/>
                    <a:pt x="42" y="5"/>
                    <a:pt x="50" y="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52" y="12"/>
                    <a:pt x="52" y="12"/>
                    <a:pt x="53" y="12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60" y="5"/>
                    <a:pt x="67" y="7"/>
                    <a:pt x="73" y="1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7"/>
                    <a:pt x="71" y="18"/>
                    <a:pt x="72" y="18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81" y="16"/>
                    <a:pt x="86" y="21"/>
                    <a:pt x="90" y="27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1"/>
                    <a:pt x="85" y="32"/>
                    <a:pt x="85" y="33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5" y="35"/>
                    <a:pt x="97" y="42"/>
                    <a:pt x="97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1"/>
                  </a:cubicBezTo>
                  <a:cubicBezTo>
                    <a:pt x="90" y="51"/>
                    <a:pt x="90" y="52"/>
                    <a:pt x="90" y="5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60"/>
                    <a:pt x="95" y="66"/>
                    <a:pt x="92" y="72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0"/>
                    <a:pt x="84" y="71"/>
                    <a:pt x="84" y="72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86" y="81"/>
                    <a:pt x="81" y="86"/>
                    <a:pt x="75" y="90"/>
                  </a:cubicBez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7"/>
            <p:cNvSpPr>
              <a:spLocks/>
            </p:cNvSpPr>
            <p:nvPr/>
          </p:nvSpPr>
          <p:spPr bwMode="auto">
            <a:xfrm>
              <a:off x="2357359" y="5873002"/>
              <a:ext cx="203141" cy="190095"/>
            </a:xfrm>
            <a:custGeom>
              <a:avLst/>
              <a:gdLst>
                <a:gd name="T0" fmla="*/ 36 w 36"/>
                <a:gd name="T1" fmla="*/ 13 h 33"/>
                <a:gd name="T2" fmla="*/ 35 w 36"/>
                <a:gd name="T3" fmla="*/ 9 h 33"/>
                <a:gd name="T4" fmla="*/ 7 w 36"/>
                <a:gd name="T5" fmla="*/ 25 h 33"/>
                <a:gd name="T6" fmla="*/ 7 w 36"/>
                <a:gd name="T7" fmla="*/ 25 h 33"/>
                <a:gd name="T8" fmla="*/ 7 w 36"/>
                <a:gd name="T9" fmla="*/ 0 h 33"/>
                <a:gd name="T10" fmla="*/ 2 w 36"/>
                <a:gd name="T11" fmla="*/ 0 h 33"/>
                <a:gd name="T12" fmla="*/ 2 w 36"/>
                <a:gd name="T13" fmla="*/ 25 h 33"/>
                <a:gd name="T14" fmla="*/ 0 w 36"/>
                <a:gd name="T15" fmla="*/ 29 h 33"/>
                <a:gd name="T16" fmla="*/ 4 w 36"/>
                <a:gd name="T17" fmla="*/ 33 h 33"/>
                <a:gd name="T18" fmla="*/ 9 w 36"/>
                <a:gd name="T19" fmla="*/ 29 h 33"/>
                <a:gd name="T20" fmla="*/ 9 w 36"/>
                <a:gd name="T21" fmla="*/ 29 h 33"/>
                <a:gd name="T22" fmla="*/ 36 w 36"/>
                <a:gd name="T2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36" y="13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7"/>
                    <a:pt x="0" y="29"/>
                  </a:cubicBezTo>
                  <a:cubicBezTo>
                    <a:pt x="0" y="31"/>
                    <a:pt x="2" y="33"/>
                    <a:pt x="4" y="33"/>
                  </a:cubicBezTo>
                  <a:cubicBezTo>
                    <a:pt x="7" y="33"/>
                    <a:pt x="9" y="31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36" y="13"/>
                  </a:ln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686825" y="5550043"/>
            <a:ext cx="854748" cy="864000"/>
            <a:chOff x="2942553" y="5604633"/>
            <a:chExt cx="861018" cy="870337"/>
          </a:xfrm>
        </p:grpSpPr>
        <p:sp>
          <p:nvSpPr>
            <p:cNvPr id="81" name="Oval 48"/>
            <p:cNvSpPr>
              <a:spLocks noChangeArrowheads="1"/>
            </p:cNvSpPr>
            <p:nvPr/>
          </p:nvSpPr>
          <p:spPr bwMode="auto">
            <a:xfrm>
              <a:off x="2942553" y="5604633"/>
              <a:ext cx="861018" cy="870337"/>
            </a:xfrm>
            <a:prstGeom prst="ellipse">
              <a:avLst/>
            </a:prstGeom>
            <a:solidFill>
              <a:srgbClr val="EAA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>
              <a:off x="3140103" y="5873002"/>
              <a:ext cx="657877" cy="601968"/>
            </a:xfrm>
            <a:custGeom>
              <a:avLst/>
              <a:gdLst>
                <a:gd name="T0" fmla="*/ 81 w 117"/>
                <a:gd name="T1" fmla="*/ 0 h 105"/>
                <a:gd name="T2" fmla="*/ 66 w 117"/>
                <a:gd name="T3" fmla="*/ 1 h 105"/>
                <a:gd name="T4" fmla="*/ 9 w 117"/>
                <a:gd name="T5" fmla="*/ 2 h 105"/>
                <a:gd name="T6" fmla="*/ 8 w 117"/>
                <a:gd name="T7" fmla="*/ 19 h 105"/>
                <a:gd name="T8" fmla="*/ 0 w 117"/>
                <a:gd name="T9" fmla="*/ 18 h 105"/>
                <a:gd name="T10" fmla="*/ 0 w 117"/>
                <a:gd name="T11" fmla="*/ 56 h 105"/>
                <a:gd name="T12" fmla="*/ 45 w 117"/>
                <a:gd name="T13" fmla="*/ 105 h 105"/>
                <a:gd name="T14" fmla="*/ 117 w 117"/>
                <a:gd name="T15" fmla="*/ 39 h 105"/>
                <a:gd name="T16" fmla="*/ 81 w 117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05">
                  <a:moveTo>
                    <a:pt x="81" y="0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82" y="103"/>
                    <a:pt x="112" y="75"/>
                    <a:pt x="117" y="39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CD8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3134512" y="6063097"/>
              <a:ext cx="410009" cy="136048"/>
            </a:xfrm>
            <a:custGeom>
              <a:avLst/>
              <a:gdLst>
                <a:gd name="T0" fmla="*/ 0 w 73"/>
                <a:gd name="T1" fmla="*/ 21 h 24"/>
                <a:gd name="T2" fmla="*/ 3 w 73"/>
                <a:gd name="T3" fmla="*/ 24 h 24"/>
                <a:gd name="T4" fmla="*/ 70 w 73"/>
                <a:gd name="T5" fmla="*/ 24 h 24"/>
                <a:gd name="T6" fmla="*/ 73 w 73"/>
                <a:gd name="T7" fmla="*/ 21 h 24"/>
                <a:gd name="T8" fmla="*/ 73 w 73"/>
                <a:gd name="T9" fmla="*/ 0 h 24"/>
                <a:gd name="T10" fmla="*/ 0 w 73"/>
                <a:gd name="T11" fmla="*/ 0 h 24"/>
                <a:gd name="T12" fmla="*/ 0 w 73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4">
                  <a:moveTo>
                    <a:pt x="0" y="21"/>
                  </a:moveTo>
                  <a:cubicBezTo>
                    <a:pt x="0" y="23"/>
                    <a:pt x="1" y="24"/>
                    <a:pt x="3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4"/>
                    <a:pt x="73" y="23"/>
                    <a:pt x="73" y="2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3134512" y="5941958"/>
              <a:ext cx="410009" cy="46592"/>
            </a:xfrm>
            <a:custGeom>
              <a:avLst/>
              <a:gdLst>
                <a:gd name="T0" fmla="*/ 70 w 73"/>
                <a:gd name="T1" fmla="*/ 0 h 8"/>
                <a:gd name="T2" fmla="*/ 3 w 73"/>
                <a:gd name="T3" fmla="*/ 0 h 8"/>
                <a:gd name="T4" fmla="*/ 0 w 73"/>
                <a:gd name="T5" fmla="*/ 3 h 8"/>
                <a:gd name="T6" fmla="*/ 0 w 73"/>
                <a:gd name="T7" fmla="*/ 8 h 8"/>
                <a:gd name="T8" fmla="*/ 73 w 73"/>
                <a:gd name="T9" fmla="*/ 8 h 8"/>
                <a:gd name="T10" fmla="*/ 73 w 73"/>
                <a:gd name="T11" fmla="*/ 3 h 8"/>
                <a:gd name="T12" fmla="*/ 70 w 7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3179240" y="5878593"/>
              <a:ext cx="432373" cy="259051"/>
            </a:xfrm>
            <a:custGeom>
              <a:avLst/>
              <a:gdLst>
                <a:gd name="T0" fmla="*/ 77 w 77"/>
                <a:gd name="T1" fmla="*/ 3 h 45"/>
                <a:gd name="T2" fmla="*/ 77 w 77"/>
                <a:gd name="T3" fmla="*/ 42 h 45"/>
                <a:gd name="T4" fmla="*/ 73 w 77"/>
                <a:gd name="T5" fmla="*/ 45 h 45"/>
                <a:gd name="T6" fmla="*/ 70 w 77"/>
                <a:gd name="T7" fmla="*/ 45 h 45"/>
                <a:gd name="T8" fmla="*/ 70 w 77"/>
                <a:gd name="T9" fmla="*/ 7 h 45"/>
                <a:gd name="T10" fmla="*/ 0 w 77"/>
                <a:gd name="T11" fmla="*/ 7 h 45"/>
                <a:gd name="T12" fmla="*/ 0 w 77"/>
                <a:gd name="T13" fmla="*/ 3 h 45"/>
                <a:gd name="T14" fmla="*/ 4 w 77"/>
                <a:gd name="T15" fmla="*/ 0 h 45"/>
                <a:gd name="T16" fmla="*/ 73 w 77"/>
                <a:gd name="T17" fmla="*/ 0 h 45"/>
                <a:gd name="T18" fmla="*/ 77 w 77"/>
                <a:gd name="T1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45">
                  <a:moveTo>
                    <a:pt x="77" y="3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43"/>
                    <a:pt x="75" y="45"/>
                    <a:pt x="73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7" y="1"/>
                    <a:pt x="77" y="3"/>
                  </a:cubicBez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770458" y="5550043"/>
            <a:ext cx="854748" cy="864000"/>
            <a:chOff x="3934028" y="5604633"/>
            <a:chExt cx="861018" cy="870337"/>
          </a:xfrm>
        </p:grpSpPr>
        <p:sp>
          <p:nvSpPr>
            <p:cNvPr id="86" name="Oval 53"/>
            <p:cNvSpPr>
              <a:spLocks noChangeArrowheads="1"/>
            </p:cNvSpPr>
            <p:nvPr/>
          </p:nvSpPr>
          <p:spPr bwMode="auto">
            <a:xfrm>
              <a:off x="3934028" y="5604633"/>
              <a:ext cx="861018" cy="870337"/>
            </a:xfrm>
            <a:prstGeom prst="ellipse">
              <a:avLst/>
            </a:prstGeom>
            <a:solidFill>
              <a:srgbClr val="E0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4068213" y="5839456"/>
              <a:ext cx="721242" cy="635514"/>
            </a:xfrm>
            <a:custGeom>
              <a:avLst/>
              <a:gdLst>
                <a:gd name="T0" fmla="*/ 128 w 128"/>
                <a:gd name="T1" fmla="*/ 35 h 111"/>
                <a:gd name="T2" fmla="*/ 128 w 128"/>
                <a:gd name="T3" fmla="*/ 30 h 111"/>
                <a:gd name="T4" fmla="*/ 100 w 128"/>
                <a:gd name="T5" fmla="*/ 0 h 111"/>
                <a:gd name="T6" fmla="*/ 2 w 128"/>
                <a:gd name="T7" fmla="*/ 1 h 111"/>
                <a:gd name="T8" fmla="*/ 0 w 128"/>
                <a:gd name="T9" fmla="*/ 69 h 111"/>
                <a:gd name="T10" fmla="*/ 39 w 128"/>
                <a:gd name="T11" fmla="*/ 110 h 111"/>
                <a:gd name="T12" fmla="*/ 52 w 128"/>
                <a:gd name="T13" fmla="*/ 111 h 111"/>
                <a:gd name="T14" fmla="*/ 128 w 128"/>
                <a:gd name="T15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11">
                  <a:moveTo>
                    <a:pt x="128" y="35"/>
                  </a:moveTo>
                  <a:cubicBezTo>
                    <a:pt x="128" y="33"/>
                    <a:pt x="128" y="32"/>
                    <a:pt x="128" y="3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3" y="111"/>
                    <a:pt x="47" y="111"/>
                    <a:pt x="52" y="111"/>
                  </a:cubicBezTo>
                  <a:cubicBezTo>
                    <a:pt x="94" y="111"/>
                    <a:pt x="128" y="77"/>
                    <a:pt x="128" y="35"/>
                  </a:cubicBezTo>
                  <a:close/>
                </a:path>
              </a:pathLst>
            </a:custGeom>
            <a:solidFill>
              <a:srgbClr val="AE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5"/>
            <p:cNvSpPr>
              <a:spLocks noEditPoints="1"/>
            </p:cNvSpPr>
            <p:nvPr/>
          </p:nvSpPr>
          <p:spPr bwMode="auto">
            <a:xfrm>
              <a:off x="4062622" y="5833865"/>
              <a:ext cx="601967" cy="411873"/>
            </a:xfrm>
            <a:custGeom>
              <a:avLst/>
              <a:gdLst>
                <a:gd name="T0" fmla="*/ 100 w 107"/>
                <a:gd name="T1" fmla="*/ 1 h 72"/>
                <a:gd name="T2" fmla="*/ 1 w 107"/>
                <a:gd name="T3" fmla="*/ 72 h 72"/>
                <a:gd name="T4" fmla="*/ 66 w 107"/>
                <a:gd name="T5" fmla="*/ 41 h 72"/>
                <a:gd name="T6" fmla="*/ 95 w 107"/>
                <a:gd name="T7" fmla="*/ 21 h 72"/>
                <a:gd name="T8" fmla="*/ 100 w 107"/>
                <a:gd name="T9" fmla="*/ 60 h 72"/>
                <a:gd name="T10" fmla="*/ 100 w 107"/>
                <a:gd name="T11" fmla="*/ 40 h 72"/>
                <a:gd name="T12" fmla="*/ 90 w 107"/>
                <a:gd name="T13" fmla="*/ 30 h 72"/>
                <a:gd name="T14" fmla="*/ 90 w 107"/>
                <a:gd name="T15" fmla="*/ 50 h 72"/>
                <a:gd name="T16" fmla="*/ 81 w 107"/>
                <a:gd name="T17" fmla="*/ 51 h 72"/>
                <a:gd name="T18" fmla="*/ 80 w 107"/>
                <a:gd name="T19" fmla="*/ 47 h 72"/>
                <a:gd name="T20" fmla="*/ 71 w 107"/>
                <a:gd name="T21" fmla="*/ 51 h 72"/>
                <a:gd name="T22" fmla="*/ 71 w 107"/>
                <a:gd name="T23" fmla="*/ 50 h 72"/>
                <a:gd name="T24" fmla="*/ 61 w 107"/>
                <a:gd name="T25" fmla="*/ 51 h 72"/>
                <a:gd name="T26" fmla="*/ 52 w 107"/>
                <a:gd name="T27" fmla="*/ 50 h 72"/>
                <a:gd name="T28" fmla="*/ 42 w 107"/>
                <a:gd name="T29" fmla="*/ 51 h 72"/>
                <a:gd name="T30" fmla="*/ 42 w 107"/>
                <a:gd name="T31" fmla="*/ 45 h 72"/>
                <a:gd name="T32" fmla="*/ 32 w 107"/>
                <a:gd name="T33" fmla="*/ 51 h 72"/>
                <a:gd name="T34" fmla="*/ 13 w 107"/>
                <a:gd name="T35" fmla="*/ 11 h 72"/>
                <a:gd name="T36" fmla="*/ 13 w 107"/>
                <a:gd name="T37" fmla="*/ 31 h 72"/>
                <a:gd name="T38" fmla="*/ 4 w 107"/>
                <a:gd name="T39" fmla="*/ 50 h 72"/>
                <a:gd name="T40" fmla="*/ 4 w 107"/>
                <a:gd name="T41" fmla="*/ 51 h 72"/>
                <a:gd name="T42" fmla="*/ 7 w 107"/>
                <a:gd name="T43" fmla="*/ 69 h 72"/>
                <a:gd name="T44" fmla="*/ 23 w 107"/>
                <a:gd name="T45" fmla="*/ 69 h 72"/>
                <a:gd name="T46" fmla="*/ 23 w 107"/>
                <a:gd name="T47" fmla="*/ 61 h 72"/>
                <a:gd name="T48" fmla="*/ 42 w 107"/>
                <a:gd name="T49" fmla="*/ 69 h 72"/>
                <a:gd name="T50" fmla="*/ 42 w 107"/>
                <a:gd name="T51" fmla="*/ 61 h 72"/>
                <a:gd name="T52" fmla="*/ 71 w 107"/>
                <a:gd name="T53" fmla="*/ 61 h 72"/>
                <a:gd name="T54" fmla="*/ 71 w 107"/>
                <a:gd name="T55" fmla="*/ 69 h 72"/>
                <a:gd name="T56" fmla="*/ 90 w 107"/>
                <a:gd name="T57" fmla="*/ 61 h 72"/>
                <a:gd name="T58" fmla="*/ 100 w 107"/>
                <a:gd name="T59" fmla="*/ 11 h 72"/>
                <a:gd name="T60" fmla="*/ 90 w 107"/>
                <a:gd name="T61" fmla="*/ 10 h 72"/>
                <a:gd name="T62" fmla="*/ 90 w 107"/>
                <a:gd name="T63" fmla="*/ 2 h 72"/>
                <a:gd name="T64" fmla="*/ 90 w 107"/>
                <a:gd name="T65" fmla="*/ 20 h 72"/>
                <a:gd name="T66" fmla="*/ 81 w 107"/>
                <a:gd name="T67" fmla="*/ 21 h 72"/>
                <a:gd name="T68" fmla="*/ 80 w 107"/>
                <a:gd name="T69" fmla="*/ 10 h 72"/>
                <a:gd name="T70" fmla="*/ 71 w 107"/>
                <a:gd name="T71" fmla="*/ 11 h 72"/>
                <a:gd name="T72" fmla="*/ 80 w 107"/>
                <a:gd name="T73" fmla="*/ 31 h 72"/>
                <a:gd name="T74" fmla="*/ 71 w 107"/>
                <a:gd name="T75" fmla="*/ 41 h 72"/>
                <a:gd name="T76" fmla="*/ 62 w 107"/>
                <a:gd name="T77" fmla="*/ 2 h 72"/>
                <a:gd name="T78" fmla="*/ 71 w 107"/>
                <a:gd name="T79" fmla="*/ 21 h 72"/>
                <a:gd name="T80" fmla="*/ 62 w 107"/>
                <a:gd name="T81" fmla="*/ 40 h 72"/>
                <a:gd name="T82" fmla="*/ 52 w 107"/>
                <a:gd name="T83" fmla="*/ 11 h 72"/>
                <a:gd name="T84" fmla="*/ 61 w 107"/>
                <a:gd name="T85" fmla="*/ 30 h 72"/>
                <a:gd name="T86" fmla="*/ 52 w 107"/>
                <a:gd name="T87" fmla="*/ 31 h 72"/>
                <a:gd name="T88" fmla="*/ 42 w 107"/>
                <a:gd name="T89" fmla="*/ 11 h 72"/>
                <a:gd name="T90" fmla="*/ 52 w 107"/>
                <a:gd name="T91" fmla="*/ 30 h 72"/>
                <a:gd name="T92" fmla="*/ 42 w 107"/>
                <a:gd name="T93" fmla="*/ 31 h 72"/>
                <a:gd name="T94" fmla="*/ 33 w 107"/>
                <a:gd name="T95" fmla="*/ 11 h 72"/>
                <a:gd name="T96" fmla="*/ 42 w 107"/>
                <a:gd name="T97" fmla="*/ 30 h 72"/>
                <a:gd name="T98" fmla="*/ 39 w 107"/>
                <a:gd name="T99" fmla="*/ 40 h 72"/>
                <a:gd name="T100" fmla="*/ 23 w 107"/>
                <a:gd name="T101" fmla="*/ 2 h 72"/>
                <a:gd name="T102" fmla="*/ 32 w 107"/>
                <a:gd name="T103" fmla="*/ 20 h 72"/>
                <a:gd name="T104" fmla="*/ 23 w 107"/>
                <a:gd name="T105" fmla="*/ 21 h 72"/>
                <a:gd name="T106" fmla="*/ 32 w 107"/>
                <a:gd name="T107" fmla="*/ 41 h 72"/>
                <a:gd name="T108" fmla="*/ 23 w 107"/>
                <a:gd name="T109" fmla="*/ 51 h 72"/>
                <a:gd name="T110" fmla="*/ 13 w 107"/>
                <a:gd name="T111" fmla="*/ 11 h 72"/>
                <a:gd name="T112" fmla="*/ 23 w 107"/>
                <a:gd name="T113" fmla="*/ 30 h 72"/>
                <a:gd name="T114" fmla="*/ 13 w 107"/>
                <a:gd name="T115" fmla="*/ 31 h 72"/>
                <a:gd name="T116" fmla="*/ 23 w 107"/>
                <a:gd name="T117" fmla="*/ 52 h 72"/>
                <a:gd name="T118" fmla="*/ 4 w 107"/>
                <a:gd name="T11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7" h="72">
                  <a:moveTo>
                    <a:pt x="100" y="69"/>
                  </a:moveTo>
                  <a:cubicBezTo>
                    <a:pt x="100" y="10"/>
                    <a:pt x="100" y="10"/>
                    <a:pt x="100" y="1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7"/>
                    <a:pt x="103" y="6"/>
                    <a:pt x="103" y="4"/>
                  </a:cubicBezTo>
                  <a:cubicBezTo>
                    <a:pt x="103" y="3"/>
                    <a:pt x="102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0" y="67"/>
                    <a:pt x="0" y="68"/>
                  </a:cubicBezTo>
                  <a:cubicBezTo>
                    <a:pt x="1" y="69"/>
                    <a:pt x="1" y="70"/>
                    <a:pt x="1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7" y="69"/>
                    <a:pt x="107" y="69"/>
                    <a:pt x="107" y="69"/>
                  </a:cubicBezTo>
                  <a:lnTo>
                    <a:pt x="100" y="69"/>
                  </a:lnTo>
                  <a:close/>
                  <a:moveTo>
                    <a:pt x="71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95" y="21"/>
                  </a:moveTo>
                  <a:cubicBezTo>
                    <a:pt x="100" y="21"/>
                    <a:pt x="100" y="21"/>
                    <a:pt x="100" y="21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29"/>
                    <a:pt x="90" y="29"/>
                    <a:pt x="90" y="29"/>
                  </a:cubicBezTo>
                  <a:lnTo>
                    <a:pt x="95" y="21"/>
                  </a:lnTo>
                  <a:close/>
                  <a:moveTo>
                    <a:pt x="90" y="50"/>
                  </a:moveTo>
                  <a:cubicBezTo>
                    <a:pt x="90" y="41"/>
                    <a:pt x="90" y="41"/>
                    <a:pt x="9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50"/>
                    <a:pt x="100" y="50"/>
                    <a:pt x="100" y="50"/>
                  </a:cubicBezTo>
                  <a:lnTo>
                    <a:pt x="90" y="50"/>
                  </a:lnTo>
                  <a:close/>
                  <a:moveTo>
                    <a:pt x="100" y="51"/>
                  </a:moveTo>
                  <a:cubicBezTo>
                    <a:pt x="100" y="60"/>
                    <a:pt x="100" y="60"/>
                    <a:pt x="10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1"/>
                    <a:pt x="90" y="51"/>
                    <a:pt x="90" y="51"/>
                  </a:cubicBezTo>
                  <a:lnTo>
                    <a:pt x="100" y="51"/>
                  </a:lnTo>
                  <a:close/>
                  <a:moveTo>
                    <a:pt x="90" y="40"/>
                  </a:moveTo>
                  <a:cubicBezTo>
                    <a:pt x="90" y="31"/>
                    <a:pt x="90" y="31"/>
                    <a:pt x="9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90" y="40"/>
                  </a:lnTo>
                  <a:close/>
                  <a:moveTo>
                    <a:pt x="90" y="31"/>
                  </a:moveTo>
                  <a:cubicBezTo>
                    <a:pt x="90" y="40"/>
                    <a:pt x="90" y="40"/>
                    <a:pt x="90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0" y="31"/>
                    <a:pt x="90" y="31"/>
                    <a:pt x="90" y="31"/>
                  </a:cubicBez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90" y="30"/>
                    <a:pt x="90" y="30"/>
                  </a:cubicBezTo>
                  <a:close/>
                  <a:moveTo>
                    <a:pt x="83" y="44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2" y="46"/>
                    <a:pt x="83" y="45"/>
                    <a:pt x="83" y="44"/>
                  </a:cubicBezTo>
                  <a:close/>
                  <a:moveTo>
                    <a:pt x="90" y="51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51"/>
                    <a:pt x="81" y="51"/>
                    <a:pt x="81" y="51"/>
                  </a:cubicBezTo>
                  <a:lnTo>
                    <a:pt x="90" y="51"/>
                  </a:lnTo>
                  <a:close/>
                  <a:moveTo>
                    <a:pt x="80" y="47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7"/>
                    <a:pt x="79" y="47"/>
                    <a:pt x="80" y="47"/>
                  </a:cubicBezTo>
                  <a:close/>
                  <a:moveTo>
                    <a:pt x="80" y="51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51"/>
                    <a:pt x="71" y="51"/>
                    <a:pt x="71" y="51"/>
                  </a:cubicBezTo>
                  <a:lnTo>
                    <a:pt x="80" y="51"/>
                  </a:lnTo>
                  <a:close/>
                  <a:moveTo>
                    <a:pt x="62" y="51"/>
                  </a:moveTo>
                  <a:cubicBezTo>
                    <a:pt x="71" y="51"/>
                    <a:pt x="71" y="51"/>
                    <a:pt x="71" y="51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62" y="51"/>
                  </a:lnTo>
                  <a:close/>
                  <a:moveTo>
                    <a:pt x="62" y="50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50"/>
                    <a:pt x="71" y="50"/>
                    <a:pt x="71" y="50"/>
                  </a:cubicBezTo>
                  <a:lnTo>
                    <a:pt x="62" y="50"/>
                  </a:lnTo>
                  <a:close/>
                  <a:moveTo>
                    <a:pt x="61" y="4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4"/>
                    <a:pt x="52" y="44"/>
                    <a:pt x="52" y="44"/>
                  </a:cubicBezTo>
                  <a:lnTo>
                    <a:pt x="61" y="45"/>
                  </a:lnTo>
                  <a:close/>
                  <a:moveTo>
                    <a:pt x="61" y="51"/>
                  </a:moveTo>
                  <a:cubicBezTo>
                    <a:pt x="61" y="60"/>
                    <a:pt x="61" y="60"/>
                    <a:pt x="61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51"/>
                    <a:pt x="52" y="51"/>
                    <a:pt x="52" y="51"/>
                  </a:cubicBezTo>
                  <a:lnTo>
                    <a:pt x="61" y="51"/>
                  </a:lnTo>
                  <a:close/>
                  <a:moveTo>
                    <a:pt x="44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5"/>
                    <a:pt x="44" y="44"/>
                    <a:pt x="44" y="44"/>
                  </a:cubicBezTo>
                  <a:close/>
                  <a:moveTo>
                    <a:pt x="52" y="5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1"/>
                    <a:pt x="42" y="51"/>
                    <a:pt x="42" y="51"/>
                  </a:cubicBezTo>
                  <a:lnTo>
                    <a:pt x="52" y="51"/>
                  </a:lnTo>
                  <a:close/>
                  <a:moveTo>
                    <a:pt x="42" y="45"/>
                  </a:moveTo>
                  <a:cubicBezTo>
                    <a:pt x="42" y="45"/>
                    <a:pt x="42" y="45"/>
                    <a:pt x="42" y="45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2" y="45"/>
                    <a:pt x="42" y="45"/>
                  </a:cubicBezTo>
                  <a:close/>
                  <a:moveTo>
                    <a:pt x="42" y="51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lnTo>
                    <a:pt x="42" y="51"/>
                  </a:lnTo>
                  <a:close/>
                  <a:moveTo>
                    <a:pt x="23" y="57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3" y="60"/>
                    <a:pt x="23" y="60"/>
                    <a:pt x="23" y="60"/>
                  </a:cubicBezTo>
                  <a:lnTo>
                    <a:pt x="23" y="57"/>
                  </a:lnTo>
                  <a:close/>
                  <a:moveTo>
                    <a:pt x="13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0"/>
                  </a:lnTo>
                  <a:close/>
                  <a:moveTo>
                    <a:pt x="13" y="21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1"/>
                    <a:pt x="4" y="21"/>
                    <a:pt x="4" y="21"/>
                  </a:cubicBezTo>
                  <a:lnTo>
                    <a:pt x="13" y="21"/>
                  </a:lnTo>
                  <a:close/>
                  <a:moveTo>
                    <a:pt x="13" y="31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1"/>
                    <a:pt x="4" y="31"/>
                    <a:pt x="4" y="31"/>
                  </a:cubicBezTo>
                  <a:lnTo>
                    <a:pt x="13" y="31"/>
                  </a:lnTo>
                  <a:close/>
                  <a:moveTo>
                    <a:pt x="13" y="41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1"/>
                    <a:pt x="4" y="41"/>
                    <a:pt x="4" y="41"/>
                  </a:cubicBezTo>
                  <a:lnTo>
                    <a:pt x="13" y="41"/>
                  </a:lnTo>
                  <a:close/>
                  <a:moveTo>
                    <a:pt x="13" y="51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1"/>
                    <a:pt x="4" y="51"/>
                    <a:pt x="4" y="51"/>
                  </a:cubicBezTo>
                  <a:lnTo>
                    <a:pt x="13" y="51"/>
                  </a:lnTo>
                  <a:close/>
                  <a:moveTo>
                    <a:pt x="10" y="61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1"/>
                    <a:pt x="4" y="61"/>
                    <a:pt x="4" y="61"/>
                  </a:cubicBezTo>
                  <a:lnTo>
                    <a:pt x="10" y="61"/>
                  </a:lnTo>
                  <a:close/>
                  <a:moveTo>
                    <a:pt x="7" y="69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7" y="69"/>
                    <a:pt x="7" y="69"/>
                    <a:pt x="7" y="69"/>
                  </a:cubicBezTo>
                  <a:close/>
                  <a:moveTo>
                    <a:pt x="13" y="64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3" y="64"/>
                  </a:lnTo>
                  <a:close/>
                  <a:moveTo>
                    <a:pt x="19" y="60"/>
                  </a:move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lnTo>
                    <a:pt x="19" y="60"/>
                  </a:lnTo>
                  <a:close/>
                  <a:moveTo>
                    <a:pt x="23" y="61"/>
                  </a:moveTo>
                  <a:cubicBezTo>
                    <a:pt x="32" y="61"/>
                    <a:pt x="32" y="61"/>
                    <a:pt x="32" y="6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1"/>
                  </a:lnTo>
                  <a:close/>
                  <a:moveTo>
                    <a:pt x="33" y="61"/>
                  </a:moveTo>
                  <a:cubicBezTo>
                    <a:pt x="42" y="61"/>
                    <a:pt x="42" y="61"/>
                    <a:pt x="42" y="61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33" y="69"/>
                    <a:pt x="33" y="69"/>
                    <a:pt x="33" y="69"/>
                  </a:cubicBezTo>
                  <a:lnTo>
                    <a:pt x="33" y="61"/>
                  </a:lnTo>
                  <a:close/>
                  <a:moveTo>
                    <a:pt x="42" y="61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2" y="69"/>
                    <a:pt x="42" y="69"/>
                    <a:pt x="42" y="69"/>
                  </a:cubicBezTo>
                  <a:lnTo>
                    <a:pt x="42" y="61"/>
                  </a:lnTo>
                  <a:close/>
                  <a:moveTo>
                    <a:pt x="52" y="61"/>
                  </a:moveTo>
                  <a:cubicBezTo>
                    <a:pt x="61" y="61"/>
                    <a:pt x="61" y="61"/>
                    <a:pt x="61" y="61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2" y="69"/>
                    <a:pt x="52" y="69"/>
                    <a:pt x="52" y="69"/>
                  </a:cubicBezTo>
                  <a:lnTo>
                    <a:pt x="52" y="61"/>
                  </a:lnTo>
                  <a:close/>
                  <a:moveTo>
                    <a:pt x="62" y="61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9"/>
                    <a:pt x="62" y="69"/>
                    <a:pt x="62" y="69"/>
                  </a:cubicBezTo>
                  <a:lnTo>
                    <a:pt x="62" y="61"/>
                  </a:lnTo>
                  <a:close/>
                  <a:moveTo>
                    <a:pt x="71" y="61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1" y="69"/>
                    <a:pt x="71" y="69"/>
                    <a:pt x="71" y="69"/>
                  </a:cubicBezTo>
                  <a:lnTo>
                    <a:pt x="71" y="61"/>
                  </a:lnTo>
                  <a:close/>
                  <a:moveTo>
                    <a:pt x="81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1" y="69"/>
                    <a:pt x="81" y="69"/>
                    <a:pt x="81" y="69"/>
                  </a:cubicBezTo>
                  <a:lnTo>
                    <a:pt x="81" y="61"/>
                  </a:lnTo>
                  <a:close/>
                  <a:moveTo>
                    <a:pt x="90" y="61"/>
                  </a:moveTo>
                  <a:cubicBezTo>
                    <a:pt x="100" y="61"/>
                    <a:pt x="100" y="61"/>
                    <a:pt x="100" y="61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90" y="69"/>
                    <a:pt x="90" y="69"/>
                    <a:pt x="90" y="69"/>
                  </a:cubicBezTo>
                  <a:lnTo>
                    <a:pt x="90" y="61"/>
                  </a:lnTo>
                  <a:close/>
                  <a:moveTo>
                    <a:pt x="100" y="20"/>
                  </a:moveTo>
                  <a:cubicBezTo>
                    <a:pt x="95" y="20"/>
                    <a:pt x="95" y="20"/>
                    <a:pt x="95" y="20"/>
                  </a:cubicBezTo>
                  <a:cubicBezTo>
                    <a:pt x="100" y="11"/>
                    <a:pt x="100" y="11"/>
                    <a:pt x="100" y="11"/>
                  </a:cubicBezTo>
                  <a:lnTo>
                    <a:pt x="100" y="20"/>
                  </a:lnTo>
                  <a:close/>
                  <a:moveTo>
                    <a:pt x="90" y="2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7" y="2"/>
                    <a:pt x="97" y="4"/>
                    <a:pt x="97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0" y="10"/>
                    <a:pt x="90" y="10"/>
                    <a:pt x="90" y="10"/>
                  </a:cubicBezTo>
                  <a:lnTo>
                    <a:pt x="90" y="2"/>
                  </a:lnTo>
                  <a:close/>
                  <a:moveTo>
                    <a:pt x="94" y="11"/>
                  </a:moveTo>
                  <a:cubicBezTo>
                    <a:pt x="90" y="19"/>
                    <a:pt x="90" y="19"/>
                    <a:pt x="90" y="19"/>
                  </a:cubicBezTo>
                  <a:cubicBezTo>
                    <a:pt x="90" y="11"/>
                    <a:pt x="90" y="11"/>
                    <a:pt x="90" y="11"/>
                  </a:cubicBezTo>
                  <a:lnTo>
                    <a:pt x="94" y="11"/>
                  </a:lnTo>
                  <a:close/>
                  <a:moveTo>
                    <a:pt x="81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1" y="10"/>
                    <a:pt x="81" y="10"/>
                    <a:pt x="81" y="10"/>
                  </a:cubicBezTo>
                  <a:lnTo>
                    <a:pt x="81" y="2"/>
                  </a:lnTo>
                  <a:close/>
                  <a:moveTo>
                    <a:pt x="81" y="11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1" y="20"/>
                    <a:pt x="81" y="20"/>
                    <a:pt x="81" y="20"/>
                  </a:cubicBezTo>
                  <a:lnTo>
                    <a:pt x="81" y="11"/>
                  </a:lnTo>
                  <a:close/>
                  <a:moveTo>
                    <a:pt x="81" y="21"/>
                  </a:moveTo>
                  <a:cubicBezTo>
                    <a:pt x="89" y="21"/>
                    <a:pt x="89" y="21"/>
                    <a:pt x="89" y="21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81" y="21"/>
                  </a:lnTo>
                  <a:close/>
                  <a:moveTo>
                    <a:pt x="84" y="31"/>
                  </a:moveTo>
                  <a:cubicBezTo>
                    <a:pt x="81" y="38"/>
                    <a:pt x="81" y="38"/>
                    <a:pt x="81" y="38"/>
                  </a:cubicBezTo>
                  <a:cubicBezTo>
                    <a:pt x="81" y="31"/>
                    <a:pt x="81" y="31"/>
                    <a:pt x="81" y="31"/>
                  </a:cubicBezTo>
                  <a:lnTo>
                    <a:pt x="84" y="31"/>
                  </a:lnTo>
                  <a:close/>
                  <a:moveTo>
                    <a:pt x="71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1" y="10"/>
                    <a:pt x="71" y="10"/>
                    <a:pt x="71" y="10"/>
                  </a:cubicBezTo>
                  <a:lnTo>
                    <a:pt x="71" y="2"/>
                  </a:lnTo>
                  <a:close/>
                  <a:moveTo>
                    <a:pt x="71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20"/>
                    <a:pt x="71" y="20"/>
                    <a:pt x="71" y="20"/>
                  </a:cubicBezTo>
                  <a:lnTo>
                    <a:pt x="71" y="11"/>
                  </a:lnTo>
                  <a:close/>
                  <a:moveTo>
                    <a:pt x="71" y="21"/>
                  </a:moveTo>
                  <a:cubicBezTo>
                    <a:pt x="80" y="21"/>
                    <a:pt x="80" y="21"/>
                    <a:pt x="80" y="2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1" y="30"/>
                    <a:pt x="71" y="30"/>
                    <a:pt x="71" y="30"/>
                  </a:cubicBezTo>
                  <a:lnTo>
                    <a:pt x="71" y="21"/>
                  </a:lnTo>
                  <a:close/>
                  <a:moveTo>
                    <a:pt x="71" y="31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1"/>
                  </a:lnTo>
                  <a:close/>
                  <a:moveTo>
                    <a:pt x="79" y="41"/>
                  </a:moveTo>
                  <a:cubicBezTo>
                    <a:pt x="78" y="41"/>
                    <a:pt x="78" y="41"/>
                    <a:pt x="78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9" y="41"/>
                  </a:lnTo>
                  <a:close/>
                  <a:moveTo>
                    <a:pt x="62" y="2"/>
                  </a:moveTo>
                  <a:cubicBezTo>
                    <a:pt x="71" y="2"/>
                    <a:pt x="71" y="2"/>
                    <a:pt x="71" y="2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2" y="10"/>
                    <a:pt x="62" y="10"/>
                    <a:pt x="62" y="10"/>
                  </a:cubicBezTo>
                  <a:lnTo>
                    <a:pt x="62" y="2"/>
                  </a:lnTo>
                  <a:close/>
                  <a:moveTo>
                    <a:pt x="62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2" y="20"/>
                    <a:pt x="62" y="20"/>
                    <a:pt x="62" y="20"/>
                  </a:cubicBezTo>
                  <a:lnTo>
                    <a:pt x="62" y="11"/>
                  </a:lnTo>
                  <a:close/>
                  <a:moveTo>
                    <a:pt x="62" y="21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2" y="30"/>
                    <a:pt x="62" y="30"/>
                    <a:pt x="62" y="30"/>
                  </a:cubicBezTo>
                  <a:lnTo>
                    <a:pt x="62" y="21"/>
                  </a:lnTo>
                  <a:close/>
                  <a:moveTo>
                    <a:pt x="6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2" y="40"/>
                    <a:pt x="62" y="40"/>
                    <a:pt x="62" y="40"/>
                  </a:cubicBezTo>
                  <a:lnTo>
                    <a:pt x="62" y="31"/>
                  </a:lnTo>
                  <a:close/>
                  <a:moveTo>
                    <a:pt x="52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52" y="2"/>
                  </a:lnTo>
                  <a:close/>
                  <a:moveTo>
                    <a:pt x="52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2" y="20"/>
                    <a:pt x="52" y="20"/>
                    <a:pt x="52" y="20"/>
                  </a:cubicBezTo>
                  <a:lnTo>
                    <a:pt x="52" y="11"/>
                  </a:lnTo>
                  <a:close/>
                  <a:moveTo>
                    <a:pt x="52" y="21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52" y="30"/>
                    <a:pt x="52" y="30"/>
                    <a:pt x="52" y="30"/>
                  </a:cubicBezTo>
                  <a:lnTo>
                    <a:pt x="52" y="21"/>
                  </a:lnTo>
                  <a:close/>
                  <a:moveTo>
                    <a:pt x="61" y="31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61" y="31"/>
                  </a:lnTo>
                  <a:close/>
                  <a:moveTo>
                    <a:pt x="42" y="2"/>
                  </a:moveTo>
                  <a:cubicBezTo>
                    <a:pt x="52" y="2"/>
                    <a:pt x="52" y="2"/>
                    <a:pt x="52" y="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2" y="10"/>
                    <a:pt x="42" y="10"/>
                    <a:pt x="42" y="10"/>
                  </a:cubicBezTo>
                  <a:lnTo>
                    <a:pt x="42" y="2"/>
                  </a:lnTo>
                  <a:close/>
                  <a:moveTo>
                    <a:pt x="42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2" y="20"/>
                    <a:pt x="42" y="20"/>
                    <a:pt x="42" y="20"/>
                  </a:cubicBezTo>
                  <a:lnTo>
                    <a:pt x="42" y="11"/>
                  </a:lnTo>
                  <a:close/>
                  <a:moveTo>
                    <a:pt x="42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2" y="30"/>
                    <a:pt x="42" y="30"/>
                    <a:pt x="42" y="30"/>
                  </a:cubicBezTo>
                  <a:lnTo>
                    <a:pt x="42" y="21"/>
                  </a:lnTo>
                  <a:close/>
                  <a:moveTo>
                    <a:pt x="52" y="31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3" y="39"/>
                    <a:pt x="43" y="38"/>
                    <a:pt x="42" y="38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52" y="31"/>
                  </a:lnTo>
                  <a:close/>
                  <a:moveTo>
                    <a:pt x="33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3" y="2"/>
                  </a:lnTo>
                  <a:close/>
                  <a:moveTo>
                    <a:pt x="33" y="11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3" y="20"/>
                    <a:pt x="33" y="20"/>
                    <a:pt x="33" y="20"/>
                  </a:cubicBezTo>
                  <a:lnTo>
                    <a:pt x="33" y="11"/>
                  </a:lnTo>
                  <a:close/>
                  <a:moveTo>
                    <a:pt x="33" y="21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3" y="30"/>
                    <a:pt x="33" y="30"/>
                    <a:pt x="33" y="30"/>
                  </a:cubicBezTo>
                  <a:lnTo>
                    <a:pt x="33" y="21"/>
                  </a:lnTo>
                  <a:close/>
                  <a:moveTo>
                    <a:pt x="33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0" y="38"/>
                    <a:pt x="39" y="39"/>
                    <a:pt x="39" y="40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33" y="31"/>
                  </a:lnTo>
                  <a:close/>
                  <a:moveTo>
                    <a:pt x="38" y="41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8" y="41"/>
                  </a:lnTo>
                  <a:close/>
                  <a:moveTo>
                    <a:pt x="23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2"/>
                  </a:lnTo>
                  <a:close/>
                  <a:moveTo>
                    <a:pt x="23" y="11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3" y="20"/>
                    <a:pt x="23" y="20"/>
                    <a:pt x="23" y="20"/>
                  </a:cubicBezTo>
                  <a:lnTo>
                    <a:pt x="23" y="11"/>
                  </a:lnTo>
                  <a:close/>
                  <a:moveTo>
                    <a:pt x="23" y="21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3" y="30"/>
                    <a:pt x="23" y="30"/>
                    <a:pt x="23" y="30"/>
                  </a:cubicBezTo>
                  <a:lnTo>
                    <a:pt x="23" y="21"/>
                  </a:lnTo>
                  <a:close/>
                  <a:moveTo>
                    <a:pt x="2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3" y="31"/>
                  </a:lnTo>
                  <a:close/>
                  <a:moveTo>
                    <a:pt x="23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lnTo>
                    <a:pt x="23" y="41"/>
                  </a:lnTo>
                  <a:close/>
                  <a:moveTo>
                    <a:pt x="24" y="51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lnTo>
                    <a:pt x="24" y="51"/>
                  </a:lnTo>
                  <a:close/>
                  <a:moveTo>
                    <a:pt x="1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13" y="2"/>
                  </a:lnTo>
                  <a:close/>
                  <a:moveTo>
                    <a:pt x="1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3" y="20"/>
                    <a:pt x="13" y="20"/>
                    <a:pt x="13" y="20"/>
                  </a:cubicBezTo>
                  <a:lnTo>
                    <a:pt x="13" y="11"/>
                  </a:lnTo>
                  <a:close/>
                  <a:moveTo>
                    <a:pt x="1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3" y="30"/>
                    <a:pt x="13" y="30"/>
                    <a:pt x="13" y="30"/>
                  </a:cubicBezTo>
                  <a:lnTo>
                    <a:pt x="13" y="21"/>
                  </a:lnTo>
                  <a:close/>
                  <a:moveTo>
                    <a:pt x="1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13" y="31"/>
                  </a:lnTo>
                  <a:close/>
                  <a:moveTo>
                    <a:pt x="13" y="41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3" y="50"/>
                    <a:pt x="13" y="50"/>
                    <a:pt x="13" y="50"/>
                  </a:cubicBezTo>
                  <a:lnTo>
                    <a:pt x="13" y="41"/>
                  </a:lnTo>
                  <a:close/>
                  <a:moveTo>
                    <a:pt x="23" y="51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23" y="51"/>
                  </a:lnTo>
                  <a:close/>
                  <a:moveTo>
                    <a:pt x="13" y="2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854091" y="5555593"/>
            <a:ext cx="832547" cy="852900"/>
            <a:chOff x="4906867" y="5610224"/>
            <a:chExt cx="838654" cy="859155"/>
          </a:xfrm>
        </p:grpSpPr>
        <p:sp>
          <p:nvSpPr>
            <p:cNvPr id="89" name="Oval 56"/>
            <p:cNvSpPr>
              <a:spLocks noChangeArrowheads="1"/>
            </p:cNvSpPr>
            <p:nvPr/>
          </p:nvSpPr>
          <p:spPr bwMode="auto">
            <a:xfrm>
              <a:off x="4906867" y="5610224"/>
              <a:ext cx="838654" cy="859155"/>
            </a:xfrm>
            <a:prstGeom prst="ellipse">
              <a:avLst/>
            </a:prstGeom>
            <a:solidFill>
              <a:srgbClr val="EB6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7"/>
            <p:cNvSpPr>
              <a:spLocks noEditPoints="1"/>
            </p:cNvSpPr>
            <p:nvPr/>
          </p:nvSpPr>
          <p:spPr bwMode="auto">
            <a:xfrm>
              <a:off x="5065279" y="5748136"/>
              <a:ext cx="674651" cy="715652"/>
            </a:xfrm>
            <a:custGeom>
              <a:avLst/>
              <a:gdLst>
                <a:gd name="T0" fmla="*/ 117 w 120"/>
                <a:gd name="T1" fmla="*/ 64 h 125"/>
                <a:gd name="T2" fmla="*/ 113 w 120"/>
                <a:gd name="T3" fmla="*/ 61 h 125"/>
                <a:gd name="T4" fmla="*/ 110 w 120"/>
                <a:gd name="T5" fmla="*/ 57 h 125"/>
                <a:gd name="T6" fmla="*/ 107 w 120"/>
                <a:gd name="T7" fmla="*/ 54 h 125"/>
                <a:gd name="T8" fmla="*/ 104 w 120"/>
                <a:gd name="T9" fmla="*/ 51 h 125"/>
                <a:gd name="T10" fmla="*/ 101 w 120"/>
                <a:gd name="T11" fmla="*/ 48 h 125"/>
                <a:gd name="T12" fmla="*/ 97 w 120"/>
                <a:gd name="T13" fmla="*/ 45 h 125"/>
                <a:gd name="T14" fmla="*/ 94 w 120"/>
                <a:gd name="T15" fmla="*/ 41 h 125"/>
                <a:gd name="T16" fmla="*/ 91 w 120"/>
                <a:gd name="T17" fmla="*/ 38 h 125"/>
                <a:gd name="T18" fmla="*/ 88 w 120"/>
                <a:gd name="T19" fmla="*/ 35 h 125"/>
                <a:gd name="T20" fmla="*/ 85 w 120"/>
                <a:gd name="T21" fmla="*/ 32 h 125"/>
                <a:gd name="T22" fmla="*/ 81 w 120"/>
                <a:gd name="T23" fmla="*/ 28 h 125"/>
                <a:gd name="T24" fmla="*/ 78 w 120"/>
                <a:gd name="T25" fmla="*/ 25 h 125"/>
                <a:gd name="T26" fmla="*/ 75 w 120"/>
                <a:gd name="T27" fmla="*/ 22 h 125"/>
                <a:gd name="T28" fmla="*/ 72 w 120"/>
                <a:gd name="T29" fmla="*/ 19 h 125"/>
                <a:gd name="T30" fmla="*/ 69 w 120"/>
                <a:gd name="T31" fmla="*/ 16 h 125"/>
                <a:gd name="T32" fmla="*/ 58 w 120"/>
                <a:gd name="T33" fmla="*/ 8 h 125"/>
                <a:gd name="T34" fmla="*/ 56 w 120"/>
                <a:gd name="T35" fmla="*/ 6 h 125"/>
                <a:gd name="T36" fmla="*/ 55 w 120"/>
                <a:gd name="T37" fmla="*/ 7 h 125"/>
                <a:gd name="T38" fmla="*/ 55 w 120"/>
                <a:gd name="T39" fmla="*/ 6 h 125"/>
                <a:gd name="T40" fmla="*/ 53 w 120"/>
                <a:gd name="T41" fmla="*/ 3 h 125"/>
                <a:gd name="T42" fmla="*/ 52 w 120"/>
                <a:gd name="T43" fmla="*/ 3 h 125"/>
                <a:gd name="T44" fmla="*/ 52 w 120"/>
                <a:gd name="T45" fmla="*/ 3 h 125"/>
                <a:gd name="T46" fmla="*/ 49 w 120"/>
                <a:gd name="T47" fmla="*/ 0 h 125"/>
                <a:gd name="T48" fmla="*/ 46 w 120"/>
                <a:gd name="T49" fmla="*/ 3 h 125"/>
                <a:gd name="T50" fmla="*/ 47 w 120"/>
                <a:gd name="T51" fmla="*/ 3 h 125"/>
                <a:gd name="T52" fmla="*/ 46 w 120"/>
                <a:gd name="T53" fmla="*/ 3 h 125"/>
                <a:gd name="T54" fmla="*/ 46 w 120"/>
                <a:gd name="T55" fmla="*/ 3 h 125"/>
                <a:gd name="T56" fmla="*/ 44 w 120"/>
                <a:gd name="T57" fmla="*/ 0 h 125"/>
                <a:gd name="T58" fmla="*/ 41 w 120"/>
                <a:gd name="T59" fmla="*/ 3 h 125"/>
                <a:gd name="T60" fmla="*/ 44 w 120"/>
                <a:gd name="T61" fmla="*/ 6 h 125"/>
                <a:gd name="T62" fmla="*/ 17 w 120"/>
                <a:gd name="T63" fmla="*/ 29 h 125"/>
                <a:gd name="T64" fmla="*/ 17 w 120"/>
                <a:gd name="T65" fmla="*/ 34 h 125"/>
                <a:gd name="T66" fmla="*/ 23 w 120"/>
                <a:gd name="T67" fmla="*/ 25 h 125"/>
                <a:gd name="T68" fmla="*/ 20 w 120"/>
                <a:gd name="T69" fmla="*/ 32 h 125"/>
                <a:gd name="T70" fmla="*/ 19 w 120"/>
                <a:gd name="T71" fmla="*/ 34 h 125"/>
                <a:gd name="T72" fmla="*/ 16 w 120"/>
                <a:gd name="T73" fmla="*/ 40 h 125"/>
                <a:gd name="T74" fmla="*/ 9 w 120"/>
                <a:gd name="T75" fmla="*/ 75 h 125"/>
                <a:gd name="T76" fmla="*/ 12 w 120"/>
                <a:gd name="T77" fmla="*/ 78 h 125"/>
                <a:gd name="T78" fmla="*/ 15 w 120"/>
                <a:gd name="T79" fmla="*/ 82 h 125"/>
                <a:gd name="T80" fmla="*/ 18 w 120"/>
                <a:gd name="T81" fmla="*/ 85 h 125"/>
                <a:gd name="T82" fmla="*/ 21 w 120"/>
                <a:gd name="T83" fmla="*/ 88 h 125"/>
                <a:gd name="T84" fmla="*/ 25 w 120"/>
                <a:gd name="T85" fmla="*/ 91 h 125"/>
                <a:gd name="T86" fmla="*/ 28 w 120"/>
                <a:gd name="T87" fmla="*/ 94 h 125"/>
                <a:gd name="T88" fmla="*/ 31 w 120"/>
                <a:gd name="T89" fmla="*/ 98 h 125"/>
                <a:gd name="T90" fmla="*/ 34 w 120"/>
                <a:gd name="T91" fmla="*/ 101 h 125"/>
                <a:gd name="T92" fmla="*/ 38 w 120"/>
                <a:gd name="T93" fmla="*/ 104 h 125"/>
                <a:gd name="T94" fmla="*/ 41 w 120"/>
                <a:gd name="T95" fmla="*/ 107 h 125"/>
                <a:gd name="T96" fmla="*/ 44 w 120"/>
                <a:gd name="T97" fmla="*/ 111 h 125"/>
                <a:gd name="T98" fmla="*/ 47 w 120"/>
                <a:gd name="T99" fmla="*/ 114 h 125"/>
                <a:gd name="T100" fmla="*/ 50 w 120"/>
                <a:gd name="T101" fmla="*/ 117 h 125"/>
                <a:gd name="T102" fmla="*/ 54 w 120"/>
                <a:gd name="T103" fmla="*/ 120 h 125"/>
                <a:gd name="T104" fmla="*/ 57 w 120"/>
                <a:gd name="T105" fmla="*/ 123 h 125"/>
                <a:gd name="T106" fmla="*/ 58 w 120"/>
                <a:gd name="T107" fmla="*/ 125 h 125"/>
                <a:gd name="T108" fmla="*/ 120 w 120"/>
                <a:gd name="T109" fmla="*/ 67 h 125"/>
                <a:gd name="T110" fmla="*/ 117 w 120"/>
                <a:gd name="T111" fmla="*/ 64 h 125"/>
                <a:gd name="T112" fmla="*/ 44 w 120"/>
                <a:gd name="T113" fmla="*/ 6 h 125"/>
                <a:gd name="T114" fmla="*/ 44 w 120"/>
                <a:gd name="T115" fmla="*/ 6 h 125"/>
                <a:gd name="T116" fmla="*/ 44 w 120"/>
                <a:gd name="T117" fmla="*/ 6 h 125"/>
                <a:gd name="T118" fmla="*/ 50 w 120"/>
                <a:gd name="T119" fmla="*/ 6 h 125"/>
                <a:gd name="T120" fmla="*/ 50 w 120"/>
                <a:gd name="T121" fmla="*/ 6 h 125"/>
                <a:gd name="T122" fmla="*/ 50 w 120"/>
                <a:gd name="T123" fmla="*/ 6 h 125"/>
                <a:gd name="T124" fmla="*/ 50 w 120"/>
                <a:gd name="T125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" h="125">
                  <a:moveTo>
                    <a:pt x="117" y="64"/>
                  </a:moveTo>
                  <a:cubicBezTo>
                    <a:pt x="116" y="63"/>
                    <a:pt x="115" y="62"/>
                    <a:pt x="113" y="61"/>
                  </a:cubicBezTo>
                  <a:cubicBezTo>
                    <a:pt x="112" y="59"/>
                    <a:pt x="111" y="58"/>
                    <a:pt x="110" y="57"/>
                  </a:cubicBezTo>
                  <a:cubicBezTo>
                    <a:pt x="109" y="56"/>
                    <a:pt x="108" y="55"/>
                    <a:pt x="107" y="54"/>
                  </a:cubicBezTo>
                  <a:cubicBezTo>
                    <a:pt x="106" y="53"/>
                    <a:pt x="105" y="52"/>
                    <a:pt x="104" y="51"/>
                  </a:cubicBezTo>
                  <a:cubicBezTo>
                    <a:pt x="103" y="50"/>
                    <a:pt x="102" y="49"/>
                    <a:pt x="101" y="48"/>
                  </a:cubicBezTo>
                  <a:cubicBezTo>
                    <a:pt x="100" y="47"/>
                    <a:pt x="99" y="45"/>
                    <a:pt x="97" y="45"/>
                  </a:cubicBezTo>
                  <a:cubicBezTo>
                    <a:pt x="96" y="43"/>
                    <a:pt x="95" y="42"/>
                    <a:pt x="94" y="41"/>
                  </a:cubicBezTo>
                  <a:cubicBezTo>
                    <a:pt x="93" y="40"/>
                    <a:pt x="92" y="39"/>
                    <a:pt x="91" y="38"/>
                  </a:cubicBezTo>
                  <a:cubicBezTo>
                    <a:pt x="90" y="37"/>
                    <a:pt x="89" y="36"/>
                    <a:pt x="88" y="35"/>
                  </a:cubicBezTo>
                  <a:cubicBezTo>
                    <a:pt x="87" y="34"/>
                    <a:pt x="86" y="33"/>
                    <a:pt x="85" y="32"/>
                  </a:cubicBezTo>
                  <a:cubicBezTo>
                    <a:pt x="84" y="30"/>
                    <a:pt x="82" y="29"/>
                    <a:pt x="81" y="28"/>
                  </a:cubicBezTo>
                  <a:cubicBezTo>
                    <a:pt x="80" y="27"/>
                    <a:pt x="79" y="26"/>
                    <a:pt x="78" y="25"/>
                  </a:cubicBezTo>
                  <a:cubicBezTo>
                    <a:pt x="77" y="24"/>
                    <a:pt x="76" y="23"/>
                    <a:pt x="75" y="22"/>
                  </a:cubicBezTo>
                  <a:cubicBezTo>
                    <a:pt x="74" y="21"/>
                    <a:pt x="73" y="20"/>
                    <a:pt x="72" y="19"/>
                  </a:cubicBezTo>
                  <a:cubicBezTo>
                    <a:pt x="71" y="18"/>
                    <a:pt x="70" y="17"/>
                    <a:pt x="69" y="16"/>
                  </a:cubicBezTo>
                  <a:cubicBezTo>
                    <a:pt x="65" y="12"/>
                    <a:pt x="62" y="9"/>
                    <a:pt x="58" y="8"/>
                  </a:cubicBezTo>
                  <a:cubicBezTo>
                    <a:pt x="58" y="7"/>
                    <a:pt x="57" y="6"/>
                    <a:pt x="56" y="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3"/>
                    <a:pt x="53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8" y="0"/>
                    <a:pt x="46" y="1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42" y="0"/>
                    <a:pt x="41" y="1"/>
                    <a:pt x="41" y="3"/>
                  </a:cubicBezTo>
                  <a:cubicBezTo>
                    <a:pt x="41" y="4"/>
                    <a:pt x="42" y="6"/>
                    <a:pt x="44" y="6"/>
                  </a:cubicBezTo>
                  <a:cubicBezTo>
                    <a:pt x="37" y="6"/>
                    <a:pt x="24" y="9"/>
                    <a:pt x="17" y="29"/>
                  </a:cubicBezTo>
                  <a:cubicBezTo>
                    <a:pt x="17" y="29"/>
                    <a:pt x="15" y="33"/>
                    <a:pt x="17" y="34"/>
                  </a:cubicBezTo>
                  <a:cubicBezTo>
                    <a:pt x="17" y="34"/>
                    <a:pt x="20" y="30"/>
                    <a:pt x="23" y="25"/>
                  </a:cubicBezTo>
                  <a:cubicBezTo>
                    <a:pt x="22" y="27"/>
                    <a:pt x="21" y="30"/>
                    <a:pt x="20" y="32"/>
                  </a:cubicBezTo>
                  <a:cubicBezTo>
                    <a:pt x="20" y="32"/>
                    <a:pt x="20" y="33"/>
                    <a:pt x="19" y="34"/>
                  </a:cubicBezTo>
                  <a:cubicBezTo>
                    <a:pt x="18" y="36"/>
                    <a:pt x="17" y="38"/>
                    <a:pt x="16" y="40"/>
                  </a:cubicBezTo>
                  <a:cubicBezTo>
                    <a:pt x="5" y="56"/>
                    <a:pt x="0" y="69"/>
                    <a:pt x="9" y="75"/>
                  </a:cubicBezTo>
                  <a:cubicBezTo>
                    <a:pt x="9" y="76"/>
                    <a:pt x="10" y="77"/>
                    <a:pt x="12" y="78"/>
                  </a:cubicBezTo>
                  <a:cubicBezTo>
                    <a:pt x="13" y="80"/>
                    <a:pt x="14" y="81"/>
                    <a:pt x="15" y="82"/>
                  </a:cubicBezTo>
                  <a:cubicBezTo>
                    <a:pt x="16" y="83"/>
                    <a:pt x="17" y="84"/>
                    <a:pt x="18" y="85"/>
                  </a:cubicBezTo>
                  <a:cubicBezTo>
                    <a:pt x="19" y="86"/>
                    <a:pt x="20" y="87"/>
                    <a:pt x="21" y="88"/>
                  </a:cubicBezTo>
                  <a:cubicBezTo>
                    <a:pt x="22" y="89"/>
                    <a:pt x="23" y="90"/>
                    <a:pt x="25" y="91"/>
                  </a:cubicBezTo>
                  <a:cubicBezTo>
                    <a:pt x="25" y="92"/>
                    <a:pt x="27" y="94"/>
                    <a:pt x="28" y="94"/>
                  </a:cubicBezTo>
                  <a:cubicBezTo>
                    <a:pt x="29" y="96"/>
                    <a:pt x="30" y="97"/>
                    <a:pt x="31" y="98"/>
                  </a:cubicBezTo>
                  <a:cubicBezTo>
                    <a:pt x="32" y="99"/>
                    <a:pt x="33" y="100"/>
                    <a:pt x="34" y="101"/>
                  </a:cubicBezTo>
                  <a:cubicBezTo>
                    <a:pt x="35" y="102"/>
                    <a:pt x="36" y="103"/>
                    <a:pt x="38" y="104"/>
                  </a:cubicBezTo>
                  <a:cubicBezTo>
                    <a:pt x="38" y="105"/>
                    <a:pt x="39" y="106"/>
                    <a:pt x="41" y="107"/>
                  </a:cubicBezTo>
                  <a:cubicBezTo>
                    <a:pt x="42" y="109"/>
                    <a:pt x="43" y="110"/>
                    <a:pt x="44" y="111"/>
                  </a:cubicBezTo>
                  <a:cubicBezTo>
                    <a:pt x="45" y="112"/>
                    <a:pt x="46" y="113"/>
                    <a:pt x="47" y="114"/>
                  </a:cubicBezTo>
                  <a:cubicBezTo>
                    <a:pt x="48" y="115"/>
                    <a:pt x="49" y="116"/>
                    <a:pt x="50" y="117"/>
                  </a:cubicBezTo>
                  <a:cubicBezTo>
                    <a:pt x="51" y="118"/>
                    <a:pt x="52" y="119"/>
                    <a:pt x="54" y="120"/>
                  </a:cubicBezTo>
                  <a:cubicBezTo>
                    <a:pt x="54" y="121"/>
                    <a:pt x="55" y="122"/>
                    <a:pt x="57" y="123"/>
                  </a:cubicBezTo>
                  <a:cubicBezTo>
                    <a:pt x="57" y="124"/>
                    <a:pt x="58" y="125"/>
                    <a:pt x="58" y="125"/>
                  </a:cubicBezTo>
                  <a:cubicBezTo>
                    <a:pt x="89" y="120"/>
                    <a:pt x="113" y="97"/>
                    <a:pt x="120" y="67"/>
                  </a:cubicBezTo>
                  <a:cubicBezTo>
                    <a:pt x="119" y="66"/>
                    <a:pt x="118" y="65"/>
                    <a:pt x="117" y="64"/>
                  </a:cubicBezTo>
                  <a:close/>
                  <a:moveTo>
                    <a:pt x="44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lose/>
                  <a:moveTo>
                    <a:pt x="50" y="6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B35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8"/>
            <p:cNvSpPr>
              <a:spLocks/>
            </p:cNvSpPr>
            <p:nvPr/>
          </p:nvSpPr>
          <p:spPr bwMode="auto">
            <a:xfrm>
              <a:off x="5048506" y="5822683"/>
              <a:ext cx="551648" cy="370872"/>
            </a:xfrm>
            <a:custGeom>
              <a:avLst/>
              <a:gdLst>
                <a:gd name="T0" fmla="*/ 80 w 98"/>
                <a:gd name="T1" fmla="*/ 26 h 65"/>
                <a:gd name="T2" fmla="*/ 64 w 98"/>
                <a:gd name="T3" fmla="*/ 5 h 65"/>
                <a:gd name="T4" fmla="*/ 49 w 98"/>
                <a:gd name="T5" fmla="*/ 1 h 65"/>
                <a:gd name="T6" fmla="*/ 34 w 98"/>
                <a:gd name="T7" fmla="*/ 5 h 65"/>
                <a:gd name="T8" fmla="*/ 18 w 98"/>
                <a:gd name="T9" fmla="*/ 26 h 65"/>
                <a:gd name="T10" fmla="*/ 20 w 98"/>
                <a:gd name="T11" fmla="*/ 65 h 65"/>
                <a:gd name="T12" fmla="*/ 49 w 98"/>
                <a:gd name="T13" fmla="*/ 65 h 65"/>
                <a:gd name="T14" fmla="*/ 79 w 98"/>
                <a:gd name="T15" fmla="*/ 65 h 65"/>
                <a:gd name="T16" fmla="*/ 80 w 98"/>
                <a:gd name="T17" fmla="*/ 2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65">
                  <a:moveTo>
                    <a:pt x="80" y="26"/>
                  </a:moveTo>
                  <a:cubicBezTo>
                    <a:pt x="68" y="8"/>
                    <a:pt x="64" y="5"/>
                    <a:pt x="64" y="5"/>
                  </a:cubicBezTo>
                  <a:cubicBezTo>
                    <a:pt x="58" y="1"/>
                    <a:pt x="49" y="1"/>
                    <a:pt x="49" y="1"/>
                  </a:cubicBezTo>
                  <a:cubicBezTo>
                    <a:pt x="49" y="1"/>
                    <a:pt x="40" y="0"/>
                    <a:pt x="34" y="5"/>
                  </a:cubicBezTo>
                  <a:cubicBezTo>
                    <a:pt x="34" y="5"/>
                    <a:pt x="31" y="7"/>
                    <a:pt x="18" y="26"/>
                  </a:cubicBezTo>
                  <a:cubicBezTo>
                    <a:pt x="5" y="47"/>
                    <a:pt x="0" y="61"/>
                    <a:pt x="20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98" y="61"/>
                    <a:pt x="93" y="47"/>
                    <a:pt x="80" y="26"/>
                  </a:cubicBez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5149145" y="5748136"/>
              <a:ext cx="348507" cy="193822"/>
            </a:xfrm>
            <a:custGeom>
              <a:avLst/>
              <a:gdLst>
                <a:gd name="T0" fmla="*/ 60 w 62"/>
                <a:gd name="T1" fmla="*/ 28 h 34"/>
                <a:gd name="T2" fmla="*/ 31 w 62"/>
                <a:gd name="T3" fmla="*/ 5 h 34"/>
                <a:gd name="T4" fmla="*/ 28 w 62"/>
                <a:gd name="T5" fmla="*/ 5 h 34"/>
                <a:gd name="T6" fmla="*/ 31 w 62"/>
                <a:gd name="T7" fmla="*/ 3 h 34"/>
                <a:gd name="T8" fmla="*/ 28 w 62"/>
                <a:gd name="T9" fmla="*/ 0 h 34"/>
                <a:gd name="T10" fmla="*/ 25 w 62"/>
                <a:gd name="T11" fmla="*/ 3 h 34"/>
                <a:gd name="T12" fmla="*/ 28 w 62"/>
                <a:gd name="T13" fmla="*/ 5 h 34"/>
                <a:gd name="T14" fmla="*/ 1 w 62"/>
                <a:gd name="T15" fmla="*/ 28 h 34"/>
                <a:gd name="T16" fmla="*/ 1 w 62"/>
                <a:gd name="T17" fmla="*/ 34 h 34"/>
                <a:gd name="T18" fmla="*/ 10 w 62"/>
                <a:gd name="T19" fmla="*/ 22 h 34"/>
                <a:gd name="T20" fmla="*/ 31 w 62"/>
                <a:gd name="T21" fmla="*/ 11 h 34"/>
                <a:gd name="T22" fmla="*/ 52 w 62"/>
                <a:gd name="T23" fmla="*/ 22 h 34"/>
                <a:gd name="T24" fmla="*/ 61 w 62"/>
                <a:gd name="T25" fmla="*/ 34 h 34"/>
                <a:gd name="T26" fmla="*/ 60 w 62"/>
                <a:gd name="T2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34">
                  <a:moveTo>
                    <a:pt x="60" y="28"/>
                  </a:moveTo>
                  <a:cubicBezTo>
                    <a:pt x="52" y="4"/>
                    <a:pt x="33" y="5"/>
                    <a:pt x="31" y="5"/>
                  </a:cubicBezTo>
                  <a:cubicBezTo>
                    <a:pt x="31" y="5"/>
                    <a:pt x="30" y="5"/>
                    <a:pt x="28" y="5"/>
                  </a:cubicBezTo>
                  <a:cubicBezTo>
                    <a:pt x="30" y="5"/>
                    <a:pt x="31" y="4"/>
                    <a:pt x="31" y="3"/>
                  </a:cubicBezTo>
                  <a:cubicBezTo>
                    <a:pt x="31" y="1"/>
                    <a:pt x="30" y="0"/>
                    <a:pt x="28" y="0"/>
                  </a:cubicBezTo>
                  <a:cubicBezTo>
                    <a:pt x="27" y="0"/>
                    <a:pt x="25" y="1"/>
                    <a:pt x="25" y="3"/>
                  </a:cubicBezTo>
                  <a:cubicBezTo>
                    <a:pt x="25" y="4"/>
                    <a:pt x="27" y="5"/>
                    <a:pt x="28" y="5"/>
                  </a:cubicBezTo>
                  <a:cubicBezTo>
                    <a:pt x="22" y="6"/>
                    <a:pt x="8" y="9"/>
                    <a:pt x="1" y="28"/>
                  </a:cubicBezTo>
                  <a:cubicBezTo>
                    <a:pt x="1" y="28"/>
                    <a:pt x="0" y="33"/>
                    <a:pt x="1" y="34"/>
                  </a:cubicBezTo>
                  <a:cubicBezTo>
                    <a:pt x="1" y="34"/>
                    <a:pt x="6" y="27"/>
                    <a:pt x="10" y="22"/>
                  </a:cubicBezTo>
                  <a:cubicBezTo>
                    <a:pt x="14" y="16"/>
                    <a:pt x="20" y="12"/>
                    <a:pt x="31" y="11"/>
                  </a:cubicBezTo>
                  <a:cubicBezTo>
                    <a:pt x="42" y="12"/>
                    <a:pt x="48" y="16"/>
                    <a:pt x="52" y="22"/>
                  </a:cubicBezTo>
                  <a:cubicBezTo>
                    <a:pt x="56" y="27"/>
                    <a:pt x="61" y="34"/>
                    <a:pt x="61" y="34"/>
                  </a:cubicBezTo>
                  <a:cubicBezTo>
                    <a:pt x="62" y="33"/>
                    <a:pt x="60" y="28"/>
                    <a:pt x="60" y="28"/>
                  </a:cubicBez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60"/>
            <p:cNvSpPr>
              <a:spLocks noChangeArrowheads="1"/>
            </p:cNvSpPr>
            <p:nvPr/>
          </p:nvSpPr>
          <p:spPr bwMode="auto">
            <a:xfrm>
              <a:off x="5324330" y="5748136"/>
              <a:ext cx="33546" cy="27955"/>
            </a:xfrm>
            <a:prstGeom prst="ellipse">
              <a:avLst/>
            </a:pr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0982508" y="5555593"/>
            <a:ext cx="832547" cy="852900"/>
            <a:chOff x="6854408" y="5610224"/>
            <a:chExt cx="838654" cy="859155"/>
          </a:xfrm>
        </p:grpSpPr>
        <p:sp>
          <p:nvSpPr>
            <p:cNvPr id="94" name="Oval 61"/>
            <p:cNvSpPr>
              <a:spLocks noChangeArrowheads="1"/>
            </p:cNvSpPr>
            <p:nvPr/>
          </p:nvSpPr>
          <p:spPr bwMode="auto">
            <a:xfrm>
              <a:off x="6854408" y="5610224"/>
              <a:ext cx="838654" cy="859155"/>
            </a:xfrm>
            <a:prstGeom prst="ellipse">
              <a:avLst/>
            </a:prstGeom>
            <a:solidFill>
              <a:srgbClr val="EAA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2"/>
            <p:cNvSpPr>
              <a:spLocks/>
            </p:cNvSpPr>
            <p:nvPr/>
          </p:nvSpPr>
          <p:spPr bwMode="auto">
            <a:xfrm>
              <a:off x="7018411" y="5811501"/>
              <a:ext cx="674651" cy="652287"/>
            </a:xfrm>
            <a:custGeom>
              <a:avLst/>
              <a:gdLst>
                <a:gd name="T0" fmla="*/ 115 w 120"/>
                <a:gd name="T1" fmla="*/ 17 h 114"/>
                <a:gd name="T2" fmla="*/ 114 w 120"/>
                <a:gd name="T3" fmla="*/ 16 h 114"/>
                <a:gd name="T4" fmla="*/ 113 w 120"/>
                <a:gd name="T5" fmla="*/ 14 h 114"/>
                <a:gd name="T6" fmla="*/ 111 w 120"/>
                <a:gd name="T7" fmla="*/ 13 h 114"/>
                <a:gd name="T8" fmla="*/ 110 w 120"/>
                <a:gd name="T9" fmla="*/ 12 h 114"/>
                <a:gd name="T10" fmla="*/ 108 w 120"/>
                <a:gd name="T11" fmla="*/ 10 h 114"/>
                <a:gd name="T12" fmla="*/ 107 w 120"/>
                <a:gd name="T13" fmla="*/ 9 h 114"/>
                <a:gd name="T14" fmla="*/ 105 w 120"/>
                <a:gd name="T15" fmla="*/ 7 h 114"/>
                <a:gd name="T16" fmla="*/ 104 w 120"/>
                <a:gd name="T17" fmla="*/ 6 h 114"/>
                <a:gd name="T18" fmla="*/ 103 w 120"/>
                <a:gd name="T19" fmla="*/ 4 h 114"/>
                <a:gd name="T20" fmla="*/ 101 w 120"/>
                <a:gd name="T21" fmla="*/ 3 h 114"/>
                <a:gd name="T22" fmla="*/ 100 w 120"/>
                <a:gd name="T23" fmla="*/ 2 h 114"/>
                <a:gd name="T24" fmla="*/ 97 w 120"/>
                <a:gd name="T25" fmla="*/ 0 h 114"/>
                <a:gd name="T26" fmla="*/ 80 w 120"/>
                <a:gd name="T27" fmla="*/ 7 h 114"/>
                <a:gd name="T28" fmla="*/ 0 w 120"/>
                <a:gd name="T29" fmla="*/ 20 h 114"/>
                <a:gd name="T30" fmla="*/ 13 w 120"/>
                <a:gd name="T31" fmla="*/ 66 h 114"/>
                <a:gd name="T32" fmla="*/ 15 w 120"/>
                <a:gd name="T33" fmla="*/ 67 h 114"/>
                <a:gd name="T34" fmla="*/ 16 w 120"/>
                <a:gd name="T35" fmla="*/ 68 h 114"/>
                <a:gd name="T36" fmla="*/ 16 w 120"/>
                <a:gd name="T37" fmla="*/ 72 h 114"/>
                <a:gd name="T38" fmla="*/ 19 w 120"/>
                <a:gd name="T39" fmla="*/ 80 h 114"/>
                <a:gd name="T40" fmla="*/ 21 w 120"/>
                <a:gd name="T41" fmla="*/ 81 h 114"/>
                <a:gd name="T42" fmla="*/ 22 w 120"/>
                <a:gd name="T43" fmla="*/ 82 h 114"/>
                <a:gd name="T44" fmla="*/ 24 w 120"/>
                <a:gd name="T45" fmla="*/ 84 h 114"/>
                <a:gd name="T46" fmla="*/ 25 w 120"/>
                <a:gd name="T47" fmla="*/ 85 h 114"/>
                <a:gd name="T48" fmla="*/ 27 w 120"/>
                <a:gd name="T49" fmla="*/ 87 h 114"/>
                <a:gd name="T50" fmla="*/ 28 w 120"/>
                <a:gd name="T51" fmla="*/ 88 h 114"/>
                <a:gd name="T52" fmla="*/ 29 w 120"/>
                <a:gd name="T53" fmla="*/ 90 h 114"/>
                <a:gd name="T54" fmla="*/ 31 w 120"/>
                <a:gd name="T55" fmla="*/ 91 h 114"/>
                <a:gd name="T56" fmla="*/ 32 w 120"/>
                <a:gd name="T57" fmla="*/ 92 h 114"/>
                <a:gd name="T58" fmla="*/ 34 w 120"/>
                <a:gd name="T59" fmla="*/ 94 h 114"/>
                <a:gd name="T60" fmla="*/ 35 w 120"/>
                <a:gd name="T61" fmla="*/ 95 h 114"/>
                <a:gd name="T62" fmla="*/ 36 w 120"/>
                <a:gd name="T63" fmla="*/ 97 h 114"/>
                <a:gd name="T64" fmla="*/ 38 w 120"/>
                <a:gd name="T65" fmla="*/ 98 h 114"/>
                <a:gd name="T66" fmla="*/ 39 w 120"/>
                <a:gd name="T67" fmla="*/ 99 h 114"/>
                <a:gd name="T68" fmla="*/ 41 w 120"/>
                <a:gd name="T69" fmla="*/ 101 h 114"/>
                <a:gd name="T70" fmla="*/ 42 w 120"/>
                <a:gd name="T71" fmla="*/ 102 h 114"/>
                <a:gd name="T72" fmla="*/ 44 w 120"/>
                <a:gd name="T73" fmla="*/ 104 h 114"/>
                <a:gd name="T74" fmla="*/ 45 w 120"/>
                <a:gd name="T75" fmla="*/ 105 h 114"/>
                <a:gd name="T76" fmla="*/ 46 w 120"/>
                <a:gd name="T77" fmla="*/ 107 h 114"/>
                <a:gd name="T78" fmla="*/ 48 w 120"/>
                <a:gd name="T79" fmla="*/ 108 h 114"/>
                <a:gd name="T80" fmla="*/ 49 w 120"/>
                <a:gd name="T81" fmla="*/ 109 h 114"/>
                <a:gd name="T82" fmla="*/ 51 w 120"/>
                <a:gd name="T83" fmla="*/ 111 h 114"/>
                <a:gd name="T84" fmla="*/ 52 w 120"/>
                <a:gd name="T85" fmla="*/ 112 h 114"/>
                <a:gd name="T86" fmla="*/ 53 w 120"/>
                <a:gd name="T87" fmla="*/ 114 h 114"/>
                <a:gd name="T88" fmla="*/ 120 w 120"/>
                <a:gd name="T89" fmla="*/ 40 h 114"/>
                <a:gd name="T90" fmla="*/ 116 w 120"/>
                <a:gd name="T91" fmla="*/ 1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114">
                  <a:moveTo>
                    <a:pt x="116" y="18"/>
                  </a:moveTo>
                  <a:cubicBezTo>
                    <a:pt x="116" y="18"/>
                    <a:pt x="116" y="18"/>
                    <a:pt x="116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2" y="4"/>
                    <a:pt x="81" y="5"/>
                  </a:cubicBezTo>
                  <a:cubicBezTo>
                    <a:pt x="80" y="6"/>
                    <a:pt x="80" y="7"/>
                    <a:pt x="80" y="7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10" y="55"/>
                    <a:pt x="12" y="64"/>
                  </a:cubicBezTo>
                  <a:cubicBezTo>
                    <a:pt x="13" y="65"/>
                    <a:pt x="13" y="65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70"/>
                    <a:pt x="16" y="71"/>
                    <a:pt x="16" y="72"/>
                  </a:cubicBezTo>
                  <a:cubicBezTo>
                    <a:pt x="16" y="75"/>
                    <a:pt x="17" y="77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91" y="110"/>
                    <a:pt x="120" y="79"/>
                    <a:pt x="120" y="40"/>
                  </a:cubicBezTo>
                  <a:cubicBezTo>
                    <a:pt x="120" y="33"/>
                    <a:pt x="119" y="26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lnTo>
                    <a:pt x="116" y="18"/>
                  </a:lnTo>
                  <a:close/>
                </a:path>
              </a:pathLst>
            </a:custGeom>
            <a:solidFill>
              <a:srgbClr val="C0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3"/>
            <p:cNvSpPr>
              <a:spLocks noEditPoints="1"/>
            </p:cNvSpPr>
            <p:nvPr/>
          </p:nvSpPr>
          <p:spPr bwMode="auto">
            <a:xfrm>
              <a:off x="7018411" y="5804046"/>
              <a:ext cx="562830" cy="469647"/>
            </a:xfrm>
            <a:custGeom>
              <a:avLst/>
              <a:gdLst>
                <a:gd name="T0" fmla="*/ 0 w 100"/>
                <a:gd name="T1" fmla="*/ 22 h 82"/>
                <a:gd name="T2" fmla="*/ 13 w 100"/>
                <a:gd name="T3" fmla="*/ 64 h 82"/>
                <a:gd name="T4" fmla="*/ 14 w 100"/>
                <a:gd name="T5" fmla="*/ 66 h 82"/>
                <a:gd name="T6" fmla="*/ 15 w 100"/>
                <a:gd name="T7" fmla="*/ 67 h 82"/>
                <a:gd name="T8" fmla="*/ 19 w 100"/>
                <a:gd name="T9" fmla="*/ 67 h 82"/>
                <a:gd name="T10" fmla="*/ 16 w 100"/>
                <a:gd name="T11" fmla="*/ 73 h 82"/>
                <a:gd name="T12" fmla="*/ 25 w 100"/>
                <a:gd name="T13" fmla="*/ 82 h 82"/>
                <a:gd name="T14" fmla="*/ 33 w 100"/>
                <a:gd name="T15" fmla="*/ 73 h 82"/>
                <a:gd name="T16" fmla="*/ 30 w 100"/>
                <a:gd name="T17" fmla="*/ 67 h 82"/>
                <a:gd name="T18" fmla="*/ 51 w 100"/>
                <a:gd name="T19" fmla="*/ 67 h 82"/>
                <a:gd name="T20" fmla="*/ 48 w 100"/>
                <a:gd name="T21" fmla="*/ 73 h 82"/>
                <a:gd name="T22" fmla="*/ 56 w 100"/>
                <a:gd name="T23" fmla="*/ 82 h 82"/>
                <a:gd name="T24" fmla="*/ 64 w 100"/>
                <a:gd name="T25" fmla="*/ 73 h 82"/>
                <a:gd name="T26" fmla="*/ 61 w 100"/>
                <a:gd name="T27" fmla="*/ 67 h 82"/>
                <a:gd name="T28" fmla="*/ 65 w 100"/>
                <a:gd name="T29" fmla="*/ 67 h 82"/>
                <a:gd name="T30" fmla="*/ 67 w 100"/>
                <a:gd name="T31" fmla="*/ 66 h 82"/>
                <a:gd name="T32" fmla="*/ 69 w 100"/>
                <a:gd name="T33" fmla="*/ 64 h 82"/>
                <a:gd name="T34" fmla="*/ 84 w 100"/>
                <a:gd name="T35" fmla="*/ 10 h 82"/>
                <a:gd name="T36" fmla="*/ 84 w 100"/>
                <a:gd name="T37" fmla="*/ 8 h 82"/>
                <a:gd name="T38" fmla="*/ 86 w 100"/>
                <a:gd name="T39" fmla="*/ 8 h 82"/>
                <a:gd name="T40" fmla="*/ 98 w 100"/>
                <a:gd name="T41" fmla="*/ 4 h 82"/>
                <a:gd name="T42" fmla="*/ 99 w 100"/>
                <a:gd name="T43" fmla="*/ 2 h 82"/>
                <a:gd name="T44" fmla="*/ 97 w 100"/>
                <a:gd name="T45" fmla="*/ 0 h 82"/>
                <a:gd name="T46" fmla="*/ 83 w 100"/>
                <a:gd name="T47" fmla="*/ 4 h 82"/>
                <a:gd name="T48" fmla="*/ 81 w 100"/>
                <a:gd name="T49" fmla="*/ 6 h 82"/>
                <a:gd name="T50" fmla="*/ 81 w 100"/>
                <a:gd name="T51" fmla="*/ 8 h 82"/>
                <a:gd name="T52" fmla="*/ 77 w 100"/>
                <a:gd name="T53" fmla="*/ 21 h 82"/>
                <a:gd name="T54" fmla="*/ 1 w 100"/>
                <a:gd name="T55" fmla="*/ 20 h 82"/>
                <a:gd name="T56" fmla="*/ 0 w 100"/>
                <a:gd name="T57" fmla="*/ 20 h 82"/>
                <a:gd name="T58" fmla="*/ 0 w 100"/>
                <a:gd name="T59" fmla="*/ 22 h 82"/>
                <a:gd name="T60" fmla="*/ 51 w 100"/>
                <a:gd name="T61" fmla="*/ 73 h 82"/>
                <a:gd name="T62" fmla="*/ 56 w 100"/>
                <a:gd name="T63" fmla="*/ 68 h 82"/>
                <a:gd name="T64" fmla="*/ 61 w 100"/>
                <a:gd name="T65" fmla="*/ 73 h 82"/>
                <a:gd name="T66" fmla="*/ 56 w 100"/>
                <a:gd name="T67" fmla="*/ 78 h 82"/>
                <a:gd name="T68" fmla="*/ 51 w 100"/>
                <a:gd name="T69" fmla="*/ 73 h 82"/>
                <a:gd name="T70" fmla="*/ 20 w 100"/>
                <a:gd name="T71" fmla="*/ 73 h 82"/>
                <a:gd name="T72" fmla="*/ 25 w 100"/>
                <a:gd name="T73" fmla="*/ 68 h 82"/>
                <a:gd name="T74" fmla="*/ 29 w 100"/>
                <a:gd name="T75" fmla="*/ 73 h 82"/>
                <a:gd name="T76" fmla="*/ 25 w 100"/>
                <a:gd name="T77" fmla="*/ 78 h 82"/>
                <a:gd name="T78" fmla="*/ 20 w 100"/>
                <a:gd name="T79" fmla="*/ 73 h 82"/>
                <a:gd name="T80" fmla="*/ 5 w 100"/>
                <a:gd name="T81" fmla="*/ 24 h 82"/>
                <a:gd name="T82" fmla="*/ 76 w 100"/>
                <a:gd name="T83" fmla="*/ 24 h 82"/>
                <a:gd name="T84" fmla="*/ 65 w 100"/>
                <a:gd name="T85" fmla="*/ 63 h 82"/>
                <a:gd name="T86" fmla="*/ 16 w 100"/>
                <a:gd name="T87" fmla="*/ 63 h 82"/>
                <a:gd name="T88" fmla="*/ 5 w 100"/>
                <a:gd name="T8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82">
                  <a:moveTo>
                    <a:pt x="0" y="22"/>
                  </a:moveTo>
                  <a:cubicBezTo>
                    <a:pt x="0" y="22"/>
                    <a:pt x="10" y="55"/>
                    <a:pt x="13" y="64"/>
                  </a:cubicBezTo>
                  <a:cubicBezTo>
                    <a:pt x="13" y="66"/>
                    <a:pt x="13" y="66"/>
                    <a:pt x="14" y="66"/>
                  </a:cubicBezTo>
                  <a:cubicBezTo>
                    <a:pt x="14" y="67"/>
                    <a:pt x="15" y="67"/>
                    <a:pt x="15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7" y="68"/>
                    <a:pt x="16" y="71"/>
                    <a:pt x="16" y="73"/>
                  </a:cubicBezTo>
                  <a:cubicBezTo>
                    <a:pt x="16" y="78"/>
                    <a:pt x="20" y="82"/>
                    <a:pt x="25" y="82"/>
                  </a:cubicBezTo>
                  <a:cubicBezTo>
                    <a:pt x="29" y="82"/>
                    <a:pt x="33" y="78"/>
                    <a:pt x="33" y="73"/>
                  </a:cubicBezTo>
                  <a:cubicBezTo>
                    <a:pt x="33" y="71"/>
                    <a:pt x="32" y="68"/>
                    <a:pt x="30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8"/>
                    <a:pt x="48" y="71"/>
                    <a:pt x="48" y="73"/>
                  </a:cubicBezTo>
                  <a:cubicBezTo>
                    <a:pt x="48" y="78"/>
                    <a:pt x="51" y="82"/>
                    <a:pt x="56" y="82"/>
                  </a:cubicBezTo>
                  <a:cubicBezTo>
                    <a:pt x="61" y="82"/>
                    <a:pt x="64" y="78"/>
                    <a:pt x="64" y="73"/>
                  </a:cubicBezTo>
                  <a:cubicBezTo>
                    <a:pt x="64" y="71"/>
                    <a:pt x="63" y="68"/>
                    <a:pt x="61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7" y="67"/>
                    <a:pt x="67" y="66"/>
                  </a:cubicBezTo>
                  <a:cubicBezTo>
                    <a:pt x="68" y="65"/>
                    <a:pt x="69" y="64"/>
                    <a:pt x="69" y="64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9"/>
                    <a:pt x="84" y="8"/>
                  </a:cubicBezTo>
                  <a:cubicBezTo>
                    <a:pt x="85" y="8"/>
                    <a:pt x="86" y="8"/>
                    <a:pt x="86" y="8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100" y="3"/>
                    <a:pt x="99" y="2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2" y="5"/>
                    <a:pt x="81" y="6"/>
                  </a:cubicBezTo>
                  <a:cubicBezTo>
                    <a:pt x="81" y="6"/>
                    <a:pt x="81" y="8"/>
                    <a:pt x="81" y="8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lose/>
                  <a:moveTo>
                    <a:pt x="51" y="73"/>
                  </a:moveTo>
                  <a:cubicBezTo>
                    <a:pt x="51" y="71"/>
                    <a:pt x="53" y="68"/>
                    <a:pt x="56" y="68"/>
                  </a:cubicBezTo>
                  <a:cubicBezTo>
                    <a:pt x="59" y="68"/>
                    <a:pt x="61" y="71"/>
                    <a:pt x="61" y="73"/>
                  </a:cubicBezTo>
                  <a:cubicBezTo>
                    <a:pt x="61" y="76"/>
                    <a:pt x="59" y="78"/>
                    <a:pt x="56" y="78"/>
                  </a:cubicBezTo>
                  <a:cubicBezTo>
                    <a:pt x="53" y="78"/>
                    <a:pt x="51" y="76"/>
                    <a:pt x="51" y="73"/>
                  </a:cubicBezTo>
                  <a:close/>
                  <a:moveTo>
                    <a:pt x="20" y="73"/>
                  </a:moveTo>
                  <a:cubicBezTo>
                    <a:pt x="20" y="71"/>
                    <a:pt x="22" y="68"/>
                    <a:pt x="25" y="68"/>
                  </a:cubicBezTo>
                  <a:cubicBezTo>
                    <a:pt x="27" y="68"/>
                    <a:pt x="29" y="71"/>
                    <a:pt x="29" y="73"/>
                  </a:cubicBezTo>
                  <a:cubicBezTo>
                    <a:pt x="29" y="76"/>
                    <a:pt x="27" y="78"/>
                    <a:pt x="25" y="78"/>
                  </a:cubicBezTo>
                  <a:cubicBezTo>
                    <a:pt x="22" y="78"/>
                    <a:pt x="20" y="76"/>
                    <a:pt x="20" y="73"/>
                  </a:cubicBezTo>
                  <a:close/>
                  <a:moveTo>
                    <a:pt x="5" y="24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16" y="63"/>
                    <a:pt x="16" y="63"/>
                    <a:pt x="16" y="63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915523" y="5555593"/>
            <a:ext cx="838098" cy="852900"/>
            <a:chOff x="5892751" y="5610224"/>
            <a:chExt cx="844245" cy="859155"/>
          </a:xfrm>
        </p:grpSpPr>
        <p:sp>
          <p:nvSpPr>
            <p:cNvPr id="97" name="Oval 64"/>
            <p:cNvSpPr>
              <a:spLocks noChangeArrowheads="1"/>
            </p:cNvSpPr>
            <p:nvPr/>
          </p:nvSpPr>
          <p:spPr bwMode="auto">
            <a:xfrm>
              <a:off x="5892751" y="5610224"/>
              <a:ext cx="844245" cy="859155"/>
            </a:xfrm>
            <a:prstGeom prst="ellipse">
              <a:avLst/>
            </a:prstGeom>
            <a:solidFill>
              <a:srgbClr val="269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65"/>
            <p:cNvSpPr>
              <a:spLocks/>
            </p:cNvSpPr>
            <p:nvPr/>
          </p:nvSpPr>
          <p:spPr bwMode="auto">
            <a:xfrm>
              <a:off x="6066073" y="5764909"/>
              <a:ext cx="659741" cy="698879"/>
            </a:xfrm>
            <a:custGeom>
              <a:avLst/>
              <a:gdLst>
                <a:gd name="T0" fmla="*/ 115 w 117"/>
                <a:gd name="T1" fmla="*/ 50 h 122"/>
                <a:gd name="T2" fmla="*/ 114 w 117"/>
                <a:gd name="T3" fmla="*/ 49 h 122"/>
                <a:gd name="T4" fmla="*/ 112 w 117"/>
                <a:gd name="T5" fmla="*/ 47 h 122"/>
                <a:gd name="T6" fmla="*/ 111 w 117"/>
                <a:gd name="T7" fmla="*/ 46 h 122"/>
                <a:gd name="T8" fmla="*/ 109 w 117"/>
                <a:gd name="T9" fmla="*/ 44 h 122"/>
                <a:gd name="T10" fmla="*/ 108 w 117"/>
                <a:gd name="T11" fmla="*/ 43 h 122"/>
                <a:gd name="T12" fmla="*/ 107 w 117"/>
                <a:gd name="T13" fmla="*/ 42 h 122"/>
                <a:gd name="T14" fmla="*/ 105 w 117"/>
                <a:gd name="T15" fmla="*/ 40 h 122"/>
                <a:gd name="T16" fmla="*/ 104 w 117"/>
                <a:gd name="T17" fmla="*/ 39 h 122"/>
                <a:gd name="T18" fmla="*/ 102 w 117"/>
                <a:gd name="T19" fmla="*/ 37 h 122"/>
                <a:gd name="T20" fmla="*/ 101 w 117"/>
                <a:gd name="T21" fmla="*/ 36 h 122"/>
                <a:gd name="T22" fmla="*/ 100 w 117"/>
                <a:gd name="T23" fmla="*/ 35 h 122"/>
                <a:gd name="T24" fmla="*/ 98 w 117"/>
                <a:gd name="T25" fmla="*/ 33 h 122"/>
                <a:gd name="T26" fmla="*/ 97 w 117"/>
                <a:gd name="T27" fmla="*/ 32 h 122"/>
                <a:gd name="T28" fmla="*/ 95 w 117"/>
                <a:gd name="T29" fmla="*/ 30 h 122"/>
                <a:gd name="T30" fmla="*/ 94 w 117"/>
                <a:gd name="T31" fmla="*/ 29 h 122"/>
                <a:gd name="T32" fmla="*/ 92 w 117"/>
                <a:gd name="T33" fmla="*/ 27 h 122"/>
                <a:gd name="T34" fmla="*/ 91 w 117"/>
                <a:gd name="T35" fmla="*/ 26 h 122"/>
                <a:gd name="T36" fmla="*/ 90 w 117"/>
                <a:gd name="T37" fmla="*/ 25 h 122"/>
                <a:gd name="T38" fmla="*/ 88 w 117"/>
                <a:gd name="T39" fmla="*/ 23 h 122"/>
                <a:gd name="T40" fmla="*/ 87 w 117"/>
                <a:gd name="T41" fmla="*/ 22 h 122"/>
                <a:gd name="T42" fmla="*/ 85 w 117"/>
                <a:gd name="T43" fmla="*/ 20 h 122"/>
                <a:gd name="T44" fmla="*/ 84 w 117"/>
                <a:gd name="T45" fmla="*/ 19 h 122"/>
                <a:gd name="T46" fmla="*/ 83 w 117"/>
                <a:gd name="T47" fmla="*/ 18 h 122"/>
                <a:gd name="T48" fmla="*/ 81 w 117"/>
                <a:gd name="T49" fmla="*/ 16 h 122"/>
                <a:gd name="T50" fmla="*/ 80 w 117"/>
                <a:gd name="T51" fmla="*/ 15 h 122"/>
                <a:gd name="T52" fmla="*/ 78 w 117"/>
                <a:gd name="T53" fmla="*/ 13 h 122"/>
                <a:gd name="T54" fmla="*/ 77 w 117"/>
                <a:gd name="T55" fmla="*/ 12 h 122"/>
                <a:gd name="T56" fmla="*/ 75 w 117"/>
                <a:gd name="T57" fmla="*/ 10 h 122"/>
                <a:gd name="T58" fmla="*/ 74 w 117"/>
                <a:gd name="T59" fmla="*/ 9 h 122"/>
                <a:gd name="T60" fmla="*/ 73 w 117"/>
                <a:gd name="T61" fmla="*/ 8 h 122"/>
                <a:gd name="T62" fmla="*/ 44 w 117"/>
                <a:gd name="T63" fmla="*/ 2 h 122"/>
                <a:gd name="T64" fmla="*/ 1 w 117"/>
                <a:gd name="T65" fmla="*/ 39 h 122"/>
                <a:gd name="T66" fmla="*/ 3 w 117"/>
                <a:gd name="T67" fmla="*/ 42 h 122"/>
                <a:gd name="T68" fmla="*/ 4 w 117"/>
                <a:gd name="T69" fmla="*/ 83 h 122"/>
                <a:gd name="T70" fmla="*/ 6 w 117"/>
                <a:gd name="T71" fmla="*/ 84 h 122"/>
                <a:gd name="T72" fmla="*/ 7 w 117"/>
                <a:gd name="T73" fmla="*/ 86 h 122"/>
                <a:gd name="T74" fmla="*/ 8 w 117"/>
                <a:gd name="T75" fmla="*/ 87 h 122"/>
                <a:gd name="T76" fmla="*/ 10 w 117"/>
                <a:gd name="T77" fmla="*/ 89 h 122"/>
                <a:gd name="T78" fmla="*/ 11 w 117"/>
                <a:gd name="T79" fmla="*/ 90 h 122"/>
                <a:gd name="T80" fmla="*/ 13 w 117"/>
                <a:gd name="T81" fmla="*/ 92 h 122"/>
                <a:gd name="T82" fmla="*/ 14 w 117"/>
                <a:gd name="T83" fmla="*/ 93 h 122"/>
                <a:gd name="T84" fmla="*/ 15 w 117"/>
                <a:gd name="T85" fmla="*/ 94 h 122"/>
                <a:gd name="T86" fmla="*/ 17 w 117"/>
                <a:gd name="T87" fmla="*/ 96 h 122"/>
                <a:gd name="T88" fmla="*/ 18 w 117"/>
                <a:gd name="T89" fmla="*/ 97 h 122"/>
                <a:gd name="T90" fmla="*/ 20 w 117"/>
                <a:gd name="T91" fmla="*/ 99 h 122"/>
                <a:gd name="T92" fmla="*/ 21 w 117"/>
                <a:gd name="T93" fmla="*/ 100 h 122"/>
                <a:gd name="T94" fmla="*/ 23 w 117"/>
                <a:gd name="T95" fmla="*/ 101 h 122"/>
                <a:gd name="T96" fmla="*/ 24 w 117"/>
                <a:gd name="T97" fmla="*/ 103 h 122"/>
                <a:gd name="T98" fmla="*/ 25 w 117"/>
                <a:gd name="T99" fmla="*/ 104 h 122"/>
                <a:gd name="T100" fmla="*/ 27 w 117"/>
                <a:gd name="T101" fmla="*/ 106 h 122"/>
                <a:gd name="T102" fmla="*/ 28 w 117"/>
                <a:gd name="T103" fmla="*/ 107 h 122"/>
                <a:gd name="T104" fmla="*/ 30 w 117"/>
                <a:gd name="T105" fmla="*/ 109 h 122"/>
                <a:gd name="T106" fmla="*/ 31 w 117"/>
                <a:gd name="T107" fmla="*/ 110 h 122"/>
                <a:gd name="T108" fmla="*/ 32 w 117"/>
                <a:gd name="T109" fmla="*/ 111 h 122"/>
                <a:gd name="T110" fmla="*/ 34 w 117"/>
                <a:gd name="T111" fmla="*/ 113 h 122"/>
                <a:gd name="T112" fmla="*/ 35 w 117"/>
                <a:gd name="T113" fmla="*/ 114 h 122"/>
                <a:gd name="T114" fmla="*/ 37 w 117"/>
                <a:gd name="T115" fmla="*/ 116 h 122"/>
                <a:gd name="T116" fmla="*/ 38 w 117"/>
                <a:gd name="T117" fmla="*/ 117 h 122"/>
                <a:gd name="T118" fmla="*/ 40 w 117"/>
                <a:gd name="T119" fmla="*/ 118 h 122"/>
                <a:gd name="T120" fmla="*/ 41 w 117"/>
                <a:gd name="T121" fmla="*/ 120 h 122"/>
                <a:gd name="T122" fmla="*/ 42 w 117"/>
                <a:gd name="T123" fmla="*/ 121 h 122"/>
                <a:gd name="T124" fmla="*/ 117 w 117"/>
                <a:gd name="T125" fmla="*/ 5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22">
                  <a:moveTo>
                    <a:pt x="117" y="51"/>
                  </a:moveTo>
                  <a:cubicBezTo>
                    <a:pt x="116" y="51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82" y="122"/>
                    <a:pt x="115" y="91"/>
                    <a:pt x="117" y="52"/>
                  </a:cubicBezTo>
                  <a:cubicBezTo>
                    <a:pt x="117" y="52"/>
                    <a:pt x="117" y="52"/>
                    <a:pt x="117" y="52"/>
                  </a:cubicBezTo>
                  <a:lnTo>
                    <a:pt x="117" y="51"/>
                  </a:lnTo>
                  <a:close/>
                </a:path>
              </a:pathLst>
            </a:custGeom>
            <a:solidFill>
              <a:srgbClr val="19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6094028" y="5811501"/>
              <a:ext cx="428645" cy="439828"/>
            </a:xfrm>
            <a:custGeom>
              <a:avLst/>
              <a:gdLst>
                <a:gd name="T0" fmla="*/ 118 w 230"/>
                <a:gd name="T1" fmla="*/ 0 h 236"/>
                <a:gd name="T2" fmla="*/ 3 w 230"/>
                <a:gd name="T3" fmla="*/ 104 h 236"/>
                <a:gd name="T4" fmla="*/ 0 w 230"/>
                <a:gd name="T5" fmla="*/ 230 h 236"/>
                <a:gd name="T6" fmla="*/ 67 w 230"/>
                <a:gd name="T7" fmla="*/ 230 h 236"/>
                <a:gd name="T8" fmla="*/ 67 w 230"/>
                <a:gd name="T9" fmla="*/ 129 h 236"/>
                <a:gd name="T10" fmla="*/ 163 w 230"/>
                <a:gd name="T11" fmla="*/ 129 h 236"/>
                <a:gd name="T12" fmla="*/ 163 w 230"/>
                <a:gd name="T13" fmla="*/ 233 h 236"/>
                <a:gd name="T14" fmla="*/ 230 w 230"/>
                <a:gd name="T15" fmla="*/ 236 h 236"/>
                <a:gd name="T16" fmla="*/ 230 w 230"/>
                <a:gd name="T17" fmla="*/ 110 h 236"/>
                <a:gd name="T18" fmla="*/ 118 w 230"/>
                <a:gd name="T1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6">
                  <a:moveTo>
                    <a:pt x="118" y="0"/>
                  </a:moveTo>
                  <a:lnTo>
                    <a:pt x="3" y="104"/>
                  </a:lnTo>
                  <a:lnTo>
                    <a:pt x="0" y="230"/>
                  </a:lnTo>
                  <a:lnTo>
                    <a:pt x="67" y="230"/>
                  </a:lnTo>
                  <a:lnTo>
                    <a:pt x="67" y="129"/>
                  </a:lnTo>
                  <a:lnTo>
                    <a:pt x="163" y="129"/>
                  </a:lnTo>
                  <a:lnTo>
                    <a:pt x="163" y="233"/>
                  </a:lnTo>
                  <a:lnTo>
                    <a:pt x="230" y="236"/>
                  </a:lnTo>
                  <a:lnTo>
                    <a:pt x="230" y="11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6071664" y="5770500"/>
              <a:ext cx="478965" cy="240414"/>
            </a:xfrm>
            <a:custGeom>
              <a:avLst/>
              <a:gdLst>
                <a:gd name="T0" fmla="*/ 221 w 257"/>
                <a:gd name="T1" fmla="*/ 86 h 129"/>
                <a:gd name="T2" fmla="*/ 221 w 257"/>
                <a:gd name="T3" fmla="*/ 18 h 129"/>
                <a:gd name="T4" fmla="*/ 194 w 257"/>
                <a:gd name="T5" fmla="*/ 18 h 129"/>
                <a:gd name="T6" fmla="*/ 190 w 257"/>
                <a:gd name="T7" fmla="*/ 58 h 129"/>
                <a:gd name="T8" fmla="*/ 136 w 257"/>
                <a:gd name="T9" fmla="*/ 6 h 129"/>
                <a:gd name="T10" fmla="*/ 130 w 257"/>
                <a:gd name="T11" fmla="*/ 0 h 129"/>
                <a:gd name="T12" fmla="*/ 0 w 257"/>
                <a:gd name="T13" fmla="*/ 117 h 129"/>
                <a:gd name="T14" fmla="*/ 6 w 257"/>
                <a:gd name="T15" fmla="*/ 123 h 129"/>
                <a:gd name="T16" fmla="*/ 130 w 257"/>
                <a:gd name="T17" fmla="*/ 12 h 129"/>
                <a:gd name="T18" fmla="*/ 251 w 257"/>
                <a:gd name="T19" fmla="*/ 129 h 129"/>
                <a:gd name="T20" fmla="*/ 257 w 257"/>
                <a:gd name="T21" fmla="*/ 123 h 129"/>
                <a:gd name="T22" fmla="*/ 221 w 257"/>
                <a:gd name="T23" fmla="*/ 8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7" h="129">
                  <a:moveTo>
                    <a:pt x="221" y="86"/>
                  </a:moveTo>
                  <a:lnTo>
                    <a:pt x="221" y="18"/>
                  </a:lnTo>
                  <a:lnTo>
                    <a:pt x="194" y="18"/>
                  </a:lnTo>
                  <a:lnTo>
                    <a:pt x="190" y="58"/>
                  </a:lnTo>
                  <a:lnTo>
                    <a:pt x="136" y="6"/>
                  </a:lnTo>
                  <a:lnTo>
                    <a:pt x="130" y="0"/>
                  </a:lnTo>
                  <a:lnTo>
                    <a:pt x="0" y="117"/>
                  </a:lnTo>
                  <a:lnTo>
                    <a:pt x="6" y="123"/>
                  </a:lnTo>
                  <a:lnTo>
                    <a:pt x="130" y="12"/>
                  </a:lnTo>
                  <a:lnTo>
                    <a:pt x="251" y="129"/>
                  </a:lnTo>
                  <a:lnTo>
                    <a:pt x="257" y="123"/>
                  </a:lnTo>
                  <a:lnTo>
                    <a:pt x="221" y="86"/>
                  </a:lnTo>
                  <a:close/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0" name="Freeform 60"/>
          <p:cNvSpPr>
            <a:spLocks/>
          </p:cNvSpPr>
          <p:nvPr/>
        </p:nvSpPr>
        <p:spPr bwMode="auto">
          <a:xfrm>
            <a:off x="783743" y="424794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716895" y="5047547"/>
            <a:ext cx="362558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图表设置而成；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可以更改数据及颜色；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可以替换原有矢量图标；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1451435" y="4407231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3" name="等腰三角形 112"/>
          <p:cNvSpPr/>
          <p:nvPr/>
        </p:nvSpPr>
        <p:spPr>
          <a:xfrm rot="16200000">
            <a:off x="1376803" y="4474775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4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013450" y="2440800"/>
            <a:ext cx="900000" cy="3009600"/>
            <a:chOff x="6013451" y="2462213"/>
            <a:chExt cx="890587" cy="2986088"/>
          </a:xfrm>
        </p:grpSpPr>
        <p:sp>
          <p:nvSpPr>
            <p:cNvPr id="2130" name="Freeform 107"/>
            <p:cNvSpPr>
              <a:spLocks/>
            </p:cNvSpPr>
            <p:nvPr/>
          </p:nvSpPr>
          <p:spPr bwMode="auto">
            <a:xfrm>
              <a:off x="6013451" y="5245101"/>
              <a:ext cx="198437" cy="203200"/>
            </a:xfrm>
            <a:custGeom>
              <a:avLst/>
              <a:gdLst>
                <a:gd name="T0" fmla="*/ 0 w 125"/>
                <a:gd name="T1" fmla="*/ 128 h 128"/>
                <a:gd name="T2" fmla="*/ 125 w 125"/>
                <a:gd name="T3" fmla="*/ 128 h 128"/>
                <a:gd name="T4" fmla="*/ 0 w 125"/>
                <a:gd name="T5" fmla="*/ 0 h 128"/>
                <a:gd name="T6" fmla="*/ 0 w 125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8">
                  <a:moveTo>
                    <a:pt x="0" y="128"/>
                  </a:moveTo>
                  <a:lnTo>
                    <a:pt x="125" y="128"/>
                  </a:lnTo>
                  <a:lnTo>
                    <a:pt x="0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1" name="Freeform 108"/>
            <p:cNvSpPr>
              <a:spLocks/>
            </p:cNvSpPr>
            <p:nvPr/>
          </p:nvSpPr>
          <p:spPr bwMode="auto">
            <a:xfrm>
              <a:off x="6013451" y="4979988"/>
              <a:ext cx="468312" cy="468312"/>
            </a:xfrm>
            <a:custGeom>
              <a:avLst/>
              <a:gdLst>
                <a:gd name="T0" fmla="*/ 0 w 295"/>
                <a:gd name="T1" fmla="*/ 167 h 295"/>
                <a:gd name="T2" fmla="*/ 125 w 295"/>
                <a:gd name="T3" fmla="*/ 295 h 295"/>
                <a:gd name="T4" fmla="*/ 295 w 295"/>
                <a:gd name="T5" fmla="*/ 295 h 295"/>
                <a:gd name="T6" fmla="*/ 0 w 295"/>
                <a:gd name="T7" fmla="*/ 0 h 295"/>
                <a:gd name="T8" fmla="*/ 0 w 295"/>
                <a:gd name="T9" fmla="*/ 16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0" y="167"/>
                  </a:moveTo>
                  <a:lnTo>
                    <a:pt x="125" y="295"/>
                  </a:lnTo>
                  <a:lnTo>
                    <a:pt x="295" y="295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2" name="Freeform 109"/>
            <p:cNvSpPr>
              <a:spLocks/>
            </p:cNvSpPr>
            <p:nvPr/>
          </p:nvSpPr>
          <p:spPr bwMode="auto">
            <a:xfrm>
              <a:off x="6013451" y="4710113"/>
              <a:ext cx="733425" cy="738187"/>
            </a:xfrm>
            <a:custGeom>
              <a:avLst/>
              <a:gdLst>
                <a:gd name="T0" fmla="*/ 0 w 462"/>
                <a:gd name="T1" fmla="*/ 170 h 465"/>
                <a:gd name="T2" fmla="*/ 295 w 462"/>
                <a:gd name="T3" fmla="*/ 465 h 465"/>
                <a:gd name="T4" fmla="*/ 462 w 462"/>
                <a:gd name="T5" fmla="*/ 465 h 465"/>
                <a:gd name="T6" fmla="*/ 0 w 462"/>
                <a:gd name="T7" fmla="*/ 0 h 465"/>
                <a:gd name="T8" fmla="*/ 0 w 462"/>
                <a:gd name="T9" fmla="*/ 17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65">
                  <a:moveTo>
                    <a:pt x="0" y="170"/>
                  </a:moveTo>
                  <a:lnTo>
                    <a:pt x="295" y="465"/>
                  </a:lnTo>
                  <a:lnTo>
                    <a:pt x="462" y="465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3" name="Freeform 110"/>
            <p:cNvSpPr>
              <a:spLocks/>
            </p:cNvSpPr>
            <p:nvPr/>
          </p:nvSpPr>
          <p:spPr bwMode="auto">
            <a:xfrm>
              <a:off x="6013451" y="4446588"/>
              <a:ext cx="890587" cy="1001712"/>
            </a:xfrm>
            <a:custGeom>
              <a:avLst/>
              <a:gdLst>
                <a:gd name="T0" fmla="*/ 0 w 561"/>
                <a:gd name="T1" fmla="*/ 166 h 631"/>
                <a:gd name="T2" fmla="*/ 462 w 561"/>
                <a:gd name="T3" fmla="*/ 631 h 631"/>
                <a:gd name="T4" fmla="*/ 561 w 561"/>
                <a:gd name="T5" fmla="*/ 631 h 631"/>
                <a:gd name="T6" fmla="*/ 561 w 561"/>
                <a:gd name="T7" fmla="*/ 561 h 631"/>
                <a:gd name="T8" fmla="*/ 0 w 561"/>
                <a:gd name="T9" fmla="*/ 0 h 631"/>
                <a:gd name="T10" fmla="*/ 0 w 561"/>
                <a:gd name="T11" fmla="*/ 16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166"/>
                  </a:moveTo>
                  <a:lnTo>
                    <a:pt x="462" y="631"/>
                  </a:lnTo>
                  <a:lnTo>
                    <a:pt x="561" y="6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4" name="Freeform 111"/>
            <p:cNvSpPr>
              <a:spLocks/>
            </p:cNvSpPr>
            <p:nvPr/>
          </p:nvSpPr>
          <p:spPr bwMode="auto">
            <a:xfrm>
              <a:off x="6013451" y="4176713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5" name="Freeform 112"/>
            <p:cNvSpPr>
              <a:spLocks/>
            </p:cNvSpPr>
            <p:nvPr/>
          </p:nvSpPr>
          <p:spPr bwMode="auto">
            <a:xfrm>
              <a:off x="6013451" y="3911601"/>
              <a:ext cx="890587" cy="1155700"/>
            </a:xfrm>
            <a:custGeom>
              <a:avLst/>
              <a:gdLst>
                <a:gd name="T0" fmla="*/ 0 w 561"/>
                <a:gd name="T1" fmla="*/ 167 h 728"/>
                <a:gd name="T2" fmla="*/ 561 w 561"/>
                <a:gd name="T3" fmla="*/ 728 h 728"/>
                <a:gd name="T4" fmla="*/ 561 w 561"/>
                <a:gd name="T5" fmla="*/ 561 h 728"/>
                <a:gd name="T6" fmla="*/ 0 w 561"/>
                <a:gd name="T7" fmla="*/ 0 h 728"/>
                <a:gd name="T8" fmla="*/ 0 w 561"/>
                <a:gd name="T9" fmla="*/ 1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8">
                  <a:moveTo>
                    <a:pt x="0" y="167"/>
                  </a:moveTo>
                  <a:lnTo>
                    <a:pt x="561" y="728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6" name="Freeform 113"/>
            <p:cNvSpPr>
              <a:spLocks/>
            </p:cNvSpPr>
            <p:nvPr/>
          </p:nvSpPr>
          <p:spPr bwMode="auto">
            <a:xfrm>
              <a:off x="6013451" y="36417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7" name="Freeform 114"/>
            <p:cNvSpPr>
              <a:spLocks/>
            </p:cNvSpPr>
            <p:nvPr/>
          </p:nvSpPr>
          <p:spPr bwMode="auto">
            <a:xfrm>
              <a:off x="6013451" y="3378201"/>
              <a:ext cx="890587" cy="1154112"/>
            </a:xfrm>
            <a:custGeom>
              <a:avLst/>
              <a:gdLst>
                <a:gd name="T0" fmla="*/ 0 w 561"/>
                <a:gd name="T1" fmla="*/ 166 h 727"/>
                <a:gd name="T2" fmla="*/ 561 w 561"/>
                <a:gd name="T3" fmla="*/ 727 h 727"/>
                <a:gd name="T4" fmla="*/ 561 w 561"/>
                <a:gd name="T5" fmla="*/ 561 h 727"/>
                <a:gd name="T6" fmla="*/ 0 w 561"/>
                <a:gd name="T7" fmla="*/ 0 h 727"/>
                <a:gd name="T8" fmla="*/ 0 w 561"/>
                <a:gd name="T9" fmla="*/ 16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7">
                  <a:moveTo>
                    <a:pt x="0" y="166"/>
                  </a:moveTo>
                  <a:lnTo>
                    <a:pt x="561" y="727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8" name="Freeform 115"/>
            <p:cNvSpPr>
              <a:spLocks/>
            </p:cNvSpPr>
            <p:nvPr/>
          </p:nvSpPr>
          <p:spPr bwMode="auto">
            <a:xfrm>
              <a:off x="6013451" y="31083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9" name="Freeform 116"/>
            <p:cNvSpPr>
              <a:spLocks/>
            </p:cNvSpPr>
            <p:nvPr/>
          </p:nvSpPr>
          <p:spPr bwMode="auto">
            <a:xfrm>
              <a:off x="6013451" y="2838451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4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4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0" name="Freeform 117"/>
            <p:cNvSpPr>
              <a:spLocks/>
            </p:cNvSpPr>
            <p:nvPr/>
          </p:nvSpPr>
          <p:spPr bwMode="auto">
            <a:xfrm>
              <a:off x="6013451" y="2573338"/>
              <a:ext cx="890587" cy="1160462"/>
            </a:xfrm>
            <a:custGeom>
              <a:avLst/>
              <a:gdLst>
                <a:gd name="T0" fmla="*/ 0 w 561"/>
                <a:gd name="T1" fmla="*/ 167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6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67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1" name="Freeform 118"/>
            <p:cNvSpPr>
              <a:spLocks/>
            </p:cNvSpPr>
            <p:nvPr/>
          </p:nvSpPr>
          <p:spPr bwMode="auto">
            <a:xfrm>
              <a:off x="6013451" y="2462213"/>
              <a:ext cx="890587" cy="1001712"/>
            </a:xfrm>
            <a:custGeom>
              <a:avLst/>
              <a:gdLst>
                <a:gd name="T0" fmla="*/ 0 w 561"/>
                <a:gd name="T1" fmla="*/ 0 h 631"/>
                <a:gd name="T2" fmla="*/ 0 w 561"/>
                <a:gd name="T3" fmla="*/ 70 h 631"/>
                <a:gd name="T4" fmla="*/ 561 w 561"/>
                <a:gd name="T5" fmla="*/ 631 h 631"/>
                <a:gd name="T6" fmla="*/ 561 w 561"/>
                <a:gd name="T7" fmla="*/ 465 h 631"/>
                <a:gd name="T8" fmla="*/ 96 w 561"/>
                <a:gd name="T9" fmla="*/ 0 h 631"/>
                <a:gd name="T10" fmla="*/ 0 w 561"/>
                <a:gd name="T11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0"/>
                  </a:moveTo>
                  <a:lnTo>
                    <a:pt x="0" y="70"/>
                  </a:lnTo>
                  <a:lnTo>
                    <a:pt x="561" y="631"/>
                  </a:lnTo>
                  <a:lnTo>
                    <a:pt x="561" y="465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2" name="Freeform 119"/>
            <p:cNvSpPr>
              <a:spLocks/>
            </p:cNvSpPr>
            <p:nvPr/>
          </p:nvSpPr>
          <p:spPr bwMode="auto">
            <a:xfrm>
              <a:off x="6165851" y="2462213"/>
              <a:ext cx="738187" cy="738187"/>
            </a:xfrm>
            <a:custGeom>
              <a:avLst/>
              <a:gdLst>
                <a:gd name="T0" fmla="*/ 0 w 465"/>
                <a:gd name="T1" fmla="*/ 0 h 465"/>
                <a:gd name="T2" fmla="*/ 465 w 465"/>
                <a:gd name="T3" fmla="*/ 465 h 465"/>
                <a:gd name="T4" fmla="*/ 465 w 465"/>
                <a:gd name="T5" fmla="*/ 295 h 465"/>
                <a:gd name="T6" fmla="*/ 167 w 465"/>
                <a:gd name="T7" fmla="*/ 0 h 465"/>
                <a:gd name="T8" fmla="*/ 0 w 465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5">
                  <a:moveTo>
                    <a:pt x="0" y="0"/>
                  </a:moveTo>
                  <a:lnTo>
                    <a:pt x="465" y="465"/>
                  </a:lnTo>
                  <a:lnTo>
                    <a:pt x="465" y="295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3" name="Freeform 120"/>
            <p:cNvSpPr>
              <a:spLocks/>
            </p:cNvSpPr>
            <p:nvPr/>
          </p:nvSpPr>
          <p:spPr bwMode="auto">
            <a:xfrm>
              <a:off x="6430963" y="2462213"/>
              <a:ext cx="473075" cy="468312"/>
            </a:xfrm>
            <a:custGeom>
              <a:avLst/>
              <a:gdLst>
                <a:gd name="T0" fmla="*/ 298 w 298"/>
                <a:gd name="T1" fmla="*/ 295 h 295"/>
                <a:gd name="T2" fmla="*/ 298 w 298"/>
                <a:gd name="T3" fmla="*/ 125 h 295"/>
                <a:gd name="T4" fmla="*/ 170 w 298"/>
                <a:gd name="T5" fmla="*/ 0 h 295"/>
                <a:gd name="T6" fmla="*/ 0 w 298"/>
                <a:gd name="T7" fmla="*/ 0 h 295"/>
                <a:gd name="T8" fmla="*/ 298 w 298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5">
                  <a:moveTo>
                    <a:pt x="298" y="295"/>
                  </a:moveTo>
                  <a:lnTo>
                    <a:pt x="298" y="125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298" y="295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4" name="Freeform 121"/>
            <p:cNvSpPr>
              <a:spLocks/>
            </p:cNvSpPr>
            <p:nvPr/>
          </p:nvSpPr>
          <p:spPr bwMode="auto">
            <a:xfrm>
              <a:off x="6700838" y="2462213"/>
              <a:ext cx="203200" cy="198437"/>
            </a:xfrm>
            <a:custGeom>
              <a:avLst/>
              <a:gdLst>
                <a:gd name="T0" fmla="*/ 128 w 128"/>
                <a:gd name="T1" fmla="*/ 0 h 125"/>
                <a:gd name="T2" fmla="*/ 0 w 128"/>
                <a:gd name="T3" fmla="*/ 0 h 125"/>
                <a:gd name="T4" fmla="*/ 128 w 128"/>
                <a:gd name="T5" fmla="*/ 125 h 125"/>
                <a:gd name="T6" fmla="*/ 128 w 128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5">
                  <a:moveTo>
                    <a:pt x="128" y="0"/>
                  </a:moveTo>
                  <a:lnTo>
                    <a:pt x="0" y="0"/>
                  </a:lnTo>
                  <a:lnTo>
                    <a:pt x="128" y="125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08167" y="2440800"/>
            <a:ext cx="900000" cy="3009600"/>
            <a:chOff x="7513638" y="2462213"/>
            <a:chExt cx="890588" cy="2986088"/>
          </a:xfrm>
        </p:grpSpPr>
        <p:sp>
          <p:nvSpPr>
            <p:cNvPr id="2146" name="Freeform 123"/>
            <p:cNvSpPr>
              <a:spLocks/>
            </p:cNvSpPr>
            <p:nvPr/>
          </p:nvSpPr>
          <p:spPr bwMode="auto">
            <a:xfrm>
              <a:off x="7513638" y="5245101"/>
              <a:ext cx="198437" cy="203200"/>
            </a:xfrm>
            <a:custGeom>
              <a:avLst/>
              <a:gdLst>
                <a:gd name="T0" fmla="*/ 0 w 125"/>
                <a:gd name="T1" fmla="*/ 128 h 128"/>
                <a:gd name="T2" fmla="*/ 125 w 125"/>
                <a:gd name="T3" fmla="*/ 128 h 128"/>
                <a:gd name="T4" fmla="*/ 0 w 125"/>
                <a:gd name="T5" fmla="*/ 0 h 128"/>
                <a:gd name="T6" fmla="*/ 0 w 125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8">
                  <a:moveTo>
                    <a:pt x="0" y="128"/>
                  </a:moveTo>
                  <a:lnTo>
                    <a:pt x="125" y="128"/>
                  </a:lnTo>
                  <a:lnTo>
                    <a:pt x="0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7" name="Freeform 124"/>
            <p:cNvSpPr>
              <a:spLocks/>
            </p:cNvSpPr>
            <p:nvPr/>
          </p:nvSpPr>
          <p:spPr bwMode="auto">
            <a:xfrm>
              <a:off x="7513638" y="4979988"/>
              <a:ext cx="468312" cy="468312"/>
            </a:xfrm>
            <a:custGeom>
              <a:avLst/>
              <a:gdLst>
                <a:gd name="T0" fmla="*/ 0 w 295"/>
                <a:gd name="T1" fmla="*/ 167 h 295"/>
                <a:gd name="T2" fmla="*/ 125 w 295"/>
                <a:gd name="T3" fmla="*/ 295 h 295"/>
                <a:gd name="T4" fmla="*/ 295 w 295"/>
                <a:gd name="T5" fmla="*/ 295 h 295"/>
                <a:gd name="T6" fmla="*/ 0 w 295"/>
                <a:gd name="T7" fmla="*/ 0 h 295"/>
                <a:gd name="T8" fmla="*/ 0 w 295"/>
                <a:gd name="T9" fmla="*/ 16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0" y="167"/>
                  </a:moveTo>
                  <a:lnTo>
                    <a:pt x="125" y="295"/>
                  </a:lnTo>
                  <a:lnTo>
                    <a:pt x="295" y="295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8" name="Freeform 125"/>
            <p:cNvSpPr>
              <a:spLocks/>
            </p:cNvSpPr>
            <p:nvPr/>
          </p:nvSpPr>
          <p:spPr bwMode="auto">
            <a:xfrm>
              <a:off x="7513638" y="4710113"/>
              <a:ext cx="733425" cy="738187"/>
            </a:xfrm>
            <a:custGeom>
              <a:avLst/>
              <a:gdLst>
                <a:gd name="T0" fmla="*/ 0 w 462"/>
                <a:gd name="T1" fmla="*/ 170 h 465"/>
                <a:gd name="T2" fmla="*/ 295 w 462"/>
                <a:gd name="T3" fmla="*/ 465 h 465"/>
                <a:gd name="T4" fmla="*/ 462 w 462"/>
                <a:gd name="T5" fmla="*/ 465 h 465"/>
                <a:gd name="T6" fmla="*/ 0 w 462"/>
                <a:gd name="T7" fmla="*/ 0 h 465"/>
                <a:gd name="T8" fmla="*/ 0 w 462"/>
                <a:gd name="T9" fmla="*/ 17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65">
                  <a:moveTo>
                    <a:pt x="0" y="170"/>
                  </a:moveTo>
                  <a:lnTo>
                    <a:pt x="295" y="465"/>
                  </a:lnTo>
                  <a:lnTo>
                    <a:pt x="462" y="465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9" name="Freeform 126"/>
            <p:cNvSpPr>
              <a:spLocks/>
            </p:cNvSpPr>
            <p:nvPr/>
          </p:nvSpPr>
          <p:spPr bwMode="auto">
            <a:xfrm>
              <a:off x="7513638" y="4446588"/>
              <a:ext cx="890587" cy="1001712"/>
            </a:xfrm>
            <a:custGeom>
              <a:avLst/>
              <a:gdLst>
                <a:gd name="T0" fmla="*/ 0 w 561"/>
                <a:gd name="T1" fmla="*/ 166 h 631"/>
                <a:gd name="T2" fmla="*/ 462 w 561"/>
                <a:gd name="T3" fmla="*/ 631 h 631"/>
                <a:gd name="T4" fmla="*/ 561 w 561"/>
                <a:gd name="T5" fmla="*/ 631 h 631"/>
                <a:gd name="T6" fmla="*/ 561 w 561"/>
                <a:gd name="T7" fmla="*/ 561 h 631"/>
                <a:gd name="T8" fmla="*/ 0 w 561"/>
                <a:gd name="T9" fmla="*/ 0 h 631"/>
                <a:gd name="T10" fmla="*/ 0 w 561"/>
                <a:gd name="T11" fmla="*/ 16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166"/>
                  </a:moveTo>
                  <a:lnTo>
                    <a:pt x="462" y="631"/>
                  </a:lnTo>
                  <a:lnTo>
                    <a:pt x="561" y="6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0" name="Freeform 127"/>
            <p:cNvSpPr>
              <a:spLocks/>
            </p:cNvSpPr>
            <p:nvPr/>
          </p:nvSpPr>
          <p:spPr bwMode="auto">
            <a:xfrm>
              <a:off x="7513638" y="4176713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1" name="Freeform 128"/>
            <p:cNvSpPr>
              <a:spLocks/>
            </p:cNvSpPr>
            <p:nvPr/>
          </p:nvSpPr>
          <p:spPr bwMode="auto">
            <a:xfrm>
              <a:off x="7513638" y="3911601"/>
              <a:ext cx="890587" cy="1155700"/>
            </a:xfrm>
            <a:custGeom>
              <a:avLst/>
              <a:gdLst>
                <a:gd name="T0" fmla="*/ 0 w 561"/>
                <a:gd name="T1" fmla="*/ 167 h 728"/>
                <a:gd name="T2" fmla="*/ 561 w 561"/>
                <a:gd name="T3" fmla="*/ 728 h 728"/>
                <a:gd name="T4" fmla="*/ 561 w 561"/>
                <a:gd name="T5" fmla="*/ 561 h 728"/>
                <a:gd name="T6" fmla="*/ 0 w 561"/>
                <a:gd name="T7" fmla="*/ 0 h 728"/>
                <a:gd name="T8" fmla="*/ 0 w 561"/>
                <a:gd name="T9" fmla="*/ 1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8">
                  <a:moveTo>
                    <a:pt x="0" y="167"/>
                  </a:moveTo>
                  <a:lnTo>
                    <a:pt x="561" y="728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2" name="Freeform 129"/>
            <p:cNvSpPr>
              <a:spLocks/>
            </p:cNvSpPr>
            <p:nvPr/>
          </p:nvSpPr>
          <p:spPr bwMode="auto">
            <a:xfrm>
              <a:off x="7513638" y="36417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3" name="Freeform 130"/>
            <p:cNvSpPr>
              <a:spLocks/>
            </p:cNvSpPr>
            <p:nvPr/>
          </p:nvSpPr>
          <p:spPr bwMode="auto">
            <a:xfrm>
              <a:off x="7513638" y="3378201"/>
              <a:ext cx="890587" cy="1154112"/>
            </a:xfrm>
            <a:custGeom>
              <a:avLst/>
              <a:gdLst>
                <a:gd name="T0" fmla="*/ 0 w 561"/>
                <a:gd name="T1" fmla="*/ 166 h 727"/>
                <a:gd name="T2" fmla="*/ 561 w 561"/>
                <a:gd name="T3" fmla="*/ 727 h 727"/>
                <a:gd name="T4" fmla="*/ 561 w 561"/>
                <a:gd name="T5" fmla="*/ 561 h 727"/>
                <a:gd name="T6" fmla="*/ 0 w 561"/>
                <a:gd name="T7" fmla="*/ 0 h 727"/>
                <a:gd name="T8" fmla="*/ 0 w 561"/>
                <a:gd name="T9" fmla="*/ 16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7">
                  <a:moveTo>
                    <a:pt x="0" y="166"/>
                  </a:moveTo>
                  <a:lnTo>
                    <a:pt x="561" y="727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4" name="Freeform 131"/>
            <p:cNvSpPr>
              <a:spLocks/>
            </p:cNvSpPr>
            <p:nvPr/>
          </p:nvSpPr>
          <p:spPr bwMode="auto">
            <a:xfrm>
              <a:off x="7513638" y="31083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5" name="Freeform 132"/>
            <p:cNvSpPr>
              <a:spLocks/>
            </p:cNvSpPr>
            <p:nvPr/>
          </p:nvSpPr>
          <p:spPr bwMode="auto">
            <a:xfrm>
              <a:off x="7513638" y="2838451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4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4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6" name="Freeform 133"/>
            <p:cNvSpPr>
              <a:spLocks/>
            </p:cNvSpPr>
            <p:nvPr/>
          </p:nvSpPr>
          <p:spPr bwMode="auto">
            <a:xfrm>
              <a:off x="7513638" y="2573338"/>
              <a:ext cx="890587" cy="1160462"/>
            </a:xfrm>
            <a:custGeom>
              <a:avLst/>
              <a:gdLst>
                <a:gd name="T0" fmla="*/ 0 w 561"/>
                <a:gd name="T1" fmla="*/ 167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6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67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7" name="Freeform 134"/>
            <p:cNvSpPr>
              <a:spLocks/>
            </p:cNvSpPr>
            <p:nvPr/>
          </p:nvSpPr>
          <p:spPr bwMode="auto">
            <a:xfrm>
              <a:off x="7513638" y="2462213"/>
              <a:ext cx="890587" cy="1001712"/>
            </a:xfrm>
            <a:custGeom>
              <a:avLst/>
              <a:gdLst>
                <a:gd name="T0" fmla="*/ 0 w 561"/>
                <a:gd name="T1" fmla="*/ 0 h 631"/>
                <a:gd name="T2" fmla="*/ 0 w 561"/>
                <a:gd name="T3" fmla="*/ 70 h 631"/>
                <a:gd name="T4" fmla="*/ 561 w 561"/>
                <a:gd name="T5" fmla="*/ 631 h 631"/>
                <a:gd name="T6" fmla="*/ 561 w 561"/>
                <a:gd name="T7" fmla="*/ 465 h 631"/>
                <a:gd name="T8" fmla="*/ 97 w 561"/>
                <a:gd name="T9" fmla="*/ 0 h 631"/>
                <a:gd name="T10" fmla="*/ 0 w 561"/>
                <a:gd name="T11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0"/>
                  </a:moveTo>
                  <a:lnTo>
                    <a:pt x="0" y="70"/>
                  </a:lnTo>
                  <a:lnTo>
                    <a:pt x="561" y="631"/>
                  </a:lnTo>
                  <a:lnTo>
                    <a:pt x="561" y="465"/>
                  </a:lnTo>
                  <a:lnTo>
                    <a:pt x="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8" name="Freeform 135"/>
            <p:cNvSpPr>
              <a:spLocks/>
            </p:cNvSpPr>
            <p:nvPr/>
          </p:nvSpPr>
          <p:spPr bwMode="auto">
            <a:xfrm>
              <a:off x="7667626" y="2462213"/>
              <a:ext cx="736600" cy="738187"/>
            </a:xfrm>
            <a:custGeom>
              <a:avLst/>
              <a:gdLst>
                <a:gd name="T0" fmla="*/ 0 w 464"/>
                <a:gd name="T1" fmla="*/ 0 h 465"/>
                <a:gd name="T2" fmla="*/ 464 w 464"/>
                <a:gd name="T3" fmla="*/ 465 h 465"/>
                <a:gd name="T4" fmla="*/ 464 w 464"/>
                <a:gd name="T5" fmla="*/ 295 h 465"/>
                <a:gd name="T6" fmla="*/ 166 w 464"/>
                <a:gd name="T7" fmla="*/ 0 h 465"/>
                <a:gd name="T8" fmla="*/ 0 w 46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5">
                  <a:moveTo>
                    <a:pt x="0" y="0"/>
                  </a:moveTo>
                  <a:lnTo>
                    <a:pt x="464" y="465"/>
                  </a:lnTo>
                  <a:lnTo>
                    <a:pt x="464" y="295"/>
                  </a:lnTo>
                  <a:lnTo>
                    <a:pt x="1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9" name="Freeform 136"/>
            <p:cNvSpPr>
              <a:spLocks/>
            </p:cNvSpPr>
            <p:nvPr/>
          </p:nvSpPr>
          <p:spPr bwMode="auto">
            <a:xfrm>
              <a:off x="7931151" y="2462213"/>
              <a:ext cx="473075" cy="468312"/>
            </a:xfrm>
            <a:custGeom>
              <a:avLst/>
              <a:gdLst>
                <a:gd name="T0" fmla="*/ 298 w 298"/>
                <a:gd name="T1" fmla="*/ 295 h 295"/>
                <a:gd name="T2" fmla="*/ 298 w 298"/>
                <a:gd name="T3" fmla="*/ 125 h 295"/>
                <a:gd name="T4" fmla="*/ 170 w 298"/>
                <a:gd name="T5" fmla="*/ 0 h 295"/>
                <a:gd name="T6" fmla="*/ 0 w 298"/>
                <a:gd name="T7" fmla="*/ 0 h 295"/>
                <a:gd name="T8" fmla="*/ 298 w 298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5">
                  <a:moveTo>
                    <a:pt x="298" y="295"/>
                  </a:moveTo>
                  <a:lnTo>
                    <a:pt x="298" y="125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298" y="295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0" name="Freeform 137"/>
            <p:cNvSpPr>
              <a:spLocks/>
            </p:cNvSpPr>
            <p:nvPr/>
          </p:nvSpPr>
          <p:spPr bwMode="auto">
            <a:xfrm>
              <a:off x="8201026" y="2462213"/>
              <a:ext cx="203200" cy="198437"/>
            </a:xfrm>
            <a:custGeom>
              <a:avLst/>
              <a:gdLst>
                <a:gd name="T0" fmla="*/ 128 w 128"/>
                <a:gd name="T1" fmla="*/ 0 h 125"/>
                <a:gd name="T2" fmla="*/ 0 w 128"/>
                <a:gd name="T3" fmla="*/ 0 h 125"/>
                <a:gd name="T4" fmla="*/ 128 w 128"/>
                <a:gd name="T5" fmla="*/ 125 h 125"/>
                <a:gd name="T6" fmla="*/ 128 w 128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5">
                  <a:moveTo>
                    <a:pt x="128" y="0"/>
                  </a:moveTo>
                  <a:lnTo>
                    <a:pt x="0" y="0"/>
                  </a:lnTo>
                  <a:lnTo>
                    <a:pt x="128" y="125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02884" y="2440800"/>
            <a:ext cx="900000" cy="3009600"/>
            <a:chOff x="8999538" y="2462213"/>
            <a:chExt cx="890587" cy="2986088"/>
          </a:xfrm>
        </p:grpSpPr>
        <p:sp>
          <p:nvSpPr>
            <p:cNvPr id="2162" name="Freeform 139"/>
            <p:cNvSpPr>
              <a:spLocks/>
            </p:cNvSpPr>
            <p:nvPr/>
          </p:nvSpPr>
          <p:spPr bwMode="auto">
            <a:xfrm>
              <a:off x="8999538" y="5245101"/>
              <a:ext cx="203200" cy="203200"/>
            </a:xfrm>
            <a:custGeom>
              <a:avLst/>
              <a:gdLst>
                <a:gd name="T0" fmla="*/ 0 w 128"/>
                <a:gd name="T1" fmla="*/ 128 h 128"/>
                <a:gd name="T2" fmla="*/ 128 w 128"/>
                <a:gd name="T3" fmla="*/ 128 h 128"/>
                <a:gd name="T4" fmla="*/ 0 w 128"/>
                <a:gd name="T5" fmla="*/ 0 h 128"/>
                <a:gd name="T6" fmla="*/ 0 w 128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8">
                  <a:moveTo>
                    <a:pt x="0" y="128"/>
                  </a:moveTo>
                  <a:lnTo>
                    <a:pt x="128" y="128"/>
                  </a:lnTo>
                  <a:lnTo>
                    <a:pt x="0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3" name="Freeform 140"/>
            <p:cNvSpPr>
              <a:spLocks/>
            </p:cNvSpPr>
            <p:nvPr/>
          </p:nvSpPr>
          <p:spPr bwMode="auto">
            <a:xfrm>
              <a:off x="8999538" y="4979988"/>
              <a:ext cx="468312" cy="468312"/>
            </a:xfrm>
            <a:custGeom>
              <a:avLst/>
              <a:gdLst>
                <a:gd name="T0" fmla="*/ 0 w 295"/>
                <a:gd name="T1" fmla="*/ 167 h 295"/>
                <a:gd name="T2" fmla="*/ 128 w 295"/>
                <a:gd name="T3" fmla="*/ 295 h 295"/>
                <a:gd name="T4" fmla="*/ 295 w 295"/>
                <a:gd name="T5" fmla="*/ 295 h 295"/>
                <a:gd name="T6" fmla="*/ 0 w 295"/>
                <a:gd name="T7" fmla="*/ 0 h 295"/>
                <a:gd name="T8" fmla="*/ 0 w 295"/>
                <a:gd name="T9" fmla="*/ 16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0" y="167"/>
                  </a:moveTo>
                  <a:lnTo>
                    <a:pt x="128" y="295"/>
                  </a:lnTo>
                  <a:lnTo>
                    <a:pt x="295" y="295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4" name="Freeform 141"/>
            <p:cNvSpPr>
              <a:spLocks/>
            </p:cNvSpPr>
            <p:nvPr/>
          </p:nvSpPr>
          <p:spPr bwMode="auto">
            <a:xfrm>
              <a:off x="8999538" y="4710113"/>
              <a:ext cx="738187" cy="738187"/>
            </a:xfrm>
            <a:custGeom>
              <a:avLst/>
              <a:gdLst>
                <a:gd name="T0" fmla="*/ 0 w 465"/>
                <a:gd name="T1" fmla="*/ 170 h 465"/>
                <a:gd name="T2" fmla="*/ 295 w 465"/>
                <a:gd name="T3" fmla="*/ 465 h 465"/>
                <a:gd name="T4" fmla="*/ 465 w 465"/>
                <a:gd name="T5" fmla="*/ 465 h 465"/>
                <a:gd name="T6" fmla="*/ 0 w 465"/>
                <a:gd name="T7" fmla="*/ 0 h 465"/>
                <a:gd name="T8" fmla="*/ 0 w 465"/>
                <a:gd name="T9" fmla="*/ 17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5">
                  <a:moveTo>
                    <a:pt x="0" y="170"/>
                  </a:moveTo>
                  <a:lnTo>
                    <a:pt x="295" y="465"/>
                  </a:lnTo>
                  <a:lnTo>
                    <a:pt x="465" y="465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5" name="Freeform 142"/>
            <p:cNvSpPr>
              <a:spLocks/>
            </p:cNvSpPr>
            <p:nvPr/>
          </p:nvSpPr>
          <p:spPr bwMode="auto">
            <a:xfrm>
              <a:off x="8999538" y="4446588"/>
              <a:ext cx="890587" cy="1001712"/>
            </a:xfrm>
            <a:custGeom>
              <a:avLst/>
              <a:gdLst>
                <a:gd name="T0" fmla="*/ 0 w 561"/>
                <a:gd name="T1" fmla="*/ 166 h 631"/>
                <a:gd name="T2" fmla="*/ 465 w 561"/>
                <a:gd name="T3" fmla="*/ 631 h 631"/>
                <a:gd name="T4" fmla="*/ 561 w 561"/>
                <a:gd name="T5" fmla="*/ 631 h 631"/>
                <a:gd name="T6" fmla="*/ 561 w 561"/>
                <a:gd name="T7" fmla="*/ 561 h 631"/>
                <a:gd name="T8" fmla="*/ 0 w 561"/>
                <a:gd name="T9" fmla="*/ 0 h 631"/>
                <a:gd name="T10" fmla="*/ 0 w 561"/>
                <a:gd name="T11" fmla="*/ 16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166"/>
                  </a:moveTo>
                  <a:lnTo>
                    <a:pt x="465" y="631"/>
                  </a:lnTo>
                  <a:lnTo>
                    <a:pt x="561" y="6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6" name="Freeform 143"/>
            <p:cNvSpPr>
              <a:spLocks/>
            </p:cNvSpPr>
            <p:nvPr/>
          </p:nvSpPr>
          <p:spPr bwMode="auto">
            <a:xfrm>
              <a:off x="8999538" y="4176713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7" name="Freeform 144"/>
            <p:cNvSpPr>
              <a:spLocks/>
            </p:cNvSpPr>
            <p:nvPr/>
          </p:nvSpPr>
          <p:spPr bwMode="auto">
            <a:xfrm>
              <a:off x="8999538" y="3911601"/>
              <a:ext cx="890587" cy="1155700"/>
            </a:xfrm>
            <a:custGeom>
              <a:avLst/>
              <a:gdLst>
                <a:gd name="T0" fmla="*/ 0 w 561"/>
                <a:gd name="T1" fmla="*/ 167 h 728"/>
                <a:gd name="T2" fmla="*/ 561 w 561"/>
                <a:gd name="T3" fmla="*/ 728 h 728"/>
                <a:gd name="T4" fmla="*/ 561 w 561"/>
                <a:gd name="T5" fmla="*/ 561 h 728"/>
                <a:gd name="T6" fmla="*/ 0 w 561"/>
                <a:gd name="T7" fmla="*/ 0 h 728"/>
                <a:gd name="T8" fmla="*/ 0 w 561"/>
                <a:gd name="T9" fmla="*/ 1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8">
                  <a:moveTo>
                    <a:pt x="0" y="167"/>
                  </a:moveTo>
                  <a:lnTo>
                    <a:pt x="561" y="728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8" name="Freeform 145"/>
            <p:cNvSpPr>
              <a:spLocks/>
            </p:cNvSpPr>
            <p:nvPr/>
          </p:nvSpPr>
          <p:spPr bwMode="auto">
            <a:xfrm>
              <a:off x="8999538" y="36417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9" name="Freeform 146"/>
            <p:cNvSpPr>
              <a:spLocks/>
            </p:cNvSpPr>
            <p:nvPr/>
          </p:nvSpPr>
          <p:spPr bwMode="auto">
            <a:xfrm>
              <a:off x="8999538" y="3378201"/>
              <a:ext cx="890587" cy="1154112"/>
            </a:xfrm>
            <a:custGeom>
              <a:avLst/>
              <a:gdLst>
                <a:gd name="T0" fmla="*/ 0 w 561"/>
                <a:gd name="T1" fmla="*/ 166 h 727"/>
                <a:gd name="T2" fmla="*/ 561 w 561"/>
                <a:gd name="T3" fmla="*/ 727 h 727"/>
                <a:gd name="T4" fmla="*/ 561 w 561"/>
                <a:gd name="T5" fmla="*/ 561 h 727"/>
                <a:gd name="T6" fmla="*/ 0 w 561"/>
                <a:gd name="T7" fmla="*/ 0 h 727"/>
                <a:gd name="T8" fmla="*/ 0 w 561"/>
                <a:gd name="T9" fmla="*/ 16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7">
                  <a:moveTo>
                    <a:pt x="0" y="166"/>
                  </a:moveTo>
                  <a:lnTo>
                    <a:pt x="561" y="727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0" name="Freeform 147"/>
            <p:cNvSpPr>
              <a:spLocks/>
            </p:cNvSpPr>
            <p:nvPr/>
          </p:nvSpPr>
          <p:spPr bwMode="auto">
            <a:xfrm>
              <a:off x="8999538" y="31083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1" name="Freeform 148"/>
            <p:cNvSpPr>
              <a:spLocks/>
            </p:cNvSpPr>
            <p:nvPr/>
          </p:nvSpPr>
          <p:spPr bwMode="auto">
            <a:xfrm>
              <a:off x="8999538" y="2838451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4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4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2" name="Freeform 149"/>
            <p:cNvSpPr>
              <a:spLocks/>
            </p:cNvSpPr>
            <p:nvPr/>
          </p:nvSpPr>
          <p:spPr bwMode="auto">
            <a:xfrm>
              <a:off x="8999538" y="2573338"/>
              <a:ext cx="890587" cy="1160462"/>
            </a:xfrm>
            <a:custGeom>
              <a:avLst/>
              <a:gdLst>
                <a:gd name="T0" fmla="*/ 0 w 561"/>
                <a:gd name="T1" fmla="*/ 167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6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67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3" name="Freeform 150"/>
            <p:cNvSpPr>
              <a:spLocks/>
            </p:cNvSpPr>
            <p:nvPr/>
          </p:nvSpPr>
          <p:spPr bwMode="auto">
            <a:xfrm>
              <a:off x="8999538" y="2462213"/>
              <a:ext cx="890587" cy="1001712"/>
            </a:xfrm>
            <a:custGeom>
              <a:avLst/>
              <a:gdLst>
                <a:gd name="T0" fmla="*/ 0 w 561"/>
                <a:gd name="T1" fmla="*/ 0 h 631"/>
                <a:gd name="T2" fmla="*/ 0 w 561"/>
                <a:gd name="T3" fmla="*/ 70 h 631"/>
                <a:gd name="T4" fmla="*/ 561 w 561"/>
                <a:gd name="T5" fmla="*/ 631 h 631"/>
                <a:gd name="T6" fmla="*/ 561 w 561"/>
                <a:gd name="T7" fmla="*/ 465 h 631"/>
                <a:gd name="T8" fmla="*/ 99 w 561"/>
                <a:gd name="T9" fmla="*/ 0 h 631"/>
                <a:gd name="T10" fmla="*/ 0 w 561"/>
                <a:gd name="T11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0"/>
                  </a:moveTo>
                  <a:lnTo>
                    <a:pt x="0" y="70"/>
                  </a:lnTo>
                  <a:lnTo>
                    <a:pt x="561" y="631"/>
                  </a:lnTo>
                  <a:lnTo>
                    <a:pt x="561" y="465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4" name="Freeform 151"/>
            <p:cNvSpPr>
              <a:spLocks/>
            </p:cNvSpPr>
            <p:nvPr/>
          </p:nvSpPr>
          <p:spPr bwMode="auto">
            <a:xfrm>
              <a:off x="9156700" y="2462213"/>
              <a:ext cx="733425" cy="738187"/>
            </a:xfrm>
            <a:custGeom>
              <a:avLst/>
              <a:gdLst>
                <a:gd name="T0" fmla="*/ 0 w 462"/>
                <a:gd name="T1" fmla="*/ 0 h 465"/>
                <a:gd name="T2" fmla="*/ 462 w 462"/>
                <a:gd name="T3" fmla="*/ 465 h 465"/>
                <a:gd name="T4" fmla="*/ 462 w 462"/>
                <a:gd name="T5" fmla="*/ 295 h 465"/>
                <a:gd name="T6" fmla="*/ 167 w 462"/>
                <a:gd name="T7" fmla="*/ 0 h 465"/>
                <a:gd name="T8" fmla="*/ 0 w 462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65">
                  <a:moveTo>
                    <a:pt x="0" y="0"/>
                  </a:moveTo>
                  <a:lnTo>
                    <a:pt x="462" y="465"/>
                  </a:lnTo>
                  <a:lnTo>
                    <a:pt x="462" y="295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5" name="Freeform 152"/>
            <p:cNvSpPr>
              <a:spLocks/>
            </p:cNvSpPr>
            <p:nvPr/>
          </p:nvSpPr>
          <p:spPr bwMode="auto">
            <a:xfrm>
              <a:off x="9421813" y="2462213"/>
              <a:ext cx="468312" cy="468312"/>
            </a:xfrm>
            <a:custGeom>
              <a:avLst/>
              <a:gdLst>
                <a:gd name="T0" fmla="*/ 295 w 295"/>
                <a:gd name="T1" fmla="*/ 295 h 295"/>
                <a:gd name="T2" fmla="*/ 295 w 295"/>
                <a:gd name="T3" fmla="*/ 125 h 295"/>
                <a:gd name="T4" fmla="*/ 170 w 295"/>
                <a:gd name="T5" fmla="*/ 0 h 295"/>
                <a:gd name="T6" fmla="*/ 0 w 295"/>
                <a:gd name="T7" fmla="*/ 0 h 295"/>
                <a:gd name="T8" fmla="*/ 295 w 295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5" y="295"/>
                  </a:moveTo>
                  <a:lnTo>
                    <a:pt x="295" y="125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295" y="295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6" name="Freeform 153"/>
            <p:cNvSpPr>
              <a:spLocks/>
            </p:cNvSpPr>
            <p:nvPr/>
          </p:nvSpPr>
          <p:spPr bwMode="auto">
            <a:xfrm>
              <a:off x="9691688" y="2462213"/>
              <a:ext cx="198437" cy="198437"/>
            </a:xfrm>
            <a:custGeom>
              <a:avLst/>
              <a:gdLst>
                <a:gd name="T0" fmla="*/ 125 w 125"/>
                <a:gd name="T1" fmla="*/ 0 h 125"/>
                <a:gd name="T2" fmla="*/ 0 w 125"/>
                <a:gd name="T3" fmla="*/ 0 h 125"/>
                <a:gd name="T4" fmla="*/ 125 w 125"/>
                <a:gd name="T5" fmla="*/ 125 h 125"/>
                <a:gd name="T6" fmla="*/ 125 w 12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5">
                  <a:moveTo>
                    <a:pt x="125" y="0"/>
                  </a:moveTo>
                  <a:lnTo>
                    <a:pt x="0" y="0"/>
                  </a:lnTo>
                  <a:lnTo>
                    <a:pt x="125" y="12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497600" y="2440800"/>
            <a:ext cx="896400" cy="3009600"/>
            <a:chOff x="10504488" y="2462213"/>
            <a:chExt cx="890587" cy="2986088"/>
          </a:xfrm>
        </p:grpSpPr>
        <p:sp>
          <p:nvSpPr>
            <p:cNvPr id="2178" name="Freeform 155"/>
            <p:cNvSpPr>
              <a:spLocks/>
            </p:cNvSpPr>
            <p:nvPr/>
          </p:nvSpPr>
          <p:spPr bwMode="auto">
            <a:xfrm>
              <a:off x="10504488" y="5245101"/>
              <a:ext cx="204787" cy="203200"/>
            </a:xfrm>
            <a:custGeom>
              <a:avLst/>
              <a:gdLst>
                <a:gd name="T0" fmla="*/ 0 w 129"/>
                <a:gd name="T1" fmla="*/ 128 h 128"/>
                <a:gd name="T2" fmla="*/ 129 w 129"/>
                <a:gd name="T3" fmla="*/ 128 h 128"/>
                <a:gd name="T4" fmla="*/ 0 w 129"/>
                <a:gd name="T5" fmla="*/ 0 h 128"/>
                <a:gd name="T6" fmla="*/ 0 w 129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28">
                  <a:moveTo>
                    <a:pt x="0" y="128"/>
                  </a:moveTo>
                  <a:lnTo>
                    <a:pt x="129" y="128"/>
                  </a:lnTo>
                  <a:lnTo>
                    <a:pt x="0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9" name="Freeform 156"/>
            <p:cNvSpPr>
              <a:spLocks/>
            </p:cNvSpPr>
            <p:nvPr/>
          </p:nvSpPr>
          <p:spPr bwMode="auto">
            <a:xfrm>
              <a:off x="10504488" y="4979988"/>
              <a:ext cx="468312" cy="468312"/>
            </a:xfrm>
            <a:custGeom>
              <a:avLst/>
              <a:gdLst>
                <a:gd name="T0" fmla="*/ 0 w 295"/>
                <a:gd name="T1" fmla="*/ 167 h 295"/>
                <a:gd name="T2" fmla="*/ 129 w 295"/>
                <a:gd name="T3" fmla="*/ 295 h 295"/>
                <a:gd name="T4" fmla="*/ 295 w 295"/>
                <a:gd name="T5" fmla="*/ 295 h 295"/>
                <a:gd name="T6" fmla="*/ 0 w 295"/>
                <a:gd name="T7" fmla="*/ 0 h 295"/>
                <a:gd name="T8" fmla="*/ 0 w 295"/>
                <a:gd name="T9" fmla="*/ 16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0" y="167"/>
                  </a:moveTo>
                  <a:lnTo>
                    <a:pt x="129" y="295"/>
                  </a:lnTo>
                  <a:lnTo>
                    <a:pt x="295" y="295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0" name="Freeform 157"/>
            <p:cNvSpPr>
              <a:spLocks/>
            </p:cNvSpPr>
            <p:nvPr/>
          </p:nvSpPr>
          <p:spPr bwMode="auto">
            <a:xfrm>
              <a:off x="10504488" y="4710113"/>
              <a:ext cx="738187" cy="738187"/>
            </a:xfrm>
            <a:custGeom>
              <a:avLst/>
              <a:gdLst>
                <a:gd name="T0" fmla="*/ 0 w 465"/>
                <a:gd name="T1" fmla="*/ 170 h 465"/>
                <a:gd name="T2" fmla="*/ 295 w 465"/>
                <a:gd name="T3" fmla="*/ 465 h 465"/>
                <a:gd name="T4" fmla="*/ 465 w 465"/>
                <a:gd name="T5" fmla="*/ 465 h 465"/>
                <a:gd name="T6" fmla="*/ 0 w 465"/>
                <a:gd name="T7" fmla="*/ 0 h 465"/>
                <a:gd name="T8" fmla="*/ 0 w 465"/>
                <a:gd name="T9" fmla="*/ 17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5">
                  <a:moveTo>
                    <a:pt x="0" y="170"/>
                  </a:moveTo>
                  <a:lnTo>
                    <a:pt x="295" y="465"/>
                  </a:lnTo>
                  <a:lnTo>
                    <a:pt x="465" y="465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1" name="Freeform 158"/>
            <p:cNvSpPr>
              <a:spLocks/>
            </p:cNvSpPr>
            <p:nvPr/>
          </p:nvSpPr>
          <p:spPr bwMode="auto">
            <a:xfrm>
              <a:off x="10504488" y="4446588"/>
              <a:ext cx="890587" cy="1001712"/>
            </a:xfrm>
            <a:custGeom>
              <a:avLst/>
              <a:gdLst>
                <a:gd name="T0" fmla="*/ 0 w 561"/>
                <a:gd name="T1" fmla="*/ 166 h 631"/>
                <a:gd name="T2" fmla="*/ 465 w 561"/>
                <a:gd name="T3" fmla="*/ 631 h 631"/>
                <a:gd name="T4" fmla="*/ 561 w 561"/>
                <a:gd name="T5" fmla="*/ 631 h 631"/>
                <a:gd name="T6" fmla="*/ 561 w 561"/>
                <a:gd name="T7" fmla="*/ 561 h 631"/>
                <a:gd name="T8" fmla="*/ 0 w 561"/>
                <a:gd name="T9" fmla="*/ 0 h 631"/>
                <a:gd name="T10" fmla="*/ 0 w 561"/>
                <a:gd name="T11" fmla="*/ 16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166"/>
                  </a:moveTo>
                  <a:lnTo>
                    <a:pt x="465" y="631"/>
                  </a:lnTo>
                  <a:lnTo>
                    <a:pt x="561" y="6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2" name="Freeform 159"/>
            <p:cNvSpPr>
              <a:spLocks/>
            </p:cNvSpPr>
            <p:nvPr/>
          </p:nvSpPr>
          <p:spPr bwMode="auto">
            <a:xfrm>
              <a:off x="10504488" y="4176713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3" name="Freeform 160"/>
            <p:cNvSpPr>
              <a:spLocks/>
            </p:cNvSpPr>
            <p:nvPr/>
          </p:nvSpPr>
          <p:spPr bwMode="auto">
            <a:xfrm>
              <a:off x="10504488" y="3911601"/>
              <a:ext cx="890587" cy="1155700"/>
            </a:xfrm>
            <a:custGeom>
              <a:avLst/>
              <a:gdLst>
                <a:gd name="T0" fmla="*/ 0 w 561"/>
                <a:gd name="T1" fmla="*/ 167 h 728"/>
                <a:gd name="T2" fmla="*/ 561 w 561"/>
                <a:gd name="T3" fmla="*/ 728 h 728"/>
                <a:gd name="T4" fmla="*/ 561 w 561"/>
                <a:gd name="T5" fmla="*/ 561 h 728"/>
                <a:gd name="T6" fmla="*/ 0 w 561"/>
                <a:gd name="T7" fmla="*/ 0 h 728"/>
                <a:gd name="T8" fmla="*/ 0 w 561"/>
                <a:gd name="T9" fmla="*/ 1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8">
                  <a:moveTo>
                    <a:pt x="0" y="167"/>
                  </a:moveTo>
                  <a:lnTo>
                    <a:pt x="561" y="728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4" name="Freeform 161"/>
            <p:cNvSpPr>
              <a:spLocks/>
            </p:cNvSpPr>
            <p:nvPr/>
          </p:nvSpPr>
          <p:spPr bwMode="auto">
            <a:xfrm>
              <a:off x="10504488" y="36417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5" name="Freeform 162"/>
            <p:cNvSpPr>
              <a:spLocks/>
            </p:cNvSpPr>
            <p:nvPr/>
          </p:nvSpPr>
          <p:spPr bwMode="auto">
            <a:xfrm>
              <a:off x="10504488" y="3378201"/>
              <a:ext cx="890587" cy="1154112"/>
            </a:xfrm>
            <a:custGeom>
              <a:avLst/>
              <a:gdLst>
                <a:gd name="T0" fmla="*/ 0 w 561"/>
                <a:gd name="T1" fmla="*/ 166 h 727"/>
                <a:gd name="T2" fmla="*/ 561 w 561"/>
                <a:gd name="T3" fmla="*/ 727 h 727"/>
                <a:gd name="T4" fmla="*/ 561 w 561"/>
                <a:gd name="T5" fmla="*/ 561 h 727"/>
                <a:gd name="T6" fmla="*/ 0 w 561"/>
                <a:gd name="T7" fmla="*/ 0 h 727"/>
                <a:gd name="T8" fmla="*/ 0 w 561"/>
                <a:gd name="T9" fmla="*/ 16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27">
                  <a:moveTo>
                    <a:pt x="0" y="166"/>
                  </a:moveTo>
                  <a:lnTo>
                    <a:pt x="561" y="727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6" name="Freeform 163"/>
            <p:cNvSpPr>
              <a:spLocks/>
            </p:cNvSpPr>
            <p:nvPr/>
          </p:nvSpPr>
          <p:spPr bwMode="auto">
            <a:xfrm>
              <a:off x="10504488" y="3108326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7" name="Freeform 164"/>
            <p:cNvSpPr>
              <a:spLocks/>
            </p:cNvSpPr>
            <p:nvPr/>
          </p:nvSpPr>
          <p:spPr bwMode="auto">
            <a:xfrm>
              <a:off x="10504488" y="2838451"/>
              <a:ext cx="890587" cy="1160462"/>
            </a:xfrm>
            <a:custGeom>
              <a:avLst/>
              <a:gdLst>
                <a:gd name="T0" fmla="*/ 0 w 561"/>
                <a:gd name="T1" fmla="*/ 170 h 731"/>
                <a:gd name="T2" fmla="*/ 561 w 561"/>
                <a:gd name="T3" fmla="*/ 731 h 731"/>
                <a:gd name="T4" fmla="*/ 561 w 561"/>
                <a:gd name="T5" fmla="*/ 564 h 731"/>
                <a:gd name="T6" fmla="*/ 0 w 561"/>
                <a:gd name="T7" fmla="*/ 0 h 731"/>
                <a:gd name="T8" fmla="*/ 0 w 561"/>
                <a:gd name="T9" fmla="*/ 1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70"/>
                  </a:moveTo>
                  <a:lnTo>
                    <a:pt x="561" y="731"/>
                  </a:lnTo>
                  <a:lnTo>
                    <a:pt x="561" y="564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8" name="Freeform 165"/>
            <p:cNvSpPr>
              <a:spLocks/>
            </p:cNvSpPr>
            <p:nvPr/>
          </p:nvSpPr>
          <p:spPr bwMode="auto">
            <a:xfrm>
              <a:off x="10504488" y="2573338"/>
              <a:ext cx="890587" cy="1160462"/>
            </a:xfrm>
            <a:custGeom>
              <a:avLst/>
              <a:gdLst>
                <a:gd name="T0" fmla="*/ 0 w 561"/>
                <a:gd name="T1" fmla="*/ 167 h 731"/>
                <a:gd name="T2" fmla="*/ 561 w 561"/>
                <a:gd name="T3" fmla="*/ 731 h 731"/>
                <a:gd name="T4" fmla="*/ 561 w 561"/>
                <a:gd name="T5" fmla="*/ 561 h 731"/>
                <a:gd name="T6" fmla="*/ 0 w 561"/>
                <a:gd name="T7" fmla="*/ 0 h 731"/>
                <a:gd name="T8" fmla="*/ 0 w 561"/>
                <a:gd name="T9" fmla="*/ 16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731">
                  <a:moveTo>
                    <a:pt x="0" y="167"/>
                  </a:moveTo>
                  <a:lnTo>
                    <a:pt x="561" y="731"/>
                  </a:lnTo>
                  <a:lnTo>
                    <a:pt x="561" y="561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9" name="Freeform 166"/>
            <p:cNvSpPr>
              <a:spLocks/>
            </p:cNvSpPr>
            <p:nvPr/>
          </p:nvSpPr>
          <p:spPr bwMode="auto">
            <a:xfrm>
              <a:off x="10504488" y="2462213"/>
              <a:ext cx="890587" cy="1001712"/>
            </a:xfrm>
            <a:custGeom>
              <a:avLst/>
              <a:gdLst>
                <a:gd name="T0" fmla="*/ 0 w 561"/>
                <a:gd name="T1" fmla="*/ 0 h 631"/>
                <a:gd name="T2" fmla="*/ 0 w 561"/>
                <a:gd name="T3" fmla="*/ 70 h 631"/>
                <a:gd name="T4" fmla="*/ 561 w 561"/>
                <a:gd name="T5" fmla="*/ 631 h 631"/>
                <a:gd name="T6" fmla="*/ 561 w 561"/>
                <a:gd name="T7" fmla="*/ 465 h 631"/>
                <a:gd name="T8" fmla="*/ 97 w 561"/>
                <a:gd name="T9" fmla="*/ 0 h 631"/>
                <a:gd name="T10" fmla="*/ 0 w 561"/>
                <a:gd name="T11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631">
                  <a:moveTo>
                    <a:pt x="0" y="0"/>
                  </a:moveTo>
                  <a:lnTo>
                    <a:pt x="0" y="70"/>
                  </a:lnTo>
                  <a:lnTo>
                    <a:pt x="561" y="631"/>
                  </a:lnTo>
                  <a:lnTo>
                    <a:pt x="561" y="465"/>
                  </a:lnTo>
                  <a:lnTo>
                    <a:pt x="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0" name="Freeform 167"/>
            <p:cNvSpPr>
              <a:spLocks/>
            </p:cNvSpPr>
            <p:nvPr/>
          </p:nvSpPr>
          <p:spPr bwMode="auto">
            <a:xfrm>
              <a:off x="10658475" y="2462213"/>
              <a:ext cx="736600" cy="738187"/>
            </a:xfrm>
            <a:custGeom>
              <a:avLst/>
              <a:gdLst>
                <a:gd name="T0" fmla="*/ 0 w 464"/>
                <a:gd name="T1" fmla="*/ 0 h 465"/>
                <a:gd name="T2" fmla="*/ 464 w 464"/>
                <a:gd name="T3" fmla="*/ 465 h 465"/>
                <a:gd name="T4" fmla="*/ 464 w 464"/>
                <a:gd name="T5" fmla="*/ 295 h 465"/>
                <a:gd name="T6" fmla="*/ 169 w 464"/>
                <a:gd name="T7" fmla="*/ 0 h 465"/>
                <a:gd name="T8" fmla="*/ 0 w 46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5">
                  <a:moveTo>
                    <a:pt x="0" y="0"/>
                  </a:moveTo>
                  <a:lnTo>
                    <a:pt x="464" y="465"/>
                  </a:lnTo>
                  <a:lnTo>
                    <a:pt x="464" y="295"/>
                  </a:lnTo>
                  <a:lnTo>
                    <a:pt x="1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1" name="Freeform 168"/>
            <p:cNvSpPr>
              <a:spLocks/>
            </p:cNvSpPr>
            <p:nvPr/>
          </p:nvSpPr>
          <p:spPr bwMode="auto">
            <a:xfrm>
              <a:off x="10926763" y="2462213"/>
              <a:ext cx="468312" cy="468312"/>
            </a:xfrm>
            <a:custGeom>
              <a:avLst/>
              <a:gdLst>
                <a:gd name="T0" fmla="*/ 295 w 295"/>
                <a:gd name="T1" fmla="*/ 295 h 295"/>
                <a:gd name="T2" fmla="*/ 295 w 295"/>
                <a:gd name="T3" fmla="*/ 125 h 295"/>
                <a:gd name="T4" fmla="*/ 170 w 295"/>
                <a:gd name="T5" fmla="*/ 0 h 295"/>
                <a:gd name="T6" fmla="*/ 0 w 295"/>
                <a:gd name="T7" fmla="*/ 0 h 295"/>
                <a:gd name="T8" fmla="*/ 295 w 295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5" y="295"/>
                  </a:moveTo>
                  <a:lnTo>
                    <a:pt x="295" y="125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295" y="295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2" name="Freeform 169"/>
            <p:cNvSpPr>
              <a:spLocks/>
            </p:cNvSpPr>
            <p:nvPr/>
          </p:nvSpPr>
          <p:spPr bwMode="auto">
            <a:xfrm>
              <a:off x="11196638" y="2462213"/>
              <a:ext cx="198437" cy="198437"/>
            </a:xfrm>
            <a:custGeom>
              <a:avLst/>
              <a:gdLst>
                <a:gd name="T0" fmla="*/ 125 w 125"/>
                <a:gd name="T1" fmla="*/ 0 h 125"/>
                <a:gd name="T2" fmla="*/ 0 w 125"/>
                <a:gd name="T3" fmla="*/ 0 h 125"/>
                <a:gd name="T4" fmla="*/ 125 w 125"/>
                <a:gd name="T5" fmla="*/ 125 h 125"/>
                <a:gd name="T6" fmla="*/ 125 w 12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5">
                  <a:moveTo>
                    <a:pt x="125" y="0"/>
                  </a:moveTo>
                  <a:lnTo>
                    <a:pt x="0" y="0"/>
                  </a:lnTo>
                  <a:lnTo>
                    <a:pt x="125" y="12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D5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93" name="图表 92"/>
          <p:cNvGraphicFramePr/>
          <p:nvPr>
            <p:extLst>
              <p:ext uri="{D42A27DB-BD31-4B8C-83A1-F6EECF244321}">
                <p14:modId xmlns:p14="http://schemas.microsoft.com/office/powerpoint/2010/main" val="1919477605"/>
              </p:ext>
            </p:extLst>
          </p:nvPr>
        </p:nvGraphicFramePr>
        <p:xfrm>
          <a:off x="5576400" y="1697857"/>
          <a:ext cx="6256800" cy="388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24" name="Freeform 101"/>
          <p:cNvSpPr>
            <a:spLocks/>
          </p:cNvSpPr>
          <p:nvPr/>
        </p:nvSpPr>
        <p:spPr bwMode="auto">
          <a:xfrm>
            <a:off x="7245351" y="711201"/>
            <a:ext cx="1387475" cy="1587500"/>
          </a:xfrm>
          <a:custGeom>
            <a:avLst/>
            <a:gdLst>
              <a:gd name="T0" fmla="*/ 224 w 273"/>
              <a:gd name="T1" fmla="*/ 224 h 312"/>
              <a:gd name="T2" fmla="*/ 224 w 273"/>
              <a:gd name="T3" fmla="*/ 49 h 312"/>
              <a:gd name="T4" fmla="*/ 49 w 273"/>
              <a:gd name="T5" fmla="*/ 49 h 312"/>
              <a:gd name="T6" fmla="*/ 49 w 273"/>
              <a:gd name="T7" fmla="*/ 224 h 312"/>
              <a:gd name="T8" fmla="*/ 136 w 273"/>
              <a:gd name="T9" fmla="*/ 312 h 312"/>
              <a:gd name="T10" fmla="*/ 224 w 273"/>
              <a:gd name="T11" fmla="*/ 22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3" h="312">
                <a:moveTo>
                  <a:pt x="224" y="224"/>
                </a:moveTo>
                <a:cubicBezTo>
                  <a:pt x="273" y="176"/>
                  <a:pt x="273" y="97"/>
                  <a:pt x="224" y="49"/>
                </a:cubicBezTo>
                <a:cubicBezTo>
                  <a:pt x="176" y="0"/>
                  <a:pt x="97" y="0"/>
                  <a:pt x="49" y="49"/>
                </a:cubicBezTo>
                <a:cubicBezTo>
                  <a:pt x="0" y="97"/>
                  <a:pt x="0" y="176"/>
                  <a:pt x="49" y="224"/>
                </a:cubicBezTo>
                <a:cubicBezTo>
                  <a:pt x="136" y="312"/>
                  <a:pt x="136" y="312"/>
                  <a:pt x="136" y="312"/>
                </a:cubicBezTo>
                <a:lnTo>
                  <a:pt x="224" y="224"/>
                </a:lnTo>
                <a:close/>
              </a:path>
            </a:pathLst>
          </a:custGeom>
          <a:solidFill>
            <a:srgbClr val="514F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5" name="Freeform 102"/>
          <p:cNvSpPr>
            <a:spLocks/>
          </p:cNvSpPr>
          <p:nvPr/>
        </p:nvSpPr>
        <p:spPr bwMode="auto">
          <a:xfrm>
            <a:off x="7372351" y="844551"/>
            <a:ext cx="1128712" cy="1128712"/>
          </a:xfrm>
          <a:custGeom>
            <a:avLst/>
            <a:gdLst>
              <a:gd name="T0" fmla="*/ 40 w 222"/>
              <a:gd name="T1" fmla="*/ 182 h 222"/>
              <a:gd name="T2" fmla="*/ 40 w 222"/>
              <a:gd name="T3" fmla="*/ 39 h 222"/>
              <a:gd name="T4" fmla="*/ 182 w 222"/>
              <a:gd name="T5" fmla="*/ 39 h 222"/>
              <a:gd name="T6" fmla="*/ 182 w 222"/>
              <a:gd name="T7" fmla="*/ 182 h 222"/>
              <a:gd name="T8" fmla="*/ 40 w 222"/>
              <a:gd name="T9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22">
                <a:moveTo>
                  <a:pt x="40" y="182"/>
                </a:moveTo>
                <a:cubicBezTo>
                  <a:pt x="0" y="143"/>
                  <a:pt x="0" y="79"/>
                  <a:pt x="40" y="39"/>
                </a:cubicBezTo>
                <a:cubicBezTo>
                  <a:pt x="79" y="0"/>
                  <a:pt x="143" y="0"/>
                  <a:pt x="182" y="39"/>
                </a:cubicBezTo>
                <a:cubicBezTo>
                  <a:pt x="222" y="79"/>
                  <a:pt x="222" y="143"/>
                  <a:pt x="182" y="182"/>
                </a:cubicBezTo>
                <a:cubicBezTo>
                  <a:pt x="143" y="222"/>
                  <a:pt x="79" y="222"/>
                  <a:pt x="40" y="182"/>
                </a:cubicBez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6" name="Freeform 103"/>
          <p:cNvSpPr>
            <a:spLocks/>
          </p:cNvSpPr>
          <p:nvPr/>
        </p:nvSpPr>
        <p:spPr bwMode="auto">
          <a:xfrm>
            <a:off x="8755063" y="711201"/>
            <a:ext cx="1384300" cy="1587500"/>
          </a:xfrm>
          <a:custGeom>
            <a:avLst/>
            <a:gdLst>
              <a:gd name="T0" fmla="*/ 223 w 272"/>
              <a:gd name="T1" fmla="*/ 224 h 312"/>
              <a:gd name="T2" fmla="*/ 223 w 272"/>
              <a:gd name="T3" fmla="*/ 49 h 312"/>
              <a:gd name="T4" fmla="*/ 48 w 272"/>
              <a:gd name="T5" fmla="*/ 49 h 312"/>
              <a:gd name="T6" fmla="*/ 48 w 272"/>
              <a:gd name="T7" fmla="*/ 224 h 312"/>
              <a:gd name="T8" fmla="*/ 136 w 272"/>
              <a:gd name="T9" fmla="*/ 312 h 312"/>
              <a:gd name="T10" fmla="*/ 223 w 272"/>
              <a:gd name="T11" fmla="*/ 22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312">
                <a:moveTo>
                  <a:pt x="223" y="224"/>
                </a:moveTo>
                <a:cubicBezTo>
                  <a:pt x="272" y="176"/>
                  <a:pt x="272" y="97"/>
                  <a:pt x="223" y="49"/>
                </a:cubicBezTo>
                <a:cubicBezTo>
                  <a:pt x="175" y="0"/>
                  <a:pt x="96" y="0"/>
                  <a:pt x="48" y="49"/>
                </a:cubicBezTo>
                <a:cubicBezTo>
                  <a:pt x="0" y="97"/>
                  <a:pt x="0" y="176"/>
                  <a:pt x="48" y="224"/>
                </a:cubicBezTo>
                <a:cubicBezTo>
                  <a:pt x="136" y="312"/>
                  <a:pt x="136" y="312"/>
                  <a:pt x="136" y="312"/>
                </a:cubicBezTo>
                <a:lnTo>
                  <a:pt x="223" y="224"/>
                </a:lnTo>
                <a:close/>
              </a:path>
            </a:pathLst>
          </a:custGeom>
          <a:solidFill>
            <a:srgbClr val="514F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7" name="Freeform 104"/>
          <p:cNvSpPr>
            <a:spLocks/>
          </p:cNvSpPr>
          <p:nvPr/>
        </p:nvSpPr>
        <p:spPr bwMode="auto">
          <a:xfrm>
            <a:off x="8877300" y="844551"/>
            <a:ext cx="1128712" cy="1128712"/>
          </a:xfrm>
          <a:custGeom>
            <a:avLst/>
            <a:gdLst>
              <a:gd name="T0" fmla="*/ 40 w 222"/>
              <a:gd name="T1" fmla="*/ 182 h 222"/>
              <a:gd name="T2" fmla="*/ 40 w 222"/>
              <a:gd name="T3" fmla="*/ 39 h 222"/>
              <a:gd name="T4" fmla="*/ 183 w 222"/>
              <a:gd name="T5" fmla="*/ 39 h 222"/>
              <a:gd name="T6" fmla="*/ 183 w 222"/>
              <a:gd name="T7" fmla="*/ 182 h 222"/>
              <a:gd name="T8" fmla="*/ 40 w 222"/>
              <a:gd name="T9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22">
                <a:moveTo>
                  <a:pt x="40" y="182"/>
                </a:moveTo>
                <a:cubicBezTo>
                  <a:pt x="0" y="143"/>
                  <a:pt x="0" y="79"/>
                  <a:pt x="40" y="39"/>
                </a:cubicBezTo>
                <a:cubicBezTo>
                  <a:pt x="79" y="0"/>
                  <a:pt x="143" y="0"/>
                  <a:pt x="183" y="39"/>
                </a:cubicBezTo>
                <a:cubicBezTo>
                  <a:pt x="222" y="79"/>
                  <a:pt x="222" y="143"/>
                  <a:pt x="183" y="182"/>
                </a:cubicBezTo>
                <a:cubicBezTo>
                  <a:pt x="143" y="222"/>
                  <a:pt x="79" y="222"/>
                  <a:pt x="40" y="182"/>
                </a:cubicBez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8" name="Freeform 105"/>
          <p:cNvSpPr>
            <a:spLocks/>
          </p:cNvSpPr>
          <p:nvPr/>
        </p:nvSpPr>
        <p:spPr bwMode="auto">
          <a:xfrm>
            <a:off x="10229850" y="711201"/>
            <a:ext cx="1389062" cy="1587500"/>
          </a:xfrm>
          <a:custGeom>
            <a:avLst/>
            <a:gdLst>
              <a:gd name="T0" fmla="*/ 224 w 273"/>
              <a:gd name="T1" fmla="*/ 224 h 312"/>
              <a:gd name="T2" fmla="*/ 224 w 273"/>
              <a:gd name="T3" fmla="*/ 49 h 312"/>
              <a:gd name="T4" fmla="*/ 49 w 273"/>
              <a:gd name="T5" fmla="*/ 49 h 312"/>
              <a:gd name="T6" fmla="*/ 49 w 273"/>
              <a:gd name="T7" fmla="*/ 224 h 312"/>
              <a:gd name="T8" fmla="*/ 136 w 273"/>
              <a:gd name="T9" fmla="*/ 312 h 312"/>
              <a:gd name="T10" fmla="*/ 224 w 273"/>
              <a:gd name="T11" fmla="*/ 22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3" h="312">
                <a:moveTo>
                  <a:pt x="224" y="224"/>
                </a:moveTo>
                <a:cubicBezTo>
                  <a:pt x="273" y="176"/>
                  <a:pt x="273" y="97"/>
                  <a:pt x="224" y="49"/>
                </a:cubicBezTo>
                <a:cubicBezTo>
                  <a:pt x="176" y="0"/>
                  <a:pt x="97" y="0"/>
                  <a:pt x="49" y="49"/>
                </a:cubicBezTo>
                <a:cubicBezTo>
                  <a:pt x="0" y="97"/>
                  <a:pt x="0" y="176"/>
                  <a:pt x="49" y="224"/>
                </a:cubicBezTo>
                <a:cubicBezTo>
                  <a:pt x="136" y="312"/>
                  <a:pt x="136" y="312"/>
                  <a:pt x="136" y="312"/>
                </a:cubicBezTo>
                <a:lnTo>
                  <a:pt x="224" y="224"/>
                </a:lnTo>
                <a:close/>
              </a:path>
            </a:pathLst>
          </a:custGeom>
          <a:solidFill>
            <a:srgbClr val="514F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9" name="Freeform 106"/>
          <p:cNvSpPr>
            <a:spLocks/>
          </p:cNvSpPr>
          <p:nvPr/>
        </p:nvSpPr>
        <p:spPr bwMode="auto">
          <a:xfrm>
            <a:off x="10358438" y="844551"/>
            <a:ext cx="1128712" cy="1128712"/>
          </a:xfrm>
          <a:custGeom>
            <a:avLst/>
            <a:gdLst>
              <a:gd name="T0" fmla="*/ 40 w 222"/>
              <a:gd name="T1" fmla="*/ 182 h 222"/>
              <a:gd name="T2" fmla="*/ 40 w 222"/>
              <a:gd name="T3" fmla="*/ 39 h 222"/>
              <a:gd name="T4" fmla="*/ 182 w 222"/>
              <a:gd name="T5" fmla="*/ 39 h 222"/>
              <a:gd name="T6" fmla="*/ 182 w 222"/>
              <a:gd name="T7" fmla="*/ 182 h 222"/>
              <a:gd name="T8" fmla="*/ 40 w 222"/>
              <a:gd name="T9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22">
                <a:moveTo>
                  <a:pt x="40" y="182"/>
                </a:moveTo>
                <a:cubicBezTo>
                  <a:pt x="0" y="143"/>
                  <a:pt x="0" y="79"/>
                  <a:pt x="40" y="39"/>
                </a:cubicBezTo>
                <a:cubicBezTo>
                  <a:pt x="79" y="0"/>
                  <a:pt x="143" y="0"/>
                  <a:pt x="182" y="39"/>
                </a:cubicBezTo>
                <a:cubicBezTo>
                  <a:pt x="222" y="79"/>
                  <a:pt x="222" y="143"/>
                  <a:pt x="182" y="182"/>
                </a:cubicBezTo>
                <a:cubicBezTo>
                  <a:pt x="143" y="222"/>
                  <a:pt x="79" y="222"/>
                  <a:pt x="40" y="182"/>
                </a:cubicBez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3" name="Freeform 171"/>
          <p:cNvSpPr>
            <a:spLocks/>
          </p:cNvSpPr>
          <p:nvPr/>
        </p:nvSpPr>
        <p:spPr bwMode="auto">
          <a:xfrm>
            <a:off x="5708651" y="711201"/>
            <a:ext cx="1382712" cy="1587500"/>
          </a:xfrm>
          <a:custGeom>
            <a:avLst/>
            <a:gdLst>
              <a:gd name="T0" fmla="*/ 224 w 272"/>
              <a:gd name="T1" fmla="*/ 224 h 312"/>
              <a:gd name="T2" fmla="*/ 224 w 272"/>
              <a:gd name="T3" fmla="*/ 49 h 312"/>
              <a:gd name="T4" fmla="*/ 48 w 272"/>
              <a:gd name="T5" fmla="*/ 49 h 312"/>
              <a:gd name="T6" fmla="*/ 48 w 272"/>
              <a:gd name="T7" fmla="*/ 224 h 312"/>
              <a:gd name="T8" fmla="*/ 136 w 272"/>
              <a:gd name="T9" fmla="*/ 312 h 312"/>
              <a:gd name="T10" fmla="*/ 224 w 272"/>
              <a:gd name="T11" fmla="*/ 22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312">
                <a:moveTo>
                  <a:pt x="224" y="224"/>
                </a:moveTo>
                <a:cubicBezTo>
                  <a:pt x="272" y="176"/>
                  <a:pt x="272" y="97"/>
                  <a:pt x="224" y="49"/>
                </a:cubicBezTo>
                <a:cubicBezTo>
                  <a:pt x="175" y="0"/>
                  <a:pt x="97" y="0"/>
                  <a:pt x="48" y="49"/>
                </a:cubicBezTo>
                <a:cubicBezTo>
                  <a:pt x="0" y="97"/>
                  <a:pt x="0" y="176"/>
                  <a:pt x="48" y="224"/>
                </a:cubicBezTo>
                <a:cubicBezTo>
                  <a:pt x="136" y="312"/>
                  <a:pt x="136" y="312"/>
                  <a:pt x="136" y="312"/>
                </a:cubicBezTo>
                <a:lnTo>
                  <a:pt x="224" y="224"/>
                </a:lnTo>
                <a:close/>
              </a:path>
            </a:pathLst>
          </a:custGeom>
          <a:solidFill>
            <a:srgbClr val="514F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4" name="Freeform 172"/>
          <p:cNvSpPr>
            <a:spLocks/>
          </p:cNvSpPr>
          <p:nvPr/>
        </p:nvSpPr>
        <p:spPr bwMode="auto">
          <a:xfrm>
            <a:off x="5835651" y="844551"/>
            <a:ext cx="1128712" cy="1128712"/>
          </a:xfrm>
          <a:custGeom>
            <a:avLst/>
            <a:gdLst>
              <a:gd name="T0" fmla="*/ 39 w 222"/>
              <a:gd name="T1" fmla="*/ 182 h 222"/>
              <a:gd name="T2" fmla="*/ 39 w 222"/>
              <a:gd name="T3" fmla="*/ 39 h 222"/>
              <a:gd name="T4" fmla="*/ 182 w 222"/>
              <a:gd name="T5" fmla="*/ 39 h 222"/>
              <a:gd name="T6" fmla="*/ 182 w 222"/>
              <a:gd name="T7" fmla="*/ 182 h 222"/>
              <a:gd name="T8" fmla="*/ 39 w 222"/>
              <a:gd name="T9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22">
                <a:moveTo>
                  <a:pt x="39" y="182"/>
                </a:move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cubicBezTo>
                  <a:pt x="222" y="79"/>
                  <a:pt x="222" y="143"/>
                  <a:pt x="182" y="182"/>
                </a:cubicBezTo>
                <a:cubicBezTo>
                  <a:pt x="143" y="222"/>
                  <a:pt x="79" y="222"/>
                  <a:pt x="39" y="182"/>
                </a:cubicBez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5" name="Freeform 173"/>
          <p:cNvSpPr>
            <a:spLocks/>
          </p:cNvSpPr>
          <p:nvPr/>
        </p:nvSpPr>
        <p:spPr bwMode="auto">
          <a:xfrm>
            <a:off x="5607051" y="5102226"/>
            <a:ext cx="6184899" cy="717550"/>
          </a:xfrm>
          <a:custGeom>
            <a:avLst/>
            <a:gdLst>
              <a:gd name="T0" fmla="*/ 1195 w 1216"/>
              <a:gd name="T1" fmla="*/ 0 h 141"/>
              <a:gd name="T2" fmla="*/ 1195 w 1216"/>
              <a:gd name="T3" fmla="*/ 68 h 141"/>
              <a:gd name="T4" fmla="*/ 472 w 1216"/>
              <a:gd name="T5" fmla="*/ 68 h 141"/>
              <a:gd name="T6" fmla="*/ 452 w 1216"/>
              <a:gd name="T7" fmla="*/ 68 h 141"/>
              <a:gd name="T8" fmla="*/ 177 w 1216"/>
              <a:gd name="T9" fmla="*/ 68 h 141"/>
              <a:gd name="T10" fmla="*/ 157 w 1216"/>
              <a:gd name="T11" fmla="*/ 68 h 141"/>
              <a:gd name="T12" fmla="*/ 21 w 1216"/>
              <a:gd name="T13" fmla="*/ 68 h 141"/>
              <a:gd name="T14" fmla="*/ 21 w 1216"/>
              <a:gd name="T15" fmla="*/ 2 h 141"/>
              <a:gd name="T16" fmla="*/ 0 w 1216"/>
              <a:gd name="T17" fmla="*/ 2 h 141"/>
              <a:gd name="T18" fmla="*/ 0 w 1216"/>
              <a:gd name="T19" fmla="*/ 68 h 141"/>
              <a:gd name="T20" fmla="*/ 0 w 1216"/>
              <a:gd name="T21" fmla="*/ 86 h 141"/>
              <a:gd name="T22" fmla="*/ 21 w 1216"/>
              <a:gd name="T23" fmla="*/ 86 h 141"/>
              <a:gd name="T24" fmla="*/ 157 w 1216"/>
              <a:gd name="T25" fmla="*/ 86 h 141"/>
              <a:gd name="T26" fmla="*/ 157 w 1216"/>
              <a:gd name="T27" fmla="*/ 139 h 141"/>
              <a:gd name="T28" fmla="*/ 177 w 1216"/>
              <a:gd name="T29" fmla="*/ 139 h 141"/>
              <a:gd name="T30" fmla="*/ 177 w 1216"/>
              <a:gd name="T31" fmla="*/ 86 h 141"/>
              <a:gd name="T32" fmla="*/ 452 w 1216"/>
              <a:gd name="T33" fmla="*/ 86 h 141"/>
              <a:gd name="T34" fmla="*/ 452 w 1216"/>
              <a:gd name="T35" fmla="*/ 139 h 141"/>
              <a:gd name="T36" fmla="*/ 472 w 1216"/>
              <a:gd name="T37" fmla="*/ 139 h 141"/>
              <a:gd name="T38" fmla="*/ 472 w 1216"/>
              <a:gd name="T39" fmla="*/ 86 h 141"/>
              <a:gd name="T40" fmla="*/ 744 w 1216"/>
              <a:gd name="T41" fmla="*/ 86 h 141"/>
              <a:gd name="T42" fmla="*/ 744 w 1216"/>
              <a:gd name="T43" fmla="*/ 141 h 141"/>
              <a:gd name="T44" fmla="*/ 765 w 1216"/>
              <a:gd name="T45" fmla="*/ 141 h 141"/>
              <a:gd name="T46" fmla="*/ 765 w 1216"/>
              <a:gd name="T47" fmla="*/ 86 h 141"/>
              <a:gd name="T48" fmla="*/ 1040 w 1216"/>
              <a:gd name="T49" fmla="*/ 86 h 141"/>
              <a:gd name="T50" fmla="*/ 1040 w 1216"/>
              <a:gd name="T51" fmla="*/ 129 h 141"/>
              <a:gd name="T52" fmla="*/ 1040 w 1216"/>
              <a:gd name="T53" fmla="*/ 134 h 141"/>
              <a:gd name="T54" fmla="*/ 1040 w 1216"/>
              <a:gd name="T55" fmla="*/ 140 h 141"/>
              <a:gd name="T56" fmla="*/ 1061 w 1216"/>
              <a:gd name="T57" fmla="*/ 140 h 141"/>
              <a:gd name="T58" fmla="*/ 1061 w 1216"/>
              <a:gd name="T59" fmla="*/ 86 h 141"/>
              <a:gd name="T60" fmla="*/ 1216 w 1216"/>
              <a:gd name="T61" fmla="*/ 86 h 141"/>
              <a:gd name="T62" fmla="*/ 1216 w 1216"/>
              <a:gd name="T63" fmla="*/ 84 h 141"/>
              <a:gd name="T64" fmla="*/ 1216 w 1216"/>
              <a:gd name="T65" fmla="*/ 68 h 141"/>
              <a:gd name="T66" fmla="*/ 1216 w 1216"/>
              <a:gd name="T67" fmla="*/ 0 h 141"/>
              <a:gd name="T68" fmla="*/ 1195 w 1216"/>
              <a:gd name="T6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6" h="141">
                <a:moveTo>
                  <a:pt x="1195" y="0"/>
                </a:moveTo>
                <a:cubicBezTo>
                  <a:pt x="1195" y="68"/>
                  <a:pt x="1195" y="68"/>
                  <a:pt x="1195" y="68"/>
                </a:cubicBezTo>
                <a:cubicBezTo>
                  <a:pt x="472" y="68"/>
                  <a:pt x="472" y="68"/>
                  <a:pt x="472" y="68"/>
                </a:cubicBezTo>
                <a:cubicBezTo>
                  <a:pt x="452" y="68"/>
                  <a:pt x="452" y="68"/>
                  <a:pt x="452" y="68"/>
                </a:cubicBezTo>
                <a:cubicBezTo>
                  <a:pt x="177" y="68"/>
                  <a:pt x="177" y="68"/>
                  <a:pt x="177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2"/>
                  <a:pt x="21" y="2"/>
                  <a:pt x="2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86"/>
                  <a:pt x="0" y="86"/>
                  <a:pt x="0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7" y="139"/>
                  <a:pt x="157" y="139"/>
                  <a:pt x="157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7" y="86"/>
                  <a:pt x="177" y="86"/>
                  <a:pt x="177" y="86"/>
                </a:cubicBezTo>
                <a:cubicBezTo>
                  <a:pt x="452" y="86"/>
                  <a:pt x="452" y="86"/>
                  <a:pt x="452" y="86"/>
                </a:cubicBezTo>
                <a:cubicBezTo>
                  <a:pt x="452" y="139"/>
                  <a:pt x="452" y="139"/>
                  <a:pt x="452" y="139"/>
                </a:cubicBezTo>
                <a:cubicBezTo>
                  <a:pt x="472" y="139"/>
                  <a:pt x="472" y="139"/>
                  <a:pt x="472" y="139"/>
                </a:cubicBezTo>
                <a:cubicBezTo>
                  <a:pt x="472" y="86"/>
                  <a:pt x="472" y="86"/>
                  <a:pt x="472" y="86"/>
                </a:cubicBezTo>
                <a:cubicBezTo>
                  <a:pt x="744" y="86"/>
                  <a:pt x="744" y="86"/>
                  <a:pt x="744" y="86"/>
                </a:cubicBezTo>
                <a:cubicBezTo>
                  <a:pt x="744" y="141"/>
                  <a:pt x="744" y="141"/>
                  <a:pt x="744" y="141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5" y="86"/>
                  <a:pt x="765" y="86"/>
                  <a:pt x="765" y="86"/>
                </a:cubicBezTo>
                <a:cubicBezTo>
                  <a:pt x="1040" y="86"/>
                  <a:pt x="1040" y="86"/>
                  <a:pt x="1040" y="86"/>
                </a:cubicBezTo>
                <a:cubicBezTo>
                  <a:pt x="1040" y="129"/>
                  <a:pt x="1040" y="129"/>
                  <a:pt x="1040" y="129"/>
                </a:cubicBezTo>
                <a:cubicBezTo>
                  <a:pt x="1040" y="131"/>
                  <a:pt x="1040" y="132"/>
                  <a:pt x="1040" y="134"/>
                </a:cubicBezTo>
                <a:cubicBezTo>
                  <a:pt x="1040" y="140"/>
                  <a:pt x="1040" y="140"/>
                  <a:pt x="1040" y="140"/>
                </a:cubicBezTo>
                <a:cubicBezTo>
                  <a:pt x="1061" y="140"/>
                  <a:pt x="1061" y="140"/>
                  <a:pt x="1061" y="140"/>
                </a:cubicBezTo>
                <a:cubicBezTo>
                  <a:pt x="1061" y="86"/>
                  <a:pt x="1061" y="86"/>
                  <a:pt x="1061" y="86"/>
                </a:cubicBezTo>
                <a:cubicBezTo>
                  <a:pt x="1216" y="86"/>
                  <a:pt x="1216" y="86"/>
                  <a:pt x="1216" y="86"/>
                </a:cubicBezTo>
                <a:cubicBezTo>
                  <a:pt x="1216" y="84"/>
                  <a:pt x="1216" y="84"/>
                  <a:pt x="1216" y="84"/>
                </a:cubicBezTo>
                <a:cubicBezTo>
                  <a:pt x="1216" y="68"/>
                  <a:pt x="1216" y="68"/>
                  <a:pt x="1216" y="68"/>
                </a:cubicBezTo>
                <a:cubicBezTo>
                  <a:pt x="1216" y="0"/>
                  <a:pt x="1216" y="0"/>
                  <a:pt x="1216" y="0"/>
                </a:cubicBezTo>
                <a:lnTo>
                  <a:pt x="1195" y="0"/>
                </a:ln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Freeform 174"/>
          <p:cNvSpPr>
            <a:spLocks/>
          </p:cNvSpPr>
          <p:nvPr/>
        </p:nvSpPr>
        <p:spPr bwMode="auto">
          <a:xfrm>
            <a:off x="7483476" y="5942013"/>
            <a:ext cx="950912" cy="514350"/>
          </a:xfrm>
          <a:custGeom>
            <a:avLst/>
            <a:gdLst>
              <a:gd name="T0" fmla="*/ 187 w 187"/>
              <a:gd name="T1" fmla="*/ 84 h 101"/>
              <a:gd name="T2" fmla="*/ 170 w 187"/>
              <a:gd name="T3" fmla="*/ 101 h 101"/>
              <a:gd name="T4" fmla="*/ 16 w 187"/>
              <a:gd name="T5" fmla="*/ 101 h 101"/>
              <a:gd name="T6" fmla="*/ 0 w 187"/>
              <a:gd name="T7" fmla="*/ 84 h 101"/>
              <a:gd name="T8" fmla="*/ 0 w 187"/>
              <a:gd name="T9" fmla="*/ 17 h 101"/>
              <a:gd name="T10" fmla="*/ 16 w 187"/>
              <a:gd name="T11" fmla="*/ 0 h 101"/>
              <a:gd name="T12" fmla="*/ 170 w 187"/>
              <a:gd name="T13" fmla="*/ 0 h 101"/>
              <a:gd name="T14" fmla="*/ 187 w 187"/>
              <a:gd name="T15" fmla="*/ 17 h 101"/>
              <a:gd name="T16" fmla="*/ 187 w 187"/>
              <a:gd name="T17" fmla="*/ 8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1">
                <a:moveTo>
                  <a:pt x="187" y="84"/>
                </a:moveTo>
                <a:cubicBezTo>
                  <a:pt x="187" y="94"/>
                  <a:pt x="179" y="101"/>
                  <a:pt x="170" y="101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7" y="101"/>
                  <a:pt x="0" y="94"/>
                  <a:pt x="0" y="8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7" y="8"/>
                  <a:pt x="187" y="17"/>
                </a:cubicBezTo>
                <a:lnTo>
                  <a:pt x="187" y="84"/>
                </a:ln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Freeform 213"/>
          <p:cNvSpPr>
            <a:spLocks/>
          </p:cNvSpPr>
          <p:nvPr/>
        </p:nvSpPr>
        <p:spPr bwMode="auto">
          <a:xfrm>
            <a:off x="5978526" y="5951538"/>
            <a:ext cx="955675" cy="514350"/>
          </a:xfrm>
          <a:custGeom>
            <a:avLst/>
            <a:gdLst>
              <a:gd name="T0" fmla="*/ 188 w 188"/>
              <a:gd name="T1" fmla="*/ 84 h 101"/>
              <a:gd name="T2" fmla="*/ 171 w 188"/>
              <a:gd name="T3" fmla="*/ 101 h 101"/>
              <a:gd name="T4" fmla="*/ 17 w 188"/>
              <a:gd name="T5" fmla="*/ 101 h 101"/>
              <a:gd name="T6" fmla="*/ 0 w 188"/>
              <a:gd name="T7" fmla="*/ 84 h 101"/>
              <a:gd name="T8" fmla="*/ 0 w 188"/>
              <a:gd name="T9" fmla="*/ 17 h 101"/>
              <a:gd name="T10" fmla="*/ 17 w 188"/>
              <a:gd name="T11" fmla="*/ 0 h 101"/>
              <a:gd name="T12" fmla="*/ 171 w 188"/>
              <a:gd name="T13" fmla="*/ 0 h 101"/>
              <a:gd name="T14" fmla="*/ 188 w 188"/>
              <a:gd name="T15" fmla="*/ 17 h 101"/>
              <a:gd name="T16" fmla="*/ 188 w 188"/>
              <a:gd name="T17" fmla="*/ 8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01">
                <a:moveTo>
                  <a:pt x="188" y="84"/>
                </a:moveTo>
                <a:cubicBezTo>
                  <a:pt x="188" y="94"/>
                  <a:pt x="180" y="101"/>
                  <a:pt x="171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8" y="101"/>
                  <a:pt x="0" y="94"/>
                  <a:pt x="0" y="8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80" y="0"/>
                  <a:pt x="188" y="8"/>
                  <a:pt x="188" y="17"/>
                </a:cubicBezTo>
                <a:lnTo>
                  <a:pt x="188" y="84"/>
                </a:ln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74" name="Freeform 252"/>
          <p:cNvSpPr>
            <a:spLocks/>
          </p:cNvSpPr>
          <p:nvPr/>
        </p:nvSpPr>
        <p:spPr bwMode="auto">
          <a:xfrm>
            <a:off x="10474325" y="5957888"/>
            <a:ext cx="950912" cy="512762"/>
          </a:xfrm>
          <a:custGeom>
            <a:avLst/>
            <a:gdLst>
              <a:gd name="T0" fmla="*/ 187 w 187"/>
              <a:gd name="T1" fmla="*/ 85 h 101"/>
              <a:gd name="T2" fmla="*/ 170 w 187"/>
              <a:gd name="T3" fmla="*/ 101 h 101"/>
              <a:gd name="T4" fmla="*/ 17 w 187"/>
              <a:gd name="T5" fmla="*/ 101 h 101"/>
              <a:gd name="T6" fmla="*/ 0 w 187"/>
              <a:gd name="T7" fmla="*/ 85 h 101"/>
              <a:gd name="T8" fmla="*/ 0 w 187"/>
              <a:gd name="T9" fmla="*/ 17 h 101"/>
              <a:gd name="T10" fmla="*/ 17 w 187"/>
              <a:gd name="T11" fmla="*/ 0 h 101"/>
              <a:gd name="T12" fmla="*/ 170 w 187"/>
              <a:gd name="T13" fmla="*/ 0 h 101"/>
              <a:gd name="T14" fmla="*/ 187 w 187"/>
              <a:gd name="T15" fmla="*/ 17 h 101"/>
              <a:gd name="T16" fmla="*/ 187 w 187"/>
              <a:gd name="T17" fmla="*/ 8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1">
                <a:moveTo>
                  <a:pt x="187" y="85"/>
                </a:moveTo>
                <a:cubicBezTo>
                  <a:pt x="187" y="94"/>
                  <a:pt x="180" y="101"/>
                  <a:pt x="170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8" y="101"/>
                  <a:pt x="0" y="94"/>
                  <a:pt x="0" y="8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7" y="8"/>
                  <a:pt x="187" y="17"/>
                </a:cubicBezTo>
                <a:lnTo>
                  <a:pt x="187" y="85"/>
                </a:ln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Freeform 291"/>
          <p:cNvSpPr>
            <a:spLocks/>
          </p:cNvSpPr>
          <p:nvPr/>
        </p:nvSpPr>
        <p:spPr bwMode="auto">
          <a:xfrm>
            <a:off x="8969375" y="5951538"/>
            <a:ext cx="950912" cy="519112"/>
          </a:xfrm>
          <a:custGeom>
            <a:avLst/>
            <a:gdLst>
              <a:gd name="T0" fmla="*/ 187 w 187"/>
              <a:gd name="T1" fmla="*/ 85 h 102"/>
              <a:gd name="T2" fmla="*/ 171 w 187"/>
              <a:gd name="T3" fmla="*/ 102 h 102"/>
              <a:gd name="T4" fmla="*/ 17 w 187"/>
              <a:gd name="T5" fmla="*/ 102 h 102"/>
              <a:gd name="T6" fmla="*/ 0 w 187"/>
              <a:gd name="T7" fmla="*/ 85 h 102"/>
              <a:gd name="T8" fmla="*/ 0 w 187"/>
              <a:gd name="T9" fmla="*/ 17 h 102"/>
              <a:gd name="T10" fmla="*/ 17 w 187"/>
              <a:gd name="T11" fmla="*/ 0 h 102"/>
              <a:gd name="T12" fmla="*/ 171 w 187"/>
              <a:gd name="T13" fmla="*/ 0 h 102"/>
              <a:gd name="T14" fmla="*/ 187 w 187"/>
              <a:gd name="T15" fmla="*/ 17 h 102"/>
              <a:gd name="T16" fmla="*/ 187 w 187"/>
              <a:gd name="T17" fmla="*/ 8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2">
                <a:moveTo>
                  <a:pt x="187" y="85"/>
                </a:moveTo>
                <a:cubicBezTo>
                  <a:pt x="187" y="94"/>
                  <a:pt x="180" y="102"/>
                  <a:pt x="171" y="102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8" y="102"/>
                  <a:pt x="0" y="94"/>
                  <a:pt x="0" y="8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80" y="0"/>
                  <a:pt x="187" y="8"/>
                  <a:pt x="187" y="17"/>
                </a:cubicBezTo>
                <a:lnTo>
                  <a:pt x="187" y="85"/>
                </a:ln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文本框 93"/>
          <p:cNvSpPr txBox="1"/>
          <p:nvPr/>
        </p:nvSpPr>
        <p:spPr>
          <a:xfrm>
            <a:off x="9030332" y="597502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100%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0585735" y="597502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619281" y="5975024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25%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118508" y="5975024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75%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7" name="Freeform 578"/>
          <p:cNvSpPr>
            <a:spLocks noEditPoints="1"/>
          </p:cNvSpPr>
          <p:nvPr/>
        </p:nvSpPr>
        <p:spPr bwMode="auto">
          <a:xfrm>
            <a:off x="9071865" y="1143063"/>
            <a:ext cx="695340" cy="455568"/>
          </a:xfrm>
          <a:custGeom>
            <a:avLst/>
            <a:gdLst>
              <a:gd name="T0" fmla="*/ 81 w 87"/>
              <a:gd name="T1" fmla="*/ 0 h 57"/>
              <a:gd name="T2" fmla="*/ 80 w 87"/>
              <a:gd name="T3" fmla="*/ 0 h 57"/>
              <a:gd name="T4" fmla="*/ 7 w 87"/>
              <a:gd name="T5" fmla="*/ 0 h 57"/>
              <a:gd name="T6" fmla="*/ 7 w 87"/>
              <a:gd name="T7" fmla="*/ 0 h 57"/>
              <a:gd name="T8" fmla="*/ 44 w 87"/>
              <a:gd name="T9" fmla="*/ 26 h 57"/>
              <a:gd name="T10" fmla="*/ 81 w 87"/>
              <a:gd name="T11" fmla="*/ 0 h 57"/>
              <a:gd name="T12" fmla="*/ 85 w 87"/>
              <a:gd name="T13" fmla="*/ 2 h 57"/>
              <a:gd name="T14" fmla="*/ 44 w 87"/>
              <a:gd name="T15" fmla="*/ 31 h 57"/>
              <a:gd name="T16" fmla="*/ 3 w 87"/>
              <a:gd name="T17" fmla="*/ 1 h 57"/>
              <a:gd name="T18" fmla="*/ 0 w 87"/>
              <a:gd name="T19" fmla="*/ 7 h 57"/>
              <a:gd name="T20" fmla="*/ 0 w 87"/>
              <a:gd name="T21" fmla="*/ 50 h 57"/>
              <a:gd name="T22" fmla="*/ 7 w 87"/>
              <a:gd name="T23" fmla="*/ 57 h 57"/>
              <a:gd name="T24" fmla="*/ 80 w 87"/>
              <a:gd name="T25" fmla="*/ 57 h 57"/>
              <a:gd name="T26" fmla="*/ 87 w 87"/>
              <a:gd name="T27" fmla="*/ 50 h 57"/>
              <a:gd name="T28" fmla="*/ 87 w 87"/>
              <a:gd name="T29" fmla="*/ 7 h 57"/>
              <a:gd name="T30" fmla="*/ 85 w 87"/>
              <a:gd name="T31" fmla="*/ 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" h="57">
                <a:moveTo>
                  <a:pt x="81" y="0"/>
                </a:moveTo>
                <a:cubicBezTo>
                  <a:pt x="81" y="0"/>
                  <a:pt x="81" y="0"/>
                  <a:pt x="8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44" y="26"/>
                  <a:pt x="44" y="26"/>
                  <a:pt x="44" y="26"/>
                </a:cubicBezTo>
                <a:lnTo>
                  <a:pt x="81" y="0"/>
                </a:lnTo>
                <a:close/>
                <a:moveTo>
                  <a:pt x="85" y="2"/>
                </a:moveTo>
                <a:cubicBezTo>
                  <a:pt x="44" y="31"/>
                  <a:pt x="44" y="31"/>
                  <a:pt x="44" y="31"/>
                </a:cubicBezTo>
                <a:cubicBezTo>
                  <a:pt x="3" y="1"/>
                  <a:pt x="3" y="1"/>
                  <a:pt x="3" y="1"/>
                </a:cubicBezTo>
                <a:cubicBezTo>
                  <a:pt x="1" y="3"/>
                  <a:pt x="0" y="5"/>
                  <a:pt x="0" y="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7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4" y="57"/>
                  <a:pt x="87" y="54"/>
                  <a:pt x="87" y="50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5"/>
                  <a:pt x="86" y="3"/>
                  <a:pt x="85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583"/>
          <p:cNvSpPr>
            <a:spLocks noEditPoints="1"/>
          </p:cNvSpPr>
          <p:nvPr/>
        </p:nvSpPr>
        <p:spPr bwMode="auto">
          <a:xfrm>
            <a:off x="6041984" y="1051306"/>
            <a:ext cx="695340" cy="699338"/>
          </a:xfrm>
          <a:custGeom>
            <a:avLst/>
            <a:gdLst>
              <a:gd name="T0" fmla="*/ 64 w 87"/>
              <a:gd name="T1" fmla="*/ 14 h 87"/>
              <a:gd name="T2" fmla="*/ 14 w 87"/>
              <a:gd name="T3" fmla="*/ 14 h 87"/>
              <a:gd name="T4" fmla="*/ 14 w 87"/>
              <a:gd name="T5" fmla="*/ 64 h 87"/>
              <a:gd name="T6" fmla="*/ 59 w 87"/>
              <a:gd name="T7" fmla="*/ 69 h 87"/>
              <a:gd name="T8" fmla="*/ 74 w 87"/>
              <a:gd name="T9" fmla="*/ 84 h 87"/>
              <a:gd name="T10" fmla="*/ 83 w 87"/>
              <a:gd name="T11" fmla="*/ 84 h 87"/>
              <a:gd name="T12" fmla="*/ 84 w 87"/>
              <a:gd name="T13" fmla="*/ 83 h 87"/>
              <a:gd name="T14" fmla="*/ 84 w 87"/>
              <a:gd name="T15" fmla="*/ 74 h 87"/>
              <a:gd name="T16" fmla="*/ 69 w 87"/>
              <a:gd name="T17" fmla="*/ 59 h 87"/>
              <a:gd name="T18" fmla="*/ 64 w 87"/>
              <a:gd name="T19" fmla="*/ 14 h 87"/>
              <a:gd name="T20" fmla="*/ 58 w 87"/>
              <a:gd name="T21" fmla="*/ 58 h 87"/>
              <a:gd name="T22" fmla="*/ 20 w 87"/>
              <a:gd name="T23" fmla="*/ 58 h 87"/>
              <a:gd name="T24" fmla="*/ 20 w 87"/>
              <a:gd name="T25" fmla="*/ 21 h 87"/>
              <a:gd name="T26" fmla="*/ 58 w 87"/>
              <a:gd name="T27" fmla="*/ 21 h 87"/>
              <a:gd name="T28" fmla="*/ 58 w 87"/>
              <a:gd name="T29" fmla="*/ 5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" h="87">
                <a:moveTo>
                  <a:pt x="64" y="14"/>
                </a:moveTo>
                <a:cubicBezTo>
                  <a:pt x="50" y="0"/>
                  <a:pt x="28" y="0"/>
                  <a:pt x="14" y="14"/>
                </a:cubicBezTo>
                <a:cubicBezTo>
                  <a:pt x="0" y="28"/>
                  <a:pt x="0" y="51"/>
                  <a:pt x="14" y="64"/>
                </a:cubicBezTo>
                <a:cubicBezTo>
                  <a:pt x="26" y="77"/>
                  <a:pt x="45" y="78"/>
                  <a:pt x="59" y="69"/>
                </a:cubicBezTo>
                <a:cubicBezTo>
                  <a:pt x="74" y="84"/>
                  <a:pt x="74" y="84"/>
                  <a:pt x="74" y="84"/>
                </a:cubicBezTo>
                <a:cubicBezTo>
                  <a:pt x="76" y="87"/>
                  <a:pt x="80" y="87"/>
                  <a:pt x="83" y="84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1"/>
                  <a:pt x="87" y="77"/>
                  <a:pt x="84" y="74"/>
                </a:cubicBezTo>
                <a:cubicBezTo>
                  <a:pt x="69" y="59"/>
                  <a:pt x="69" y="59"/>
                  <a:pt x="69" y="59"/>
                </a:cubicBezTo>
                <a:cubicBezTo>
                  <a:pt x="78" y="45"/>
                  <a:pt x="76" y="26"/>
                  <a:pt x="64" y="14"/>
                </a:cubicBezTo>
                <a:close/>
                <a:moveTo>
                  <a:pt x="58" y="58"/>
                </a:moveTo>
                <a:cubicBezTo>
                  <a:pt x="47" y="68"/>
                  <a:pt x="31" y="68"/>
                  <a:pt x="20" y="58"/>
                </a:cubicBezTo>
                <a:cubicBezTo>
                  <a:pt x="10" y="48"/>
                  <a:pt x="10" y="31"/>
                  <a:pt x="20" y="21"/>
                </a:cubicBezTo>
                <a:cubicBezTo>
                  <a:pt x="31" y="10"/>
                  <a:pt x="47" y="10"/>
                  <a:pt x="58" y="21"/>
                </a:cubicBezTo>
                <a:cubicBezTo>
                  <a:pt x="68" y="31"/>
                  <a:pt x="68" y="48"/>
                  <a:pt x="5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584"/>
          <p:cNvSpPr>
            <a:spLocks noEditPoints="1"/>
          </p:cNvSpPr>
          <p:nvPr/>
        </p:nvSpPr>
        <p:spPr bwMode="auto">
          <a:xfrm>
            <a:off x="7619281" y="990124"/>
            <a:ext cx="559469" cy="667368"/>
          </a:xfrm>
          <a:custGeom>
            <a:avLst/>
            <a:gdLst>
              <a:gd name="T0" fmla="*/ 64 w 70"/>
              <a:gd name="T1" fmla="*/ 30 h 83"/>
              <a:gd name="T2" fmla="*/ 64 w 70"/>
              <a:gd name="T3" fmla="*/ 30 h 83"/>
              <a:gd name="T4" fmla="*/ 35 w 70"/>
              <a:gd name="T5" fmla="*/ 0 h 83"/>
              <a:gd name="T6" fmla="*/ 5 w 70"/>
              <a:gd name="T7" fmla="*/ 30 h 83"/>
              <a:gd name="T8" fmla="*/ 5 w 70"/>
              <a:gd name="T9" fmla="*/ 30 h 83"/>
              <a:gd name="T10" fmla="*/ 0 w 70"/>
              <a:gd name="T11" fmla="*/ 36 h 83"/>
              <a:gd name="T12" fmla="*/ 0 w 70"/>
              <a:gd name="T13" fmla="*/ 77 h 83"/>
              <a:gd name="T14" fmla="*/ 7 w 70"/>
              <a:gd name="T15" fmla="*/ 83 h 83"/>
              <a:gd name="T16" fmla="*/ 63 w 70"/>
              <a:gd name="T17" fmla="*/ 83 h 83"/>
              <a:gd name="T18" fmla="*/ 70 w 70"/>
              <a:gd name="T19" fmla="*/ 77 h 83"/>
              <a:gd name="T20" fmla="*/ 70 w 70"/>
              <a:gd name="T21" fmla="*/ 36 h 83"/>
              <a:gd name="T22" fmla="*/ 64 w 70"/>
              <a:gd name="T23" fmla="*/ 30 h 83"/>
              <a:gd name="T24" fmla="*/ 35 w 70"/>
              <a:gd name="T25" fmla="*/ 11 h 83"/>
              <a:gd name="T26" fmla="*/ 54 w 70"/>
              <a:gd name="T27" fmla="*/ 30 h 83"/>
              <a:gd name="T28" fmla="*/ 16 w 70"/>
              <a:gd name="T29" fmla="*/ 30 h 83"/>
              <a:gd name="T30" fmla="*/ 35 w 70"/>
              <a:gd name="T31" fmla="*/ 1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83">
                <a:moveTo>
                  <a:pt x="64" y="30"/>
                </a:moveTo>
                <a:cubicBezTo>
                  <a:pt x="64" y="30"/>
                  <a:pt x="64" y="30"/>
                  <a:pt x="64" y="30"/>
                </a:cubicBezTo>
                <a:cubicBezTo>
                  <a:pt x="64" y="13"/>
                  <a:pt x="51" y="0"/>
                  <a:pt x="35" y="0"/>
                </a:cubicBezTo>
                <a:cubicBezTo>
                  <a:pt x="19" y="0"/>
                  <a:pt x="5" y="13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33"/>
                  <a:pt x="0" y="3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3" y="83"/>
                  <a:pt x="7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7" y="83"/>
                  <a:pt x="70" y="81"/>
                  <a:pt x="70" y="77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3"/>
                  <a:pt x="67" y="30"/>
                  <a:pt x="64" y="30"/>
                </a:cubicBezTo>
                <a:close/>
                <a:moveTo>
                  <a:pt x="35" y="11"/>
                </a:moveTo>
                <a:cubicBezTo>
                  <a:pt x="45" y="11"/>
                  <a:pt x="54" y="19"/>
                  <a:pt x="54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19"/>
                  <a:pt x="24" y="11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548199" y="1106533"/>
            <a:ext cx="748864" cy="569867"/>
            <a:chOff x="2389112" y="3591168"/>
            <a:chExt cx="819224" cy="623409"/>
          </a:xfrm>
          <a:solidFill>
            <a:schemeClr val="bg1"/>
          </a:solidFill>
        </p:grpSpPr>
        <p:sp>
          <p:nvSpPr>
            <p:cNvPr id="115" name="Freeform 588"/>
            <p:cNvSpPr>
              <a:spLocks/>
            </p:cNvSpPr>
            <p:nvPr/>
          </p:nvSpPr>
          <p:spPr bwMode="auto">
            <a:xfrm>
              <a:off x="2429074" y="3966811"/>
              <a:ext cx="527500" cy="79924"/>
            </a:xfrm>
            <a:custGeom>
              <a:avLst/>
              <a:gdLst>
                <a:gd name="T0" fmla="*/ 61 w 66"/>
                <a:gd name="T1" fmla="*/ 0 h 10"/>
                <a:gd name="T2" fmla="*/ 4 w 66"/>
                <a:gd name="T3" fmla="*/ 0 h 10"/>
                <a:gd name="T4" fmla="*/ 0 w 66"/>
                <a:gd name="T5" fmla="*/ 5 h 10"/>
                <a:gd name="T6" fmla="*/ 4 w 66"/>
                <a:gd name="T7" fmla="*/ 10 h 10"/>
                <a:gd name="T8" fmla="*/ 61 w 66"/>
                <a:gd name="T9" fmla="*/ 10 h 10"/>
                <a:gd name="T10" fmla="*/ 66 w 66"/>
                <a:gd name="T11" fmla="*/ 5 h 10"/>
                <a:gd name="T12" fmla="*/ 61 w 6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">
                  <a:moveTo>
                    <a:pt x="6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4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7"/>
                    <a:pt x="66" y="5"/>
                  </a:cubicBezTo>
                  <a:cubicBezTo>
                    <a:pt x="66" y="2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 589"/>
            <p:cNvSpPr>
              <a:spLocks/>
            </p:cNvSpPr>
            <p:nvPr/>
          </p:nvSpPr>
          <p:spPr bwMode="auto">
            <a:xfrm>
              <a:off x="2988543" y="3591168"/>
              <a:ext cx="219793" cy="79924"/>
            </a:xfrm>
            <a:custGeom>
              <a:avLst/>
              <a:gdLst>
                <a:gd name="T0" fmla="*/ 22 w 27"/>
                <a:gd name="T1" fmla="*/ 0 h 10"/>
                <a:gd name="T2" fmla="*/ 4 w 27"/>
                <a:gd name="T3" fmla="*/ 0 h 10"/>
                <a:gd name="T4" fmla="*/ 0 w 27"/>
                <a:gd name="T5" fmla="*/ 5 h 10"/>
                <a:gd name="T6" fmla="*/ 4 w 27"/>
                <a:gd name="T7" fmla="*/ 10 h 10"/>
                <a:gd name="T8" fmla="*/ 22 w 27"/>
                <a:gd name="T9" fmla="*/ 10 h 10"/>
                <a:gd name="T10" fmla="*/ 27 w 27"/>
                <a:gd name="T11" fmla="*/ 5 h 10"/>
                <a:gd name="T12" fmla="*/ 22 w 2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0"/>
                    <a:pt x="27" y="8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590"/>
            <p:cNvSpPr>
              <a:spLocks/>
            </p:cNvSpPr>
            <p:nvPr/>
          </p:nvSpPr>
          <p:spPr bwMode="auto">
            <a:xfrm>
              <a:off x="2405097" y="3838933"/>
              <a:ext cx="623409" cy="79924"/>
            </a:xfrm>
            <a:custGeom>
              <a:avLst/>
              <a:gdLst>
                <a:gd name="T0" fmla="*/ 73 w 78"/>
                <a:gd name="T1" fmla="*/ 0 h 10"/>
                <a:gd name="T2" fmla="*/ 5 w 78"/>
                <a:gd name="T3" fmla="*/ 0 h 10"/>
                <a:gd name="T4" fmla="*/ 0 w 78"/>
                <a:gd name="T5" fmla="*/ 5 h 10"/>
                <a:gd name="T6" fmla="*/ 5 w 78"/>
                <a:gd name="T7" fmla="*/ 10 h 10"/>
                <a:gd name="T8" fmla="*/ 73 w 78"/>
                <a:gd name="T9" fmla="*/ 10 h 10"/>
                <a:gd name="T10" fmla="*/ 78 w 78"/>
                <a:gd name="T11" fmla="*/ 5 h 10"/>
                <a:gd name="T12" fmla="*/ 73 w 7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6" y="10"/>
                    <a:pt x="78" y="8"/>
                    <a:pt x="78" y="5"/>
                  </a:cubicBezTo>
                  <a:cubicBezTo>
                    <a:pt x="78" y="3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Freeform 591"/>
            <p:cNvSpPr>
              <a:spLocks/>
            </p:cNvSpPr>
            <p:nvPr/>
          </p:nvSpPr>
          <p:spPr bwMode="auto">
            <a:xfrm>
              <a:off x="2389112" y="3711054"/>
              <a:ext cx="703333" cy="79924"/>
            </a:xfrm>
            <a:custGeom>
              <a:avLst/>
              <a:gdLst>
                <a:gd name="T0" fmla="*/ 83 w 88"/>
                <a:gd name="T1" fmla="*/ 0 h 10"/>
                <a:gd name="T2" fmla="*/ 4 w 88"/>
                <a:gd name="T3" fmla="*/ 0 h 10"/>
                <a:gd name="T4" fmla="*/ 0 w 88"/>
                <a:gd name="T5" fmla="*/ 5 h 10"/>
                <a:gd name="T6" fmla="*/ 4 w 88"/>
                <a:gd name="T7" fmla="*/ 10 h 10"/>
                <a:gd name="T8" fmla="*/ 83 w 88"/>
                <a:gd name="T9" fmla="*/ 10 h 10"/>
                <a:gd name="T10" fmla="*/ 88 w 88"/>
                <a:gd name="T11" fmla="*/ 5 h 10"/>
                <a:gd name="T12" fmla="*/ 83 w 8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0">
                  <a:moveTo>
                    <a:pt x="8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6" y="10"/>
                    <a:pt x="88" y="8"/>
                    <a:pt x="88" y="5"/>
                  </a:cubicBezTo>
                  <a:cubicBezTo>
                    <a:pt x="88" y="3"/>
                    <a:pt x="86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Oval 592"/>
            <p:cNvSpPr>
              <a:spLocks noChangeArrowheads="1"/>
            </p:cNvSpPr>
            <p:nvPr/>
          </p:nvSpPr>
          <p:spPr bwMode="auto">
            <a:xfrm>
              <a:off x="2469036" y="4070713"/>
              <a:ext cx="143864" cy="1438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0" name="Oval 593"/>
            <p:cNvSpPr>
              <a:spLocks noChangeArrowheads="1"/>
            </p:cNvSpPr>
            <p:nvPr/>
          </p:nvSpPr>
          <p:spPr bwMode="auto">
            <a:xfrm>
              <a:off x="2780741" y="4070713"/>
              <a:ext cx="143864" cy="1438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7" name="Freeform 60"/>
          <p:cNvSpPr>
            <a:spLocks/>
          </p:cNvSpPr>
          <p:nvPr/>
        </p:nvSpPr>
        <p:spPr bwMode="auto">
          <a:xfrm>
            <a:off x="783743" y="424794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文本框 127"/>
          <p:cNvSpPr txBox="1"/>
          <p:nvPr/>
        </p:nvSpPr>
        <p:spPr>
          <a:xfrm>
            <a:off x="716895" y="5047547"/>
            <a:ext cx="554201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和图表组合而成；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可以更改数据及颜色；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可以替换原有矢量图标；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451435" y="4407231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0" name="等腰三角形 129"/>
          <p:cNvSpPr/>
          <p:nvPr/>
        </p:nvSpPr>
        <p:spPr>
          <a:xfrm rot="16200000">
            <a:off x="1376803" y="4474775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</p:spTree>
    <p:extLst>
      <p:ext uri="{BB962C8B-B14F-4D97-AF65-F5344CB8AC3E}">
        <p14:creationId xmlns:p14="http://schemas.microsoft.com/office/powerpoint/2010/main" val="8931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328779336"/>
              </p:ext>
            </p:extLst>
          </p:nvPr>
        </p:nvGraphicFramePr>
        <p:xfrm>
          <a:off x="4932218" y="1302326"/>
          <a:ext cx="7077954" cy="531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reeform 60"/>
          <p:cNvSpPr>
            <a:spLocks/>
          </p:cNvSpPr>
          <p:nvPr/>
        </p:nvSpPr>
        <p:spPr bwMode="auto">
          <a:xfrm>
            <a:off x="783743" y="424794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16896" y="5047547"/>
            <a:ext cx="3938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图由图表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修改数据注意是系列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可以自行调整颜色；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451435" y="4407231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376803" y="4474775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93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783743" y="424794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16896" y="5047547"/>
            <a:ext cx="3938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图由图表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可根据需要修改数据；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可以自行调整颜色；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451435" y="4407231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376803" y="4474775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4055736453"/>
              </p:ext>
            </p:extLst>
          </p:nvPr>
        </p:nvGraphicFramePr>
        <p:xfrm>
          <a:off x="4090779" y="1634836"/>
          <a:ext cx="8101221" cy="503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49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36359" y="1688253"/>
            <a:ext cx="1729682" cy="367708"/>
            <a:chOff x="1000603" y="2188584"/>
            <a:chExt cx="1729682" cy="367708"/>
          </a:xfrm>
        </p:grpSpPr>
        <p:sp>
          <p:nvSpPr>
            <p:cNvPr id="55" name="Rectangle 300"/>
            <p:cNvSpPr>
              <a:spLocks noChangeArrowheads="1"/>
            </p:cNvSpPr>
            <p:nvPr/>
          </p:nvSpPr>
          <p:spPr bwMode="auto">
            <a:xfrm>
              <a:off x="1000603" y="2188584"/>
              <a:ext cx="1729682" cy="367708"/>
            </a:xfrm>
            <a:prstGeom prst="rect">
              <a:avLst/>
            </a:prstGeom>
            <a:solidFill>
              <a:srgbClr val="C86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02"/>
            <p:cNvSpPr>
              <a:spLocks/>
            </p:cNvSpPr>
            <p:nvPr/>
          </p:nvSpPr>
          <p:spPr bwMode="auto">
            <a:xfrm>
              <a:off x="2449664" y="2428077"/>
              <a:ext cx="280620" cy="128215"/>
            </a:xfrm>
            <a:custGeom>
              <a:avLst/>
              <a:gdLst>
                <a:gd name="T0" fmla="*/ 116 w 116"/>
                <a:gd name="T1" fmla="*/ 53 h 53"/>
                <a:gd name="T2" fmla="*/ 116 w 116"/>
                <a:gd name="T3" fmla="*/ 0 h 53"/>
                <a:gd name="T4" fmla="*/ 0 w 116"/>
                <a:gd name="T5" fmla="*/ 0 h 53"/>
                <a:gd name="T6" fmla="*/ 116 w 116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3">
                  <a:moveTo>
                    <a:pt x="116" y="53"/>
                  </a:moveTo>
                  <a:lnTo>
                    <a:pt x="116" y="0"/>
                  </a:lnTo>
                  <a:lnTo>
                    <a:pt x="0" y="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912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36359" y="2276732"/>
            <a:ext cx="1729682" cy="367710"/>
            <a:chOff x="1000603" y="2786109"/>
            <a:chExt cx="1729682" cy="367710"/>
          </a:xfrm>
        </p:grpSpPr>
        <p:sp>
          <p:nvSpPr>
            <p:cNvPr id="58" name="Rectangle 303"/>
            <p:cNvSpPr>
              <a:spLocks noChangeArrowheads="1"/>
            </p:cNvSpPr>
            <p:nvPr/>
          </p:nvSpPr>
          <p:spPr bwMode="auto">
            <a:xfrm>
              <a:off x="1000603" y="2786109"/>
              <a:ext cx="1729682" cy="367708"/>
            </a:xfrm>
            <a:prstGeom prst="rect">
              <a:avLst/>
            </a:prstGeom>
            <a:solidFill>
              <a:srgbClr val="65A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05"/>
            <p:cNvSpPr>
              <a:spLocks/>
            </p:cNvSpPr>
            <p:nvPr/>
          </p:nvSpPr>
          <p:spPr bwMode="auto">
            <a:xfrm>
              <a:off x="2449664" y="3015928"/>
              <a:ext cx="280620" cy="137891"/>
            </a:xfrm>
            <a:custGeom>
              <a:avLst/>
              <a:gdLst>
                <a:gd name="T0" fmla="*/ 116 w 116"/>
                <a:gd name="T1" fmla="*/ 57 h 57"/>
                <a:gd name="T2" fmla="*/ 116 w 116"/>
                <a:gd name="T3" fmla="*/ 0 h 57"/>
                <a:gd name="T4" fmla="*/ 0 w 116"/>
                <a:gd name="T5" fmla="*/ 0 h 57"/>
                <a:gd name="T6" fmla="*/ 116 w 116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7">
                  <a:moveTo>
                    <a:pt x="116" y="57"/>
                  </a:moveTo>
                  <a:lnTo>
                    <a:pt x="116" y="0"/>
                  </a:lnTo>
                  <a:lnTo>
                    <a:pt x="0" y="0"/>
                  </a:lnTo>
                  <a:lnTo>
                    <a:pt x="116" y="57"/>
                  </a:lnTo>
                  <a:close/>
                </a:path>
              </a:pathLst>
            </a:custGeom>
            <a:solidFill>
              <a:srgbClr val="396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36359" y="2865215"/>
            <a:ext cx="1729682" cy="367709"/>
            <a:chOff x="1000603" y="3383636"/>
            <a:chExt cx="1729682" cy="367709"/>
          </a:xfrm>
        </p:grpSpPr>
        <p:sp>
          <p:nvSpPr>
            <p:cNvPr id="61" name="Rectangle 306"/>
            <p:cNvSpPr>
              <a:spLocks noChangeArrowheads="1"/>
            </p:cNvSpPr>
            <p:nvPr/>
          </p:nvSpPr>
          <p:spPr bwMode="auto">
            <a:xfrm>
              <a:off x="1000603" y="3383636"/>
              <a:ext cx="1729682" cy="367708"/>
            </a:xfrm>
            <a:prstGeom prst="rect">
              <a:avLst/>
            </a:prstGeom>
            <a:solidFill>
              <a:srgbClr val="C86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08"/>
            <p:cNvSpPr>
              <a:spLocks/>
            </p:cNvSpPr>
            <p:nvPr/>
          </p:nvSpPr>
          <p:spPr bwMode="auto">
            <a:xfrm>
              <a:off x="2449664" y="3615873"/>
              <a:ext cx="280620" cy="135472"/>
            </a:xfrm>
            <a:custGeom>
              <a:avLst/>
              <a:gdLst>
                <a:gd name="T0" fmla="*/ 116 w 116"/>
                <a:gd name="T1" fmla="*/ 56 h 56"/>
                <a:gd name="T2" fmla="*/ 116 w 116"/>
                <a:gd name="T3" fmla="*/ 0 h 56"/>
                <a:gd name="T4" fmla="*/ 0 w 116"/>
                <a:gd name="T5" fmla="*/ 0 h 56"/>
                <a:gd name="T6" fmla="*/ 116 w 116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6">
                  <a:moveTo>
                    <a:pt x="116" y="56"/>
                  </a:moveTo>
                  <a:lnTo>
                    <a:pt x="116" y="0"/>
                  </a:lnTo>
                  <a:lnTo>
                    <a:pt x="0" y="0"/>
                  </a:lnTo>
                  <a:lnTo>
                    <a:pt x="116" y="56"/>
                  </a:lnTo>
                  <a:close/>
                </a:path>
              </a:pathLst>
            </a:custGeom>
            <a:solidFill>
              <a:srgbClr val="912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36359" y="3463373"/>
            <a:ext cx="1729682" cy="367708"/>
            <a:chOff x="1000603" y="3983582"/>
            <a:chExt cx="1729682" cy="367708"/>
          </a:xfrm>
        </p:grpSpPr>
        <p:sp>
          <p:nvSpPr>
            <p:cNvPr id="69" name="Rectangle 309"/>
            <p:cNvSpPr>
              <a:spLocks noChangeArrowheads="1"/>
            </p:cNvSpPr>
            <p:nvPr/>
          </p:nvSpPr>
          <p:spPr bwMode="auto">
            <a:xfrm>
              <a:off x="1000603" y="3983582"/>
              <a:ext cx="1729682" cy="367708"/>
            </a:xfrm>
            <a:prstGeom prst="rect">
              <a:avLst/>
            </a:prstGeom>
            <a:solidFill>
              <a:srgbClr val="65A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11"/>
            <p:cNvSpPr>
              <a:spLocks/>
            </p:cNvSpPr>
            <p:nvPr/>
          </p:nvSpPr>
          <p:spPr bwMode="auto">
            <a:xfrm>
              <a:off x="2449664" y="4213399"/>
              <a:ext cx="280620" cy="137891"/>
            </a:xfrm>
            <a:custGeom>
              <a:avLst/>
              <a:gdLst>
                <a:gd name="T0" fmla="*/ 116 w 116"/>
                <a:gd name="T1" fmla="*/ 57 h 57"/>
                <a:gd name="T2" fmla="*/ 116 w 116"/>
                <a:gd name="T3" fmla="*/ 0 h 57"/>
                <a:gd name="T4" fmla="*/ 0 w 116"/>
                <a:gd name="T5" fmla="*/ 0 h 57"/>
                <a:gd name="T6" fmla="*/ 116 w 116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7">
                  <a:moveTo>
                    <a:pt x="116" y="57"/>
                  </a:moveTo>
                  <a:lnTo>
                    <a:pt x="116" y="0"/>
                  </a:lnTo>
                  <a:lnTo>
                    <a:pt x="0" y="0"/>
                  </a:lnTo>
                  <a:lnTo>
                    <a:pt x="116" y="57"/>
                  </a:lnTo>
                  <a:close/>
                </a:path>
              </a:pathLst>
            </a:custGeom>
            <a:solidFill>
              <a:srgbClr val="396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664615107"/>
              </p:ext>
            </p:extLst>
          </p:nvPr>
        </p:nvGraphicFramePr>
        <p:xfrm>
          <a:off x="6824634" y="1318349"/>
          <a:ext cx="5023405" cy="264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" name="Freeform 60"/>
          <p:cNvSpPr>
            <a:spLocks/>
          </p:cNvSpPr>
          <p:nvPr/>
        </p:nvSpPr>
        <p:spPr bwMode="auto">
          <a:xfrm>
            <a:off x="783743" y="371931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文本框 125"/>
          <p:cNvSpPr txBox="1"/>
          <p:nvPr/>
        </p:nvSpPr>
        <p:spPr>
          <a:xfrm>
            <a:off x="716895" y="4518916"/>
            <a:ext cx="6165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图由图形和数据图表组合而成；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可根据需要修改图表数据；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颜色可以根据需要进行修改。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圆角矩形 126"/>
          <p:cNvSpPr/>
          <p:nvPr/>
        </p:nvSpPr>
        <p:spPr>
          <a:xfrm>
            <a:off x="1451435" y="387860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8" name="等腰三角形 127"/>
          <p:cNvSpPr/>
          <p:nvPr/>
        </p:nvSpPr>
        <p:spPr>
          <a:xfrm rot="16200000">
            <a:off x="1376803" y="394614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5001842" y="1563227"/>
            <a:ext cx="365125" cy="428626"/>
            <a:chOff x="3049588" y="0"/>
            <a:chExt cx="365125" cy="4286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0" name="Freeform 21"/>
            <p:cNvSpPr>
              <a:spLocks noEditPoints="1"/>
            </p:cNvSpPr>
            <p:nvPr/>
          </p:nvSpPr>
          <p:spPr bwMode="auto">
            <a:xfrm>
              <a:off x="3054351" y="0"/>
              <a:ext cx="355600" cy="306388"/>
            </a:xfrm>
            <a:custGeom>
              <a:avLst/>
              <a:gdLst>
                <a:gd name="T0" fmla="*/ 84 w 674"/>
                <a:gd name="T1" fmla="*/ 0 h 579"/>
                <a:gd name="T2" fmla="*/ 52 w 674"/>
                <a:gd name="T3" fmla="*/ 7 h 579"/>
                <a:gd name="T4" fmla="*/ 14 w 674"/>
                <a:gd name="T5" fmla="*/ 38 h 579"/>
                <a:gd name="T6" fmla="*/ 0 w 674"/>
                <a:gd name="T7" fmla="*/ 77 h 579"/>
                <a:gd name="T8" fmla="*/ 0 w 674"/>
                <a:gd name="T9" fmla="*/ 493 h 579"/>
                <a:gd name="T10" fmla="*/ 7 w 674"/>
                <a:gd name="T11" fmla="*/ 527 h 579"/>
                <a:gd name="T12" fmla="*/ 36 w 674"/>
                <a:gd name="T13" fmla="*/ 563 h 579"/>
                <a:gd name="T14" fmla="*/ 76 w 674"/>
                <a:gd name="T15" fmla="*/ 577 h 579"/>
                <a:gd name="T16" fmla="*/ 589 w 674"/>
                <a:gd name="T17" fmla="*/ 579 h 579"/>
                <a:gd name="T18" fmla="*/ 622 w 674"/>
                <a:gd name="T19" fmla="*/ 572 h 579"/>
                <a:gd name="T20" fmla="*/ 659 w 674"/>
                <a:gd name="T21" fmla="*/ 541 h 579"/>
                <a:gd name="T22" fmla="*/ 673 w 674"/>
                <a:gd name="T23" fmla="*/ 502 h 579"/>
                <a:gd name="T24" fmla="*/ 674 w 674"/>
                <a:gd name="T25" fmla="*/ 85 h 579"/>
                <a:gd name="T26" fmla="*/ 667 w 674"/>
                <a:gd name="T27" fmla="*/ 52 h 579"/>
                <a:gd name="T28" fmla="*/ 636 w 674"/>
                <a:gd name="T29" fmla="*/ 15 h 579"/>
                <a:gd name="T30" fmla="*/ 598 w 674"/>
                <a:gd name="T31" fmla="*/ 1 h 579"/>
                <a:gd name="T32" fmla="*/ 137 w 674"/>
                <a:gd name="T33" fmla="*/ 492 h 579"/>
                <a:gd name="T34" fmla="*/ 115 w 674"/>
                <a:gd name="T35" fmla="*/ 488 h 579"/>
                <a:gd name="T36" fmla="*/ 91 w 674"/>
                <a:gd name="T37" fmla="*/ 468 h 579"/>
                <a:gd name="T38" fmla="*/ 81 w 674"/>
                <a:gd name="T39" fmla="*/ 437 h 579"/>
                <a:gd name="T40" fmla="*/ 86 w 674"/>
                <a:gd name="T41" fmla="*/ 415 h 579"/>
                <a:gd name="T42" fmla="*/ 107 w 674"/>
                <a:gd name="T43" fmla="*/ 391 h 579"/>
                <a:gd name="T44" fmla="*/ 137 w 674"/>
                <a:gd name="T45" fmla="*/ 381 h 579"/>
                <a:gd name="T46" fmla="*/ 158 w 674"/>
                <a:gd name="T47" fmla="*/ 385 h 579"/>
                <a:gd name="T48" fmla="*/ 182 w 674"/>
                <a:gd name="T49" fmla="*/ 406 h 579"/>
                <a:gd name="T50" fmla="*/ 192 w 674"/>
                <a:gd name="T51" fmla="*/ 437 h 579"/>
                <a:gd name="T52" fmla="*/ 188 w 674"/>
                <a:gd name="T53" fmla="*/ 458 h 579"/>
                <a:gd name="T54" fmla="*/ 168 w 674"/>
                <a:gd name="T55" fmla="*/ 482 h 579"/>
                <a:gd name="T56" fmla="*/ 137 w 674"/>
                <a:gd name="T57" fmla="*/ 492 h 579"/>
                <a:gd name="T58" fmla="*/ 558 w 674"/>
                <a:gd name="T59" fmla="*/ 492 h 579"/>
                <a:gd name="T60" fmla="*/ 527 w 674"/>
                <a:gd name="T61" fmla="*/ 482 h 579"/>
                <a:gd name="T62" fmla="*/ 506 w 674"/>
                <a:gd name="T63" fmla="*/ 458 h 579"/>
                <a:gd name="T64" fmla="*/ 502 w 674"/>
                <a:gd name="T65" fmla="*/ 437 h 579"/>
                <a:gd name="T66" fmla="*/ 511 w 674"/>
                <a:gd name="T67" fmla="*/ 406 h 579"/>
                <a:gd name="T68" fmla="*/ 535 w 674"/>
                <a:gd name="T69" fmla="*/ 385 h 579"/>
                <a:gd name="T70" fmla="*/ 558 w 674"/>
                <a:gd name="T71" fmla="*/ 381 h 579"/>
                <a:gd name="T72" fmla="*/ 589 w 674"/>
                <a:gd name="T73" fmla="*/ 391 h 579"/>
                <a:gd name="T74" fmla="*/ 608 w 674"/>
                <a:gd name="T75" fmla="*/ 415 h 579"/>
                <a:gd name="T76" fmla="*/ 612 w 674"/>
                <a:gd name="T77" fmla="*/ 437 h 579"/>
                <a:gd name="T78" fmla="*/ 603 w 674"/>
                <a:gd name="T79" fmla="*/ 468 h 579"/>
                <a:gd name="T80" fmla="*/ 579 w 674"/>
                <a:gd name="T81" fmla="*/ 488 h 579"/>
                <a:gd name="T82" fmla="*/ 558 w 674"/>
                <a:gd name="T83" fmla="*/ 492 h 579"/>
                <a:gd name="T84" fmla="*/ 618 w 674"/>
                <a:gd name="T85" fmla="*/ 284 h 579"/>
                <a:gd name="T86" fmla="*/ 604 w 674"/>
                <a:gd name="T87" fmla="*/ 310 h 579"/>
                <a:gd name="T88" fmla="*/ 579 w 674"/>
                <a:gd name="T89" fmla="*/ 324 h 579"/>
                <a:gd name="T90" fmla="*/ 105 w 674"/>
                <a:gd name="T91" fmla="*/ 325 h 579"/>
                <a:gd name="T92" fmla="*/ 77 w 674"/>
                <a:gd name="T93" fmla="*/ 315 h 579"/>
                <a:gd name="T94" fmla="*/ 59 w 674"/>
                <a:gd name="T95" fmla="*/ 294 h 579"/>
                <a:gd name="T96" fmla="*/ 55 w 674"/>
                <a:gd name="T97" fmla="*/ 111 h 579"/>
                <a:gd name="T98" fmla="*/ 59 w 674"/>
                <a:gd name="T99" fmla="*/ 91 h 579"/>
                <a:gd name="T100" fmla="*/ 77 w 674"/>
                <a:gd name="T101" fmla="*/ 69 h 579"/>
                <a:gd name="T102" fmla="*/ 105 w 674"/>
                <a:gd name="T103" fmla="*/ 60 h 579"/>
                <a:gd name="T104" fmla="*/ 579 w 674"/>
                <a:gd name="T105" fmla="*/ 62 h 579"/>
                <a:gd name="T106" fmla="*/ 604 w 674"/>
                <a:gd name="T107" fmla="*/ 76 h 579"/>
                <a:gd name="T108" fmla="*/ 618 w 674"/>
                <a:gd name="T109" fmla="*/ 10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4" h="579">
                  <a:moveTo>
                    <a:pt x="589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76" y="1"/>
                  </a:lnTo>
                  <a:lnTo>
                    <a:pt x="67" y="3"/>
                  </a:lnTo>
                  <a:lnTo>
                    <a:pt x="52" y="7"/>
                  </a:lnTo>
                  <a:lnTo>
                    <a:pt x="36" y="15"/>
                  </a:lnTo>
                  <a:lnTo>
                    <a:pt x="24" y="25"/>
                  </a:lnTo>
                  <a:lnTo>
                    <a:pt x="14" y="38"/>
                  </a:lnTo>
                  <a:lnTo>
                    <a:pt x="7" y="52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502"/>
                  </a:lnTo>
                  <a:lnTo>
                    <a:pt x="1" y="510"/>
                  </a:lnTo>
                  <a:lnTo>
                    <a:pt x="7" y="527"/>
                  </a:lnTo>
                  <a:lnTo>
                    <a:pt x="14" y="541"/>
                  </a:lnTo>
                  <a:lnTo>
                    <a:pt x="24" y="553"/>
                  </a:lnTo>
                  <a:lnTo>
                    <a:pt x="36" y="563"/>
                  </a:lnTo>
                  <a:lnTo>
                    <a:pt x="52" y="572"/>
                  </a:lnTo>
                  <a:lnTo>
                    <a:pt x="67" y="576"/>
                  </a:lnTo>
                  <a:lnTo>
                    <a:pt x="76" y="577"/>
                  </a:lnTo>
                  <a:lnTo>
                    <a:pt x="84" y="579"/>
                  </a:lnTo>
                  <a:lnTo>
                    <a:pt x="589" y="579"/>
                  </a:lnTo>
                  <a:lnTo>
                    <a:pt x="589" y="579"/>
                  </a:lnTo>
                  <a:lnTo>
                    <a:pt x="598" y="577"/>
                  </a:lnTo>
                  <a:lnTo>
                    <a:pt x="607" y="576"/>
                  </a:lnTo>
                  <a:lnTo>
                    <a:pt x="622" y="572"/>
                  </a:lnTo>
                  <a:lnTo>
                    <a:pt x="636" y="563"/>
                  </a:lnTo>
                  <a:lnTo>
                    <a:pt x="649" y="553"/>
                  </a:lnTo>
                  <a:lnTo>
                    <a:pt x="659" y="541"/>
                  </a:lnTo>
                  <a:lnTo>
                    <a:pt x="667" y="527"/>
                  </a:lnTo>
                  <a:lnTo>
                    <a:pt x="671" y="510"/>
                  </a:lnTo>
                  <a:lnTo>
                    <a:pt x="673" y="502"/>
                  </a:lnTo>
                  <a:lnTo>
                    <a:pt x="674" y="493"/>
                  </a:lnTo>
                  <a:lnTo>
                    <a:pt x="674" y="85"/>
                  </a:lnTo>
                  <a:lnTo>
                    <a:pt x="674" y="85"/>
                  </a:lnTo>
                  <a:lnTo>
                    <a:pt x="673" y="77"/>
                  </a:lnTo>
                  <a:lnTo>
                    <a:pt x="671" y="69"/>
                  </a:lnTo>
                  <a:lnTo>
                    <a:pt x="667" y="52"/>
                  </a:lnTo>
                  <a:lnTo>
                    <a:pt x="659" y="38"/>
                  </a:lnTo>
                  <a:lnTo>
                    <a:pt x="649" y="25"/>
                  </a:lnTo>
                  <a:lnTo>
                    <a:pt x="636" y="15"/>
                  </a:lnTo>
                  <a:lnTo>
                    <a:pt x="622" y="7"/>
                  </a:lnTo>
                  <a:lnTo>
                    <a:pt x="607" y="3"/>
                  </a:lnTo>
                  <a:lnTo>
                    <a:pt x="598" y="1"/>
                  </a:lnTo>
                  <a:lnTo>
                    <a:pt x="589" y="0"/>
                  </a:lnTo>
                  <a:lnTo>
                    <a:pt x="589" y="0"/>
                  </a:lnTo>
                  <a:close/>
                  <a:moveTo>
                    <a:pt x="137" y="492"/>
                  </a:moveTo>
                  <a:lnTo>
                    <a:pt x="137" y="492"/>
                  </a:lnTo>
                  <a:lnTo>
                    <a:pt x="126" y="490"/>
                  </a:lnTo>
                  <a:lnTo>
                    <a:pt x="115" y="488"/>
                  </a:lnTo>
                  <a:lnTo>
                    <a:pt x="107" y="482"/>
                  </a:lnTo>
                  <a:lnTo>
                    <a:pt x="98" y="475"/>
                  </a:lnTo>
                  <a:lnTo>
                    <a:pt x="91" y="468"/>
                  </a:lnTo>
                  <a:lnTo>
                    <a:pt x="86" y="458"/>
                  </a:lnTo>
                  <a:lnTo>
                    <a:pt x="83" y="447"/>
                  </a:lnTo>
                  <a:lnTo>
                    <a:pt x="81" y="437"/>
                  </a:lnTo>
                  <a:lnTo>
                    <a:pt x="81" y="437"/>
                  </a:lnTo>
                  <a:lnTo>
                    <a:pt x="83" y="426"/>
                  </a:lnTo>
                  <a:lnTo>
                    <a:pt x="86" y="415"/>
                  </a:lnTo>
                  <a:lnTo>
                    <a:pt x="91" y="406"/>
                  </a:lnTo>
                  <a:lnTo>
                    <a:pt x="98" y="398"/>
                  </a:lnTo>
                  <a:lnTo>
                    <a:pt x="107" y="391"/>
                  </a:lnTo>
                  <a:lnTo>
                    <a:pt x="115" y="385"/>
                  </a:lnTo>
                  <a:lnTo>
                    <a:pt x="126" y="383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49" y="383"/>
                  </a:lnTo>
                  <a:lnTo>
                    <a:pt x="158" y="385"/>
                  </a:lnTo>
                  <a:lnTo>
                    <a:pt x="168" y="391"/>
                  </a:lnTo>
                  <a:lnTo>
                    <a:pt x="177" y="398"/>
                  </a:lnTo>
                  <a:lnTo>
                    <a:pt x="182" y="406"/>
                  </a:lnTo>
                  <a:lnTo>
                    <a:pt x="188" y="415"/>
                  </a:lnTo>
                  <a:lnTo>
                    <a:pt x="191" y="426"/>
                  </a:lnTo>
                  <a:lnTo>
                    <a:pt x="192" y="437"/>
                  </a:lnTo>
                  <a:lnTo>
                    <a:pt x="192" y="437"/>
                  </a:lnTo>
                  <a:lnTo>
                    <a:pt x="191" y="447"/>
                  </a:lnTo>
                  <a:lnTo>
                    <a:pt x="188" y="458"/>
                  </a:lnTo>
                  <a:lnTo>
                    <a:pt x="182" y="468"/>
                  </a:lnTo>
                  <a:lnTo>
                    <a:pt x="177" y="475"/>
                  </a:lnTo>
                  <a:lnTo>
                    <a:pt x="168" y="482"/>
                  </a:lnTo>
                  <a:lnTo>
                    <a:pt x="158" y="488"/>
                  </a:lnTo>
                  <a:lnTo>
                    <a:pt x="149" y="490"/>
                  </a:lnTo>
                  <a:lnTo>
                    <a:pt x="137" y="492"/>
                  </a:lnTo>
                  <a:lnTo>
                    <a:pt x="137" y="492"/>
                  </a:lnTo>
                  <a:close/>
                  <a:moveTo>
                    <a:pt x="558" y="492"/>
                  </a:moveTo>
                  <a:lnTo>
                    <a:pt x="558" y="492"/>
                  </a:lnTo>
                  <a:lnTo>
                    <a:pt x="547" y="490"/>
                  </a:lnTo>
                  <a:lnTo>
                    <a:pt x="535" y="488"/>
                  </a:lnTo>
                  <a:lnTo>
                    <a:pt x="527" y="482"/>
                  </a:lnTo>
                  <a:lnTo>
                    <a:pt x="518" y="475"/>
                  </a:lnTo>
                  <a:lnTo>
                    <a:pt x="511" y="468"/>
                  </a:lnTo>
                  <a:lnTo>
                    <a:pt x="506" y="458"/>
                  </a:lnTo>
                  <a:lnTo>
                    <a:pt x="503" y="447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3" y="426"/>
                  </a:lnTo>
                  <a:lnTo>
                    <a:pt x="506" y="415"/>
                  </a:lnTo>
                  <a:lnTo>
                    <a:pt x="511" y="406"/>
                  </a:lnTo>
                  <a:lnTo>
                    <a:pt x="518" y="398"/>
                  </a:lnTo>
                  <a:lnTo>
                    <a:pt x="527" y="391"/>
                  </a:lnTo>
                  <a:lnTo>
                    <a:pt x="535" y="385"/>
                  </a:lnTo>
                  <a:lnTo>
                    <a:pt x="547" y="383"/>
                  </a:lnTo>
                  <a:lnTo>
                    <a:pt x="558" y="381"/>
                  </a:lnTo>
                  <a:lnTo>
                    <a:pt x="558" y="381"/>
                  </a:lnTo>
                  <a:lnTo>
                    <a:pt x="569" y="383"/>
                  </a:lnTo>
                  <a:lnTo>
                    <a:pt x="579" y="385"/>
                  </a:lnTo>
                  <a:lnTo>
                    <a:pt x="589" y="391"/>
                  </a:lnTo>
                  <a:lnTo>
                    <a:pt x="597" y="398"/>
                  </a:lnTo>
                  <a:lnTo>
                    <a:pt x="603" y="406"/>
                  </a:lnTo>
                  <a:lnTo>
                    <a:pt x="608" y="415"/>
                  </a:lnTo>
                  <a:lnTo>
                    <a:pt x="611" y="426"/>
                  </a:lnTo>
                  <a:lnTo>
                    <a:pt x="612" y="437"/>
                  </a:lnTo>
                  <a:lnTo>
                    <a:pt x="612" y="437"/>
                  </a:lnTo>
                  <a:lnTo>
                    <a:pt x="611" y="447"/>
                  </a:lnTo>
                  <a:lnTo>
                    <a:pt x="608" y="458"/>
                  </a:lnTo>
                  <a:lnTo>
                    <a:pt x="603" y="468"/>
                  </a:lnTo>
                  <a:lnTo>
                    <a:pt x="597" y="475"/>
                  </a:lnTo>
                  <a:lnTo>
                    <a:pt x="589" y="482"/>
                  </a:lnTo>
                  <a:lnTo>
                    <a:pt x="579" y="488"/>
                  </a:lnTo>
                  <a:lnTo>
                    <a:pt x="569" y="490"/>
                  </a:lnTo>
                  <a:lnTo>
                    <a:pt x="558" y="492"/>
                  </a:lnTo>
                  <a:lnTo>
                    <a:pt x="558" y="492"/>
                  </a:lnTo>
                  <a:close/>
                  <a:moveTo>
                    <a:pt x="619" y="273"/>
                  </a:moveTo>
                  <a:lnTo>
                    <a:pt x="619" y="273"/>
                  </a:lnTo>
                  <a:lnTo>
                    <a:pt x="618" y="284"/>
                  </a:lnTo>
                  <a:lnTo>
                    <a:pt x="615" y="294"/>
                  </a:lnTo>
                  <a:lnTo>
                    <a:pt x="611" y="303"/>
                  </a:lnTo>
                  <a:lnTo>
                    <a:pt x="604" y="310"/>
                  </a:lnTo>
                  <a:lnTo>
                    <a:pt x="597" y="315"/>
                  </a:lnTo>
                  <a:lnTo>
                    <a:pt x="589" y="321"/>
                  </a:lnTo>
                  <a:lnTo>
                    <a:pt x="579" y="324"/>
                  </a:lnTo>
                  <a:lnTo>
                    <a:pt x="569" y="325"/>
                  </a:lnTo>
                  <a:lnTo>
                    <a:pt x="105" y="325"/>
                  </a:lnTo>
                  <a:lnTo>
                    <a:pt x="105" y="325"/>
                  </a:lnTo>
                  <a:lnTo>
                    <a:pt x="95" y="324"/>
                  </a:lnTo>
                  <a:lnTo>
                    <a:pt x="86" y="321"/>
                  </a:lnTo>
                  <a:lnTo>
                    <a:pt x="77" y="315"/>
                  </a:lnTo>
                  <a:lnTo>
                    <a:pt x="69" y="310"/>
                  </a:lnTo>
                  <a:lnTo>
                    <a:pt x="63" y="303"/>
                  </a:lnTo>
                  <a:lnTo>
                    <a:pt x="59" y="294"/>
                  </a:lnTo>
                  <a:lnTo>
                    <a:pt x="56" y="284"/>
                  </a:lnTo>
                  <a:lnTo>
                    <a:pt x="55" y="273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01"/>
                  </a:lnTo>
                  <a:lnTo>
                    <a:pt x="59" y="91"/>
                  </a:lnTo>
                  <a:lnTo>
                    <a:pt x="63" y="83"/>
                  </a:lnTo>
                  <a:lnTo>
                    <a:pt x="69" y="76"/>
                  </a:lnTo>
                  <a:lnTo>
                    <a:pt x="77" y="69"/>
                  </a:lnTo>
                  <a:lnTo>
                    <a:pt x="86" y="64"/>
                  </a:lnTo>
                  <a:lnTo>
                    <a:pt x="95" y="62"/>
                  </a:lnTo>
                  <a:lnTo>
                    <a:pt x="105" y="60"/>
                  </a:lnTo>
                  <a:lnTo>
                    <a:pt x="569" y="60"/>
                  </a:lnTo>
                  <a:lnTo>
                    <a:pt x="569" y="60"/>
                  </a:lnTo>
                  <a:lnTo>
                    <a:pt x="579" y="62"/>
                  </a:lnTo>
                  <a:lnTo>
                    <a:pt x="589" y="64"/>
                  </a:lnTo>
                  <a:lnTo>
                    <a:pt x="597" y="69"/>
                  </a:lnTo>
                  <a:lnTo>
                    <a:pt x="604" y="76"/>
                  </a:lnTo>
                  <a:lnTo>
                    <a:pt x="611" y="83"/>
                  </a:lnTo>
                  <a:lnTo>
                    <a:pt x="615" y="91"/>
                  </a:lnTo>
                  <a:lnTo>
                    <a:pt x="618" y="101"/>
                  </a:lnTo>
                  <a:lnTo>
                    <a:pt x="619" y="111"/>
                  </a:lnTo>
                  <a:lnTo>
                    <a:pt x="619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2"/>
            <p:cNvSpPr>
              <a:spLocks noEditPoints="1"/>
            </p:cNvSpPr>
            <p:nvPr/>
          </p:nvSpPr>
          <p:spPr bwMode="auto">
            <a:xfrm>
              <a:off x="3124201" y="333375"/>
              <a:ext cx="215900" cy="82550"/>
            </a:xfrm>
            <a:custGeom>
              <a:avLst/>
              <a:gdLst>
                <a:gd name="T0" fmla="*/ 349 w 407"/>
                <a:gd name="T1" fmla="*/ 62 h 156"/>
                <a:gd name="T2" fmla="*/ 59 w 407"/>
                <a:gd name="T3" fmla="*/ 62 h 156"/>
                <a:gd name="T4" fmla="*/ 38 w 407"/>
                <a:gd name="T5" fmla="*/ 95 h 156"/>
                <a:gd name="T6" fmla="*/ 369 w 407"/>
                <a:gd name="T7" fmla="*/ 95 h 156"/>
                <a:gd name="T8" fmla="*/ 349 w 407"/>
                <a:gd name="T9" fmla="*/ 62 h 156"/>
                <a:gd name="T10" fmla="*/ 310 w 407"/>
                <a:gd name="T11" fmla="*/ 0 h 156"/>
                <a:gd name="T12" fmla="*/ 97 w 407"/>
                <a:gd name="T13" fmla="*/ 0 h 156"/>
                <a:gd name="T14" fmla="*/ 76 w 407"/>
                <a:gd name="T15" fmla="*/ 34 h 156"/>
                <a:gd name="T16" fmla="*/ 331 w 407"/>
                <a:gd name="T17" fmla="*/ 34 h 156"/>
                <a:gd name="T18" fmla="*/ 310 w 407"/>
                <a:gd name="T19" fmla="*/ 0 h 156"/>
                <a:gd name="T20" fmla="*/ 384 w 407"/>
                <a:gd name="T21" fmla="*/ 0 h 156"/>
                <a:gd name="T22" fmla="*/ 383 w 407"/>
                <a:gd name="T23" fmla="*/ 0 h 156"/>
                <a:gd name="T24" fmla="*/ 384 w 407"/>
                <a:gd name="T25" fmla="*/ 3 h 156"/>
                <a:gd name="T26" fmla="*/ 384 w 407"/>
                <a:gd name="T27" fmla="*/ 0 h 156"/>
                <a:gd name="T28" fmla="*/ 387 w 407"/>
                <a:gd name="T29" fmla="*/ 122 h 156"/>
                <a:gd name="T30" fmla="*/ 21 w 407"/>
                <a:gd name="T31" fmla="*/ 122 h 156"/>
                <a:gd name="T32" fmla="*/ 0 w 407"/>
                <a:gd name="T33" fmla="*/ 156 h 156"/>
                <a:gd name="T34" fmla="*/ 407 w 407"/>
                <a:gd name="T35" fmla="*/ 156 h 156"/>
                <a:gd name="T36" fmla="*/ 387 w 407"/>
                <a:gd name="T37" fmla="*/ 12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7" h="156">
                  <a:moveTo>
                    <a:pt x="349" y="62"/>
                  </a:moveTo>
                  <a:lnTo>
                    <a:pt x="59" y="62"/>
                  </a:lnTo>
                  <a:lnTo>
                    <a:pt x="38" y="95"/>
                  </a:lnTo>
                  <a:lnTo>
                    <a:pt x="369" y="95"/>
                  </a:lnTo>
                  <a:lnTo>
                    <a:pt x="349" y="62"/>
                  </a:lnTo>
                  <a:close/>
                  <a:moveTo>
                    <a:pt x="310" y="0"/>
                  </a:moveTo>
                  <a:lnTo>
                    <a:pt x="97" y="0"/>
                  </a:lnTo>
                  <a:lnTo>
                    <a:pt x="76" y="34"/>
                  </a:lnTo>
                  <a:lnTo>
                    <a:pt x="331" y="34"/>
                  </a:lnTo>
                  <a:lnTo>
                    <a:pt x="310" y="0"/>
                  </a:lnTo>
                  <a:close/>
                  <a:moveTo>
                    <a:pt x="384" y="0"/>
                  </a:moveTo>
                  <a:lnTo>
                    <a:pt x="383" y="0"/>
                  </a:lnTo>
                  <a:lnTo>
                    <a:pt x="384" y="3"/>
                  </a:lnTo>
                  <a:lnTo>
                    <a:pt x="384" y="0"/>
                  </a:lnTo>
                  <a:close/>
                  <a:moveTo>
                    <a:pt x="387" y="122"/>
                  </a:moveTo>
                  <a:lnTo>
                    <a:pt x="21" y="122"/>
                  </a:lnTo>
                  <a:lnTo>
                    <a:pt x="0" y="156"/>
                  </a:lnTo>
                  <a:lnTo>
                    <a:pt x="407" y="156"/>
                  </a:lnTo>
                  <a:lnTo>
                    <a:pt x="38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3"/>
            <p:cNvSpPr>
              <a:spLocks noEditPoints="1"/>
            </p:cNvSpPr>
            <p:nvPr/>
          </p:nvSpPr>
          <p:spPr bwMode="auto">
            <a:xfrm>
              <a:off x="3049588" y="325438"/>
              <a:ext cx="365125" cy="103188"/>
            </a:xfrm>
            <a:custGeom>
              <a:avLst/>
              <a:gdLst>
                <a:gd name="T0" fmla="*/ 567 w 690"/>
                <a:gd name="T1" fmla="*/ 0 h 197"/>
                <a:gd name="T2" fmla="*/ 480 w 690"/>
                <a:gd name="T3" fmla="*/ 0 h 197"/>
                <a:gd name="T4" fmla="*/ 602 w 690"/>
                <a:gd name="T5" fmla="*/ 197 h 197"/>
                <a:gd name="T6" fmla="*/ 690 w 690"/>
                <a:gd name="T7" fmla="*/ 197 h 197"/>
                <a:gd name="T8" fmla="*/ 567 w 690"/>
                <a:gd name="T9" fmla="*/ 0 h 197"/>
                <a:gd name="T10" fmla="*/ 0 w 690"/>
                <a:gd name="T11" fmla="*/ 197 h 197"/>
                <a:gd name="T12" fmla="*/ 88 w 690"/>
                <a:gd name="T13" fmla="*/ 197 h 197"/>
                <a:gd name="T14" fmla="*/ 210 w 690"/>
                <a:gd name="T15" fmla="*/ 0 h 197"/>
                <a:gd name="T16" fmla="*/ 122 w 690"/>
                <a:gd name="T17" fmla="*/ 0 h 197"/>
                <a:gd name="T18" fmla="*/ 0 w 690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0" h="197">
                  <a:moveTo>
                    <a:pt x="567" y="0"/>
                  </a:moveTo>
                  <a:lnTo>
                    <a:pt x="480" y="0"/>
                  </a:lnTo>
                  <a:lnTo>
                    <a:pt x="602" y="197"/>
                  </a:lnTo>
                  <a:lnTo>
                    <a:pt x="690" y="197"/>
                  </a:lnTo>
                  <a:lnTo>
                    <a:pt x="567" y="0"/>
                  </a:lnTo>
                  <a:close/>
                  <a:moveTo>
                    <a:pt x="0" y="197"/>
                  </a:moveTo>
                  <a:lnTo>
                    <a:pt x="88" y="197"/>
                  </a:lnTo>
                  <a:lnTo>
                    <a:pt x="210" y="0"/>
                  </a:lnTo>
                  <a:lnTo>
                    <a:pt x="122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901829" y="2195400"/>
            <a:ext cx="565150" cy="311151"/>
            <a:chOff x="4256088" y="117475"/>
            <a:chExt cx="565150" cy="3111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4" name="Freeform 28"/>
            <p:cNvSpPr>
              <a:spLocks noEditPoints="1"/>
            </p:cNvSpPr>
            <p:nvPr/>
          </p:nvSpPr>
          <p:spPr bwMode="auto">
            <a:xfrm>
              <a:off x="4256088" y="117475"/>
              <a:ext cx="565150" cy="282575"/>
            </a:xfrm>
            <a:custGeom>
              <a:avLst/>
              <a:gdLst>
                <a:gd name="T0" fmla="*/ 1064 w 1068"/>
                <a:gd name="T1" fmla="*/ 441 h 534"/>
                <a:gd name="T2" fmla="*/ 1043 w 1068"/>
                <a:gd name="T3" fmla="*/ 426 h 534"/>
                <a:gd name="T4" fmla="*/ 1036 w 1068"/>
                <a:gd name="T5" fmla="*/ 426 h 534"/>
                <a:gd name="T6" fmla="*/ 1005 w 1068"/>
                <a:gd name="T7" fmla="*/ 332 h 534"/>
                <a:gd name="T8" fmla="*/ 970 w 1068"/>
                <a:gd name="T9" fmla="*/ 279 h 534"/>
                <a:gd name="T10" fmla="*/ 918 w 1068"/>
                <a:gd name="T11" fmla="*/ 237 h 534"/>
                <a:gd name="T12" fmla="*/ 875 w 1068"/>
                <a:gd name="T13" fmla="*/ 195 h 534"/>
                <a:gd name="T14" fmla="*/ 807 w 1068"/>
                <a:gd name="T15" fmla="*/ 102 h 534"/>
                <a:gd name="T16" fmla="*/ 723 w 1068"/>
                <a:gd name="T17" fmla="*/ 39 h 534"/>
                <a:gd name="T18" fmla="*/ 627 w 1068"/>
                <a:gd name="T19" fmla="*/ 5 h 534"/>
                <a:gd name="T20" fmla="*/ 524 w 1068"/>
                <a:gd name="T21" fmla="*/ 1 h 534"/>
                <a:gd name="T22" fmla="*/ 424 w 1068"/>
                <a:gd name="T23" fmla="*/ 26 h 534"/>
                <a:gd name="T24" fmla="*/ 331 w 1068"/>
                <a:gd name="T25" fmla="*/ 78 h 534"/>
                <a:gd name="T26" fmla="*/ 253 w 1068"/>
                <a:gd name="T27" fmla="*/ 157 h 534"/>
                <a:gd name="T28" fmla="*/ 208 w 1068"/>
                <a:gd name="T29" fmla="*/ 234 h 534"/>
                <a:gd name="T30" fmla="*/ 152 w 1068"/>
                <a:gd name="T31" fmla="*/ 241 h 534"/>
                <a:gd name="T32" fmla="*/ 105 w 1068"/>
                <a:gd name="T33" fmla="*/ 262 h 534"/>
                <a:gd name="T34" fmla="*/ 54 w 1068"/>
                <a:gd name="T35" fmla="*/ 312 h 534"/>
                <a:gd name="T36" fmla="*/ 14 w 1068"/>
                <a:gd name="T37" fmla="*/ 405 h 534"/>
                <a:gd name="T38" fmla="*/ 0 w 1068"/>
                <a:gd name="T39" fmla="*/ 508 h 534"/>
                <a:gd name="T40" fmla="*/ 135 w 1068"/>
                <a:gd name="T41" fmla="*/ 521 h 534"/>
                <a:gd name="T42" fmla="*/ 126 w 1068"/>
                <a:gd name="T43" fmla="*/ 478 h 534"/>
                <a:gd name="T44" fmla="*/ 138 w 1068"/>
                <a:gd name="T45" fmla="*/ 426 h 534"/>
                <a:gd name="T46" fmla="*/ 167 w 1068"/>
                <a:gd name="T47" fmla="*/ 385 h 534"/>
                <a:gd name="T48" fmla="*/ 211 w 1068"/>
                <a:gd name="T49" fmla="*/ 357 h 534"/>
                <a:gd name="T50" fmla="*/ 262 w 1068"/>
                <a:gd name="T51" fmla="*/ 347 h 534"/>
                <a:gd name="T52" fmla="*/ 303 w 1068"/>
                <a:gd name="T53" fmla="*/ 353 h 534"/>
                <a:gd name="T54" fmla="*/ 349 w 1068"/>
                <a:gd name="T55" fmla="*/ 377 h 534"/>
                <a:gd name="T56" fmla="*/ 383 w 1068"/>
                <a:gd name="T57" fmla="*/ 415 h 534"/>
                <a:gd name="T58" fmla="*/ 398 w 1068"/>
                <a:gd name="T59" fmla="*/ 464 h 534"/>
                <a:gd name="T60" fmla="*/ 396 w 1068"/>
                <a:gd name="T61" fmla="*/ 507 h 534"/>
                <a:gd name="T62" fmla="*/ 722 w 1068"/>
                <a:gd name="T63" fmla="*/ 534 h 534"/>
                <a:gd name="T64" fmla="*/ 708 w 1068"/>
                <a:gd name="T65" fmla="*/ 478 h 534"/>
                <a:gd name="T66" fmla="*/ 715 w 1068"/>
                <a:gd name="T67" fmla="*/ 438 h 534"/>
                <a:gd name="T68" fmla="*/ 739 w 1068"/>
                <a:gd name="T69" fmla="*/ 394 h 534"/>
                <a:gd name="T70" fmla="*/ 779 w 1068"/>
                <a:gd name="T71" fmla="*/ 363 h 534"/>
                <a:gd name="T72" fmla="*/ 831 w 1068"/>
                <a:gd name="T73" fmla="*/ 347 h 534"/>
                <a:gd name="T74" fmla="*/ 871 w 1068"/>
                <a:gd name="T75" fmla="*/ 349 h 534"/>
                <a:gd name="T76" fmla="*/ 917 w 1068"/>
                <a:gd name="T77" fmla="*/ 367 h 534"/>
                <a:gd name="T78" fmla="*/ 953 w 1068"/>
                <a:gd name="T79" fmla="*/ 399 h 534"/>
                <a:gd name="T80" fmla="*/ 976 w 1068"/>
                <a:gd name="T81" fmla="*/ 441 h 534"/>
                <a:gd name="T82" fmla="*/ 981 w 1068"/>
                <a:gd name="T83" fmla="*/ 476 h 534"/>
                <a:gd name="T84" fmla="*/ 980 w 1068"/>
                <a:gd name="T85" fmla="*/ 492 h 534"/>
                <a:gd name="T86" fmla="*/ 1040 w 1068"/>
                <a:gd name="T87" fmla="*/ 534 h 534"/>
                <a:gd name="T88" fmla="*/ 1050 w 1068"/>
                <a:gd name="T89" fmla="*/ 518 h 534"/>
                <a:gd name="T90" fmla="*/ 1067 w 1068"/>
                <a:gd name="T91" fmla="*/ 496 h 534"/>
                <a:gd name="T92" fmla="*/ 530 w 1068"/>
                <a:gd name="T93" fmla="*/ 258 h 534"/>
                <a:gd name="T94" fmla="*/ 286 w 1068"/>
                <a:gd name="T95" fmla="*/ 255 h 534"/>
                <a:gd name="T96" fmla="*/ 306 w 1068"/>
                <a:gd name="T97" fmla="*/ 195 h 534"/>
                <a:gd name="T98" fmla="*/ 356 w 1068"/>
                <a:gd name="T99" fmla="*/ 137 h 534"/>
                <a:gd name="T100" fmla="*/ 433 w 1068"/>
                <a:gd name="T101" fmla="*/ 94 h 534"/>
                <a:gd name="T102" fmla="*/ 530 w 1068"/>
                <a:gd name="T103" fmla="*/ 73 h 534"/>
                <a:gd name="T104" fmla="*/ 589 w 1068"/>
                <a:gd name="T105" fmla="*/ 74 h 534"/>
                <a:gd name="T106" fmla="*/ 679 w 1068"/>
                <a:gd name="T107" fmla="*/ 98 h 534"/>
                <a:gd name="T108" fmla="*/ 750 w 1068"/>
                <a:gd name="T109" fmla="*/ 143 h 534"/>
                <a:gd name="T110" fmla="*/ 796 w 1068"/>
                <a:gd name="T111" fmla="*/ 199 h 534"/>
                <a:gd name="T112" fmla="*/ 816 w 1068"/>
                <a:gd name="T113" fmla="*/ 25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8" h="534">
                  <a:moveTo>
                    <a:pt x="1068" y="464"/>
                  </a:moveTo>
                  <a:lnTo>
                    <a:pt x="1068" y="464"/>
                  </a:lnTo>
                  <a:lnTo>
                    <a:pt x="1067" y="451"/>
                  </a:lnTo>
                  <a:lnTo>
                    <a:pt x="1064" y="441"/>
                  </a:lnTo>
                  <a:lnTo>
                    <a:pt x="1058" y="434"/>
                  </a:lnTo>
                  <a:lnTo>
                    <a:pt x="1053" y="430"/>
                  </a:lnTo>
                  <a:lnTo>
                    <a:pt x="1047" y="427"/>
                  </a:lnTo>
                  <a:lnTo>
                    <a:pt x="1043" y="426"/>
                  </a:lnTo>
                  <a:lnTo>
                    <a:pt x="1037" y="426"/>
                  </a:lnTo>
                  <a:lnTo>
                    <a:pt x="1037" y="426"/>
                  </a:lnTo>
                  <a:lnTo>
                    <a:pt x="1036" y="426"/>
                  </a:lnTo>
                  <a:lnTo>
                    <a:pt x="1036" y="426"/>
                  </a:lnTo>
                  <a:lnTo>
                    <a:pt x="1029" y="394"/>
                  </a:lnTo>
                  <a:lnTo>
                    <a:pt x="1019" y="361"/>
                  </a:lnTo>
                  <a:lnTo>
                    <a:pt x="1012" y="346"/>
                  </a:lnTo>
                  <a:lnTo>
                    <a:pt x="1005" y="332"/>
                  </a:lnTo>
                  <a:lnTo>
                    <a:pt x="998" y="318"/>
                  </a:lnTo>
                  <a:lnTo>
                    <a:pt x="990" y="304"/>
                  </a:lnTo>
                  <a:lnTo>
                    <a:pt x="980" y="290"/>
                  </a:lnTo>
                  <a:lnTo>
                    <a:pt x="970" y="279"/>
                  </a:lnTo>
                  <a:lnTo>
                    <a:pt x="959" y="266"/>
                  </a:lnTo>
                  <a:lnTo>
                    <a:pt x="946" y="256"/>
                  </a:lnTo>
                  <a:lnTo>
                    <a:pt x="934" y="246"/>
                  </a:lnTo>
                  <a:lnTo>
                    <a:pt x="918" y="237"/>
                  </a:lnTo>
                  <a:lnTo>
                    <a:pt x="904" y="228"/>
                  </a:lnTo>
                  <a:lnTo>
                    <a:pt x="887" y="223"/>
                  </a:lnTo>
                  <a:lnTo>
                    <a:pt x="887" y="223"/>
                  </a:lnTo>
                  <a:lnTo>
                    <a:pt x="875" y="195"/>
                  </a:lnTo>
                  <a:lnTo>
                    <a:pt x="861" y="168"/>
                  </a:lnTo>
                  <a:lnTo>
                    <a:pt x="844" y="144"/>
                  </a:lnTo>
                  <a:lnTo>
                    <a:pt x="827" y="122"/>
                  </a:lnTo>
                  <a:lnTo>
                    <a:pt x="807" y="102"/>
                  </a:lnTo>
                  <a:lnTo>
                    <a:pt x="788" y="82"/>
                  </a:lnTo>
                  <a:lnTo>
                    <a:pt x="768" y="67"/>
                  </a:lnTo>
                  <a:lnTo>
                    <a:pt x="746" y="52"/>
                  </a:lnTo>
                  <a:lnTo>
                    <a:pt x="723" y="39"/>
                  </a:lnTo>
                  <a:lnTo>
                    <a:pt x="700" y="28"/>
                  </a:lnTo>
                  <a:lnTo>
                    <a:pt x="676" y="19"/>
                  </a:lnTo>
                  <a:lnTo>
                    <a:pt x="651" y="11"/>
                  </a:lnTo>
                  <a:lnTo>
                    <a:pt x="627" y="5"/>
                  </a:lnTo>
                  <a:lnTo>
                    <a:pt x="602" y="3"/>
                  </a:lnTo>
                  <a:lnTo>
                    <a:pt x="575" y="0"/>
                  </a:lnTo>
                  <a:lnTo>
                    <a:pt x="550" y="0"/>
                  </a:lnTo>
                  <a:lnTo>
                    <a:pt x="524" y="1"/>
                  </a:lnTo>
                  <a:lnTo>
                    <a:pt x="498" y="5"/>
                  </a:lnTo>
                  <a:lnTo>
                    <a:pt x="473" y="10"/>
                  </a:lnTo>
                  <a:lnTo>
                    <a:pt x="447" y="17"/>
                  </a:lnTo>
                  <a:lnTo>
                    <a:pt x="424" y="26"/>
                  </a:lnTo>
                  <a:lnTo>
                    <a:pt x="398" y="36"/>
                  </a:lnTo>
                  <a:lnTo>
                    <a:pt x="376" y="49"/>
                  </a:lnTo>
                  <a:lnTo>
                    <a:pt x="352" y="61"/>
                  </a:lnTo>
                  <a:lnTo>
                    <a:pt x="331" y="78"/>
                  </a:lnTo>
                  <a:lnTo>
                    <a:pt x="310" y="95"/>
                  </a:lnTo>
                  <a:lnTo>
                    <a:pt x="289" y="113"/>
                  </a:lnTo>
                  <a:lnTo>
                    <a:pt x="271" y="134"/>
                  </a:lnTo>
                  <a:lnTo>
                    <a:pt x="253" y="157"/>
                  </a:lnTo>
                  <a:lnTo>
                    <a:pt x="236" y="181"/>
                  </a:lnTo>
                  <a:lnTo>
                    <a:pt x="222" y="207"/>
                  </a:lnTo>
                  <a:lnTo>
                    <a:pt x="208" y="234"/>
                  </a:lnTo>
                  <a:lnTo>
                    <a:pt x="208" y="234"/>
                  </a:lnTo>
                  <a:lnTo>
                    <a:pt x="192" y="234"/>
                  </a:lnTo>
                  <a:lnTo>
                    <a:pt x="178" y="235"/>
                  </a:lnTo>
                  <a:lnTo>
                    <a:pt x="164" y="238"/>
                  </a:lnTo>
                  <a:lnTo>
                    <a:pt x="152" y="241"/>
                  </a:lnTo>
                  <a:lnTo>
                    <a:pt x="139" y="245"/>
                  </a:lnTo>
                  <a:lnTo>
                    <a:pt x="126" y="251"/>
                  </a:lnTo>
                  <a:lnTo>
                    <a:pt x="115" y="256"/>
                  </a:lnTo>
                  <a:lnTo>
                    <a:pt x="105" y="262"/>
                  </a:lnTo>
                  <a:lnTo>
                    <a:pt x="96" y="269"/>
                  </a:lnTo>
                  <a:lnTo>
                    <a:pt x="86" y="277"/>
                  </a:lnTo>
                  <a:lnTo>
                    <a:pt x="69" y="294"/>
                  </a:lnTo>
                  <a:lnTo>
                    <a:pt x="54" y="312"/>
                  </a:lnTo>
                  <a:lnTo>
                    <a:pt x="41" y="333"/>
                  </a:lnTo>
                  <a:lnTo>
                    <a:pt x="30" y="357"/>
                  </a:lnTo>
                  <a:lnTo>
                    <a:pt x="21" y="381"/>
                  </a:lnTo>
                  <a:lnTo>
                    <a:pt x="14" y="405"/>
                  </a:lnTo>
                  <a:lnTo>
                    <a:pt x="9" y="431"/>
                  </a:lnTo>
                  <a:lnTo>
                    <a:pt x="5" y="457"/>
                  </a:lnTo>
                  <a:lnTo>
                    <a:pt x="2" y="483"/>
                  </a:lnTo>
                  <a:lnTo>
                    <a:pt x="0" y="508"/>
                  </a:lnTo>
                  <a:lnTo>
                    <a:pt x="0" y="534"/>
                  </a:lnTo>
                  <a:lnTo>
                    <a:pt x="141" y="534"/>
                  </a:lnTo>
                  <a:lnTo>
                    <a:pt x="141" y="534"/>
                  </a:lnTo>
                  <a:lnTo>
                    <a:pt x="135" y="521"/>
                  </a:lnTo>
                  <a:lnTo>
                    <a:pt x="131" y="507"/>
                  </a:lnTo>
                  <a:lnTo>
                    <a:pt x="128" y="492"/>
                  </a:lnTo>
                  <a:lnTo>
                    <a:pt x="126" y="478"/>
                  </a:lnTo>
                  <a:lnTo>
                    <a:pt x="126" y="478"/>
                  </a:lnTo>
                  <a:lnTo>
                    <a:pt x="128" y="464"/>
                  </a:lnTo>
                  <a:lnTo>
                    <a:pt x="129" y="451"/>
                  </a:lnTo>
                  <a:lnTo>
                    <a:pt x="134" y="438"/>
                  </a:lnTo>
                  <a:lnTo>
                    <a:pt x="138" y="426"/>
                  </a:lnTo>
                  <a:lnTo>
                    <a:pt x="143" y="415"/>
                  </a:lnTo>
                  <a:lnTo>
                    <a:pt x="150" y="405"/>
                  </a:lnTo>
                  <a:lnTo>
                    <a:pt x="157" y="394"/>
                  </a:lnTo>
                  <a:lnTo>
                    <a:pt x="167" y="385"/>
                  </a:lnTo>
                  <a:lnTo>
                    <a:pt x="177" y="377"/>
                  </a:lnTo>
                  <a:lnTo>
                    <a:pt x="187" y="368"/>
                  </a:lnTo>
                  <a:lnTo>
                    <a:pt x="198" y="363"/>
                  </a:lnTo>
                  <a:lnTo>
                    <a:pt x="211" y="357"/>
                  </a:lnTo>
                  <a:lnTo>
                    <a:pt x="223" y="353"/>
                  </a:lnTo>
                  <a:lnTo>
                    <a:pt x="236" y="349"/>
                  </a:lnTo>
                  <a:lnTo>
                    <a:pt x="250" y="347"/>
                  </a:lnTo>
                  <a:lnTo>
                    <a:pt x="262" y="347"/>
                  </a:lnTo>
                  <a:lnTo>
                    <a:pt x="262" y="347"/>
                  </a:lnTo>
                  <a:lnTo>
                    <a:pt x="276" y="347"/>
                  </a:lnTo>
                  <a:lnTo>
                    <a:pt x="290" y="349"/>
                  </a:lnTo>
                  <a:lnTo>
                    <a:pt x="303" y="353"/>
                  </a:lnTo>
                  <a:lnTo>
                    <a:pt x="316" y="357"/>
                  </a:lnTo>
                  <a:lnTo>
                    <a:pt x="328" y="363"/>
                  </a:lnTo>
                  <a:lnTo>
                    <a:pt x="339" y="368"/>
                  </a:lnTo>
                  <a:lnTo>
                    <a:pt x="349" y="377"/>
                  </a:lnTo>
                  <a:lnTo>
                    <a:pt x="359" y="385"/>
                  </a:lnTo>
                  <a:lnTo>
                    <a:pt x="369" y="394"/>
                  </a:lnTo>
                  <a:lnTo>
                    <a:pt x="376" y="405"/>
                  </a:lnTo>
                  <a:lnTo>
                    <a:pt x="383" y="415"/>
                  </a:lnTo>
                  <a:lnTo>
                    <a:pt x="389" y="426"/>
                  </a:lnTo>
                  <a:lnTo>
                    <a:pt x="393" y="438"/>
                  </a:lnTo>
                  <a:lnTo>
                    <a:pt x="397" y="451"/>
                  </a:lnTo>
                  <a:lnTo>
                    <a:pt x="398" y="464"/>
                  </a:lnTo>
                  <a:lnTo>
                    <a:pt x="400" y="478"/>
                  </a:lnTo>
                  <a:lnTo>
                    <a:pt x="400" y="478"/>
                  </a:lnTo>
                  <a:lnTo>
                    <a:pt x="398" y="492"/>
                  </a:lnTo>
                  <a:lnTo>
                    <a:pt x="396" y="507"/>
                  </a:lnTo>
                  <a:lnTo>
                    <a:pt x="391" y="521"/>
                  </a:lnTo>
                  <a:lnTo>
                    <a:pt x="386" y="534"/>
                  </a:lnTo>
                  <a:lnTo>
                    <a:pt x="722" y="534"/>
                  </a:lnTo>
                  <a:lnTo>
                    <a:pt x="722" y="534"/>
                  </a:lnTo>
                  <a:lnTo>
                    <a:pt x="716" y="521"/>
                  </a:lnTo>
                  <a:lnTo>
                    <a:pt x="712" y="507"/>
                  </a:lnTo>
                  <a:lnTo>
                    <a:pt x="709" y="492"/>
                  </a:lnTo>
                  <a:lnTo>
                    <a:pt x="708" y="478"/>
                  </a:lnTo>
                  <a:lnTo>
                    <a:pt x="708" y="478"/>
                  </a:lnTo>
                  <a:lnTo>
                    <a:pt x="709" y="464"/>
                  </a:lnTo>
                  <a:lnTo>
                    <a:pt x="711" y="451"/>
                  </a:lnTo>
                  <a:lnTo>
                    <a:pt x="715" y="438"/>
                  </a:lnTo>
                  <a:lnTo>
                    <a:pt x="719" y="426"/>
                  </a:lnTo>
                  <a:lnTo>
                    <a:pt x="725" y="415"/>
                  </a:lnTo>
                  <a:lnTo>
                    <a:pt x="732" y="405"/>
                  </a:lnTo>
                  <a:lnTo>
                    <a:pt x="739" y="394"/>
                  </a:lnTo>
                  <a:lnTo>
                    <a:pt x="749" y="385"/>
                  </a:lnTo>
                  <a:lnTo>
                    <a:pt x="758" y="377"/>
                  </a:lnTo>
                  <a:lnTo>
                    <a:pt x="768" y="368"/>
                  </a:lnTo>
                  <a:lnTo>
                    <a:pt x="779" y="363"/>
                  </a:lnTo>
                  <a:lnTo>
                    <a:pt x="792" y="357"/>
                  </a:lnTo>
                  <a:lnTo>
                    <a:pt x="805" y="353"/>
                  </a:lnTo>
                  <a:lnTo>
                    <a:pt x="817" y="349"/>
                  </a:lnTo>
                  <a:lnTo>
                    <a:pt x="831" y="347"/>
                  </a:lnTo>
                  <a:lnTo>
                    <a:pt x="844" y="347"/>
                  </a:lnTo>
                  <a:lnTo>
                    <a:pt x="844" y="347"/>
                  </a:lnTo>
                  <a:lnTo>
                    <a:pt x="858" y="347"/>
                  </a:lnTo>
                  <a:lnTo>
                    <a:pt x="871" y="349"/>
                  </a:lnTo>
                  <a:lnTo>
                    <a:pt x="883" y="351"/>
                  </a:lnTo>
                  <a:lnTo>
                    <a:pt x="894" y="356"/>
                  </a:lnTo>
                  <a:lnTo>
                    <a:pt x="907" y="361"/>
                  </a:lnTo>
                  <a:lnTo>
                    <a:pt x="917" y="367"/>
                  </a:lnTo>
                  <a:lnTo>
                    <a:pt x="928" y="374"/>
                  </a:lnTo>
                  <a:lnTo>
                    <a:pt x="936" y="381"/>
                  </a:lnTo>
                  <a:lnTo>
                    <a:pt x="946" y="389"/>
                  </a:lnTo>
                  <a:lnTo>
                    <a:pt x="953" y="399"/>
                  </a:lnTo>
                  <a:lnTo>
                    <a:pt x="960" y="409"/>
                  </a:lnTo>
                  <a:lnTo>
                    <a:pt x="967" y="419"/>
                  </a:lnTo>
                  <a:lnTo>
                    <a:pt x="971" y="430"/>
                  </a:lnTo>
                  <a:lnTo>
                    <a:pt x="976" y="441"/>
                  </a:lnTo>
                  <a:lnTo>
                    <a:pt x="978" y="454"/>
                  </a:lnTo>
                  <a:lnTo>
                    <a:pt x="980" y="465"/>
                  </a:lnTo>
                  <a:lnTo>
                    <a:pt x="980" y="465"/>
                  </a:lnTo>
                  <a:lnTo>
                    <a:pt x="981" y="476"/>
                  </a:lnTo>
                  <a:lnTo>
                    <a:pt x="981" y="476"/>
                  </a:lnTo>
                  <a:lnTo>
                    <a:pt x="981" y="478"/>
                  </a:lnTo>
                  <a:lnTo>
                    <a:pt x="981" y="478"/>
                  </a:lnTo>
                  <a:lnTo>
                    <a:pt x="980" y="492"/>
                  </a:lnTo>
                  <a:lnTo>
                    <a:pt x="977" y="507"/>
                  </a:lnTo>
                  <a:lnTo>
                    <a:pt x="973" y="521"/>
                  </a:lnTo>
                  <a:lnTo>
                    <a:pt x="967" y="534"/>
                  </a:lnTo>
                  <a:lnTo>
                    <a:pt x="1040" y="534"/>
                  </a:lnTo>
                  <a:lnTo>
                    <a:pt x="1040" y="534"/>
                  </a:lnTo>
                  <a:lnTo>
                    <a:pt x="1041" y="521"/>
                  </a:lnTo>
                  <a:lnTo>
                    <a:pt x="1041" y="521"/>
                  </a:lnTo>
                  <a:lnTo>
                    <a:pt x="1050" y="518"/>
                  </a:lnTo>
                  <a:lnTo>
                    <a:pt x="1055" y="515"/>
                  </a:lnTo>
                  <a:lnTo>
                    <a:pt x="1061" y="510"/>
                  </a:lnTo>
                  <a:lnTo>
                    <a:pt x="1064" y="503"/>
                  </a:lnTo>
                  <a:lnTo>
                    <a:pt x="1067" y="496"/>
                  </a:lnTo>
                  <a:lnTo>
                    <a:pt x="1068" y="486"/>
                  </a:lnTo>
                  <a:lnTo>
                    <a:pt x="1068" y="464"/>
                  </a:lnTo>
                  <a:lnTo>
                    <a:pt x="1068" y="464"/>
                  </a:lnTo>
                  <a:close/>
                  <a:moveTo>
                    <a:pt x="530" y="258"/>
                  </a:moveTo>
                  <a:lnTo>
                    <a:pt x="288" y="258"/>
                  </a:lnTo>
                  <a:lnTo>
                    <a:pt x="288" y="258"/>
                  </a:lnTo>
                  <a:lnTo>
                    <a:pt x="286" y="255"/>
                  </a:lnTo>
                  <a:lnTo>
                    <a:pt x="286" y="255"/>
                  </a:lnTo>
                  <a:lnTo>
                    <a:pt x="288" y="239"/>
                  </a:lnTo>
                  <a:lnTo>
                    <a:pt x="292" y="224"/>
                  </a:lnTo>
                  <a:lnTo>
                    <a:pt x="297" y="209"/>
                  </a:lnTo>
                  <a:lnTo>
                    <a:pt x="306" y="195"/>
                  </a:lnTo>
                  <a:lnTo>
                    <a:pt x="316" y="179"/>
                  </a:lnTo>
                  <a:lnTo>
                    <a:pt x="327" y="165"/>
                  </a:lnTo>
                  <a:lnTo>
                    <a:pt x="341" y="151"/>
                  </a:lnTo>
                  <a:lnTo>
                    <a:pt x="356" y="137"/>
                  </a:lnTo>
                  <a:lnTo>
                    <a:pt x="373" y="124"/>
                  </a:lnTo>
                  <a:lnTo>
                    <a:pt x="391" y="113"/>
                  </a:lnTo>
                  <a:lnTo>
                    <a:pt x="412" y="103"/>
                  </a:lnTo>
                  <a:lnTo>
                    <a:pt x="433" y="94"/>
                  </a:lnTo>
                  <a:lnTo>
                    <a:pt x="456" y="85"/>
                  </a:lnTo>
                  <a:lnTo>
                    <a:pt x="480" y="80"/>
                  </a:lnTo>
                  <a:lnTo>
                    <a:pt x="505" y="75"/>
                  </a:lnTo>
                  <a:lnTo>
                    <a:pt x="530" y="73"/>
                  </a:lnTo>
                  <a:lnTo>
                    <a:pt x="530" y="258"/>
                  </a:lnTo>
                  <a:close/>
                  <a:moveTo>
                    <a:pt x="589" y="258"/>
                  </a:moveTo>
                  <a:lnTo>
                    <a:pt x="589" y="74"/>
                  </a:lnTo>
                  <a:lnTo>
                    <a:pt x="589" y="74"/>
                  </a:lnTo>
                  <a:lnTo>
                    <a:pt x="614" y="77"/>
                  </a:lnTo>
                  <a:lnTo>
                    <a:pt x="637" y="82"/>
                  </a:lnTo>
                  <a:lnTo>
                    <a:pt x="659" y="89"/>
                  </a:lnTo>
                  <a:lnTo>
                    <a:pt x="679" y="98"/>
                  </a:lnTo>
                  <a:lnTo>
                    <a:pt x="698" y="108"/>
                  </a:lnTo>
                  <a:lnTo>
                    <a:pt x="718" y="117"/>
                  </a:lnTo>
                  <a:lnTo>
                    <a:pt x="735" y="130"/>
                  </a:lnTo>
                  <a:lnTo>
                    <a:pt x="750" y="143"/>
                  </a:lnTo>
                  <a:lnTo>
                    <a:pt x="764" y="155"/>
                  </a:lnTo>
                  <a:lnTo>
                    <a:pt x="777" y="169"/>
                  </a:lnTo>
                  <a:lnTo>
                    <a:pt x="788" y="183"/>
                  </a:lnTo>
                  <a:lnTo>
                    <a:pt x="796" y="199"/>
                  </a:lnTo>
                  <a:lnTo>
                    <a:pt x="805" y="213"/>
                  </a:lnTo>
                  <a:lnTo>
                    <a:pt x="810" y="228"/>
                  </a:lnTo>
                  <a:lnTo>
                    <a:pt x="814" y="242"/>
                  </a:lnTo>
                  <a:lnTo>
                    <a:pt x="816" y="258"/>
                  </a:lnTo>
                  <a:lnTo>
                    <a:pt x="58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5" name="Freeform 29"/>
            <p:cNvSpPr>
              <a:spLocks noEditPoints="1"/>
            </p:cNvSpPr>
            <p:nvPr/>
          </p:nvSpPr>
          <p:spPr bwMode="auto">
            <a:xfrm>
              <a:off x="4641851" y="312738"/>
              <a:ext cx="122238" cy="115888"/>
            </a:xfrm>
            <a:custGeom>
              <a:avLst/>
              <a:gdLst>
                <a:gd name="T0" fmla="*/ 115 w 231"/>
                <a:gd name="T1" fmla="*/ 0 h 221"/>
                <a:gd name="T2" fmla="*/ 92 w 231"/>
                <a:gd name="T3" fmla="*/ 1 h 221"/>
                <a:gd name="T4" fmla="*/ 70 w 231"/>
                <a:gd name="T5" fmla="*/ 8 h 221"/>
                <a:gd name="T6" fmla="*/ 50 w 231"/>
                <a:gd name="T7" fmla="*/ 18 h 221"/>
                <a:gd name="T8" fmla="*/ 34 w 231"/>
                <a:gd name="T9" fmla="*/ 32 h 221"/>
                <a:gd name="T10" fmla="*/ 20 w 231"/>
                <a:gd name="T11" fmla="*/ 48 h 221"/>
                <a:gd name="T12" fmla="*/ 8 w 231"/>
                <a:gd name="T13" fmla="*/ 67 h 221"/>
                <a:gd name="T14" fmla="*/ 1 w 231"/>
                <a:gd name="T15" fmla="*/ 88 h 221"/>
                <a:gd name="T16" fmla="*/ 0 w 231"/>
                <a:gd name="T17" fmla="*/ 111 h 221"/>
                <a:gd name="T18" fmla="*/ 0 w 231"/>
                <a:gd name="T19" fmla="*/ 122 h 221"/>
                <a:gd name="T20" fmla="*/ 4 w 231"/>
                <a:gd name="T21" fmla="*/ 143 h 221"/>
                <a:gd name="T22" fmla="*/ 14 w 231"/>
                <a:gd name="T23" fmla="*/ 162 h 221"/>
                <a:gd name="T24" fmla="*/ 27 w 231"/>
                <a:gd name="T25" fmla="*/ 181 h 221"/>
                <a:gd name="T26" fmla="*/ 42 w 231"/>
                <a:gd name="T27" fmla="*/ 195 h 221"/>
                <a:gd name="T28" fmla="*/ 60 w 231"/>
                <a:gd name="T29" fmla="*/ 207 h 221"/>
                <a:gd name="T30" fmla="*/ 81 w 231"/>
                <a:gd name="T31" fmla="*/ 216 h 221"/>
                <a:gd name="T32" fmla="*/ 104 w 231"/>
                <a:gd name="T33" fmla="*/ 220 h 221"/>
                <a:gd name="T34" fmla="*/ 115 w 231"/>
                <a:gd name="T35" fmla="*/ 221 h 221"/>
                <a:gd name="T36" fmla="*/ 139 w 231"/>
                <a:gd name="T37" fmla="*/ 218 h 221"/>
                <a:gd name="T38" fmla="*/ 161 w 231"/>
                <a:gd name="T39" fmla="*/ 211 h 221"/>
                <a:gd name="T40" fmla="*/ 181 w 231"/>
                <a:gd name="T41" fmla="*/ 202 h 221"/>
                <a:gd name="T42" fmla="*/ 198 w 231"/>
                <a:gd name="T43" fmla="*/ 188 h 221"/>
                <a:gd name="T44" fmla="*/ 212 w 231"/>
                <a:gd name="T45" fmla="*/ 172 h 221"/>
                <a:gd name="T46" fmla="*/ 223 w 231"/>
                <a:gd name="T47" fmla="*/ 153 h 221"/>
                <a:gd name="T48" fmla="*/ 228 w 231"/>
                <a:gd name="T49" fmla="*/ 132 h 221"/>
                <a:gd name="T50" fmla="*/ 231 w 231"/>
                <a:gd name="T51" fmla="*/ 111 h 221"/>
                <a:gd name="T52" fmla="*/ 231 w 231"/>
                <a:gd name="T53" fmla="*/ 98 h 221"/>
                <a:gd name="T54" fmla="*/ 226 w 231"/>
                <a:gd name="T55" fmla="*/ 77 h 221"/>
                <a:gd name="T56" fmla="*/ 217 w 231"/>
                <a:gd name="T57" fmla="*/ 57 h 221"/>
                <a:gd name="T58" fmla="*/ 205 w 231"/>
                <a:gd name="T59" fmla="*/ 39 h 221"/>
                <a:gd name="T60" fmla="*/ 189 w 231"/>
                <a:gd name="T61" fmla="*/ 25 h 221"/>
                <a:gd name="T62" fmla="*/ 171 w 231"/>
                <a:gd name="T63" fmla="*/ 13 h 221"/>
                <a:gd name="T64" fmla="*/ 150 w 231"/>
                <a:gd name="T65" fmla="*/ 4 h 221"/>
                <a:gd name="T66" fmla="*/ 128 w 231"/>
                <a:gd name="T67" fmla="*/ 0 h 221"/>
                <a:gd name="T68" fmla="*/ 115 w 231"/>
                <a:gd name="T69" fmla="*/ 0 h 221"/>
                <a:gd name="T70" fmla="*/ 116 w 231"/>
                <a:gd name="T71" fmla="*/ 153 h 221"/>
                <a:gd name="T72" fmla="*/ 98 w 231"/>
                <a:gd name="T73" fmla="*/ 148 h 221"/>
                <a:gd name="T74" fmla="*/ 84 w 231"/>
                <a:gd name="T75" fmla="*/ 139 h 221"/>
                <a:gd name="T76" fmla="*/ 74 w 231"/>
                <a:gd name="T77" fmla="*/ 125 h 221"/>
                <a:gd name="T78" fmla="*/ 71 w 231"/>
                <a:gd name="T79" fmla="*/ 108 h 221"/>
                <a:gd name="T80" fmla="*/ 71 w 231"/>
                <a:gd name="T81" fmla="*/ 98 h 221"/>
                <a:gd name="T82" fmla="*/ 78 w 231"/>
                <a:gd name="T83" fmla="*/ 83 h 221"/>
                <a:gd name="T84" fmla="*/ 91 w 231"/>
                <a:gd name="T85" fmla="*/ 70 h 221"/>
                <a:gd name="T86" fmla="*/ 107 w 231"/>
                <a:gd name="T87" fmla="*/ 63 h 221"/>
                <a:gd name="T88" fmla="*/ 116 w 231"/>
                <a:gd name="T89" fmla="*/ 62 h 221"/>
                <a:gd name="T90" fmla="*/ 133 w 231"/>
                <a:gd name="T91" fmla="*/ 66 h 221"/>
                <a:gd name="T92" fmla="*/ 147 w 231"/>
                <a:gd name="T93" fmla="*/ 76 h 221"/>
                <a:gd name="T94" fmla="*/ 157 w 231"/>
                <a:gd name="T95" fmla="*/ 90 h 221"/>
                <a:gd name="T96" fmla="*/ 161 w 231"/>
                <a:gd name="T97" fmla="*/ 108 h 221"/>
                <a:gd name="T98" fmla="*/ 160 w 231"/>
                <a:gd name="T99" fmla="*/ 116 h 221"/>
                <a:gd name="T100" fmla="*/ 153 w 231"/>
                <a:gd name="T101" fmla="*/ 132 h 221"/>
                <a:gd name="T102" fmla="*/ 142 w 231"/>
                <a:gd name="T103" fmla="*/ 144 h 221"/>
                <a:gd name="T104" fmla="*/ 125 w 231"/>
                <a:gd name="T105" fmla="*/ 151 h 221"/>
                <a:gd name="T106" fmla="*/ 116 w 231"/>
                <a:gd name="T107" fmla="*/ 1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21">
                  <a:moveTo>
                    <a:pt x="115" y="0"/>
                  </a:moveTo>
                  <a:lnTo>
                    <a:pt x="115" y="0"/>
                  </a:lnTo>
                  <a:lnTo>
                    <a:pt x="104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4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4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20" y="172"/>
                  </a:lnTo>
                  <a:lnTo>
                    <a:pt x="27" y="181"/>
                  </a:lnTo>
                  <a:lnTo>
                    <a:pt x="34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4" y="220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28" y="220"/>
                  </a:lnTo>
                  <a:lnTo>
                    <a:pt x="139" y="218"/>
                  </a:lnTo>
                  <a:lnTo>
                    <a:pt x="150" y="216"/>
                  </a:lnTo>
                  <a:lnTo>
                    <a:pt x="161" y="211"/>
                  </a:lnTo>
                  <a:lnTo>
                    <a:pt x="171" y="207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8" y="188"/>
                  </a:lnTo>
                  <a:lnTo>
                    <a:pt x="205" y="181"/>
                  </a:lnTo>
                  <a:lnTo>
                    <a:pt x="212" y="172"/>
                  </a:lnTo>
                  <a:lnTo>
                    <a:pt x="217" y="162"/>
                  </a:lnTo>
                  <a:lnTo>
                    <a:pt x="223" y="153"/>
                  </a:lnTo>
                  <a:lnTo>
                    <a:pt x="226" y="143"/>
                  </a:lnTo>
                  <a:lnTo>
                    <a:pt x="228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3" y="67"/>
                  </a:lnTo>
                  <a:lnTo>
                    <a:pt x="217" y="57"/>
                  </a:lnTo>
                  <a:lnTo>
                    <a:pt x="212" y="48"/>
                  </a:lnTo>
                  <a:lnTo>
                    <a:pt x="205" y="39"/>
                  </a:lnTo>
                  <a:lnTo>
                    <a:pt x="198" y="32"/>
                  </a:lnTo>
                  <a:lnTo>
                    <a:pt x="189" y="25"/>
                  </a:lnTo>
                  <a:lnTo>
                    <a:pt x="181" y="18"/>
                  </a:lnTo>
                  <a:lnTo>
                    <a:pt x="171" y="13"/>
                  </a:lnTo>
                  <a:lnTo>
                    <a:pt x="161" y="8"/>
                  </a:lnTo>
                  <a:lnTo>
                    <a:pt x="150" y="4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5" y="0"/>
                  </a:lnTo>
                  <a:lnTo>
                    <a:pt x="115" y="0"/>
                  </a:lnTo>
                  <a:close/>
                  <a:moveTo>
                    <a:pt x="116" y="153"/>
                  </a:moveTo>
                  <a:lnTo>
                    <a:pt x="116" y="153"/>
                  </a:lnTo>
                  <a:lnTo>
                    <a:pt x="107" y="151"/>
                  </a:lnTo>
                  <a:lnTo>
                    <a:pt x="98" y="148"/>
                  </a:lnTo>
                  <a:lnTo>
                    <a:pt x="91" y="144"/>
                  </a:lnTo>
                  <a:lnTo>
                    <a:pt x="84" y="139"/>
                  </a:lnTo>
                  <a:lnTo>
                    <a:pt x="78" y="132"/>
                  </a:lnTo>
                  <a:lnTo>
                    <a:pt x="74" y="125"/>
                  </a:lnTo>
                  <a:lnTo>
                    <a:pt x="71" y="11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98"/>
                  </a:lnTo>
                  <a:lnTo>
                    <a:pt x="74" y="90"/>
                  </a:lnTo>
                  <a:lnTo>
                    <a:pt x="78" y="83"/>
                  </a:lnTo>
                  <a:lnTo>
                    <a:pt x="84" y="76"/>
                  </a:lnTo>
                  <a:lnTo>
                    <a:pt x="91" y="70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3" y="66"/>
                  </a:lnTo>
                  <a:lnTo>
                    <a:pt x="142" y="70"/>
                  </a:lnTo>
                  <a:lnTo>
                    <a:pt x="147" y="76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0" y="116"/>
                  </a:lnTo>
                  <a:lnTo>
                    <a:pt x="157" y="125"/>
                  </a:lnTo>
                  <a:lnTo>
                    <a:pt x="153" y="132"/>
                  </a:lnTo>
                  <a:lnTo>
                    <a:pt x="147" y="139"/>
                  </a:lnTo>
                  <a:lnTo>
                    <a:pt x="142" y="144"/>
                  </a:lnTo>
                  <a:lnTo>
                    <a:pt x="133" y="148"/>
                  </a:lnTo>
                  <a:lnTo>
                    <a:pt x="125" y="151"/>
                  </a:lnTo>
                  <a:lnTo>
                    <a:pt x="116" y="153"/>
                  </a:lnTo>
                  <a:lnTo>
                    <a:pt x="116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6" name="Freeform 30"/>
            <p:cNvSpPr>
              <a:spLocks noEditPoints="1"/>
            </p:cNvSpPr>
            <p:nvPr/>
          </p:nvSpPr>
          <p:spPr bwMode="auto">
            <a:xfrm>
              <a:off x="4333876" y="312738"/>
              <a:ext cx="122238" cy="115888"/>
            </a:xfrm>
            <a:custGeom>
              <a:avLst/>
              <a:gdLst>
                <a:gd name="T0" fmla="*/ 114 w 231"/>
                <a:gd name="T1" fmla="*/ 0 h 221"/>
                <a:gd name="T2" fmla="*/ 92 w 231"/>
                <a:gd name="T3" fmla="*/ 1 h 221"/>
                <a:gd name="T4" fmla="*/ 70 w 231"/>
                <a:gd name="T5" fmla="*/ 8 h 221"/>
                <a:gd name="T6" fmla="*/ 50 w 231"/>
                <a:gd name="T7" fmla="*/ 18 h 221"/>
                <a:gd name="T8" fmla="*/ 33 w 231"/>
                <a:gd name="T9" fmla="*/ 32 h 221"/>
                <a:gd name="T10" fmla="*/ 19 w 231"/>
                <a:gd name="T11" fmla="*/ 48 h 221"/>
                <a:gd name="T12" fmla="*/ 8 w 231"/>
                <a:gd name="T13" fmla="*/ 67 h 221"/>
                <a:gd name="T14" fmla="*/ 1 w 231"/>
                <a:gd name="T15" fmla="*/ 88 h 221"/>
                <a:gd name="T16" fmla="*/ 0 w 231"/>
                <a:gd name="T17" fmla="*/ 111 h 221"/>
                <a:gd name="T18" fmla="*/ 0 w 231"/>
                <a:gd name="T19" fmla="*/ 122 h 221"/>
                <a:gd name="T20" fmla="*/ 5 w 231"/>
                <a:gd name="T21" fmla="*/ 143 h 221"/>
                <a:gd name="T22" fmla="*/ 14 w 231"/>
                <a:gd name="T23" fmla="*/ 162 h 221"/>
                <a:gd name="T24" fmla="*/ 26 w 231"/>
                <a:gd name="T25" fmla="*/ 181 h 221"/>
                <a:gd name="T26" fmla="*/ 42 w 231"/>
                <a:gd name="T27" fmla="*/ 195 h 221"/>
                <a:gd name="T28" fmla="*/ 60 w 231"/>
                <a:gd name="T29" fmla="*/ 207 h 221"/>
                <a:gd name="T30" fmla="*/ 81 w 231"/>
                <a:gd name="T31" fmla="*/ 216 h 221"/>
                <a:gd name="T32" fmla="*/ 103 w 231"/>
                <a:gd name="T33" fmla="*/ 220 h 221"/>
                <a:gd name="T34" fmla="*/ 114 w 231"/>
                <a:gd name="T35" fmla="*/ 221 h 221"/>
                <a:gd name="T36" fmla="*/ 138 w 231"/>
                <a:gd name="T37" fmla="*/ 218 h 221"/>
                <a:gd name="T38" fmla="*/ 161 w 231"/>
                <a:gd name="T39" fmla="*/ 211 h 221"/>
                <a:gd name="T40" fmla="*/ 180 w 231"/>
                <a:gd name="T41" fmla="*/ 202 h 221"/>
                <a:gd name="T42" fmla="*/ 197 w 231"/>
                <a:gd name="T43" fmla="*/ 188 h 221"/>
                <a:gd name="T44" fmla="*/ 211 w 231"/>
                <a:gd name="T45" fmla="*/ 172 h 221"/>
                <a:gd name="T46" fmla="*/ 222 w 231"/>
                <a:gd name="T47" fmla="*/ 153 h 221"/>
                <a:gd name="T48" fmla="*/ 229 w 231"/>
                <a:gd name="T49" fmla="*/ 132 h 221"/>
                <a:gd name="T50" fmla="*/ 231 w 231"/>
                <a:gd name="T51" fmla="*/ 111 h 221"/>
                <a:gd name="T52" fmla="*/ 231 w 231"/>
                <a:gd name="T53" fmla="*/ 98 h 221"/>
                <a:gd name="T54" fmla="*/ 225 w 231"/>
                <a:gd name="T55" fmla="*/ 77 h 221"/>
                <a:gd name="T56" fmla="*/ 217 w 231"/>
                <a:gd name="T57" fmla="*/ 57 h 221"/>
                <a:gd name="T58" fmla="*/ 204 w 231"/>
                <a:gd name="T59" fmla="*/ 39 h 221"/>
                <a:gd name="T60" fmla="*/ 189 w 231"/>
                <a:gd name="T61" fmla="*/ 25 h 221"/>
                <a:gd name="T62" fmla="*/ 170 w 231"/>
                <a:gd name="T63" fmla="*/ 13 h 221"/>
                <a:gd name="T64" fmla="*/ 149 w 231"/>
                <a:gd name="T65" fmla="*/ 4 h 221"/>
                <a:gd name="T66" fmla="*/ 127 w 231"/>
                <a:gd name="T67" fmla="*/ 0 h 221"/>
                <a:gd name="T68" fmla="*/ 114 w 231"/>
                <a:gd name="T69" fmla="*/ 0 h 221"/>
                <a:gd name="T70" fmla="*/ 110 w 231"/>
                <a:gd name="T71" fmla="*/ 153 h 221"/>
                <a:gd name="T72" fmla="*/ 92 w 231"/>
                <a:gd name="T73" fmla="*/ 148 h 221"/>
                <a:gd name="T74" fmla="*/ 78 w 231"/>
                <a:gd name="T75" fmla="*/ 139 h 221"/>
                <a:gd name="T76" fmla="*/ 68 w 231"/>
                <a:gd name="T77" fmla="*/ 125 h 221"/>
                <a:gd name="T78" fmla="*/ 65 w 231"/>
                <a:gd name="T79" fmla="*/ 108 h 221"/>
                <a:gd name="T80" fmla="*/ 65 w 231"/>
                <a:gd name="T81" fmla="*/ 98 h 221"/>
                <a:gd name="T82" fmla="*/ 72 w 231"/>
                <a:gd name="T83" fmla="*/ 83 h 221"/>
                <a:gd name="T84" fmla="*/ 85 w 231"/>
                <a:gd name="T85" fmla="*/ 70 h 221"/>
                <a:gd name="T86" fmla="*/ 100 w 231"/>
                <a:gd name="T87" fmla="*/ 63 h 221"/>
                <a:gd name="T88" fmla="*/ 110 w 231"/>
                <a:gd name="T89" fmla="*/ 62 h 221"/>
                <a:gd name="T90" fmla="*/ 127 w 231"/>
                <a:gd name="T91" fmla="*/ 66 h 221"/>
                <a:gd name="T92" fmla="*/ 142 w 231"/>
                <a:gd name="T93" fmla="*/ 76 h 221"/>
                <a:gd name="T94" fmla="*/ 152 w 231"/>
                <a:gd name="T95" fmla="*/ 90 h 221"/>
                <a:gd name="T96" fmla="*/ 155 w 231"/>
                <a:gd name="T97" fmla="*/ 108 h 221"/>
                <a:gd name="T98" fmla="*/ 154 w 231"/>
                <a:gd name="T99" fmla="*/ 116 h 221"/>
                <a:gd name="T100" fmla="*/ 148 w 231"/>
                <a:gd name="T101" fmla="*/ 132 h 221"/>
                <a:gd name="T102" fmla="*/ 135 w 231"/>
                <a:gd name="T103" fmla="*/ 144 h 221"/>
                <a:gd name="T104" fmla="*/ 119 w 231"/>
                <a:gd name="T105" fmla="*/ 151 h 221"/>
                <a:gd name="T106" fmla="*/ 110 w 231"/>
                <a:gd name="T107" fmla="*/ 1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21">
                  <a:moveTo>
                    <a:pt x="114" y="0"/>
                  </a:moveTo>
                  <a:lnTo>
                    <a:pt x="114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3" y="32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5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5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19" y="172"/>
                  </a:lnTo>
                  <a:lnTo>
                    <a:pt x="26" y="181"/>
                  </a:lnTo>
                  <a:lnTo>
                    <a:pt x="33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3" y="220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27" y="220"/>
                  </a:lnTo>
                  <a:lnTo>
                    <a:pt x="138" y="218"/>
                  </a:lnTo>
                  <a:lnTo>
                    <a:pt x="149" y="216"/>
                  </a:lnTo>
                  <a:lnTo>
                    <a:pt x="161" y="211"/>
                  </a:lnTo>
                  <a:lnTo>
                    <a:pt x="170" y="207"/>
                  </a:lnTo>
                  <a:lnTo>
                    <a:pt x="180" y="202"/>
                  </a:lnTo>
                  <a:lnTo>
                    <a:pt x="189" y="195"/>
                  </a:lnTo>
                  <a:lnTo>
                    <a:pt x="197" y="188"/>
                  </a:lnTo>
                  <a:lnTo>
                    <a:pt x="204" y="181"/>
                  </a:lnTo>
                  <a:lnTo>
                    <a:pt x="211" y="172"/>
                  </a:lnTo>
                  <a:lnTo>
                    <a:pt x="217" y="162"/>
                  </a:lnTo>
                  <a:lnTo>
                    <a:pt x="222" y="153"/>
                  </a:lnTo>
                  <a:lnTo>
                    <a:pt x="225" y="143"/>
                  </a:lnTo>
                  <a:lnTo>
                    <a:pt x="229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9" y="88"/>
                  </a:lnTo>
                  <a:lnTo>
                    <a:pt x="225" y="77"/>
                  </a:lnTo>
                  <a:lnTo>
                    <a:pt x="222" y="67"/>
                  </a:lnTo>
                  <a:lnTo>
                    <a:pt x="217" y="57"/>
                  </a:lnTo>
                  <a:lnTo>
                    <a:pt x="211" y="48"/>
                  </a:lnTo>
                  <a:lnTo>
                    <a:pt x="204" y="39"/>
                  </a:lnTo>
                  <a:lnTo>
                    <a:pt x="197" y="32"/>
                  </a:lnTo>
                  <a:lnTo>
                    <a:pt x="189" y="25"/>
                  </a:lnTo>
                  <a:lnTo>
                    <a:pt x="180" y="18"/>
                  </a:lnTo>
                  <a:lnTo>
                    <a:pt x="170" y="13"/>
                  </a:lnTo>
                  <a:lnTo>
                    <a:pt x="161" y="8"/>
                  </a:lnTo>
                  <a:lnTo>
                    <a:pt x="149" y="4"/>
                  </a:lnTo>
                  <a:lnTo>
                    <a:pt x="138" y="1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110" y="153"/>
                  </a:moveTo>
                  <a:lnTo>
                    <a:pt x="110" y="153"/>
                  </a:lnTo>
                  <a:lnTo>
                    <a:pt x="100" y="151"/>
                  </a:lnTo>
                  <a:lnTo>
                    <a:pt x="92" y="148"/>
                  </a:lnTo>
                  <a:lnTo>
                    <a:pt x="85" y="144"/>
                  </a:lnTo>
                  <a:lnTo>
                    <a:pt x="78" y="139"/>
                  </a:lnTo>
                  <a:lnTo>
                    <a:pt x="72" y="132"/>
                  </a:lnTo>
                  <a:lnTo>
                    <a:pt x="68" y="125"/>
                  </a:lnTo>
                  <a:lnTo>
                    <a:pt x="65" y="116"/>
                  </a:lnTo>
                  <a:lnTo>
                    <a:pt x="65" y="108"/>
                  </a:lnTo>
                  <a:lnTo>
                    <a:pt x="65" y="108"/>
                  </a:lnTo>
                  <a:lnTo>
                    <a:pt x="65" y="98"/>
                  </a:lnTo>
                  <a:lnTo>
                    <a:pt x="68" y="90"/>
                  </a:lnTo>
                  <a:lnTo>
                    <a:pt x="72" y="83"/>
                  </a:lnTo>
                  <a:lnTo>
                    <a:pt x="78" y="76"/>
                  </a:lnTo>
                  <a:lnTo>
                    <a:pt x="85" y="70"/>
                  </a:lnTo>
                  <a:lnTo>
                    <a:pt x="92" y="66"/>
                  </a:lnTo>
                  <a:lnTo>
                    <a:pt x="100" y="63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9" y="63"/>
                  </a:lnTo>
                  <a:lnTo>
                    <a:pt x="127" y="66"/>
                  </a:lnTo>
                  <a:lnTo>
                    <a:pt x="135" y="70"/>
                  </a:lnTo>
                  <a:lnTo>
                    <a:pt x="142" y="76"/>
                  </a:lnTo>
                  <a:lnTo>
                    <a:pt x="148" y="83"/>
                  </a:lnTo>
                  <a:lnTo>
                    <a:pt x="152" y="90"/>
                  </a:lnTo>
                  <a:lnTo>
                    <a:pt x="154" y="98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4" y="116"/>
                  </a:lnTo>
                  <a:lnTo>
                    <a:pt x="152" y="125"/>
                  </a:lnTo>
                  <a:lnTo>
                    <a:pt x="148" y="132"/>
                  </a:lnTo>
                  <a:lnTo>
                    <a:pt x="142" y="139"/>
                  </a:lnTo>
                  <a:lnTo>
                    <a:pt x="135" y="144"/>
                  </a:lnTo>
                  <a:lnTo>
                    <a:pt x="127" y="148"/>
                  </a:lnTo>
                  <a:lnTo>
                    <a:pt x="119" y="151"/>
                  </a:lnTo>
                  <a:lnTo>
                    <a:pt x="110" y="153"/>
                  </a:lnTo>
                  <a:lnTo>
                    <a:pt x="11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881274" y="2803760"/>
            <a:ext cx="547688" cy="319088"/>
            <a:chOff x="6983413" y="2925763"/>
            <a:chExt cx="547688" cy="3190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8" name="Freeform 3843"/>
            <p:cNvSpPr>
              <a:spLocks/>
            </p:cNvSpPr>
            <p:nvPr/>
          </p:nvSpPr>
          <p:spPr bwMode="auto">
            <a:xfrm>
              <a:off x="7286626" y="2959101"/>
              <a:ext cx="104775" cy="150813"/>
            </a:xfrm>
            <a:custGeom>
              <a:avLst/>
              <a:gdLst>
                <a:gd name="T0" fmla="*/ 4 w 28"/>
                <a:gd name="T1" fmla="*/ 40 h 40"/>
                <a:gd name="T2" fmla="*/ 2 w 28"/>
                <a:gd name="T3" fmla="*/ 40 h 40"/>
                <a:gd name="T4" fmla="*/ 1 w 28"/>
                <a:gd name="T5" fmla="*/ 35 h 40"/>
                <a:gd name="T6" fmla="*/ 21 w 28"/>
                <a:gd name="T7" fmla="*/ 2 h 40"/>
                <a:gd name="T8" fmla="*/ 26 w 28"/>
                <a:gd name="T9" fmla="*/ 1 h 40"/>
                <a:gd name="T10" fmla="*/ 27 w 28"/>
                <a:gd name="T11" fmla="*/ 5 h 40"/>
                <a:gd name="T12" fmla="*/ 7 w 28"/>
                <a:gd name="T13" fmla="*/ 39 h 40"/>
                <a:gd name="T14" fmla="*/ 4 w 28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0">
                  <a:moveTo>
                    <a:pt x="4" y="40"/>
                  </a:moveTo>
                  <a:cubicBezTo>
                    <a:pt x="4" y="40"/>
                    <a:pt x="3" y="40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4" y="0"/>
                    <a:pt x="26" y="1"/>
                  </a:cubicBezTo>
                  <a:cubicBezTo>
                    <a:pt x="28" y="2"/>
                    <a:pt x="28" y="4"/>
                    <a:pt x="27" y="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844"/>
            <p:cNvSpPr>
              <a:spLocks/>
            </p:cNvSpPr>
            <p:nvPr/>
          </p:nvSpPr>
          <p:spPr bwMode="auto">
            <a:xfrm>
              <a:off x="7316788" y="2952751"/>
              <a:ext cx="109538" cy="25400"/>
            </a:xfrm>
            <a:custGeom>
              <a:avLst/>
              <a:gdLst>
                <a:gd name="T0" fmla="*/ 26 w 29"/>
                <a:gd name="T1" fmla="*/ 7 h 7"/>
                <a:gd name="T2" fmla="*/ 4 w 29"/>
                <a:gd name="T3" fmla="*/ 7 h 7"/>
                <a:gd name="T4" fmla="*/ 0 w 29"/>
                <a:gd name="T5" fmla="*/ 4 h 7"/>
                <a:gd name="T6" fmla="*/ 4 w 29"/>
                <a:gd name="T7" fmla="*/ 0 h 7"/>
                <a:gd name="T8" fmla="*/ 26 w 29"/>
                <a:gd name="T9" fmla="*/ 0 h 7"/>
                <a:gd name="T10" fmla="*/ 29 w 29"/>
                <a:gd name="T11" fmla="*/ 4 h 7"/>
                <a:gd name="T12" fmla="*/ 26 w 2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">
                  <a:moveTo>
                    <a:pt x="2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5"/>
                    <a:pt x="28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845"/>
            <p:cNvSpPr>
              <a:spLocks/>
            </p:cNvSpPr>
            <p:nvPr/>
          </p:nvSpPr>
          <p:spPr bwMode="auto">
            <a:xfrm>
              <a:off x="7129463" y="2925763"/>
              <a:ext cx="101600" cy="90488"/>
            </a:xfrm>
            <a:custGeom>
              <a:avLst/>
              <a:gdLst>
                <a:gd name="T0" fmla="*/ 10 w 27"/>
                <a:gd name="T1" fmla="*/ 24 h 24"/>
                <a:gd name="T2" fmla="*/ 7 w 27"/>
                <a:gd name="T3" fmla="*/ 22 h 24"/>
                <a:gd name="T4" fmla="*/ 1 w 27"/>
                <a:gd name="T5" fmla="*/ 9 h 24"/>
                <a:gd name="T6" fmla="*/ 1 w 27"/>
                <a:gd name="T7" fmla="*/ 6 h 24"/>
                <a:gd name="T8" fmla="*/ 3 w 27"/>
                <a:gd name="T9" fmla="*/ 4 h 24"/>
                <a:gd name="T10" fmla="*/ 22 w 27"/>
                <a:gd name="T11" fmla="*/ 1 h 24"/>
                <a:gd name="T12" fmla="*/ 26 w 27"/>
                <a:gd name="T13" fmla="*/ 3 h 24"/>
                <a:gd name="T14" fmla="*/ 24 w 27"/>
                <a:gd name="T15" fmla="*/ 7 h 24"/>
                <a:gd name="T16" fmla="*/ 9 w 27"/>
                <a:gd name="T17" fmla="*/ 10 h 24"/>
                <a:gd name="T18" fmla="*/ 13 w 27"/>
                <a:gd name="T19" fmla="*/ 19 h 24"/>
                <a:gd name="T20" fmla="*/ 11 w 27"/>
                <a:gd name="T21" fmla="*/ 23 h 24"/>
                <a:gd name="T22" fmla="*/ 10 w 2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4">
                  <a:moveTo>
                    <a:pt x="10" y="24"/>
                  </a:moveTo>
                  <a:cubicBezTo>
                    <a:pt x="8" y="24"/>
                    <a:pt x="7" y="23"/>
                    <a:pt x="7" y="2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2"/>
                    <a:pt x="11" y="23"/>
                  </a:cubicBezTo>
                  <a:cubicBezTo>
                    <a:pt x="11" y="23"/>
                    <a:pt x="1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846"/>
            <p:cNvSpPr>
              <a:spLocks noEditPoints="1"/>
            </p:cNvSpPr>
            <p:nvPr/>
          </p:nvSpPr>
          <p:spPr bwMode="auto">
            <a:xfrm>
              <a:off x="7339013" y="3052763"/>
              <a:ext cx="192088" cy="192088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6 h 51"/>
                <a:gd name="T4" fmla="*/ 26 w 51"/>
                <a:gd name="T5" fmla="*/ 0 h 51"/>
                <a:gd name="T6" fmla="*/ 51 w 51"/>
                <a:gd name="T7" fmla="*/ 26 h 51"/>
                <a:gd name="T8" fmla="*/ 26 w 51"/>
                <a:gd name="T9" fmla="*/ 51 h 51"/>
                <a:gd name="T10" fmla="*/ 26 w 51"/>
                <a:gd name="T11" fmla="*/ 7 h 51"/>
                <a:gd name="T12" fmla="*/ 7 w 51"/>
                <a:gd name="T13" fmla="*/ 26 h 51"/>
                <a:gd name="T14" fmla="*/ 26 w 51"/>
                <a:gd name="T15" fmla="*/ 44 h 51"/>
                <a:gd name="T16" fmla="*/ 44 w 51"/>
                <a:gd name="T17" fmla="*/ 26 h 51"/>
                <a:gd name="T18" fmla="*/ 26 w 51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847"/>
            <p:cNvSpPr>
              <a:spLocks noEditPoints="1"/>
            </p:cNvSpPr>
            <p:nvPr/>
          </p:nvSpPr>
          <p:spPr bwMode="auto">
            <a:xfrm>
              <a:off x="6983413" y="3052763"/>
              <a:ext cx="190500" cy="192088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6 h 51"/>
                <a:gd name="T4" fmla="*/ 26 w 51"/>
                <a:gd name="T5" fmla="*/ 0 h 51"/>
                <a:gd name="T6" fmla="*/ 51 w 51"/>
                <a:gd name="T7" fmla="*/ 26 h 51"/>
                <a:gd name="T8" fmla="*/ 26 w 51"/>
                <a:gd name="T9" fmla="*/ 51 h 51"/>
                <a:gd name="T10" fmla="*/ 26 w 51"/>
                <a:gd name="T11" fmla="*/ 7 h 51"/>
                <a:gd name="T12" fmla="*/ 7 w 51"/>
                <a:gd name="T13" fmla="*/ 26 h 51"/>
                <a:gd name="T14" fmla="*/ 26 w 51"/>
                <a:gd name="T15" fmla="*/ 44 h 51"/>
                <a:gd name="T16" fmla="*/ 44 w 51"/>
                <a:gd name="T17" fmla="*/ 26 h 51"/>
                <a:gd name="T18" fmla="*/ 26 w 51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848"/>
            <p:cNvSpPr>
              <a:spLocks/>
            </p:cNvSpPr>
            <p:nvPr/>
          </p:nvSpPr>
          <p:spPr bwMode="auto">
            <a:xfrm>
              <a:off x="7065963" y="2989263"/>
              <a:ext cx="385763" cy="176213"/>
            </a:xfrm>
            <a:custGeom>
              <a:avLst/>
              <a:gdLst>
                <a:gd name="T0" fmla="*/ 4 w 103"/>
                <a:gd name="T1" fmla="*/ 47 h 47"/>
                <a:gd name="T2" fmla="*/ 2 w 103"/>
                <a:gd name="T3" fmla="*/ 46 h 47"/>
                <a:gd name="T4" fmla="*/ 1 w 103"/>
                <a:gd name="T5" fmla="*/ 42 h 47"/>
                <a:gd name="T6" fmla="*/ 24 w 103"/>
                <a:gd name="T7" fmla="*/ 2 h 47"/>
                <a:gd name="T8" fmla="*/ 27 w 103"/>
                <a:gd name="T9" fmla="*/ 0 h 47"/>
                <a:gd name="T10" fmla="*/ 80 w 103"/>
                <a:gd name="T11" fmla="*/ 0 h 47"/>
                <a:gd name="T12" fmla="*/ 83 w 103"/>
                <a:gd name="T13" fmla="*/ 2 h 47"/>
                <a:gd name="T14" fmla="*/ 103 w 103"/>
                <a:gd name="T15" fmla="*/ 42 h 47"/>
                <a:gd name="T16" fmla="*/ 102 w 103"/>
                <a:gd name="T17" fmla="*/ 45 h 47"/>
                <a:gd name="T18" fmla="*/ 100 w 103"/>
                <a:gd name="T19" fmla="*/ 47 h 47"/>
                <a:gd name="T20" fmla="*/ 67 w 103"/>
                <a:gd name="T21" fmla="*/ 47 h 47"/>
                <a:gd name="T22" fmla="*/ 64 w 103"/>
                <a:gd name="T23" fmla="*/ 44 h 47"/>
                <a:gd name="T24" fmla="*/ 67 w 103"/>
                <a:gd name="T25" fmla="*/ 40 h 47"/>
                <a:gd name="T26" fmla="*/ 94 w 103"/>
                <a:gd name="T27" fmla="*/ 40 h 47"/>
                <a:gd name="T28" fmla="*/ 78 w 103"/>
                <a:gd name="T29" fmla="*/ 7 h 47"/>
                <a:gd name="T30" fmla="*/ 29 w 103"/>
                <a:gd name="T31" fmla="*/ 7 h 47"/>
                <a:gd name="T32" fmla="*/ 7 w 103"/>
                <a:gd name="T33" fmla="*/ 45 h 47"/>
                <a:gd name="T34" fmla="*/ 4 w 103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47">
                  <a:moveTo>
                    <a:pt x="4" y="47"/>
                  </a:moveTo>
                  <a:cubicBezTo>
                    <a:pt x="3" y="47"/>
                    <a:pt x="2" y="47"/>
                    <a:pt x="2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3"/>
                    <a:pt x="103" y="44"/>
                    <a:pt x="102" y="45"/>
                  </a:cubicBezTo>
                  <a:cubicBezTo>
                    <a:pt x="102" y="46"/>
                    <a:pt x="101" y="47"/>
                    <a:pt x="100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5" y="47"/>
                    <a:pt x="64" y="45"/>
                    <a:pt x="64" y="44"/>
                  </a:cubicBezTo>
                  <a:cubicBezTo>
                    <a:pt x="64" y="42"/>
                    <a:pt x="65" y="40"/>
                    <a:pt x="67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6"/>
                    <a:pt x="5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849"/>
            <p:cNvSpPr>
              <a:spLocks/>
            </p:cNvSpPr>
            <p:nvPr/>
          </p:nvSpPr>
          <p:spPr bwMode="auto">
            <a:xfrm>
              <a:off x="7132638" y="3038476"/>
              <a:ext cx="112713" cy="90488"/>
            </a:xfrm>
            <a:custGeom>
              <a:avLst/>
              <a:gdLst>
                <a:gd name="T0" fmla="*/ 26 w 30"/>
                <a:gd name="T1" fmla="*/ 24 h 24"/>
                <a:gd name="T2" fmla="*/ 24 w 30"/>
                <a:gd name="T3" fmla="*/ 23 h 24"/>
                <a:gd name="T4" fmla="*/ 2 w 30"/>
                <a:gd name="T5" fmla="*/ 6 h 24"/>
                <a:gd name="T6" fmla="*/ 1 w 30"/>
                <a:gd name="T7" fmla="*/ 2 h 24"/>
                <a:gd name="T8" fmla="*/ 6 w 30"/>
                <a:gd name="T9" fmla="*/ 1 h 24"/>
                <a:gd name="T10" fmla="*/ 28 w 30"/>
                <a:gd name="T11" fmla="*/ 18 h 24"/>
                <a:gd name="T12" fmla="*/ 29 w 30"/>
                <a:gd name="T13" fmla="*/ 23 h 24"/>
                <a:gd name="T14" fmla="*/ 26 w 3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cubicBezTo>
                    <a:pt x="25" y="24"/>
                    <a:pt x="25" y="24"/>
                    <a:pt x="24" y="2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9"/>
                    <a:pt x="30" y="21"/>
                    <a:pt x="29" y="23"/>
                  </a:cubicBezTo>
                  <a:cubicBezTo>
                    <a:pt x="28" y="24"/>
                    <a:pt x="27" y="24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850"/>
            <p:cNvSpPr>
              <a:spLocks noEditPoints="1"/>
            </p:cNvSpPr>
            <p:nvPr/>
          </p:nvSpPr>
          <p:spPr bwMode="auto">
            <a:xfrm>
              <a:off x="7219951" y="3082926"/>
              <a:ext cx="104775" cy="109538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4 h 29"/>
                <a:gd name="T8" fmla="*/ 14 w 28"/>
                <a:gd name="T9" fmla="*/ 29 h 29"/>
                <a:gd name="T10" fmla="*/ 14 w 28"/>
                <a:gd name="T11" fmla="*/ 7 h 29"/>
                <a:gd name="T12" fmla="*/ 6 w 28"/>
                <a:gd name="T13" fmla="*/ 14 h 29"/>
                <a:gd name="T14" fmla="*/ 14 w 28"/>
                <a:gd name="T15" fmla="*/ 22 h 29"/>
                <a:gd name="T16" fmla="*/ 22 w 28"/>
                <a:gd name="T17" fmla="*/ 14 h 29"/>
                <a:gd name="T18" fmla="*/ 14 w 28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6" y="10"/>
                    <a:pt x="6" y="14"/>
                  </a:cubicBezTo>
                  <a:cubicBezTo>
                    <a:pt x="6" y="18"/>
                    <a:pt x="10" y="22"/>
                    <a:pt x="14" y="22"/>
                  </a:cubicBezTo>
                  <a:cubicBezTo>
                    <a:pt x="18" y="22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936141" y="3326347"/>
            <a:ext cx="496526" cy="619125"/>
            <a:chOff x="6059488" y="2238376"/>
            <a:chExt cx="514350" cy="6413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6535738" y="2392363"/>
              <a:ext cx="38100" cy="38100"/>
            </a:xfrm>
            <a:custGeom>
              <a:avLst/>
              <a:gdLst>
                <a:gd name="T0" fmla="*/ 0 w 10"/>
                <a:gd name="T1" fmla="*/ 5 h 10"/>
                <a:gd name="T2" fmla="*/ 4 w 10"/>
                <a:gd name="T3" fmla="*/ 10 h 10"/>
                <a:gd name="T4" fmla="*/ 10 w 10"/>
                <a:gd name="T5" fmla="*/ 4 h 10"/>
                <a:gd name="T6" fmla="*/ 6 w 10"/>
                <a:gd name="T7" fmla="*/ 0 h 10"/>
                <a:gd name="T8" fmla="*/ 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cubicBezTo>
                    <a:pt x="0" y="7"/>
                    <a:pt x="1" y="10"/>
                    <a:pt x="4" y="10"/>
                  </a:cubicBezTo>
                  <a:cubicBezTo>
                    <a:pt x="6" y="10"/>
                    <a:pt x="10" y="7"/>
                    <a:pt x="10" y="4"/>
                  </a:cubicBezTo>
                  <a:cubicBezTo>
                    <a:pt x="10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6340475" y="2347913"/>
              <a:ext cx="209550" cy="382588"/>
            </a:xfrm>
            <a:custGeom>
              <a:avLst/>
              <a:gdLst>
                <a:gd name="T0" fmla="*/ 54 w 56"/>
                <a:gd name="T1" fmla="*/ 57 h 102"/>
                <a:gd name="T2" fmla="*/ 55 w 56"/>
                <a:gd name="T3" fmla="*/ 51 h 102"/>
                <a:gd name="T4" fmla="*/ 55 w 56"/>
                <a:gd name="T5" fmla="*/ 40 h 102"/>
                <a:gd name="T6" fmla="*/ 22 w 56"/>
                <a:gd name="T7" fmla="*/ 1 h 102"/>
                <a:gd name="T8" fmla="*/ 1 w 56"/>
                <a:gd name="T9" fmla="*/ 19 h 102"/>
                <a:gd name="T10" fmla="*/ 1 w 56"/>
                <a:gd name="T11" fmla="*/ 20 h 102"/>
                <a:gd name="T12" fmla="*/ 13 w 56"/>
                <a:gd name="T13" fmla="*/ 50 h 102"/>
                <a:gd name="T14" fmla="*/ 11 w 56"/>
                <a:gd name="T15" fmla="*/ 57 h 102"/>
                <a:gd name="T16" fmla="*/ 4 w 56"/>
                <a:gd name="T17" fmla="*/ 80 h 102"/>
                <a:gd name="T18" fmla="*/ 4 w 56"/>
                <a:gd name="T19" fmla="*/ 83 h 102"/>
                <a:gd name="T20" fmla="*/ 15 w 56"/>
                <a:gd name="T21" fmla="*/ 100 h 102"/>
                <a:gd name="T22" fmla="*/ 24 w 56"/>
                <a:gd name="T23" fmla="*/ 100 h 102"/>
                <a:gd name="T24" fmla="*/ 46 w 56"/>
                <a:gd name="T25" fmla="*/ 76 h 102"/>
                <a:gd name="T26" fmla="*/ 54 w 56"/>
                <a:gd name="T2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2">
                  <a:moveTo>
                    <a:pt x="54" y="57"/>
                  </a:moveTo>
                  <a:cubicBezTo>
                    <a:pt x="55" y="55"/>
                    <a:pt x="55" y="52"/>
                    <a:pt x="55" y="51"/>
                  </a:cubicBezTo>
                  <a:cubicBezTo>
                    <a:pt x="55" y="51"/>
                    <a:pt x="56" y="44"/>
                    <a:pt x="55" y="40"/>
                  </a:cubicBezTo>
                  <a:cubicBezTo>
                    <a:pt x="54" y="26"/>
                    <a:pt x="38" y="1"/>
                    <a:pt x="22" y="1"/>
                  </a:cubicBezTo>
                  <a:cubicBezTo>
                    <a:pt x="12" y="0"/>
                    <a:pt x="1" y="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1"/>
                    <a:pt x="13" y="40"/>
                    <a:pt x="13" y="50"/>
                  </a:cubicBezTo>
                  <a:cubicBezTo>
                    <a:pt x="13" y="52"/>
                    <a:pt x="12" y="54"/>
                    <a:pt x="11" y="57"/>
                  </a:cubicBezTo>
                  <a:cubicBezTo>
                    <a:pt x="9" y="64"/>
                    <a:pt x="4" y="75"/>
                    <a:pt x="4" y="80"/>
                  </a:cubicBezTo>
                  <a:cubicBezTo>
                    <a:pt x="4" y="80"/>
                    <a:pt x="4" y="82"/>
                    <a:pt x="4" y="83"/>
                  </a:cubicBezTo>
                  <a:cubicBezTo>
                    <a:pt x="4" y="89"/>
                    <a:pt x="7" y="96"/>
                    <a:pt x="15" y="100"/>
                  </a:cubicBezTo>
                  <a:cubicBezTo>
                    <a:pt x="19" y="102"/>
                    <a:pt x="24" y="100"/>
                    <a:pt x="24" y="100"/>
                  </a:cubicBezTo>
                  <a:cubicBezTo>
                    <a:pt x="33" y="98"/>
                    <a:pt x="43" y="85"/>
                    <a:pt x="46" y="76"/>
                  </a:cubicBezTo>
                  <a:cubicBezTo>
                    <a:pt x="48" y="73"/>
                    <a:pt x="52" y="64"/>
                    <a:pt x="54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6472238" y="2298701"/>
              <a:ext cx="52388" cy="55563"/>
            </a:xfrm>
            <a:custGeom>
              <a:avLst/>
              <a:gdLst>
                <a:gd name="T0" fmla="*/ 5 w 14"/>
                <a:gd name="T1" fmla="*/ 15 h 15"/>
                <a:gd name="T2" fmla="*/ 14 w 14"/>
                <a:gd name="T3" fmla="*/ 6 h 15"/>
                <a:gd name="T4" fmla="*/ 9 w 14"/>
                <a:gd name="T5" fmla="*/ 0 h 15"/>
                <a:gd name="T6" fmla="*/ 0 w 14"/>
                <a:gd name="T7" fmla="*/ 8 h 15"/>
                <a:gd name="T8" fmla="*/ 5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15"/>
                  </a:moveTo>
                  <a:cubicBezTo>
                    <a:pt x="9" y="15"/>
                    <a:pt x="14" y="10"/>
                    <a:pt x="14" y="6"/>
                  </a:cubicBezTo>
                  <a:cubicBezTo>
                    <a:pt x="14" y="4"/>
                    <a:pt x="12" y="1"/>
                    <a:pt x="9" y="0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0" y="11"/>
                    <a:pt x="2" y="14"/>
                    <a:pt x="5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6419850" y="2260601"/>
              <a:ext cx="60325" cy="71438"/>
            </a:xfrm>
            <a:custGeom>
              <a:avLst/>
              <a:gdLst>
                <a:gd name="T0" fmla="*/ 6 w 16"/>
                <a:gd name="T1" fmla="*/ 18 h 19"/>
                <a:gd name="T2" fmla="*/ 9 w 16"/>
                <a:gd name="T3" fmla="*/ 18 h 19"/>
                <a:gd name="T4" fmla="*/ 16 w 16"/>
                <a:gd name="T5" fmla="*/ 8 h 19"/>
                <a:gd name="T6" fmla="*/ 9 w 16"/>
                <a:gd name="T7" fmla="*/ 0 h 19"/>
                <a:gd name="T8" fmla="*/ 1 w 16"/>
                <a:gd name="T9" fmla="*/ 8 h 19"/>
                <a:gd name="T10" fmla="*/ 6 w 16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6" y="18"/>
                  </a:moveTo>
                  <a:cubicBezTo>
                    <a:pt x="7" y="19"/>
                    <a:pt x="9" y="18"/>
                    <a:pt x="9" y="18"/>
                  </a:cubicBezTo>
                  <a:cubicBezTo>
                    <a:pt x="13" y="17"/>
                    <a:pt x="16" y="11"/>
                    <a:pt x="16" y="8"/>
                  </a:cubicBezTo>
                  <a:cubicBezTo>
                    <a:pt x="16" y="4"/>
                    <a:pt x="13" y="0"/>
                    <a:pt x="9" y="0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3"/>
                    <a:pt x="2" y="17"/>
                    <a:pt x="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2"/>
            <p:cNvSpPr>
              <a:spLocks/>
            </p:cNvSpPr>
            <p:nvPr/>
          </p:nvSpPr>
          <p:spPr bwMode="auto">
            <a:xfrm>
              <a:off x="6510338" y="2343151"/>
              <a:ext cx="39688" cy="46038"/>
            </a:xfrm>
            <a:custGeom>
              <a:avLst/>
              <a:gdLst>
                <a:gd name="T0" fmla="*/ 1 w 11"/>
                <a:gd name="T1" fmla="*/ 4 h 12"/>
                <a:gd name="T2" fmla="*/ 1 w 11"/>
                <a:gd name="T3" fmla="*/ 9 h 12"/>
                <a:gd name="T4" fmla="*/ 5 w 11"/>
                <a:gd name="T5" fmla="*/ 12 h 12"/>
                <a:gd name="T6" fmla="*/ 11 w 11"/>
                <a:gd name="T7" fmla="*/ 5 h 12"/>
                <a:gd name="T8" fmla="*/ 7 w 11"/>
                <a:gd name="T9" fmla="*/ 1 h 12"/>
                <a:gd name="T10" fmla="*/ 1 w 1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6"/>
                    <a:pt x="0" y="9"/>
                    <a:pt x="1" y="9"/>
                  </a:cubicBezTo>
                  <a:cubicBezTo>
                    <a:pt x="1" y="10"/>
                    <a:pt x="2" y="11"/>
                    <a:pt x="5" y="12"/>
                  </a:cubicBezTo>
                  <a:cubicBezTo>
                    <a:pt x="8" y="12"/>
                    <a:pt x="11" y="8"/>
                    <a:pt x="11" y="5"/>
                  </a:cubicBezTo>
                  <a:cubicBezTo>
                    <a:pt x="11" y="3"/>
                    <a:pt x="10" y="1"/>
                    <a:pt x="7" y="1"/>
                  </a:cubicBezTo>
                  <a:cubicBezTo>
                    <a:pt x="5" y="0"/>
                    <a:pt x="3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53"/>
            <p:cNvSpPr>
              <a:spLocks/>
            </p:cNvSpPr>
            <p:nvPr/>
          </p:nvSpPr>
          <p:spPr bwMode="auto">
            <a:xfrm>
              <a:off x="6334125" y="2238376"/>
              <a:ext cx="80963" cy="101600"/>
            </a:xfrm>
            <a:custGeom>
              <a:avLst/>
              <a:gdLst>
                <a:gd name="T0" fmla="*/ 10 w 22"/>
                <a:gd name="T1" fmla="*/ 27 h 27"/>
                <a:gd name="T2" fmla="*/ 22 w 22"/>
                <a:gd name="T3" fmla="*/ 15 h 27"/>
                <a:gd name="T4" fmla="*/ 22 w 22"/>
                <a:gd name="T5" fmla="*/ 9 h 27"/>
                <a:gd name="T6" fmla="*/ 12 w 22"/>
                <a:gd name="T7" fmla="*/ 0 h 27"/>
                <a:gd name="T8" fmla="*/ 1 w 22"/>
                <a:gd name="T9" fmla="*/ 14 h 27"/>
                <a:gd name="T10" fmla="*/ 10 w 22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10" y="27"/>
                  </a:moveTo>
                  <a:cubicBezTo>
                    <a:pt x="15" y="27"/>
                    <a:pt x="22" y="22"/>
                    <a:pt x="22" y="15"/>
                  </a:cubicBezTo>
                  <a:cubicBezTo>
                    <a:pt x="22" y="15"/>
                    <a:pt x="22" y="11"/>
                    <a:pt x="22" y="9"/>
                  </a:cubicBezTo>
                  <a:cubicBezTo>
                    <a:pt x="21" y="4"/>
                    <a:pt x="17" y="0"/>
                    <a:pt x="12" y="0"/>
                  </a:cubicBezTo>
                  <a:cubicBezTo>
                    <a:pt x="5" y="0"/>
                    <a:pt x="1" y="8"/>
                    <a:pt x="1" y="14"/>
                  </a:cubicBezTo>
                  <a:cubicBezTo>
                    <a:pt x="0" y="18"/>
                    <a:pt x="2" y="27"/>
                    <a:pt x="10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54"/>
            <p:cNvSpPr>
              <a:spLocks/>
            </p:cNvSpPr>
            <p:nvPr/>
          </p:nvSpPr>
          <p:spPr bwMode="auto">
            <a:xfrm>
              <a:off x="6164263" y="2455863"/>
              <a:ext cx="52388" cy="63500"/>
            </a:xfrm>
            <a:custGeom>
              <a:avLst/>
              <a:gdLst>
                <a:gd name="T0" fmla="*/ 7 w 14"/>
                <a:gd name="T1" fmla="*/ 17 h 17"/>
                <a:gd name="T2" fmla="*/ 14 w 14"/>
                <a:gd name="T3" fmla="*/ 9 h 17"/>
                <a:gd name="T4" fmla="*/ 7 w 14"/>
                <a:gd name="T5" fmla="*/ 0 h 17"/>
                <a:gd name="T6" fmla="*/ 0 w 14"/>
                <a:gd name="T7" fmla="*/ 8 h 17"/>
                <a:gd name="T8" fmla="*/ 7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11" y="17"/>
                    <a:pt x="14" y="12"/>
                    <a:pt x="14" y="9"/>
                  </a:cubicBezTo>
                  <a:cubicBezTo>
                    <a:pt x="14" y="5"/>
                    <a:pt x="11" y="0"/>
                    <a:pt x="7" y="0"/>
                  </a:cubicBezTo>
                  <a:cubicBezTo>
                    <a:pt x="2" y="0"/>
                    <a:pt x="0" y="5"/>
                    <a:pt x="0" y="8"/>
                  </a:cubicBezTo>
                  <a:cubicBezTo>
                    <a:pt x="0" y="12"/>
                    <a:pt x="2" y="17"/>
                    <a:pt x="7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5"/>
            <p:cNvSpPr>
              <a:spLocks/>
            </p:cNvSpPr>
            <p:nvPr/>
          </p:nvSpPr>
          <p:spPr bwMode="auto">
            <a:xfrm>
              <a:off x="6119813" y="2486026"/>
              <a:ext cx="44450" cy="49213"/>
            </a:xfrm>
            <a:custGeom>
              <a:avLst/>
              <a:gdLst>
                <a:gd name="T0" fmla="*/ 6 w 12"/>
                <a:gd name="T1" fmla="*/ 13 h 13"/>
                <a:gd name="T2" fmla="*/ 11 w 12"/>
                <a:gd name="T3" fmla="*/ 7 h 13"/>
                <a:gd name="T4" fmla="*/ 5 w 12"/>
                <a:gd name="T5" fmla="*/ 0 h 13"/>
                <a:gd name="T6" fmla="*/ 0 w 12"/>
                <a:gd name="T7" fmla="*/ 5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9" y="13"/>
                    <a:pt x="12" y="10"/>
                    <a:pt x="11" y="7"/>
                  </a:cubicBezTo>
                  <a:cubicBezTo>
                    <a:pt x="11" y="4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3"/>
                    <a:pt x="6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56"/>
            <p:cNvSpPr>
              <a:spLocks/>
            </p:cNvSpPr>
            <p:nvPr/>
          </p:nvSpPr>
          <p:spPr bwMode="auto">
            <a:xfrm>
              <a:off x="6081713" y="2524126"/>
              <a:ext cx="46038" cy="44450"/>
            </a:xfrm>
            <a:custGeom>
              <a:avLst/>
              <a:gdLst>
                <a:gd name="T0" fmla="*/ 5 w 12"/>
                <a:gd name="T1" fmla="*/ 11 h 12"/>
                <a:gd name="T2" fmla="*/ 9 w 12"/>
                <a:gd name="T3" fmla="*/ 11 h 12"/>
                <a:gd name="T4" fmla="*/ 12 w 12"/>
                <a:gd name="T5" fmla="*/ 8 h 12"/>
                <a:gd name="T6" fmla="*/ 5 w 12"/>
                <a:gd name="T7" fmla="*/ 0 h 12"/>
                <a:gd name="T8" fmla="*/ 1 w 12"/>
                <a:gd name="T9" fmla="*/ 1 h 12"/>
                <a:gd name="T10" fmla="*/ 0 w 12"/>
                <a:gd name="T11" fmla="*/ 5 h 12"/>
                <a:gd name="T12" fmla="*/ 5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11"/>
                  </a:moveTo>
                  <a:cubicBezTo>
                    <a:pt x="7" y="12"/>
                    <a:pt x="8" y="11"/>
                    <a:pt x="9" y="11"/>
                  </a:cubicBezTo>
                  <a:cubicBezTo>
                    <a:pt x="11" y="10"/>
                    <a:pt x="12" y="9"/>
                    <a:pt x="12" y="8"/>
                  </a:cubicBezTo>
                  <a:cubicBezTo>
                    <a:pt x="12" y="5"/>
                    <a:pt x="9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"/>
                    <a:pt x="3" y="10"/>
                    <a:pt x="5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7"/>
            <p:cNvSpPr>
              <a:spLocks/>
            </p:cNvSpPr>
            <p:nvPr/>
          </p:nvSpPr>
          <p:spPr bwMode="auto">
            <a:xfrm>
              <a:off x="6221413" y="2436813"/>
              <a:ext cx="74613" cy="93663"/>
            </a:xfrm>
            <a:custGeom>
              <a:avLst/>
              <a:gdLst>
                <a:gd name="T0" fmla="*/ 11 w 20"/>
                <a:gd name="T1" fmla="*/ 0 h 25"/>
                <a:gd name="T2" fmla="*/ 0 w 20"/>
                <a:gd name="T3" fmla="*/ 11 h 25"/>
                <a:gd name="T4" fmla="*/ 5 w 20"/>
                <a:gd name="T5" fmla="*/ 22 h 25"/>
                <a:gd name="T6" fmla="*/ 12 w 20"/>
                <a:gd name="T7" fmla="*/ 24 h 25"/>
                <a:gd name="T8" fmla="*/ 20 w 20"/>
                <a:gd name="T9" fmla="*/ 12 h 25"/>
                <a:gd name="T10" fmla="*/ 1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1" y="0"/>
                  </a:moveTo>
                  <a:cubicBezTo>
                    <a:pt x="5" y="0"/>
                    <a:pt x="0" y="6"/>
                    <a:pt x="0" y="11"/>
                  </a:cubicBezTo>
                  <a:cubicBezTo>
                    <a:pt x="0" y="15"/>
                    <a:pt x="0" y="19"/>
                    <a:pt x="5" y="22"/>
                  </a:cubicBezTo>
                  <a:cubicBezTo>
                    <a:pt x="8" y="25"/>
                    <a:pt x="11" y="24"/>
                    <a:pt x="12" y="24"/>
                  </a:cubicBezTo>
                  <a:cubicBezTo>
                    <a:pt x="17" y="22"/>
                    <a:pt x="20" y="18"/>
                    <a:pt x="20" y="12"/>
                  </a:cubicBezTo>
                  <a:cubicBezTo>
                    <a:pt x="20" y="6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6078538" y="2535238"/>
              <a:ext cx="209550" cy="344488"/>
            </a:xfrm>
            <a:custGeom>
              <a:avLst/>
              <a:gdLst>
                <a:gd name="T0" fmla="*/ 56 w 56"/>
                <a:gd name="T1" fmla="*/ 16 h 92"/>
                <a:gd name="T2" fmla="*/ 37 w 56"/>
                <a:gd name="T3" fmla="*/ 1 h 92"/>
                <a:gd name="T4" fmla="*/ 0 w 56"/>
                <a:gd name="T5" fmla="*/ 36 h 92"/>
                <a:gd name="T6" fmla="*/ 0 w 56"/>
                <a:gd name="T7" fmla="*/ 39 h 92"/>
                <a:gd name="T8" fmla="*/ 0 w 56"/>
                <a:gd name="T9" fmla="*/ 39 h 92"/>
                <a:gd name="T10" fmla="*/ 0 w 56"/>
                <a:gd name="T11" fmla="*/ 43 h 92"/>
                <a:gd name="T12" fmla="*/ 0 w 56"/>
                <a:gd name="T13" fmla="*/ 48 h 92"/>
                <a:gd name="T14" fmla="*/ 37 w 56"/>
                <a:gd name="T15" fmla="*/ 92 h 92"/>
                <a:gd name="T16" fmla="*/ 52 w 56"/>
                <a:gd name="T17" fmla="*/ 81 h 92"/>
                <a:gd name="T18" fmla="*/ 43 w 56"/>
                <a:gd name="T19" fmla="*/ 50 h 92"/>
                <a:gd name="T20" fmla="*/ 46 w 56"/>
                <a:gd name="T21" fmla="*/ 39 h 92"/>
                <a:gd name="T22" fmla="*/ 56 w 56"/>
                <a:gd name="T23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92">
                  <a:moveTo>
                    <a:pt x="56" y="16"/>
                  </a:moveTo>
                  <a:cubicBezTo>
                    <a:pt x="56" y="6"/>
                    <a:pt x="45" y="1"/>
                    <a:pt x="37" y="1"/>
                  </a:cubicBezTo>
                  <a:cubicBezTo>
                    <a:pt x="19" y="0"/>
                    <a:pt x="0" y="17"/>
                    <a:pt x="0" y="36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7"/>
                    <a:pt x="0" y="48"/>
                  </a:cubicBezTo>
                  <a:cubicBezTo>
                    <a:pt x="1" y="61"/>
                    <a:pt x="21" y="92"/>
                    <a:pt x="37" y="92"/>
                  </a:cubicBezTo>
                  <a:cubicBezTo>
                    <a:pt x="42" y="92"/>
                    <a:pt x="52" y="88"/>
                    <a:pt x="52" y="81"/>
                  </a:cubicBezTo>
                  <a:cubicBezTo>
                    <a:pt x="52" y="76"/>
                    <a:pt x="42" y="60"/>
                    <a:pt x="43" y="50"/>
                  </a:cubicBezTo>
                  <a:cubicBezTo>
                    <a:pt x="43" y="46"/>
                    <a:pt x="44" y="43"/>
                    <a:pt x="46" y="39"/>
                  </a:cubicBezTo>
                  <a:cubicBezTo>
                    <a:pt x="50" y="31"/>
                    <a:pt x="56" y="23"/>
                    <a:pt x="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059488" y="2557463"/>
              <a:ext cx="38100" cy="41275"/>
            </a:xfrm>
            <a:custGeom>
              <a:avLst/>
              <a:gdLst>
                <a:gd name="T0" fmla="*/ 10 w 10"/>
                <a:gd name="T1" fmla="*/ 7 h 11"/>
                <a:gd name="T2" fmla="*/ 7 w 10"/>
                <a:gd name="T3" fmla="*/ 1 h 11"/>
                <a:gd name="T4" fmla="*/ 2 w 10"/>
                <a:gd name="T5" fmla="*/ 1 h 11"/>
                <a:gd name="T6" fmla="*/ 0 w 10"/>
                <a:gd name="T7" fmla="*/ 5 h 11"/>
                <a:gd name="T8" fmla="*/ 6 w 10"/>
                <a:gd name="T9" fmla="*/ 11 h 11"/>
                <a:gd name="T10" fmla="*/ 10 w 10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cubicBezTo>
                    <a:pt x="10" y="5"/>
                    <a:pt x="8" y="3"/>
                    <a:pt x="7" y="1"/>
                  </a:cubicBezTo>
                  <a:cubicBezTo>
                    <a:pt x="6" y="1"/>
                    <a:pt x="5" y="0"/>
                    <a:pt x="2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10"/>
                    <a:pt x="6" y="11"/>
                  </a:cubicBezTo>
                  <a:cubicBezTo>
                    <a:pt x="8" y="11"/>
                    <a:pt x="10" y="10"/>
                    <a:pt x="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6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sp>
        <p:nvSpPr>
          <p:cNvPr id="125" name="Freeform 60"/>
          <p:cNvSpPr>
            <a:spLocks/>
          </p:cNvSpPr>
          <p:nvPr/>
        </p:nvSpPr>
        <p:spPr bwMode="auto">
          <a:xfrm>
            <a:off x="783743" y="371931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文本框 125"/>
          <p:cNvSpPr txBox="1"/>
          <p:nvPr/>
        </p:nvSpPr>
        <p:spPr>
          <a:xfrm>
            <a:off x="716895" y="4518916"/>
            <a:ext cx="6165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数据图表设计而成；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可根据需要修改图表数据；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颜色可以根据需要进行修改。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圆角矩形 126"/>
          <p:cNvSpPr/>
          <p:nvPr/>
        </p:nvSpPr>
        <p:spPr>
          <a:xfrm>
            <a:off x="1451435" y="387860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8" name="等腰三角形 127"/>
          <p:cNvSpPr/>
          <p:nvPr/>
        </p:nvSpPr>
        <p:spPr>
          <a:xfrm rot="16200000">
            <a:off x="1376803" y="394614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50" name="图表 49"/>
          <p:cNvGraphicFramePr/>
          <p:nvPr>
            <p:extLst>
              <p:ext uri="{D42A27DB-BD31-4B8C-83A1-F6EECF244321}">
                <p14:modId xmlns:p14="http://schemas.microsoft.com/office/powerpoint/2010/main" val="3489576640"/>
              </p:ext>
            </p:extLst>
          </p:nvPr>
        </p:nvGraphicFramePr>
        <p:xfrm>
          <a:off x="4726745" y="2250831"/>
          <a:ext cx="7296443" cy="4367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文本框 50"/>
          <p:cNvSpPr txBox="1"/>
          <p:nvPr/>
        </p:nvSpPr>
        <p:spPr>
          <a:xfrm>
            <a:off x="5329573" y="1633058"/>
            <a:ext cx="490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3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510403" y="3005203"/>
            <a:ext cx="8072438" cy="661988"/>
            <a:chOff x="3179327" y="1428641"/>
            <a:chExt cx="8072438" cy="661988"/>
          </a:xfrm>
        </p:grpSpPr>
        <p:sp>
          <p:nvSpPr>
            <p:cNvPr id="51" name="Oval 93"/>
            <p:cNvSpPr>
              <a:spLocks noChangeArrowheads="1"/>
            </p:cNvSpPr>
            <p:nvPr/>
          </p:nvSpPr>
          <p:spPr bwMode="auto">
            <a:xfrm>
              <a:off x="3262624" y="1508810"/>
              <a:ext cx="500063" cy="501650"/>
            </a:xfrm>
            <a:prstGeom prst="ellipse">
              <a:avLst/>
            </a:prstGeom>
            <a:solidFill>
              <a:srgbClr val="E60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94"/>
            <p:cNvSpPr>
              <a:spLocks/>
            </p:cNvSpPr>
            <p:nvPr/>
          </p:nvSpPr>
          <p:spPr bwMode="auto">
            <a:xfrm>
              <a:off x="3179327" y="1428641"/>
              <a:ext cx="8072438" cy="661988"/>
            </a:xfrm>
            <a:custGeom>
              <a:avLst/>
              <a:gdLst>
                <a:gd name="T0" fmla="*/ 876 w 906"/>
                <a:gd name="T1" fmla="*/ 10 h 74"/>
                <a:gd name="T2" fmla="*/ 61 w 906"/>
                <a:gd name="T3" fmla="*/ 10 h 74"/>
                <a:gd name="T4" fmla="*/ 36 w 906"/>
                <a:gd name="T5" fmla="*/ 0 h 74"/>
                <a:gd name="T6" fmla="*/ 0 w 906"/>
                <a:gd name="T7" fmla="*/ 37 h 74"/>
                <a:gd name="T8" fmla="*/ 36 w 906"/>
                <a:gd name="T9" fmla="*/ 74 h 74"/>
                <a:gd name="T10" fmla="*/ 61 w 906"/>
                <a:gd name="T11" fmla="*/ 64 h 74"/>
                <a:gd name="T12" fmla="*/ 876 w 906"/>
                <a:gd name="T13" fmla="*/ 64 h 74"/>
                <a:gd name="T14" fmla="*/ 906 w 906"/>
                <a:gd name="T15" fmla="*/ 37 h 74"/>
                <a:gd name="T16" fmla="*/ 876 w 906"/>
                <a:gd name="T17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6" h="74">
                  <a:moveTo>
                    <a:pt x="876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54" y="4"/>
                    <a:pt x="4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6" y="74"/>
                  </a:cubicBezTo>
                  <a:cubicBezTo>
                    <a:pt x="46" y="74"/>
                    <a:pt x="54" y="70"/>
                    <a:pt x="61" y="64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93" y="64"/>
                    <a:pt x="906" y="52"/>
                    <a:pt x="906" y="37"/>
                  </a:cubicBezTo>
                  <a:cubicBezTo>
                    <a:pt x="906" y="22"/>
                    <a:pt x="893" y="10"/>
                    <a:pt x="876" y="10"/>
                  </a:cubicBezTo>
                  <a:close/>
                </a:path>
              </a:pathLst>
            </a:custGeom>
            <a:noFill/>
            <a:ln w="36513" cap="flat">
              <a:solidFill>
                <a:srgbClr val="05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2710588563"/>
              </p:ext>
            </p:extLst>
          </p:nvPr>
        </p:nvGraphicFramePr>
        <p:xfrm>
          <a:off x="3709572" y="2505769"/>
          <a:ext cx="6238470" cy="421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3510403" y="4250679"/>
            <a:ext cx="8072438" cy="661988"/>
            <a:chOff x="3179327" y="1428641"/>
            <a:chExt cx="8072438" cy="661988"/>
          </a:xfrm>
        </p:grpSpPr>
        <p:sp>
          <p:nvSpPr>
            <p:cNvPr id="56" name="Oval 93"/>
            <p:cNvSpPr>
              <a:spLocks noChangeArrowheads="1"/>
            </p:cNvSpPr>
            <p:nvPr/>
          </p:nvSpPr>
          <p:spPr bwMode="auto">
            <a:xfrm>
              <a:off x="3262624" y="1508810"/>
              <a:ext cx="500063" cy="501650"/>
            </a:xfrm>
            <a:prstGeom prst="ellipse">
              <a:avLst/>
            </a:prstGeom>
            <a:solidFill>
              <a:srgbClr val="E60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4"/>
            <p:cNvSpPr>
              <a:spLocks/>
            </p:cNvSpPr>
            <p:nvPr/>
          </p:nvSpPr>
          <p:spPr bwMode="auto">
            <a:xfrm>
              <a:off x="3179327" y="1428641"/>
              <a:ext cx="8072438" cy="661988"/>
            </a:xfrm>
            <a:custGeom>
              <a:avLst/>
              <a:gdLst>
                <a:gd name="T0" fmla="*/ 876 w 906"/>
                <a:gd name="T1" fmla="*/ 10 h 74"/>
                <a:gd name="T2" fmla="*/ 61 w 906"/>
                <a:gd name="T3" fmla="*/ 10 h 74"/>
                <a:gd name="T4" fmla="*/ 36 w 906"/>
                <a:gd name="T5" fmla="*/ 0 h 74"/>
                <a:gd name="T6" fmla="*/ 0 w 906"/>
                <a:gd name="T7" fmla="*/ 37 h 74"/>
                <a:gd name="T8" fmla="*/ 36 w 906"/>
                <a:gd name="T9" fmla="*/ 74 h 74"/>
                <a:gd name="T10" fmla="*/ 61 w 906"/>
                <a:gd name="T11" fmla="*/ 64 h 74"/>
                <a:gd name="T12" fmla="*/ 876 w 906"/>
                <a:gd name="T13" fmla="*/ 64 h 74"/>
                <a:gd name="T14" fmla="*/ 906 w 906"/>
                <a:gd name="T15" fmla="*/ 37 h 74"/>
                <a:gd name="T16" fmla="*/ 876 w 906"/>
                <a:gd name="T17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6" h="74">
                  <a:moveTo>
                    <a:pt x="876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54" y="4"/>
                    <a:pt x="4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6" y="74"/>
                  </a:cubicBezTo>
                  <a:cubicBezTo>
                    <a:pt x="46" y="74"/>
                    <a:pt x="54" y="70"/>
                    <a:pt x="61" y="64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93" y="64"/>
                    <a:pt x="906" y="52"/>
                    <a:pt x="906" y="37"/>
                  </a:cubicBezTo>
                  <a:cubicBezTo>
                    <a:pt x="906" y="22"/>
                    <a:pt x="893" y="10"/>
                    <a:pt x="876" y="10"/>
                  </a:cubicBezTo>
                  <a:close/>
                </a:path>
              </a:pathLst>
            </a:custGeom>
            <a:noFill/>
            <a:ln w="36513" cap="flat">
              <a:solidFill>
                <a:srgbClr val="05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510403" y="5496155"/>
            <a:ext cx="8072438" cy="661988"/>
            <a:chOff x="3179327" y="1428641"/>
            <a:chExt cx="8072438" cy="661988"/>
          </a:xfrm>
        </p:grpSpPr>
        <p:sp>
          <p:nvSpPr>
            <p:cNvPr id="63" name="Oval 93"/>
            <p:cNvSpPr>
              <a:spLocks noChangeArrowheads="1"/>
            </p:cNvSpPr>
            <p:nvPr/>
          </p:nvSpPr>
          <p:spPr bwMode="auto">
            <a:xfrm>
              <a:off x="3262624" y="1508810"/>
              <a:ext cx="500063" cy="501650"/>
            </a:xfrm>
            <a:prstGeom prst="ellipse">
              <a:avLst/>
            </a:prstGeom>
            <a:solidFill>
              <a:srgbClr val="E60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4"/>
            <p:cNvSpPr>
              <a:spLocks/>
            </p:cNvSpPr>
            <p:nvPr/>
          </p:nvSpPr>
          <p:spPr bwMode="auto">
            <a:xfrm>
              <a:off x="3179327" y="1428641"/>
              <a:ext cx="8072438" cy="661988"/>
            </a:xfrm>
            <a:custGeom>
              <a:avLst/>
              <a:gdLst>
                <a:gd name="T0" fmla="*/ 876 w 906"/>
                <a:gd name="T1" fmla="*/ 10 h 74"/>
                <a:gd name="T2" fmla="*/ 61 w 906"/>
                <a:gd name="T3" fmla="*/ 10 h 74"/>
                <a:gd name="T4" fmla="*/ 36 w 906"/>
                <a:gd name="T5" fmla="*/ 0 h 74"/>
                <a:gd name="T6" fmla="*/ 0 w 906"/>
                <a:gd name="T7" fmla="*/ 37 h 74"/>
                <a:gd name="T8" fmla="*/ 36 w 906"/>
                <a:gd name="T9" fmla="*/ 74 h 74"/>
                <a:gd name="T10" fmla="*/ 61 w 906"/>
                <a:gd name="T11" fmla="*/ 64 h 74"/>
                <a:gd name="T12" fmla="*/ 876 w 906"/>
                <a:gd name="T13" fmla="*/ 64 h 74"/>
                <a:gd name="T14" fmla="*/ 906 w 906"/>
                <a:gd name="T15" fmla="*/ 37 h 74"/>
                <a:gd name="T16" fmla="*/ 876 w 906"/>
                <a:gd name="T17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6" h="74">
                  <a:moveTo>
                    <a:pt x="876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54" y="4"/>
                    <a:pt x="4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6" y="74"/>
                  </a:cubicBezTo>
                  <a:cubicBezTo>
                    <a:pt x="46" y="74"/>
                    <a:pt x="54" y="70"/>
                    <a:pt x="61" y="64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93" y="64"/>
                    <a:pt x="906" y="52"/>
                    <a:pt x="906" y="37"/>
                  </a:cubicBezTo>
                  <a:cubicBezTo>
                    <a:pt x="906" y="22"/>
                    <a:pt x="893" y="10"/>
                    <a:pt x="876" y="10"/>
                  </a:cubicBezTo>
                  <a:close/>
                </a:path>
              </a:pathLst>
            </a:custGeom>
            <a:noFill/>
            <a:ln w="36513" cap="flat">
              <a:solidFill>
                <a:srgbClr val="05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98367" y="3036735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2013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198367" y="4291901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2014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98367" y="5547067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2015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000603" y="858685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图为图表和图形组合而成，可以根据需要修改图表数字以及颜色。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856387" y="204607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某地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区夏季历年最高气温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Freeform 92"/>
          <p:cNvSpPr>
            <a:spLocks noEditPoints="1"/>
          </p:cNvSpPr>
          <p:nvPr/>
        </p:nvSpPr>
        <p:spPr bwMode="auto">
          <a:xfrm>
            <a:off x="5129021" y="1840631"/>
            <a:ext cx="727366" cy="750735"/>
          </a:xfrm>
          <a:custGeom>
            <a:avLst/>
            <a:gdLst>
              <a:gd name="T0" fmla="*/ 190 w 200"/>
              <a:gd name="T1" fmla="*/ 52 h 207"/>
              <a:gd name="T2" fmla="*/ 106 w 200"/>
              <a:gd name="T3" fmla="*/ 139 h 207"/>
              <a:gd name="T4" fmla="*/ 92 w 200"/>
              <a:gd name="T5" fmla="*/ 187 h 207"/>
              <a:gd name="T6" fmla="*/ 20 w 200"/>
              <a:gd name="T7" fmla="*/ 187 h 207"/>
              <a:gd name="T8" fmla="*/ 20 w 200"/>
              <a:gd name="T9" fmla="*/ 115 h 207"/>
              <a:gd name="T10" fmla="*/ 61 w 200"/>
              <a:gd name="T11" fmla="*/ 100 h 207"/>
              <a:gd name="T12" fmla="*/ 148 w 200"/>
              <a:gd name="T13" fmla="*/ 10 h 207"/>
              <a:gd name="T14" fmla="*/ 185 w 200"/>
              <a:gd name="T15" fmla="*/ 11 h 207"/>
              <a:gd name="T16" fmla="*/ 189 w 200"/>
              <a:gd name="T17" fmla="*/ 15 h 207"/>
              <a:gd name="T18" fmla="*/ 190 w 200"/>
              <a:gd name="T19" fmla="*/ 52 h 207"/>
              <a:gd name="T20" fmla="*/ 180 w 200"/>
              <a:gd name="T21" fmla="*/ 23 h 207"/>
              <a:gd name="T22" fmla="*/ 178 w 200"/>
              <a:gd name="T23" fmla="*/ 21 h 207"/>
              <a:gd name="T24" fmla="*/ 154 w 200"/>
              <a:gd name="T25" fmla="*/ 20 h 207"/>
              <a:gd name="T26" fmla="*/ 69 w 200"/>
              <a:gd name="T27" fmla="*/ 107 h 207"/>
              <a:gd name="T28" fmla="*/ 60 w 200"/>
              <a:gd name="T29" fmla="*/ 113 h 207"/>
              <a:gd name="T30" fmla="*/ 29 w 200"/>
              <a:gd name="T31" fmla="*/ 124 h 207"/>
              <a:gd name="T32" fmla="*/ 29 w 200"/>
              <a:gd name="T33" fmla="*/ 178 h 207"/>
              <a:gd name="T34" fmla="*/ 83 w 200"/>
              <a:gd name="T35" fmla="*/ 178 h 207"/>
              <a:gd name="T36" fmla="*/ 93 w 200"/>
              <a:gd name="T37" fmla="*/ 140 h 207"/>
              <a:gd name="T38" fmla="*/ 96 w 200"/>
              <a:gd name="T39" fmla="*/ 133 h 207"/>
              <a:gd name="T40" fmla="*/ 120 w 200"/>
              <a:gd name="T41" fmla="*/ 109 h 207"/>
              <a:gd name="T42" fmla="*/ 121 w 200"/>
              <a:gd name="T43" fmla="*/ 110 h 207"/>
              <a:gd name="T44" fmla="*/ 126 w 200"/>
              <a:gd name="T45" fmla="*/ 103 h 207"/>
              <a:gd name="T46" fmla="*/ 126 w 200"/>
              <a:gd name="T47" fmla="*/ 103 h 207"/>
              <a:gd name="T48" fmla="*/ 136 w 200"/>
              <a:gd name="T49" fmla="*/ 93 h 207"/>
              <a:gd name="T50" fmla="*/ 137 w 200"/>
              <a:gd name="T51" fmla="*/ 93 h 207"/>
              <a:gd name="T52" fmla="*/ 142 w 200"/>
              <a:gd name="T53" fmla="*/ 87 h 207"/>
              <a:gd name="T54" fmla="*/ 142 w 200"/>
              <a:gd name="T55" fmla="*/ 87 h 207"/>
              <a:gd name="T56" fmla="*/ 157 w 200"/>
              <a:gd name="T57" fmla="*/ 71 h 207"/>
              <a:gd name="T58" fmla="*/ 147 w 200"/>
              <a:gd name="T59" fmla="*/ 61 h 207"/>
              <a:gd name="T60" fmla="*/ 153 w 200"/>
              <a:gd name="T61" fmla="*/ 55 h 207"/>
              <a:gd name="T62" fmla="*/ 163 w 200"/>
              <a:gd name="T63" fmla="*/ 65 h 207"/>
              <a:gd name="T64" fmla="*/ 173 w 200"/>
              <a:gd name="T65" fmla="*/ 54 h 207"/>
              <a:gd name="T66" fmla="*/ 157 w 200"/>
              <a:gd name="T67" fmla="*/ 38 h 207"/>
              <a:gd name="T68" fmla="*/ 163 w 200"/>
              <a:gd name="T69" fmla="*/ 33 h 207"/>
              <a:gd name="T70" fmla="*/ 179 w 200"/>
              <a:gd name="T71" fmla="*/ 49 h 207"/>
              <a:gd name="T72" fmla="*/ 181 w 200"/>
              <a:gd name="T73" fmla="*/ 47 h 207"/>
              <a:gd name="T74" fmla="*/ 180 w 200"/>
              <a:gd name="T75" fmla="*/ 23 h 207"/>
              <a:gd name="T76" fmla="*/ 136 w 200"/>
              <a:gd name="T77" fmla="*/ 81 h 207"/>
              <a:gd name="T78" fmla="*/ 127 w 200"/>
              <a:gd name="T79" fmla="*/ 73 h 207"/>
              <a:gd name="T80" fmla="*/ 121 w 200"/>
              <a:gd name="T81" fmla="*/ 78 h 207"/>
              <a:gd name="T82" fmla="*/ 130 w 200"/>
              <a:gd name="T83" fmla="*/ 87 h 207"/>
              <a:gd name="T84" fmla="*/ 120 w 200"/>
              <a:gd name="T85" fmla="*/ 98 h 207"/>
              <a:gd name="T86" fmla="*/ 114 w 200"/>
              <a:gd name="T87" fmla="*/ 92 h 207"/>
              <a:gd name="T88" fmla="*/ 108 w 200"/>
              <a:gd name="T89" fmla="*/ 98 h 207"/>
              <a:gd name="T90" fmla="*/ 114 w 200"/>
              <a:gd name="T91" fmla="*/ 104 h 207"/>
              <a:gd name="T92" fmla="*/ 83 w 200"/>
              <a:gd name="T93" fmla="*/ 136 h 207"/>
              <a:gd name="T94" fmla="*/ 78 w 200"/>
              <a:gd name="T95" fmla="*/ 172 h 207"/>
              <a:gd name="T96" fmla="*/ 35 w 200"/>
              <a:gd name="T97" fmla="*/ 172 h 207"/>
              <a:gd name="T98" fmla="*/ 35 w 200"/>
              <a:gd name="T99" fmla="*/ 129 h 207"/>
              <a:gd name="T100" fmla="*/ 65 w 200"/>
              <a:gd name="T101" fmla="*/ 122 h 207"/>
              <a:gd name="T102" fmla="*/ 127 w 200"/>
              <a:gd name="T103" fmla="*/ 59 h 207"/>
              <a:gd name="T104" fmla="*/ 141 w 200"/>
              <a:gd name="T105" fmla="*/ 60 h 207"/>
              <a:gd name="T106" fmla="*/ 142 w 200"/>
              <a:gd name="T107" fmla="*/ 61 h 207"/>
              <a:gd name="T108" fmla="*/ 142 w 200"/>
              <a:gd name="T109" fmla="*/ 75 h 207"/>
              <a:gd name="T110" fmla="*/ 136 w 200"/>
              <a:gd name="T111" fmla="*/ 81 h 207"/>
              <a:gd name="T112" fmla="*/ 43 w 200"/>
              <a:gd name="T113" fmla="*/ 135 h 207"/>
              <a:gd name="T114" fmla="*/ 38 w 200"/>
              <a:gd name="T115" fmla="*/ 162 h 207"/>
              <a:gd name="T116" fmla="*/ 66 w 200"/>
              <a:gd name="T117" fmla="*/ 134 h 207"/>
              <a:gd name="T118" fmla="*/ 43 w 200"/>
              <a:gd name="T119" fmla="*/ 13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207">
                <a:moveTo>
                  <a:pt x="190" y="52"/>
                </a:moveTo>
                <a:cubicBezTo>
                  <a:pt x="106" y="139"/>
                  <a:pt x="106" y="139"/>
                  <a:pt x="106" y="139"/>
                </a:cubicBezTo>
                <a:cubicBezTo>
                  <a:pt x="110" y="156"/>
                  <a:pt x="105" y="174"/>
                  <a:pt x="92" y="187"/>
                </a:cubicBezTo>
                <a:cubicBezTo>
                  <a:pt x="72" y="207"/>
                  <a:pt x="40" y="207"/>
                  <a:pt x="20" y="187"/>
                </a:cubicBezTo>
                <a:cubicBezTo>
                  <a:pt x="0" y="167"/>
                  <a:pt x="0" y="135"/>
                  <a:pt x="20" y="115"/>
                </a:cubicBezTo>
                <a:cubicBezTo>
                  <a:pt x="31" y="103"/>
                  <a:pt x="47" y="99"/>
                  <a:pt x="61" y="100"/>
                </a:cubicBezTo>
                <a:cubicBezTo>
                  <a:pt x="148" y="10"/>
                  <a:pt x="148" y="10"/>
                  <a:pt x="148" y="10"/>
                </a:cubicBezTo>
                <a:cubicBezTo>
                  <a:pt x="158" y="0"/>
                  <a:pt x="175" y="1"/>
                  <a:pt x="185" y="11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99" y="25"/>
                  <a:pt x="200" y="42"/>
                  <a:pt x="190" y="52"/>
                </a:cubicBezTo>
                <a:close/>
                <a:moveTo>
                  <a:pt x="180" y="23"/>
                </a:moveTo>
                <a:cubicBezTo>
                  <a:pt x="178" y="21"/>
                  <a:pt x="178" y="21"/>
                  <a:pt x="178" y="21"/>
                </a:cubicBezTo>
                <a:cubicBezTo>
                  <a:pt x="171" y="15"/>
                  <a:pt x="160" y="14"/>
                  <a:pt x="154" y="2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8" y="112"/>
                  <a:pt x="60" y="113"/>
                  <a:pt x="60" y="113"/>
                </a:cubicBezTo>
                <a:cubicBezTo>
                  <a:pt x="49" y="112"/>
                  <a:pt x="38" y="115"/>
                  <a:pt x="29" y="124"/>
                </a:cubicBezTo>
                <a:cubicBezTo>
                  <a:pt x="14" y="139"/>
                  <a:pt x="14" y="163"/>
                  <a:pt x="29" y="178"/>
                </a:cubicBezTo>
                <a:cubicBezTo>
                  <a:pt x="44" y="193"/>
                  <a:pt x="68" y="193"/>
                  <a:pt x="83" y="178"/>
                </a:cubicBezTo>
                <a:cubicBezTo>
                  <a:pt x="93" y="168"/>
                  <a:pt x="97" y="153"/>
                  <a:pt x="93" y="140"/>
                </a:cubicBezTo>
                <a:cubicBezTo>
                  <a:pt x="93" y="140"/>
                  <a:pt x="92" y="136"/>
                  <a:pt x="96" y="133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6" y="103"/>
                  <a:pt x="126" y="103"/>
                  <a:pt x="126" y="103"/>
                </a:cubicBezTo>
                <a:cubicBezTo>
                  <a:pt x="126" y="103"/>
                  <a:pt x="126" y="103"/>
                  <a:pt x="126" y="103"/>
                </a:cubicBezTo>
                <a:cubicBezTo>
                  <a:pt x="136" y="93"/>
                  <a:pt x="136" y="93"/>
                  <a:pt x="136" y="93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63" y="65"/>
                  <a:pt x="163" y="65"/>
                  <a:pt x="163" y="65"/>
                </a:cubicBezTo>
                <a:cubicBezTo>
                  <a:pt x="173" y="54"/>
                  <a:pt x="173" y="54"/>
                  <a:pt x="173" y="54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79" y="49"/>
                  <a:pt x="179" y="49"/>
                  <a:pt x="179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7" y="41"/>
                  <a:pt x="186" y="30"/>
                  <a:pt x="180" y="23"/>
                </a:cubicBezTo>
                <a:close/>
                <a:moveTo>
                  <a:pt x="136" y="81"/>
                </a:moveTo>
                <a:cubicBezTo>
                  <a:pt x="127" y="73"/>
                  <a:pt x="127" y="73"/>
                  <a:pt x="127" y="73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9" y="148"/>
                  <a:pt x="88" y="163"/>
                  <a:pt x="78" y="172"/>
                </a:cubicBezTo>
                <a:cubicBezTo>
                  <a:pt x="66" y="184"/>
                  <a:pt x="46" y="184"/>
                  <a:pt x="35" y="172"/>
                </a:cubicBezTo>
                <a:cubicBezTo>
                  <a:pt x="23" y="160"/>
                  <a:pt x="23" y="141"/>
                  <a:pt x="35" y="129"/>
                </a:cubicBezTo>
                <a:cubicBezTo>
                  <a:pt x="43" y="121"/>
                  <a:pt x="55" y="119"/>
                  <a:pt x="65" y="122"/>
                </a:cubicBezTo>
                <a:cubicBezTo>
                  <a:pt x="127" y="59"/>
                  <a:pt x="127" y="59"/>
                  <a:pt x="127" y="59"/>
                </a:cubicBezTo>
                <a:cubicBezTo>
                  <a:pt x="130" y="55"/>
                  <a:pt x="137" y="56"/>
                  <a:pt x="141" y="60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6" y="65"/>
                  <a:pt x="146" y="71"/>
                  <a:pt x="142" y="75"/>
                </a:cubicBezTo>
                <a:lnTo>
                  <a:pt x="136" y="81"/>
                </a:lnTo>
                <a:close/>
                <a:moveTo>
                  <a:pt x="43" y="135"/>
                </a:moveTo>
                <a:cubicBezTo>
                  <a:pt x="30" y="147"/>
                  <a:pt x="38" y="166"/>
                  <a:pt x="38" y="162"/>
                </a:cubicBezTo>
                <a:cubicBezTo>
                  <a:pt x="41" y="135"/>
                  <a:pt x="66" y="134"/>
                  <a:pt x="66" y="134"/>
                </a:cubicBezTo>
                <a:cubicBezTo>
                  <a:pt x="66" y="134"/>
                  <a:pt x="56" y="124"/>
                  <a:pt x="43" y="135"/>
                </a:cubicBezTo>
                <a:close/>
              </a:path>
            </a:pathLst>
          </a:custGeom>
          <a:solidFill>
            <a:srgbClr val="E60A1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484157434"/>
              </p:ext>
            </p:extLst>
          </p:nvPr>
        </p:nvGraphicFramePr>
        <p:xfrm>
          <a:off x="6558956" y="2634202"/>
          <a:ext cx="5425172" cy="296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文本框 69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697600" y="1074904"/>
            <a:ext cx="1792288" cy="5213351"/>
            <a:chOff x="5681834" y="1074904"/>
            <a:chExt cx="1792288" cy="521335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448597" y="1879767"/>
              <a:ext cx="393700" cy="4408488"/>
            </a:xfrm>
            <a:prstGeom prst="rect">
              <a:avLst/>
            </a:prstGeom>
            <a:solidFill>
              <a:srgbClr val="F5B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681834" y="1074904"/>
              <a:ext cx="1792288" cy="1792288"/>
            </a:xfrm>
            <a:prstGeom prst="ellipse">
              <a:avLst/>
            </a:prstGeom>
            <a:solidFill>
              <a:srgbClr val="F5B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346997" y="1357479"/>
              <a:ext cx="434975" cy="434975"/>
            </a:xfrm>
            <a:prstGeom prst="ellipse">
              <a:avLst/>
            </a:prstGeom>
            <a:solidFill>
              <a:srgbClr val="67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418020" y="297968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A solution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18020" y="3868944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B</a:t>
            </a:r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 solution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8020" y="475820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C solution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Freeform 60"/>
          <p:cNvSpPr>
            <a:spLocks/>
          </p:cNvSpPr>
          <p:nvPr/>
        </p:nvSpPr>
        <p:spPr bwMode="auto">
          <a:xfrm>
            <a:off x="783743" y="371931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16895" y="4518916"/>
            <a:ext cx="476950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图由图标和数据图表组合而成；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可根据需要修改图表数据；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颜色可以根据需要进行修改。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451435" y="387860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 rot="16200000">
            <a:off x="1376803" y="394614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2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5874938" y="4602657"/>
            <a:ext cx="1593720" cy="1714175"/>
          </a:xfrm>
          <a:prstGeom prst="rect">
            <a:avLst/>
          </a:pr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7746633" y="4602657"/>
            <a:ext cx="1593720" cy="1714175"/>
          </a:xfrm>
          <a:prstGeom prst="rect">
            <a:avLst/>
          </a:pr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9655390" y="4602657"/>
            <a:ext cx="1596810" cy="1714175"/>
          </a:xfrm>
          <a:prstGeom prst="rect">
            <a:avLst/>
          </a:pr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62"/>
          <p:cNvSpPr>
            <a:spLocks noChangeArrowheads="1"/>
          </p:cNvSpPr>
          <p:nvPr/>
        </p:nvSpPr>
        <p:spPr bwMode="auto">
          <a:xfrm>
            <a:off x="3987800" y="4602657"/>
            <a:ext cx="1593720" cy="1714175"/>
          </a:xfrm>
          <a:prstGeom prst="rect">
            <a:avLst/>
          </a:pr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68"/>
          <p:cNvSpPr>
            <a:spLocks noChangeArrowheads="1"/>
          </p:cNvSpPr>
          <p:nvPr/>
        </p:nvSpPr>
        <p:spPr bwMode="auto">
          <a:xfrm>
            <a:off x="5881116" y="451572"/>
            <a:ext cx="3459237" cy="3462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69"/>
          <p:cNvSpPr>
            <a:spLocks noEditPoints="1"/>
          </p:cNvSpPr>
          <p:nvPr/>
        </p:nvSpPr>
        <p:spPr bwMode="auto">
          <a:xfrm>
            <a:off x="5837875" y="408332"/>
            <a:ext cx="3548808" cy="3551896"/>
          </a:xfrm>
          <a:custGeom>
            <a:avLst/>
            <a:gdLst>
              <a:gd name="T0" fmla="*/ 243 w 485"/>
              <a:gd name="T1" fmla="*/ 12 h 485"/>
              <a:gd name="T2" fmla="*/ 473 w 485"/>
              <a:gd name="T3" fmla="*/ 242 h 485"/>
              <a:gd name="T4" fmla="*/ 243 w 485"/>
              <a:gd name="T5" fmla="*/ 473 h 485"/>
              <a:gd name="T6" fmla="*/ 13 w 485"/>
              <a:gd name="T7" fmla="*/ 242 h 485"/>
              <a:gd name="T8" fmla="*/ 243 w 485"/>
              <a:gd name="T9" fmla="*/ 12 h 485"/>
              <a:gd name="T10" fmla="*/ 243 w 485"/>
              <a:gd name="T11" fmla="*/ 0 h 485"/>
              <a:gd name="T12" fmla="*/ 148 w 485"/>
              <a:gd name="T13" fmla="*/ 19 h 485"/>
              <a:gd name="T14" fmla="*/ 71 w 485"/>
              <a:gd name="T15" fmla="*/ 71 h 485"/>
              <a:gd name="T16" fmla="*/ 19 w 485"/>
              <a:gd name="T17" fmla="*/ 148 h 485"/>
              <a:gd name="T18" fmla="*/ 0 w 485"/>
              <a:gd name="T19" fmla="*/ 242 h 485"/>
              <a:gd name="T20" fmla="*/ 19 w 485"/>
              <a:gd name="T21" fmla="*/ 337 h 485"/>
              <a:gd name="T22" fmla="*/ 71 w 485"/>
              <a:gd name="T23" fmla="*/ 414 h 485"/>
              <a:gd name="T24" fmla="*/ 148 w 485"/>
              <a:gd name="T25" fmla="*/ 466 h 485"/>
              <a:gd name="T26" fmla="*/ 243 w 485"/>
              <a:gd name="T27" fmla="*/ 485 h 485"/>
              <a:gd name="T28" fmla="*/ 337 w 485"/>
              <a:gd name="T29" fmla="*/ 466 h 485"/>
              <a:gd name="T30" fmla="*/ 414 w 485"/>
              <a:gd name="T31" fmla="*/ 414 h 485"/>
              <a:gd name="T32" fmla="*/ 466 w 485"/>
              <a:gd name="T33" fmla="*/ 337 h 485"/>
              <a:gd name="T34" fmla="*/ 485 w 485"/>
              <a:gd name="T35" fmla="*/ 242 h 485"/>
              <a:gd name="T36" fmla="*/ 466 w 485"/>
              <a:gd name="T37" fmla="*/ 148 h 485"/>
              <a:gd name="T38" fmla="*/ 414 w 485"/>
              <a:gd name="T39" fmla="*/ 71 h 485"/>
              <a:gd name="T40" fmla="*/ 337 w 485"/>
              <a:gd name="T41" fmla="*/ 19 h 485"/>
              <a:gd name="T42" fmla="*/ 243 w 485"/>
              <a:gd name="T43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5" h="485">
                <a:moveTo>
                  <a:pt x="243" y="12"/>
                </a:moveTo>
                <a:cubicBezTo>
                  <a:pt x="370" y="12"/>
                  <a:pt x="473" y="115"/>
                  <a:pt x="473" y="242"/>
                </a:cubicBezTo>
                <a:cubicBezTo>
                  <a:pt x="473" y="370"/>
                  <a:pt x="370" y="473"/>
                  <a:pt x="243" y="473"/>
                </a:cubicBezTo>
                <a:cubicBezTo>
                  <a:pt x="116" y="473"/>
                  <a:pt x="13" y="370"/>
                  <a:pt x="13" y="242"/>
                </a:cubicBezTo>
                <a:cubicBezTo>
                  <a:pt x="13" y="115"/>
                  <a:pt x="116" y="12"/>
                  <a:pt x="243" y="12"/>
                </a:cubicBezTo>
                <a:moveTo>
                  <a:pt x="243" y="0"/>
                </a:moveTo>
                <a:cubicBezTo>
                  <a:pt x="210" y="0"/>
                  <a:pt x="178" y="6"/>
                  <a:pt x="148" y="19"/>
                </a:cubicBezTo>
                <a:cubicBezTo>
                  <a:pt x="120" y="31"/>
                  <a:pt x="94" y="49"/>
                  <a:pt x="71" y="71"/>
                </a:cubicBezTo>
                <a:cubicBezTo>
                  <a:pt x="49" y="93"/>
                  <a:pt x="32" y="119"/>
                  <a:pt x="19" y="148"/>
                </a:cubicBezTo>
                <a:cubicBezTo>
                  <a:pt x="7" y="178"/>
                  <a:pt x="0" y="210"/>
                  <a:pt x="0" y="242"/>
                </a:cubicBezTo>
                <a:cubicBezTo>
                  <a:pt x="0" y="275"/>
                  <a:pt x="7" y="307"/>
                  <a:pt x="19" y="337"/>
                </a:cubicBezTo>
                <a:cubicBezTo>
                  <a:pt x="32" y="366"/>
                  <a:pt x="49" y="392"/>
                  <a:pt x="71" y="414"/>
                </a:cubicBezTo>
                <a:cubicBezTo>
                  <a:pt x="94" y="436"/>
                  <a:pt x="120" y="454"/>
                  <a:pt x="148" y="466"/>
                </a:cubicBezTo>
                <a:cubicBezTo>
                  <a:pt x="178" y="479"/>
                  <a:pt x="210" y="485"/>
                  <a:pt x="243" y="485"/>
                </a:cubicBezTo>
                <a:cubicBezTo>
                  <a:pt x="276" y="485"/>
                  <a:pt x="307" y="479"/>
                  <a:pt x="337" y="466"/>
                </a:cubicBezTo>
                <a:cubicBezTo>
                  <a:pt x="366" y="454"/>
                  <a:pt x="392" y="436"/>
                  <a:pt x="414" y="414"/>
                </a:cubicBezTo>
                <a:cubicBezTo>
                  <a:pt x="437" y="392"/>
                  <a:pt x="454" y="366"/>
                  <a:pt x="466" y="337"/>
                </a:cubicBezTo>
                <a:cubicBezTo>
                  <a:pt x="479" y="307"/>
                  <a:pt x="485" y="275"/>
                  <a:pt x="485" y="242"/>
                </a:cubicBezTo>
                <a:cubicBezTo>
                  <a:pt x="485" y="210"/>
                  <a:pt x="479" y="178"/>
                  <a:pt x="466" y="148"/>
                </a:cubicBezTo>
                <a:cubicBezTo>
                  <a:pt x="454" y="119"/>
                  <a:pt x="437" y="93"/>
                  <a:pt x="414" y="71"/>
                </a:cubicBezTo>
                <a:cubicBezTo>
                  <a:pt x="392" y="49"/>
                  <a:pt x="366" y="31"/>
                  <a:pt x="337" y="19"/>
                </a:cubicBezTo>
                <a:cubicBezTo>
                  <a:pt x="307" y="6"/>
                  <a:pt x="276" y="0"/>
                  <a:pt x="243" y="0"/>
                </a:cubicBezTo>
                <a:close/>
              </a:path>
            </a:pathLst>
          </a:cu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74"/>
          <p:cNvSpPr>
            <a:spLocks noEditPoints="1"/>
          </p:cNvSpPr>
          <p:nvPr/>
        </p:nvSpPr>
        <p:spPr bwMode="auto">
          <a:xfrm>
            <a:off x="6971392" y="948837"/>
            <a:ext cx="1325012" cy="1794478"/>
          </a:xfrm>
          <a:custGeom>
            <a:avLst/>
            <a:gdLst>
              <a:gd name="T0" fmla="*/ 429 w 429"/>
              <a:gd name="T1" fmla="*/ 154 h 581"/>
              <a:gd name="T2" fmla="*/ 429 w 429"/>
              <a:gd name="T3" fmla="*/ 581 h 581"/>
              <a:gd name="T4" fmla="*/ 0 w 429"/>
              <a:gd name="T5" fmla="*/ 581 h 581"/>
              <a:gd name="T6" fmla="*/ 0 w 429"/>
              <a:gd name="T7" fmla="*/ 0 h 581"/>
              <a:gd name="T8" fmla="*/ 275 w 429"/>
              <a:gd name="T9" fmla="*/ 0 h 581"/>
              <a:gd name="T10" fmla="*/ 429 w 429"/>
              <a:gd name="T11" fmla="*/ 154 h 581"/>
              <a:gd name="T12" fmla="*/ 429 w 429"/>
              <a:gd name="T13" fmla="*/ 154 h 581"/>
              <a:gd name="T14" fmla="*/ 279 w 429"/>
              <a:gd name="T15" fmla="*/ 57 h 581"/>
              <a:gd name="T16" fmla="*/ 279 w 429"/>
              <a:gd name="T17" fmla="*/ 150 h 581"/>
              <a:gd name="T18" fmla="*/ 372 w 429"/>
              <a:gd name="T19" fmla="*/ 150 h 581"/>
              <a:gd name="T20" fmla="*/ 279 w 429"/>
              <a:gd name="T21" fmla="*/ 57 h 581"/>
              <a:gd name="T22" fmla="*/ 279 w 429"/>
              <a:gd name="T23" fmla="*/ 57 h 581"/>
              <a:gd name="T24" fmla="*/ 242 w 429"/>
              <a:gd name="T25" fmla="*/ 38 h 581"/>
              <a:gd name="T26" fmla="*/ 35 w 429"/>
              <a:gd name="T27" fmla="*/ 38 h 581"/>
              <a:gd name="T28" fmla="*/ 35 w 429"/>
              <a:gd name="T29" fmla="*/ 543 h 581"/>
              <a:gd name="T30" fmla="*/ 391 w 429"/>
              <a:gd name="T31" fmla="*/ 543 h 581"/>
              <a:gd name="T32" fmla="*/ 391 w 429"/>
              <a:gd name="T33" fmla="*/ 188 h 581"/>
              <a:gd name="T34" fmla="*/ 242 w 429"/>
              <a:gd name="T35" fmla="*/ 188 h 581"/>
              <a:gd name="T36" fmla="*/ 242 w 429"/>
              <a:gd name="T37" fmla="*/ 38 h 581"/>
              <a:gd name="T38" fmla="*/ 242 w 429"/>
              <a:gd name="T39" fmla="*/ 38 h 581"/>
              <a:gd name="T40" fmla="*/ 73 w 429"/>
              <a:gd name="T41" fmla="*/ 486 h 581"/>
              <a:gd name="T42" fmla="*/ 353 w 429"/>
              <a:gd name="T43" fmla="*/ 486 h 581"/>
              <a:gd name="T44" fmla="*/ 353 w 429"/>
              <a:gd name="T45" fmla="*/ 451 h 581"/>
              <a:gd name="T46" fmla="*/ 73 w 429"/>
              <a:gd name="T47" fmla="*/ 451 h 581"/>
              <a:gd name="T48" fmla="*/ 73 w 429"/>
              <a:gd name="T49" fmla="*/ 486 h 581"/>
              <a:gd name="T50" fmla="*/ 73 w 429"/>
              <a:gd name="T51" fmla="*/ 486 h 581"/>
              <a:gd name="T52" fmla="*/ 73 w 429"/>
              <a:gd name="T53" fmla="*/ 413 h 581"/>
              <a:gd name="T54" fmla="*/ 353 w 429"/>
              <a:gd name="T55" fmla="*/ 413 h 581"/>
              <a:gd name="T56" fmla="*/ 353 w 429"/>
              <a:gd name="T57" fmla="*/ 375 h 581"/>
              <a:gd name="T58" fmla="*/ 73 w 429"/>
              <a:gd name="T59" fmla="*/ 375 h 581"/>
              <a:gd name="T60" fmla="*/ 73 w 429"/>
              <a:gd name="T61" fmla="*/ 413 h 581"/>
              <a:gd name="T62" fmla="*/ 73 w 429"/>
              <a:gd name="T63" fmla="*/ 413 h 581"/>
              <a:gd name="T64" fmla="*/ 73 w 429"/>
              <a:gd name="T65" fmla="*/ 337 h 581"/>
              <a:gd name="T66" fmla="*/ 353 w 429"/>
              <a:gd name="T67" fmla="*/ 337 h 581"/>
              <a:gd name="T68" fmla="*/ 353 w 429"/>
              <a:gd name="T69" fmla="*/ 299 h 581"/>
              <a:gd name="T70" fmla="*/ 73 w 429"/>
              <a:gd name="T71" fmla="*/ 299 h 581"/>
              <a:gd name="T72" fmla="*/ 73 w 429"/>
              <a:gd name="T73" fmla="*/ 337 h 581"/>
              <a:gd name="T74" fmla="*/ 73 w 429"/>
              <a:gd name="T75" fmla="*/ 337 h 581"/>
              <a:gd name="T76" fmla="*/ 73 w 429"/>
              <a:gd name="T77" fmla="*/ 261 h 581"/>
              <a:gd name="T78" fmla="*/ 353 w 429"/>
              <a:gd name="T79" fmla="*/ 261 h 581"/>
              <a:gd name="T80" fmla="*/ 353 w 429"/>
              <a:gd name="T81" fmla="*/ 226 h 581"/>
              <a:gd name="T82" fmla="*/ 73 w 429"/>
              <a:gd name="T83" fmla="*/ 226 h 581"/>
              <a:gd name="T84" fmla="*/ 73 w 429"/>
              <a:gd name="T85" fmla="*/ 261 h 581"/>
              <a:gd name="T86" fmla="*/ 73 w 429"/>
              <a:gd name="T87" fmla="*/ 261 h 581"/>
              <a:gd name="T88" fmla="*/ 73 w 429"/>
              <a:gd name="T89" fmla="*/ 188 h 581"/>
              <a:gd name="T90" fmla="*/ 204 w 429"/>
              <a:gd name="T91" fmla="*/ 188 h 581"/>
              <a:gd name="T92" fmla="*/ 204 w 429"/>
              <a:gd name="T93" fmla="*/ 150 h 581"/>
              <a:gd name="T94" fmla="*/ 73 w 429"/>
              <a:gd name="T95" fmla="*/ 150 h 581"/>
              <a:gd name="T96" fmla="*/ 73 w 429"/>
              <a:gd name="T97" fmla="*/ 188 h 581"/>
              <a:gd name="T98" fmla="*/ 73 w 429"/>
              <a:gd name="T99" fmla="*/ 188 h 581"/>
              <a:gd name="T100" fmla="*/ 73 w 429"/>
              <a:gd name="T101" fmla="*/ 112 h 581"/>
              <a:gd name="T102" fmla="*/ 204 w 429"/>
              <a:gd name="T103" fmla="*/ 112 h 581"/>
              <a:gd name="T104" fmla="*/ 204 w 429"/>
              <a:gd name="T105" fmla="*/ 76 h 581"/>
              <a:gd name="T106" fmla="*/ 73 w 429"/>
              <a:gd name="T107" fmla="*/ 76 h 581"/>
              <a:gd name="T108" fmla="*/ 73 w 429"/>
              <a:gd name="T109" fmla="*/ 112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29" h="581">
                <a:moveTo>
                  <a:pt x="429" y="154"/>
                </a:moveTo>
                <a:lnTo>
                  <a:pt x="429" y="581"/>
                </a:lnTo>
                <a:lnTo>
                  <a:pt x="0" y="581"/>
                </a:lnTo>
                <a:lnTo>
                  <a:pt x="0" y="0"/>
                </a:lnTo>
                <a:lnTo>
                  <a:pt x="275" y="0"/>
                </a:lnTo>
                <a:lnTo>
                  <a:pt x="429" y="154"/>
                </a:lnTo>
                <a:lnTo>
                  <a:pt x="429" y="154"/>
                </a:lnTo>
                <a:close/>
                <a:moveTo>
                  <a:pt x="279" y="57"/>
                </a:moveTo>
                <a:lnTo>
                  <a:pt x="279" y="150"/>
                </a:lnTo>
                <a:lnTo>
                  <a:pt x="372" y="150"/>
                </a:lnTo>
                <a:lnTo>
                  <a:pt x="279" y="57"/>
                </a:lnTo>
                <a:lnTo>
                  <a:pt x="279" y="57"/>
                </a:lnTo>
                <a:close/>
                <a:moveTo>
                  <a:pt x="242" y="38"/>
                </a:moveTo>
                <a:lnTo>
                  <a:pt x="35" y="38"/>
                </a:lnTo>
                <a:lnTo>
                  <a:pt x="35" y="543"/>
                </a:lnTo>
                <a:lnTo>
                  <a:pt x="391" y="543"/>
                </a:lnTo>
                <a:lnTo>
                  <a:pt x="391" y="188"/>
                </a:lnTo>
                <a:lnTo>
                  <a:pt x="242" y="188"/>
                </a:lnTo>
                <a:lnTo>
                  <a:pt x="242" y="38"/>
                </a:lnTo>
                <a:lnTo>
                  <a:pt x="242" y="38"/>
                </a:lnTo>
                <a:close/>
                <a:moveTo>
                  <a:pt x="73" y="486"/>
                </a:moveTo>
                <a:lnTo>
                  <a:pt x="353" y="486"/>
                </a:lnTo>
                <a:lnTo>
                  <a:pt x="353" y="451"/>
                </a:lnTo>
                <a:lnTo>
                  <a:pt x="73" y="451"/>
                </a:lnTo>
                <a:lnTo>
                  <a:pt x="73" y="486"/>
                </a:lnTo>
                <a:lnTo>
                  <a:pt x="73" y="486"/>
                </a:lnTo>
                <a:close/>
                <a:moveTo>
                  <a:pt x="73" y="413"/>
                </a:moveTo>
                <a:lnTo>
                  <a:pt x="353" y="413"/>
                </a:lnTo>
                <a:lnTo>
                  <a:pt x="353" y="375"/>
                </a:lnTo>
                <a:lnTo>
                  <a:pt x="73" y="375"/>
                </a:lnTo>
                <a:lnTo>
                  <a:pt x="73" y="413"/>
                </a:lnTo>
                <a:lnTo>
                  <a:pt x="73" y="413"/>
                </a:lnTo>
                <a:close/>
                <a:moveTo>
                  <a:pt x="73" y="337"/>
                </a:moveTo>
                <a:lnTo>
                  <a:pt x="353" y="337"/>
                </a:lnTo>
                <a:lnTo>
                  <a:pt x="353" y="299"/>
                </a:lnTo>
                <a:lnTo>
                  <a:pt x="73" y="299"/>
                </a:lnTo>
                <a:lnTo>
                  <a:pt x="73" y="337"/>
                </a:lnTo>
                <a:lnTo>
                  <a:pt x="73" y="337"/>
                </a:lnTo>
                <a:close/>
                <a:moveTo>
                  <a:pt x="73" y="261"/>
                </a:moveTo>
                <a:lnTo>
                  <a:pt x="353" y="261"/>
                </a:lnTo>
                <a:lnTo>
                  <a:pt x="353" y="226"/>
                </a:lnTo>
                <a:lnTo>
                  <a:pt x="73" y="226"/>
                </a:lnTo>
                <a:lnTo>
                  <a:pt x="73" y="261"/>
                </a:lnTo>
                <a:lnTo>
                  <a:pt x="73" y="261"/>
                </a:lnTo>
                <a:close/>
                <a:moveTo>
                  <a:pt x="73" y="188"/>
                </a:moveTo>
                <a:lnTo>
                  <a:pt x="204" y="188"/>
                </a:lnTo>
                <a:lnTo>
                  <a:pt x="204" y="150"/>
                </a:lnTo>
                <a:lnTo>
                  <a:pt x="73" y="150"/>
                </a:lnTo>
                <a:lnTo>
                  <a:pt x="73" y="188"/>
                </a:lnTo>
                <a:lnTo>
                  <a:pt x="73" y="188"/>
                </a:lnTo>
                <a:close/>
                <a:moveTo>
                  <a:pt x="73" y="112"/>
                </a:moveTo>
                <a:lnTo>
                  <a:pt x="204" y="112"/>
                </a:lnTo>
                <a:lnTo>
                  <a:pt x="204" y="76"/>
                </a:lnTo>
                <a:lnTo>
                  <a:pt x="73" y="76"/>
                </a:lnTo>
                <a:lnTo>
                  <a:pt x="73" y="112"/>
                </a:lnTo>
                <a:close/>
              </a:path>
            </a:pathLst>
          </a:cu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5"/>
          <p:cNvSpPr>
            <a:spLocks/>
          </p:cNvSpPr>
          <p:nvPr/>
        </p:nvSpPr>
        <p:spPr bwMode="auto">
          <a:xfrm>
            <a:off x="5581520" y="3870657"/>
            <a:ext cx="4095490" cy="843188"/>
          </a:xfrm>
          <a:custGeom>
            <a:avLst/>
            <a:gdLst>
              <a:gd name="T0" fmla="*/ 0 w 560"/>
              <a:gd name="T1" fmla="*/ 114 h 115"/>
              <a:gd name="T2" fmla="*/ 0 w 560"/>
              <a:gd name="T3" fmla="*/ 100 h 115"/>
              <a:gd name="T4" fmla="*/ 124 w 560"/>
              <a:gd name="T5" fmla="*/ 28 h 115"/>
              <a:gd name="T6" fmla="*/ 278 w 560"/>
              <a:gd name="T7" fmla="*/ 0 h 115"/>
              <a:gd name="T8" fmla="*/ 432 w 560"/>
              <a:gd name="T9" fmla="*/ 27 h 115"/>
              <a:gd name="T10" fmla="*/ 560 w 560"/>
              <a:gd name="T11" fmla="*/ 100 h 115"/>
              <a:gd name="T12" fmla="*/ 557 w 560"/>
              <a:gd name="T13" fmla="*/ 115 h 115"/>
              <a:gd name="T14" fmla="*/ 278 w 560"/>
              <a:gd name="T15" fmla="*/ 14 h 115"/>
              <a:gd name="T16" fmla="*/ 0 w 560"/>
              <a:gd name="T1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115">
                <a:moveTo>
                  <a:pt x="0" y="114"/>
                </a:moveTo>
                <a:cubicBezTo>
                  <a:pt x="0" y="100"/>
                  <a:pt x="0" y="100"/>
                  <a:pt x="0" y="100"/>
                </a:cubicBezTo>
                <a:cubicBezTo>
                  <a:pt x="39" y="68"/>
                  <a:pt x="77" y="45"/>
                  <a:pt x="124" y="28"/>
                </a:cubicBezTo>
                <a:cubicBezTo>
                  <a:pt x="174" y="10"/>
                  <a:pt x="225" y="0"/>
                  <a:pt x="278" y="0"/>
                </a:cubicBezTo>
                <a:cubicBezTo>
                  <a:pt x="331" y="0"/>
                  <a:pt x="383" y="9"/>
                  <a:pt x="432" y="27"/>
                </a:cubicBezTo>
                <a:cubicBezTo>
                  <a:pt x="479" y="45"/>
                  <a:pt x="521" y="68"/>
                  <a:pt x="560" y="100"/>
                </a:cubicBezTo>
                <a:cubicBezTo>
                  <a:pt x="557" y="115"/>
                  <a:pt x="557" y="115"/>
                  <a:pt x="557" y="115"/>
                </a:cubicBezTo>
                <a:cubicBezTo>
                  <a:pt x="479" y="52"/>
                  <a:pt x="378" y="14"/>
                  <a:pt x="278" y="14"/>
                </a:cubicBezTo>
                <a:cubicBezTo>
                  <a:pt x="178" y="14"/>
                  <a:pt x="78" y="50"/>
                  <a:pt x="0" y="114"/>
                </a:cubicBezTo>
                <a:close/>
              </a:path>
            </a:pathLst>
          </a:cu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6"/>
          <p:cNvSpPr>
            <a:spLocks/>
          </p:cNvSpPr>
          <p:nvPr/>
        </p:nvSpPr>
        <p:spPr bwMode="auto">
          <a:xfrm>
            <a:off x="6677976" y="3879924"/>
            <a:ext cx="1800657" cy="803037"/>
          </a:xfrm>
          <a:custGeom>
            <a:avLst/>
            <a:gdLst>
              <a:gd name="T0" fmla="*/ 14 w 246"/>
              <a:gd name="T1" fmla="*/ 110 h 110"/>
              <a:gd name="T2" fmla="*/ 0 w 246"/>
              <a:gd name="T3" fmla="*/ 108 h 110"/>
              <a:gd name="T4" fmla="*/ 123 w 246"/>
              <a:gd name="T5" fmla="*/ 0 h 110"/>
              <a:gd name="T6" fmla="*/ 246 w 246"/>
              <a:gd name="T7" fmla="*/ 106 h 110"/>
              <a:gd name="T8" fmla="*/ 233 w 246"/>
              <a:gd name="T9" fmla="*/ 108 h 110"/>
              <a:gd name="T10" fmla="*/ 123 w 246"/>
              <a:gd name="T11" fmla="*/ 13 h 110"/>
              <a:gd name="T12" fmla="*/ 14 w 246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110">
                <a:moveTo>
                  <a:pt x="14" y="110"/>
                </a:moveTo>
                <a:cubicBezTo>
                  <a:pt x="0" y="108"/>
                  <a:pt x="0" y="108"/>
                  <a:pt x="0" y="108"/>
                </a:cubicBezTo>
                <a:cubicBezTo>
                  <a:pt x="8" y="46"/>
                  <a:pt x="61" y="0"/>
                  <a:pt x="123" y="0"/>
                </a:cubicBezTo>
                <a:cubicBezTo>
                  <a:pt x="185" y="0"/>
                  <a:pt x="238" y="45"/>
                  <a:pt x="246" y="106"/>
                </a:cubicBezTo>
                <a:cubicBezTo>
                  <a:pt x="233" y="108"/>
                  <a:pt x="233" y="108"/>
                  <a:pt x="233" y="108"/>
                </a:cubicBezTo>
                <a:cubicBezTo>
                  <a:pt x="225" y="54"/>
                  <a:pt x="178" y="13"/>
                  <a:pt x="123" y="13"/>
                </a:cubicBezTo>
                <a:cubicBezTo>
                  <a:pt x="67" y="13"/>
                  <a:pt x="20" y="55"/>
                  <a:pt x="14" y="110"/>
                </a:cubicBezTo>
                <a:close/>
              </a:path>
            </a:pathLst>
          </a:custGeom>
          <a:solidFill>
            <a:srgbClr val="009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017463" y="5708134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柱</a:t>
            </a:r>
            <a:r>
              <a:rPr lang="en-US" altLang="zh-CN" sz="2400" dirty="0">
                <a:solidFill>
                  <a:schemeClr val="bg1"/>
                </a:solidFill>
              </a:rPr>
              <a:t>/</a:t>
            </a:r>
            <a:r>
              <a:rPr lang="zh-CN" altLang="en-US" sz="2400" dirty="0">
                <a:solidFill>
                  <a:schemeClr val="bg1"/>
                </a:solidFill>
              </a:rPr>
              <a:t>条形图</a:t>
            </a:r>
          </a:p>
        </p:txBody>
      </p:sp>
      <p:sp>
        <p:nvSpPr>
          <p:cNvPr id="44" name="矩形 43"/>
          <p:cNvSpPr/>
          <p:nvPr/>
        </p:nvSpPr>
        <p:spPr>
          <a:xfrm>
            <a:off x="5903979" y="5708134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饼</a:t>
            </a:r>
            <a:r>
              <a:rPr lang="en-US" altLang="zh-CN" sz="2400" dirty="0">
                <a:solidFill>
                  <a:schemeClr val="bg1"/>
                </a:solidFill>
              </a:rPr>
              <a:t>/</a:t>
            </a:r>
            <a:r>
              <a:rPr lang="zh-CN" altLang="en-US" sz="2400" dirty="0">
                <a:solidFill>
                  <a:schemeClr val="bg1"/>
                </a:solidFill>
              </a:rPr>
              <a:t>环形图</a:t>
            </a:r>
          </a:p>
        </p:txBody>
      </p:sp>
      <p:sp>
        <p:nvSpPr>
          <p:cNvPr id="45" name="矩形 44"/>
          <p:cNvSpPr/>
          <p:nvPr/>
        </p:nvSpPr>
        <p:spPr>
          <a:xfrm>
            <a:off x="7790495" y="5708134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折线</a:t>
            </a:r>
            <a:r>
              <a:rPr lang="en-US" altLang="zh-CN" sz="2400" dirty="0">
                <a:solidFill>
                  <a:schemeClr val="bg1"/>
                </a:solidFill>
              </a:rPr>
              <a:t>/</a:t>
            </a:r>
            <a:r>
              <a:rPr lang="zh-CN" altLang="en-US" sz="2400" dirty="0">
                <a:solidFill>
                  <a:schemeClr val="bg1"/>
                </a:solidFill>
              </a:rPr>
              <a:t>面图</a:t>
            </a:r>
          </a:p>
        </p:txBody>
      </p:sp>
      <p:sp>
        <p:nvSpPr>
          <p:cNvPr id="46" name="矩形 45"/>
          <p:cNvSpPr/>
          <p:nvPr/>
        </p:nvSpPr>
        <p:spPr>
          <a:xfrm>
            <a:off x="9740510" y="570813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其他图表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382770" y="2828782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信息图表精选</a:t>
            </a:r>
            <a:endParaRPr lang="zh-CN" alt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134533" y="4907215"/>
            <a:ext cx="788630" cy="586095"/>
            <a:chOff x="7397485" y="3586794"/>
            <a:chExt cx="1720118" cy="1278360"/>
          </a:xfrm>
        </p:grpSpPr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7397485" y="3586794"/>
              <a:ext cx="1720118" cy="1278360"/>
            </a:xfrm>
            <a:custGeom>
              <a:avLst/>
              <a:gdLst>
                <a:gd name="T0" fmla="*/ 83 w 489"/>
                <a:gd name="T1" fmla="*/ 363 h 363"/>
                <a:gd name="T2" fmla="*/ 0 w 489"/>
                <a:gd name="T3" fmla="*/ 280 h 363"/>
                <a:gd name="T4" fmla="*/ 0 w 489"/>
                <a:gd name="T5" fmla="*/ 280 h 363"/>
                <a:gd name="T6" fmla="*/ 0 w 489"/>
                <a:gd name="T7" fmla="*/ 83 h 363"/>
                <a:gd name="T8" fmla="*/ 83 w 489"/>
                <a:gd name="T9" fmla="*/ 0 h 363"/>
                <a:gd name="T10" fmla="*/ 83 w 489"/>
                <a:gd name="T11" fmla="*/ 0 h 363"/>
                <a:gd name="T12" fmla="*/ 406 w 489"/>
                <a:gd name="T13" fmla="*/ 0 h 363"/>
                <a:gd name="T14" fmla="*/ 489 w 489"/>
                <a:gd name="T15" fmla="*/ 83 h 363"/>
                <a:gd name="T16" fmla="*/ 489 w 489"/>
                <a:gd name="T17" fmla="*/ 83 h 363"/>
                <a:gd name="T18" fmla="*/ 489 w 489"/>
                <a:gd name="T19" fmla="*/ 280 h 363"/>
                <a:gd name="T20" fmla="*/ 406 w 489"/>
                <a:gd name="T21" fmla="*/ 363 h 363"/>
                <a:gd name="T22" fmla="*/ 406 w 489"/>
                <a:gd name="T23" fmla="*/ 363 h 363"/>
                <a:gd name="T24" fmla="*/ 83 w 489"/>
                <a:gd name="T25" fmla="*/ 363 h 363"/>
                <a:gd name="T26" fmla="*/ 43 w 489"/>
                <a:gd name="T27" fmla="*/ 83 h 363"/>
                <a:gd name="T28" fmla="*/ 43 w 489"/>
                <a:gd name="T29" fmla="*/ 280 h 363"/>
                <a:gd name="T30" fmla="*/ 83 w 489"/>
                <a:gd name="T31" fmla="*/ 320 h 363"/>
                <a:gd name="T32" fmla="*/ 83 w 489"/>
                <a:gd name="T33" fmla="*/ 320 h 363"/>
                <a:gd name="T34" fmla="*/ 406 w 489"/>
                <a:gd name="T35" fmla="*/ 320 h 363"/>
                <a:gd name="T36" fmla="*/ 446 w 489"/>
                <a:gd name="T37" fmla="*/ 280 h 363"/>
                <a:gd name="T38" fmla="*/ 446 w 489"/>
                <a:gd name="T39" fmla="*/ 280 h 363"/>
                <a:gd name="T40" fmla="*/ 446 w 489"/>
                <a:gd name="T41" fmla="*/ 83 h 363"/>
                <a:gd name="T42" fmla="*/ 406 w 489"/>
                <a:gd name="T43" fmla="*/ 43 h 363"/>
                <a:gd name="T44" fmla="*/ 406 w 489"/>
                <a:gd name="T45" fmla="*/ 43 h 363"/>
                <a:gd name="T46" fmla="*/ 83 w 489"/>
                <a:gd name="T47" fmla="*/ 43 h 363"/>
                <a:gd name="T48" fmla="*/ 43 w 489"/>
                <a:gd name="T49" fmla="*/ 8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" h="363">
                  <a:moveTo>
                    <a:pt x="83" y="363"/>
                  </a:moveTo>
                  <a:cubicBezTo>
                    <a:pt x="37" y="363"/>
                    <a:pt x="0" y="326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8"/>
                    <a:pt x="37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51" y="0"/>
                    <a:pt x="489" y="38"/>
                    <a:pt x="489" y="83"/>
                  </a:cubicBezTo>
                  <a:cubicBezTo>
                    <a:pt x="489" y="83"/>
                    <a:pt x="489" y="83"/>
                    <a:pt x="489" y="83"/>
                  </a:cubicBezTo>
                  <a:cubicBezTo>
                    <a:pt x="489" y="280"/>
                    <a:pt x="489" y="280"/>
                    <a:pt x="489" y="280"/>
                  </a:cubicBezTo>
                  <a:cubicBezTo>
                    <a:pt x="489" y="326"/>
                    <a:pt x="451" y="363"/>
                    <a:pt x="406" y="363"/>
                  </a:cubicBezTo>
                  <a:cubicBezTo>
                    <a:pt x="406" y="363"/>
                    <a:pt x="406" y="363"/>
                    <a:pt x="406" y="363"/>
                  </a:cubicBezTo>
                  <a:cubicBezTo>
                    <a:pt x="83" y="363"/>
                    <a:pt x="83" y="363"/>
                    <a:pt x="83" y="363"/>
                  </a:cubicBezTo>
                  <a:close/>
                  <a:moveTo>
                    <a:pt x="43" y="83"/>
                  </a:moveTo>
                  <a:cubicBezTo>
                    <a:pt x="43" y="280"/>
                    <a:pt x="43" y="280"/>
                    <a:pt x="43" y="280"/>
                  </a:cubicBezTo>
                  <a:cubicBezTo>
                    <a:pt x="43" y="302"/>
                    <a:pt x="61" y="320"/>
                    <a:pt x="83" y="320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406" y="320"/>
                    <a:pt x="406" y="320"/>
                    <a:pt x="406" y="320"/>
                  </a:cubicBezTo>
                  <a:cubicBezTo>
                    <a:pt x="428" y="320"/>
                    <a:pt x="446" y="302"/>
                    <a:pt x="446" y="280"/>
                  </a:cubicBezTo>
                  <a:cubicBezTo>
                    <a:pt x="446" y="280"/>
                    <a:pt x="446" y="280"/>
                    <a:pt x="446" y="280"/>
                  </a:cubicBezTo>
                  <a:cubicBezTo>
                    <a:pt x="446" y="83"/>
                    <a:pt x="446" y="83"/>
                    <a:pt x="446" y="83"/>
                  </a:cubicBezTo>
                  <a:cubicBezTo>
                    <a:pt x="446" y="61"/>
                    <a:pt x="428" y="43"/>
                    <a:pt x="406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61" y="43"/>
                    <a:pt x="43" y="61"/>
                    <a:pt x="4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7661367" y="3921044"/>
              <a:ext cx="1192355" cy="619633"/>
            </a:xfrm>
            <a:custGeom>
              <a:avLst/>
              <a:gdLst>
                <a:gd name="T0" fmla="*/ 3 w 339"/>
                <a:gd name="T1" fmla="*/ 169 h 176"/>
                <a:gd name="T2" fmla="*/ 4 w 339"/>
                <a:gd name="T3" fmla="*/ 155 h 176"/>
                <a:gd name="T4" fmla="*/ 4 w 339"/>
                <a:gd name="T5" fmla="*/ 155 h 176"/>
                <a:gd name="T6" fmla="*/ 57 w 339"/>
                <a:gd name="T7" fmla="*/ 102 h 176"/>
                <a:gd name="T8" fmla="*/ 66 w 339"/>
                <a:gd name="T9" fmla="*/ 99 h 176"/>
                <a:gd name="T10" fmla="*/ 66 w 339"/>
                <a:gd name="T11" fmla="*/ 99 h 176"/>
                <a:gd name="T12" fmla="*/ 72 w 339"/>
                <a:gd name="T13" fmla="*/ 105 h 176"/>
                <a:gd name="T14" fmla="*/ 72 w 339"/>
                <a:gd name="T15" fmla="*/ 105 h 176"/>
                <a:gd name="T16" fmla="*/ 83 w 339"/>
                <a:gd name="T17" fmla="*/ 144 h 176"/>
                <a:gd name="T18" fmla="*/ 166 w 339"/>
                <a:gd name="T19" fmla="*/ 12 h 176"/>
                <a:gd name="T20" fmla="*/ 176 w 339"/>
                <a:gd name="T21" fmla="*/ 7 h 176"/>
                <a:gd name="T22" fmla="*/ 176 w 339"/>
                <a:gd name="T23" fmla="*/ 7 h 176"/>
                <a:gd name="T24" fmla="*/ 182 w 339"/>
                <a:gd name="T25" fmla="*/ 16 h 176"/>
                <a:gd name="T26" fmla="*/ 182 w 339"/>
                <a:gd name="T27" fmla="*/ 16 h 176"/>
                <a:gd name="T28" fmla="*/ 181 w 339"/>
                <a:gd name="T29" fmla="*/ 99 h 176"/>
                <a:gd name="T30" fmla="*/ 221 w 339"/>
                <a:gd name="T31" fmla="*/ 59 h 176"/>
                <a:gd name="T32" fmla="*/ 228 w 339"/>
                <a:gd name="T33" fmla="*/ 57 h 176"/>
                <a:gd name="T34" fmla="*/ 228 w 339"/>
                <a:gd name="T35" fmla="*/ 57 h 176"/>
                <a:gd name="T36" fmla="*/ 234 w 339"/>
                <a:gd name="T37" fmla="*/ 61 h 176"/>
                <a:gd name="T38" fmla="*/ 234 w 339"/>
                <a:gd name="T39" fmla="*/ 61 h 176"/>
                <a:gd name="T40" fmla="*/ 246 w 339"/>
                <a:gd name="T41" fmla="*/ 84 h 176"/>
                <a:gd name="T42" fmla="*/ 322 w 339"/>
                <a:gd name="T43" fmla="*/ 5 h 176"/>
                <a:gd name="T44" fmla="*/ 335 w 339"/>
                <a:gd name="T45" fmla="*/ 4 h 176"/>
                <a:gd name="T46" fmla="*/ 335 w 339"/>
                <a:gd name="T47" fmla="*/ 4 h 176"/>
                <a:gd name="T48" fmla="*/ 335 w 339"/>
                <a:gd name="T49" fmla="*/ 18 h 176"/>
                <a:gd name="T50" fmla="*/ 335 w 339"/>
                <a:gd name="T51" fmla="*/ 18 h 176"/>
                <a:gd name="T52" fmla="*/ 251 w 339"/>
                <a:gd name="T53" fmla="*/ 106 h 176"/>
                <a:gd name="T54" fmla="*/ 243 w 339"/>
                <a:gd name="T55" fmla="*/ 110 h 176"/>
                <a:gd name="T56" fmla="*/ 243 w 339"/>
                <a:gd name="T57" fmla="*/ 110 h 176"/>
                <a:gd name="T58" fmla="*/ 236 w 339"/>
                <a:gd name="T59" fmla="*/ 106 h 176"/>
                <a:gd name="T60" fmla="*/ 236 w 339"/>
                <a:gd name="T61" fmla="*/ 106 h 176"/>
                <a:gd name="T62" fmla="*/ 224 w 339"/>
                <a:gd name="T63" fmla="*/ 81 h 176"/>
                <a:gd name="T64" fmla="*/ 177 w 339"/>
                <a:gd name="T65" fmla="*/ 126 h 176"/>
                <a:gd name="T66" fmla="*/ 168 w 339"/>
                <a:gd name="T67" fmla="*/ 127 h 176"/>
                <a:gd name="T68" fmla="*/ 168 w 339"/>
                <a:gd name="T69" fmla="*/ 127 h 176"/>
                <a:gd name="T70" fmla="*/ 163 w 339"/>
                <a:gd name="T71" fmla="*/ 119 h 176"/>
                <a:gd name="T72" fmla="*/ 163 w 339"/>
                <a:gd name="T73" fmla="*/ 119 h 176"/>
                <a:gd name="T74" fmla="*/ 164 w 339"/>
                <a:gd name="T75" fmla="*/ 49 h 176"/>
                <a:gd name="T76" fmla="*/ 88 w 339"/>
                <a:gd name="T77" fmla="*/ 171 h 176"/>
                <a:gd name="T78" fmla="*/ 79 w 339"/>
                <a:gd name="T79" fmla="*/ 176 h 176"/>
                <a:gd name="T80" fmla="*/ 79 w 339"/>
                <a:gd name="T81" fmla="*/ 176 h 176"/>
                <a:gd name="T82" fmla="*/ 71 w 339"/>
                <a:gd name="T83" fmla="*/ 170 h 176"/>
                <a:gd name="T84" fmla="*/ 71 w 339"/>
                <a:gd name="T85" fmla="*/ 170 h 176"/>
                <a:gd name="T86" fmla="*/ 59 w 339"/>
                <a:gd name="T87" fmla="*/ 126 h 176"/>
                <a:gd name="T88" fmla="*/ 16 w 339"/>
                <a:gd name="T89" fmla="*/ 170 h 176"/>
                <a:gd name="T90" fmla="*/ 16 w 339"/>
                <a:gd name="T91" fmla="*/ 170 h 176"/>
                <a:gd name="T92" fmla="*/ 7 w 339"/>
                <a:gd name="T93" fmla="*/ 172 h 176"/>
                <a:gd name="T94" fmla="*/ 7 w 339"/>
                <a:gd name="T95" fmla="*/ 172 h 176"/>
                <a:gd name="T96" fmla="*/ 3 w 339"/>
                <a:gd name="T9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9" h="176">
                  <a:moveTo>
                    <a:pt x="3" y="169"/>
                  </a:moveTo>
                  <a:cubicBezTo>
                    <a:pt x="0" y="166"/>
                    <a:pt x="0" y="159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99"/>
                    <a:pt x="63" y="98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9" y="100"/>
                    <a:pt x="71" y="102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8" y="8"/>
                    <a:pt x="172" y="6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80" y="8"/>
                    <a:pt x="182" y="12"/>
                    <a:pt x="182" y="16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3" y="57"/>
                    <a:pt x="226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31" y="58"/>
                    <a:pt x="233" y="59"/>
                    <a:pt x="234" y="61"/>
                  </a:cubicBezTo>
                  <a:cubicBezTo>
                    <a:pt x="234" y="61"/>
                    <a:pt x="234" y="61"/>
                    <a:pt x="234" y="61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322" y="5"/>
                    <a:pt x="322" y="5"/>
                    <a:pt x="322" y="5"/>
                  </a:cubicBezTo>
                  <a:cubicBezTo>
                    <a:pt x="326" y="1"/>
                    <a:pt x="331" y="0"/>
                    <a:pt x="335" y="4"/>
                  </a:cubicBezTo>
                  <a:cubicBezTo>
                    <a:pt x="335" y="4"/>
                    <a:pt x="335" y="4"/>
                    <a:pt x="335" y="4"/>
                  </a:cubicBezTo>
                  <a:cubicBezTo>
                    <a:pt x="339" y="8"/>
                    <a:pt x="339" y="14"/>
                    <a:pt x="335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49" y="109"/>
                    <a:pt x="246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0" y="110"/>
                    <a:pt x="238" y="108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4" y="128"/>
                    <a:pt x="171" y="129"/>
                    <a:pt x="168" y="127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5" y="126"/>
                    <a:pt x="163" y="123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6" y="174"/>
                    <a:pt x="82" y="176"/>
                    <a:pt x="79" y="176"/>
                  </a:cubicBezTo>
                  <a:cubicBezTo>
                    <a:pt x="79" y="176"/>
                    <a:pt x="79" y="176"/>
                    <a:pt x="79" y="176"/>
                  </a:cubicBezTo>
                  <a:cubicBezTo>
                    <a:pt x="75" y="176"/>
                    <a:pt x="72" y="173"/>
                    <a:pt x="71" y="170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4" y="172"/>
                    <a:pt x="10" y="173"/>
                    <a:pt x="7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6" y="172"/>
                    <a:pt x="4" y="171"/>
                    <a:pt x="3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512403" y="4849424"/>
            <a:ext cx="544513" cy="701676"/>
            <a:chOff x="6842125" y="2565571"/>
            <a:chExt cx="544513" cy="701676"/>
          </a:xfrm>
          <a:solidFill>
            <a:schemeClr val="bg1"/>
          </a:solidFill>
        </p:grpSpPr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6858000" y="3186284"/>
              <a:ext cx="104775" cy="80963"/>
            </a:xfrm>
            <a:custGeom>
              <a:avLst/>
              <a:gdLst>
                <a:gd name="T0" fmla="*/ 27 w 46"/>
                <a:gd name="T1" fmla="*/ 0 h 36"/>
                <a:gd name="T2" fmla="*/ 21 w 46"/>
                <a:gd name="T3" fmla="*/ 0 h 36"/>
                <a:gd name="T4" fmla="*/ 0 w 46"/>
                <a:gd name="T5" fmla="*/ 14 h 36"/>
                <a:gd name="T6" fmla="*/ 0 w 46"/>
                <a:gd name="T7" fmla="*/ 20 h 36"/>
                <a:gd name="T8" fmla="*/ 21 w 46"/>
                <a:gd name="T9" fmla="*/ 36 h 36"/>
                <a:gd name="T10" fmla="*/ 27 w 46"/>
                <a:gd name="T11" fmla="*/ 36 h 36"/>
                <a:gd name="T12" fmla="*/ 46 w 46"/>
                <a:gd name="T13" fmla="*/ 20 h 36"/>
                <a:gd name="T14" fmla="*/ 46 w 46"/>
                <a:gd name="T15" fmla="*/ 14 h 36"/>
                <a:gd name="T16" fmla="*/ 27 w 4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6">
                  <a:moveTo>
                    <a:pt x="2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9"/>
                    <a:pt x="11" y="36"/>
                    <a:pt x="21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6" y="36"/>
                    <a:pt x="46" y="29"/>
                    <a:pt x="46" y="2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4"/>
                    <a:pt x="36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>
              <a:off x="6969125" y="3091034"/>
              <a:ext cx="96838" cy="176213"/>
            </a:xfrm>
            <a:custGeom>
              <a:avLst/>
              <a:gdLst>
                <a:gd name="T0" fmla="*/ 23 w 43"/>
                <a:gd name="T1" fmla="*/ 0 h 78"/>
                <a:gd name="T2" fmla="*/ 17 w 43"/>
                <a:gd name="T3" fmla="*/ 0 h 78"/>
                <a:gd name="T4" fmla="*/ 0 w 43"/>
                <a:gd name="T5" fmla="*/ 14 h 78"/>
                <a:gd name="T6" fmla="*/ 0 w 43"/>
                <a:gd name="T7" fmla="*/ 62 h 78"/>
                <a:gd name="T8" fmla="*/ 17 w 43"/>
                <a:gd name="T9" fmla="*/ 78 h 78"/>
                <a:gd name="T10" fmla="*/ 23 w 43"/>
                <a:gd name="T11" fmla="*/ 78 h 78"/>
                <a:gd name="T12" fmla="*/ 43 w 43"/>
                <a:gd name="T13" fmla="*/ 62 h 78"/>
                <a:gd name="T14" fmla="*/ 43 w 43"/>
                <a:gd name="T15" fmla="*/ 14 h 78"/>
                <a:gd name="T16" fmla="*/ 23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2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5"/>
                    <a:pt x="0" y="1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1"/>
                    <a:pt x="7" y="78"/>
                    <a:pt x="17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33" y="78"/>
                    <a:pt x="43" y="71"/>
                    <a:pt x="43" y="6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5"/>
                    <a:pt x="33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auto">
            <a:xfrm>
              <a:off x="7081838" y="3010071"/>
              <a:ext cx="87313" cy="257175"/>
            </a:xfrm>
            <a:custGeom>
              <a:avLst/>
              <a:gdLst>
                <a:gd name="T0" fmla="*/ 23 w 39"/>
                <a:gd name="T1" fmla="*/ 0 h 114"/>
                <a:gd name="T2" fmla="*/ 19 w 39"/>
                <a:gd name="T3" fmla="*/ 0 h 114"/>
                <a:gd name="T4" fmla="*/ 0 w 39"/>
                <a:gd name="T5" fmla="*/ 20 h 114"/>
                <a:gd name="T6" fmla="*/ 0 w 39"/>
                <a:gd name="T7" fmla="*/ 97 h 114"/>
                <a:gd name="T8" fmla="*/ 19 w 39"/>
                <a:gd name="T9" fmla="*/ 114 h 114"/>
                <a:gd name="T10" fmla="*/ 23 w 39"/>
                <a:gd name="T11" fmla="*/ 114 h 114"/>
                <a:gd name="T12" fmla="*/ 39 w 39"/>
                <a:gd name="T13" fmla="*/ 97 h 114"/>
                <a:gd name="T14" fmla="*/ 39 w 39"/>
                <a:gd name="T15" fmla="*/ 20 h 114"/>
                <a:gd name="T16" fmla="*/ 23 w 39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14">
                  <a:moveTo>
                    <a:pt x="2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10"/>
                    <a:pt x="0" y="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7"/>
                    <a:pt x="9" y="114"/>
                    <a:pt x="19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33" y="114"/>
                    <a:pt x="39" y="107"/>
                    <a:pt x="39" y="9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0"/>
                    <a:pt x="33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7185025" y="2921171"/>
              <a:ext cx="88900" cy="346075"/>
            </a:xfrm>
            <a:custGeom>
              <a:avLst/>
              <a:gdLst>
                <a:gd name="T0" fmla="*/ 39 w 39"/>
                <a:gd name="T1" fmla="*/ 18 h 153"/>
                <a:gd name="T2" fmla="*/ 22 w 39"/>
                <a:gd name="T3" fmla="*/ 0 h 153"/>
                <a:gd name="T4" fmla="*/ 18 w 39"/>
                <a:gd name="T5" fmla="*/ 0 h 153"/>
                <a:gd name="T6" fmla="*/ 0 w 39"/>
                <a:gd name="T7" fmla="*/ 18 h 153"/>
                <a:gd name="T8" fmla="*/ 0 w 39"/>
                <a:gd name="T9" fmla="*/ 135 h 153"/>
                <a:gd name="T10" fmla="*/ 18 w 39"/>
                <a:gd name="T11" fmla="*/ 153 h 153"/>
                <a:gd name="T12" fmla="*/ 22 w 39"/>
                <a:gd name="T13" fmla="*/ 153 h 153"/>
                <a:gd name="T14" fmla="*/ 39 w 39"/>
                <a:gd name="T15" fmla="*/ 135 h 153"/>
                <a:gd name="T16" fmla="*/ 39 w 39"/>
                <a:gd name="T17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53">
                  <a:moveTo>
                    <a:pt x="39" y="18"/>
                  </a:moveTo>
                  <a:cubicBezTo>
                    <a:pt x="39" y="8"/>
                    <a:pt x="31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5"/>
                    <a:pt x="8" y="153"/>
                    <a:pt x="18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31" y="153"/>
                    <a:pt x="39" y="145"/>
                    <a:pt x="39" y="135"/>
                  </a:cubicBezTo>
                  <a:lnTo>
                    <a:pt x="3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7297738" y="2827509"/>
              <a:ext cx="88900" cy="439738"/>
            </a:xfrm>
            <a:custGeom>
              <a:avLst/>
              <a:gdLst>
                <a:gd name="T0" fmla="*/ 21 w 39"/>
                <a:gd name="T1" fmla="*/ 0 h 195"/>
                <a:gd name="T2" fmla="*/ 17 w 39"/>
                <a:gd name="T3" fmla="*/ 0 h 195"/>
                <a:gd name="T4" fmla="*/ 0 w 39"/>
                <a:gd name="T5" fmla="*/ 18 h 195"/>
                <a:gd name="T6" fmla="*/ 0 w 39"/>
                <a:gd name="T7" fmla="*/ 177 h 195"/>
                <a:gd name="T8" fmla="*/ 17 w 39"/>
                <a:gd name="T9" fmla="*/ 195 h 195"/>
                <a:gd name="T10" fmla="*/ 21 w 39"/>
                <a:gd name="T11" fmla="*/ 195 h 195"/>
                <a:gd name="T12" fmla="*/ 39 w 39"/>
                <a:gd name="T13" fmla="*/ 177 h 195"/>
                <a:gd name="T14" fmla="*/ 39 w 39"/>
                <a:gd name="T15" fmla="*/ 18 h 195"/>
                <a:gd name="T16" fmla="*/ 21 w 39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95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9"/>
                    <a:pt x="0" y="1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7"/>
                    <a:pt x="7" y="195"/>
                    <a:pt x="17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30" y="195"/>
                    <a:pt x="39" y="187"/>
                    <a:pt x="39" y="17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9"/>
                    <a:pt x="30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6842125" y="2565571"/>
              <a:ext cx="544513" cy="473075"/>
            </a:xfrm>
            <a:custGeom>
              <a:avLst/>
              <a:gdLst>
                <a:gd name="T0" fmla="*/ 238 w 241"/>
                <a:gd name="T1" fmla="*/ 9 h 210"/>
                <a:gd name="T2" fmla="*/ 221 w 241"/>
                <a:gd name="T3" fmla="*/ 2 h 210"/>
                <a:gd name="T4" fmla="*/ 160 w 241"/>
                <a:gd name="T5" fmla="*/ 26 h 210"/>
                <a:gd name="T6" fmla="*/ 152 w 241"/>
                <a:gd name="T7" fmla="*/ 44 h 210"/>
                <a:gd name="T8" fmla="*/ 165 w 241"/>
                <a:gd name="T9" fmla="*/ 53 h 210"/>
                <a:gd name="T10" fmla="*/ 170 w 241"/>
                <a:gd name="T11" fmla="*/ 52 h 210"/>
                <a:gd name="T12" fmla="*/ 193 w 241"/>
                <a:gd name="T13" fmla="*/ 43 h 210"/>
                <a:gd name="T14" fmla="*/ 11 w 241"/>
                <a:gd name="T15" fmla="*/ 183 h 210"/>
                <a:gd name="T16" fmla="*/ 3 w 241"/>
                <a:gd name="T17" fmla="*/ 201 h 210"/>
                <a:gd name="T18" fmla="*/ 16 w 241"/>
                <a:gd name="T19" fmla="*/ 210 h 210"/>
                <a:gd name="T20" fmla="*/ 21 w 241"/>
                <a:gd name="T21" fmla="*/ 209 h 210"/>
                <a:gd name="T22" fmla="*/ 209 w 241"/>
                <a:gd name="T23" fmla="*/ 70 h 210"/>
                <a:gd name="T24" fmla="*/ 209 w 241"/>
                <a:gd name="T25" fmla="*/ 83 h 210"/>
                <a:gd name="T26" fmla="*/ 225 w 241"/>
                <a:gd name="T27" fmla="*/ 97 h 210"/>
                <a:gd name="T28" fmla="*/ 241 w 241"/>
                <a:gd name="T29" fmla="*/ 83 h 210"/>
                <a:gd name="T30" fmla="*/ 241 w 241"/>
                <a:gd name="T31" fmla="*/ 18 h 210"/>
                <a:gd name="T32" fmla="*/ 241 w 241"/>
                <a:gd name="T33" fmla="*/ 18 h 210"/>
                <a:gd name="T34" fmla="*/ 238 w 241"/>
                <a:gd name="T35" fmla="*/ 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210">
                  <a:moveTo>
                    <a:pt x="238" y="9"/>
                  </a:moveTo>
                  <a:cubicBezTo>
                    <a:pt x="235" y="3"/>
                    <a:pt x="228" y="0"/>
                    <a:pt x="221" y="2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53" y="28"/>
                    <a:pt x="149" y="37"/>
                    <a:pt x="152" y="44"/>
                  </a:cubicBezTo>
                  <a:cubicBezTo>
                    <a:pt x="154" y="49"/>
                    <a:pt x="160" y="53"/>
                    <a:pt x="165" y="53"/>
                  </a:cubicBezTo>
                  <a:cubicBezTo>
                    <a:pt x="167" y="53"/>
                    <a:pt x="169" y="52"/>
                    <a:pt x="170" y="52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22" y="141"/>
                    <a:pt x="12" y="182"/>
                    <a:pt x="11" y="183"/>
                  </a:cubicBezTo>
                  <a:cubicBezTo>
                    <a:pt x="4" y="185"/>
                    <a:pt x="0" y="193"/>
                    <a:pt x="3" y="201"/>
                  </a:cubicBezTo>
                  <a:cubicBezTo>
                    <a:pt x="5" y="206"/>
                    <a:pt x="10" y="210"/>
                    <a:pt x="16" y="210"/>
                  </a:cubicBezTo>
                  <a:cubicBezTo>
                    <a:pt x="18" y="210"/>
                    <a:pt x="20" y="209"/>
                    <a:pt x="21" y="209"/>
                  </a:cubicBezTo>
                  <a:cubicBezTo>
                    <a:pt x="26" y="207"/>
                    <a:pt x="131" y="167"/>
                    <a:pt x="209" y="70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90"/>
                    <a:pt x="217" y="97"/>
                    <a:pt x="225" y="97"/>
                  </a:cubicBezTo>
                  <a:cubicBezTo>
                    <a:pt x="233" y="97"/>
                    <a:pt x="241" y="90"/>
                    <a:pt x="241" y="83"/>
                  </a:cubicBezTo>
                  <a:cubicBezTo>
                    <a:pt x="241" y="18"/>
                    <a:pt x="241" y="18"/>
                    <a:pt x="241" y="18"/>
                  </a:cubicBezTo>
                  <a:cubicBezTo>
                    <a:pt x="241" y="18"/>
                    <a:pt x="241" y="18"/>
                    <a:pt x="241" y="18"/>
                  </a:cubicBezTo>
                  <a:cubicBezTo>
                    <a:pt x="241" y="15"/>
                    <a:pt x="240" y="12"/>
                    <a:pt x="2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>
            <a:grpSpLocks noChangeAspect="1"/>
          </p:cNvGrpSpPr>
          <p:nvPr/>
        </p:nvGrpSpPr>
        <p:grpSpPr>
          <a:xfrm>
            <a:off x="10097603" y="4841824"/>
            <a:ext cx="722073" cy="716876"/>
            <a:chOff x="1749514" y="2523354"/>
            <a:chExt cx="494747" cy="491185"/>
          </a:xfrm>
          <a:solidFill>
            <a:schemeClr val="bg1"/>
          </a:solidFill>
        </p:grpSpPr>
        <p:sp>
          <p:nvSpPr>
            <p:cNvPr id="75" name="Freeform 635"/>
            <p:cNvSpPr>
              <a:spLocks/>
            </p:cNvSpPr>
            <p:nvPr/>
          </p:nvSpPr>
          <p:spPr bwMode="auto">
            <a:xfrm>
              <a:off x="1984429" y="2758268"/>
              <a:ext cx="259832" cy="256271"/>
            </a:xfrm>
            <a:custGeom>
              <a:avLst/>
              <a:gdLst>
                <a:gd name="T0" fmla="*/ 167 w 167"/>
                <a:gd name="T1" fmla="*/ 91 h 167"/>
                <a:gd name="T2" fmla="*/ 0 w 167"/>
                <a:gd name="T3" fmla="*/ 0 h 167"/>
                <a:gd name="T4" fmla="*/ 92 w 167"/>
                <a:gd name="T5" fmla="*/ 167 h 167"/>
                <a:gd name="T6" fmla="*/ 92 w 167"/>
                <a:gd name="T7" fmla="*/ 91 h 167"/>
                <a:gd name="T8" fmla="*/ 167 w 167"/>
                <a:gd name="T9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7">
                  <a:moveTo>
                    <a:pt x="167" y="91"/>
                  </a:moveTo>
                  <a:cubicBezTo>
                    <a:pt x="166" y="90"/>
                    <a:pt x="2" y="0"/>
                    <a:pt x="0" y="0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42"/>
                    <a:pt x="92" y="117"/>
                    <a:pt x="92" y="91"/>
                  </a:cubicBezTo>
                  <a:cubicBezTo>
                    <a:pt x="117" y="91"/>
                    <a:pt x="142" y="91"/>
                    <a:pt x="167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36"/>
            <p:cNvSpPr>
              <a:spLocks/>
            </p:cNvSpPr>
            <p:nvPr/>
          </p:nvSpPr>
          <p:spPr bwMode="auto">
            <a:xfrm>
              <a:off x="1852735" y="2626574"/>
              <a:ext cx="234915" cy="238475"/>
            </a:xfrm>
            <a:custGeom>
              <a:avLst/>
              <a:gdLst>
                <a:gd name="T0" fmla="*/ 97 w 154"/>
                <a:gd name="T1" fmla="*/ 130 h 154"/>
                <a:gd name="T2" fmla="*/ 77 w 154"/>
                <a:gd name="T3" fmla="*/ 134 h 154"/>
                <a:gd name="T4" fmla="*/ 21 w 154"/>
                <a:gd name="T5" fmla="*/ 77 h 154"/>
                <a:gd name="T6" fmla="*/ 77 w 154"/>
                <a:gd name="T7" fmla="*/ 20 h 154"/>
                <a:gd name="T8" fmla="*/ 134 w 154"/>
                <a:gd name="T9" fmla="*/ 77 h 154"/>
                <a:gd name="T10" fmla="*/ 132 w 154"/>
                <a:gd name="T11" fmla="*/ 95 h 154"/>
                <a:gd name="T12" fmla="*/ 149 w 154"/>
                <a:gd name="T13" fmla="*/ 104 h 154"/>
                <a:gd name="T14" fmla="*/ 154 w 154"/>
                <a:gd name="T15" fmla="*/ 77 h 154"/>
                <a:gd name="T16" fmla="*/ 77 w 154"/>
                <a:gd name="T17" fmla="*/ 0 h 154"/>
                <a:gd name="T18" fmla="*/ 0 w 154"/>
                <a:gd name="T19" fmla="*/ 77 h 154"/>
                <a:gd name="T20" fmla="*/ 77 w 154"/>
                <a:gd name="T21" fmla="*/ 154 h 154"/>
                <a:gd name="T22" fmla="*/ 106 w 154"/>
                <a:gd name="T23" fmla="*/ 148 h 154"/>
                <a:gd name="T24" fmla="*/ 97 w 154"/>
                <a:gd name="T25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4">
                  <a:moveTo>
                    <a:pt x="97" y="130"/>
                  </a:moveTo>
                  <a:cubicBezTo>
                    <a:pt x="91" y="133"/>
                    <a:pt x="84" y="134"/>
                    <a:pt x="77" y="134"/>
                  </a:cubicBezTo>
                  <a:cubicBezTo>
                    <a:pt x="46" y="134"/>
                    <a:pt x="21" y="108"/>
                    <a:pt x="21" y="77"/>
                  </a:cubicBezTo>
                  <a:cubicBezTo>
                    <a:pt x="21" y="46"/>
                    <a:pt x="46" y="20"/>
                    <a:pt x="77" y="20"/>
                  </a:cubicBezTo>
                  <a:cubicBezTo>
                    <a:pt x="109" y="20"/>
                    <a:pt x="134" y="46"/>
                    <a:pt x="134" y="77"/>
                  </a:cubicBezTo>
                  <a:cubicBezTo>
                    <a:pt x="134" y="83"/>
                    <a:pt x="133" y="89"/>
                    <a:pt x="132" y="95"/>
                  </a:cubicBezTo>
                  <a:cubicBezTo>
                    <a:pt x="137" y="98"/>
                    <a:pt x="143" y="101"/>
                    <a:pt x="149" y="104"/>
                  </a:cubicBezTo>
                  <a:cubicBezTo>
                    <a:pt x="153" y="96"/>
                    <a:pt x="154" y="87"/>
                    <a:pt x="154" y="77"/>
                  </a:cubicBezTo>
                  <a:cubicBezTo>
                    <a:pt x="154" y="34"/>
                    <a:pt x="120" y="0"/>
                    <a:pt x="77" y="0"/>
                  </a:cubicBezTo>
                  <a:cubicBezTo>
                    <a:pt x="35" y="0"/>
                    <a:pt x="0" y="34"/>
                    <a:pt x="0" y="77"/>
                  </a:cubicBezTo>
                  <a:cubicBezTo>
                    <a:pt x="0" y="119"/>
                    <a:pt x="35" y="154"/>
                    <a:pt x="77" y="154"/>
                  </a:cubicBezTo>
                  <a:cubicBezTo>
                    <a:pt x="88" y="154"/>
                    <a:pt x="97" y="152"/>
                    <a:pt x="106" y="148"/>
                  </a:cubicBezTo>
                  <a:lnTo>
                    <a:pt x="97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37"/>
            <p:cNvSpPr>
              <a:spLocks/>
            </p:cNvSpPr>
            <p:nvPr/>
          </p:nvSpPr>
          <p:spPr bwMode="auto">
            <a:xfrm>
              <a:off x="1749514" y="2523354"/>
              <a:ext cx="441354" cy="444917"/>
            </a:xfrm>
            <a:custGeom>
              <a:avLst/>
              <a:gdLst>
                <a:gd name="T0" fmla="*/ 195 w 287"/>
                <a:gd name="T1" fmla="*/ 257 h 288"/>
                <a:gd name="T2" fmla="*/ 143 w 287"/>
                <a:gd name="T3" fmla="*/ 268 h 288"/>
                <a:gd name="T4" fmla="*/ 20 w 287"/>
                <a:gd name="T5" fmla="*/ 144 h 288"/>
                <a:gd name="T6" fmla="*/ 143 w 287"/>
                <a:gd name="T7" fmla="*/ 20 h 288"/>
                <a:gd name="T8" fmla="*/ 267 w 287"/>
                <a:gd name="T9" fmla="*/ 144 h 288"/>
                <a:gd name="T10" fmla="*/ 257 w 287"/>
                <a:gd name="T11" fmla="*/ 194 h 288"/>
                <a:gd name="T12" fmla="*/ 274 w 287"/>
                <a:gd name="T13" fmla="*/ 204 h 288"/>
                <a:gd name="T14" fmla="*/ 287 w 287"/>
                <a:gd name="T15" fmla="*/ 144 h 288"/>
                <a:gd name="T16" fmla="*/ 143 w 287"/>
                <a:gd name="T17" fmla="*/ 0 h 288"/>
                <a:gd name="T18" fmla="*/ 0 w 287"/>
                <a:gd name="T19" fmla="*/ 144 h 288"/>
                <a:gd name="T20" fmla="*/ 143 w 287"/>
                <a:gd name="T21" fmla="*/ 288 h 288"/>
                <a:gd name="T22" fmla="*/ 205 w 287"/>
                <a:gd name="T23" fmla="*/ 274 h 288"/>
                <a:gd name="T24" fmla="*/ 195 w 287"/>
                <a:gd name="T25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288">
                  <a:moveTo>
                    <a:pt x="195" y="257"/>
                  </a:moveTo>
                  <a:cubicBezTo>
                    <a:pt x="179" y="264"/>
                    <a:pt x="162" y="268"/>
                    <a:pt x="143" y="268"/>
                  </a:cubicBezTo>
                  <a:cubicBezTo>
                    <a:pt x="75" y="268"/>
                    <a:pt x="20" y="212"/>
                    <a:pt x="20" y="144"/>
                  </a:cubicBezTo>
                  <a:cubicBezTo>
                    <a:pt x="20" y="76"/>
                    <a:pt x="75" y="20"/>
                    <a:pt x="143" y="20"/>
                  </a:cubicBezTo>
                  <a:cubicBezTo>
                    <a:pt x="212" y="20"/>
                    <a:pt x="267" y="76"/>
                    <a:pt x="267" y="144"/>
                  </a:cubicBezTo>
                  <a:cubicBezTo>
                    <a:pt x="267" y="162"/>
                    <a:pt x="264" y="179"/>
                    <a:pt x="257" y="194"/>
                  </a:cubicBezTo>
                  <a:cubicBezTo>
                    <a:pt x="263" y="197"/>
                    <a:pt x="269" y="201"/>
                    <a:pt x="274" y="204"/>
                  </a:cubicBezTo>
                  <a:cubicBezTo>
                    <a:pt x="283" y="185"/>
                    <a:pt x="287" y="165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ubicBezTo>
                    <a:pt x="64" y="0"/>
                    <a:pt x="0" y="65"/>
                    <a:pt x="0" y="144"/>
                  </a:cubicBezTo>
                  <a:cubicBezTo>
                    <a:pt x="0" y="223"/>
                    <a:pt x="64" y="288"/>
                    <a:pt x="143" y="288"/>
                  </a:cubicBezTo>
                  <a:cubicBezTo>
                    <a:pt x="165" y="288"/>
                    <a:pt x="186" y="283"/>
                    <a:pt x="205" y="274"/>
                  </a:cubicBezTo>
                  <a:lnTo>
                    <a:pt x="195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>
            <a:grpSpLocks noChangeAspect="1"/>
          </p:cNvGrpSpPr>
          <p:nvPr/>
        </p:nvGrpSpPr>
        <p:grpSpPr>
          <a:xfrm>
            <a:off x="6231357" y="4822959"/>
            <a:ext cx="728735" cy="754606"/>
            <a:chOff x="4418618" y="3789231"/>
            <a:chExt cx="1142820" cy="1183390"/>
          </a:xfrm>
        </p:grpSpPr>
        <p:sp>
          <p:nvSpPr>
            <p:cNvPr id="78" name="Freeform 237"/>
            <p:cNvSpPr>
              <a:spLocks/>
            </p:cNvSpPr>
            <p:nvPr/>
          </p:nvSpPr>
          <p:spPr bwMode="auto">
            <a:xfrm>
              <a:off x="4878450" y="3789231"/>
              <a:ext cx="426023" cy="561264"/>
            </a:xfrm>
            <a:custGeom>
              <a:avLst/>
              <a:gdLst>
                <a:gd name="T0" fmla="*/ 126 w 126"/>
                <a:gd name="T1" fmla="*/ 28 h 166"/>
                <a:gd name="T2" fmla="*/ 38 w 126"/>
                <a:gd name="T3" fmla="*/ 166 h 166"/>
                <a:gd name="T4" fmla="*/ 36 w 126"/>
                <a:gd name="T5" fmla="*/ 166 h 166"/>
                <a:gd name="T6" fmla="*/ 0 w 126"/>
                <a:gd name="T7" fmla="*/ 3 h 166"/>
                <a:gd name="T8" fmla="*/ 0 w 126"/>
                <a:gd name="T9" fmla="*/ 3 h 166"/>
                <a:gd name="T10" fmla="*/ 17 w 126"/>
                <a:gd name="T11" fmla="*/ 1 h 166"/>
                <a:gd name="T12" fmla="*/ 33 w 126"/>
                <a:gd name="T13" fmla="*/ 0 h 166"/>
                <a:gd name="T14" fmla="*/ 48 w 126"/>
                <a:gd name="T15" fmla="*/ 0 h 166"/>
                <a:gd name="T16" fmla="*/ 63 w 126"/>
                <a:gd name="T17" fmla="*/ 2 h 166"/>
                <a:gd name="T18" fmla="*/ 79 w 126"/>
                <a:gd name="T19" fmla="*/ 5 h 166"/>
                <a:gd name="T20" fmla="*/ 94 w 126"/>
                <a:gd name="T21" fmla="*/ 10 h 166"/>
                <a:gd name="T22" fmla="*/ 108 w 126"/>
                <a:gd name="T23" fmla="*/ 17 h 166"/>
                <a:gd name="T24" fmla="*/ 123 w 126"/>
                <a:gd name="T25" fmla="*/ 25 h 166"/>
                <a:gd name="T26" fmla="*/ 123 w 126"/>
                <a:gd name="T27" fmla="*/ 25 h 166"/>
                <a:gd name="T28" fmla="*/ 126 w 126"/>
                <a:gd name="T29" fmla="*/ 28 h 166"/>
                <a:gd name="T30" fmla="*/ 126 w 126"/>
                <a:gd name="T31" fmla="*/ 2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66">
                  <a:moveTo>
                    <a:pt x="126" y="28"/>
                  </a:moveTo>
                  <a:lnTo>
                    <a:pt x="38" y="166"/>
                  </a:lnTo>
                  <a:lnTo>
                    <a:pt x="36" y="16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7" y="1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9" y="5"/>
                  </a:lnTo>
                  <a:lnTo>
                    <a:pt x="94" y="10"/>
                  </a:lnTo>
                  <a:lnTo>
                    <a:pt x="108" y="1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6" y="28"/>
                  </a:lnTo>
                  <a:lnTo>
                    <a:pt x="126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38"/>
            <p:cNvSpPr>
              <a:spLocks/>
            </p:cNvSpPr>
            <p:nvPr/>
          </p:nvSpPr>
          <p:spPr bwMode="auto">
            <a:xfrm>
              <a:off x="5020459" y="3951525"/>
              <a:ext cx="540979" cy="1000812"/>
            </a:xfrm>
            <a:custGeom>
              <a:avLst/>
              <a:gdLst>
                <a:gd name="T0" fmla="*/ 155 w 159"/>
                <a:gd name="T1" fmla="*/ 101 h 296"/>
                <a:gd name="T2" fmla="*/ 155 w 159"/>
                <a:gd name="T3" fmla="*/ 101 h 296"/>
                <a:gd name="T4" fmla="*/ 156 w 159"/>
                <a:gd name="T5" fmla="*/ 105 h 296"/>
                <a:gd name="T6" fmla="*/ 156 w 159"/>
                <a:gd name="T7" fmla="*/ 105 h 296"/>
                <a:gd name="T8" fmla="*/ 156 w 159"/>
                <a:gd name="T9" fmla="*/ 105 h 296"/>
                <a:gd name="T10" fmla="*/ 158 w 159"/>
                <a:gd name="T11" fmla="*/ 120 h 296"/>
                <a:gd name="T12" fmla="*/ 159 w 159"/>
                <a:gd name="T13" fmla="*/ 136 h 296"/>
                <a:gd name="T14" fmla="*/ 158 w 159"/>
                <a:gd name="T15" fmla="*/ 151 h 296"/>
                <a:gd name="T16" fmla="*/ 157 w 159"/>
                <a:gd name="T17" fmla="*/ 166 h 296"/>
                <a:gd name="T18" fmla="*/ 153 w 159"/>
                <a:gd name="T19" fmla="*/ 182 h 296"/>
                <a:gd name="T20" fmla="*/ 149 w 159"/>
                <a:gd name="T21" fmla="*/ 196 h 296"/>
                <a:gd name="T22" fmla="*/ 141 w 159"/>
                <a:gd name="T23" fmla="*/ 211 h 296"/>
                <a:gd name="T24" fmla="*/ 133 w 159"/>
                <a:gd name="T25" fmla="*/ 225 h 296"/>
                <a:gd name="T26" fmla="*/ 133 w 159"/>
                <a:gd name="T27" fmla="*/ 225 h 296"/>
                <a:gd name="T28" fmla="*/ 124 w 159"/>
                <a:gd name="T29" fmla="*/ 238 h 296"/>
                <a:gd name="T30" fmla="*/ 114 w 159"/>
                <a:gd name="T31" fmla="*/ 250 h 296"/>
                <a:gd name="T32" fmla="*/ 103 w 159"/>
                <a:gd name="T33" fmla="*/ 261 h 296"/>
                <a:gd name="T34" fmla="*/ 91 w 159"/>
                <a:gd name="T35" fmla="*/ 271 h 296"/>
                <a:gd name="T36" fmla="*/ 78 w 159"/>
                <a:gd name="T37" fmla="*/ 278 h 296"/>
                <a:gd name="T38" fmla="*/ 64 w 159"/>
                <a:gd name="T39" fmla="*/ 286 h 296"/>
                <a:gd name="T40" fmla="*/ 50 w 159"/>
                <a:gd name="T41" fmla="*/ 291 h 296"/>
                <a:gd name="T42" fmla="*/ 34 w 159"/>
                <a:gd name="T43" fmla="*/ 296 h 296"/>
                <a:gd name="T44" fmla="*/ 0 w 159"/>
                <a:gd name="T45" fmla="*/ 138 h 296"/>
                <a:gd name="T46" fmla="*/ 88 w 159"/>
                <a:gd name="T47" fmla="*/ 0 h 296"/>
                <a:gd name="T48" fmla="*/ 88 w 159"/>
                <a:gd name="T49" fmla="*/ 0 h 296"/>
                <a:gd name="T50" fmla="*/ 101 w 159"/>
                <a:gd name="T51" fmla="*/ 10 h 296"/>
                <a:gd name="T52" fmla="*/ 112 w 159"/>
                <a:gd name="T53" fmla="*/ 21 h 296"/>
                <a:gd name="T54" fmla="*/ 122 w 159"/>
                <a:gd name="T55" fmla="*/ 32 h 296"/>
                <a:gd name="T56" fmla="*/ 131 w 159"/>
                <a:gd name="T57" fmla="*/ 44 h 296"/>
                <a:gd name="T58" fmla="*/ 139 w 159"/>
                <a:gd name="T59" fmla="*/ 57 h 296"/>
                <a:gd name="T60" fmla="*/ 146 w 159"/>
                <a:gd name="T61" fmla="*/ 71 h 296"/>
                <a:gd name="T62" fmla="*/ 151 w 159"/>
                <a:gd name="T63" fmla="*/ 86 h 296"/>
                <a:gd name="T64" fmla="*/ 155 w 159"/>
                <a:gd name="T65" fmla="*/ 101 h 296"/>
                <a:gd name="T66" fmla="*/ 155 w 159"/>
                <a:gd name="T67" fmla="*/ 10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9" h="296">
                  <a:moveTo>
                    <a:pt x="155" y="101"/>
                  </a:moveTo>
                  <a:lnTo>
                    <a:pt x="155" y="101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8" y="120"/>
                  </a:lnTo>
                  <a:lnTo>
                    <a:pt x="159" y="136"/>
                  </a:lnTo>
                  <a:lnTo>
                    <a:pt x="158" y="151"/>
                  </a:lnTo>
                  <a:lnTo>
                    <a:pt x="157" y="166"/>
                  </a:lnTo>
                  <a:lnTo>
                    <a:pt x="153" y="182"/>
                  </a:lnTo>
                  <a:lnTo>
                    <a:pt x="149" y="196"/>
                  </a:lnTo>
                  <a:lnTo>
                    <a:pt x="141" y="211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24" y="238"/>
                  </a:lnTo>
                  <a:lnTo>
                    <a:pt x="114" y="250"/>
                  </a:lnTo>
                  <a:lnTo>
                    <a:pt x="103" y="261"/>
                  </a:lnTo>
                  <a:lnTo>
                    <a:pt x="91" y="271"/>
                  </a:lnTo>
                  <a:lnTo>
                    <a:pt x="78" y="278"/>
                  </a:lnTo>
                  <a:lnTo>
                    <a:pt x="64" y="286"/>
                  </a:lnTo>
                  <a:lnTo>
                    <a:pt x="50" y="291"/>
                  </a:lnTo>
                  <a:lnTo>
                    <a:pt x="34" y="296"/>
                  </a:lnTo>
                  <a:lnTo>
                    <a:pt x="0" y="13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1" y="10"/>
                  </a:lnTo>
                  <a:lnTo>
                    <a:pt x="112" y="21"/>
                  </a:lnTo>
                  <a:lnTo>
                    <a:pt x="122" y="32"/>
                  </a:lnTo>
                  <a:lnTo>
                    <a:pt x="131" y="44"/>
                  </a:lnTo>
                  <a:lnTo>
                    <a:pt x="139" y="57"/>
                  </a:lnTo>
                  <a:lnTo>
                    <a:pt x="146" y="71"/>
                  </a:lnTo>
                  <a:lnTo>
                    <a:pt x="151" y="86"/>
                  </a:ln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39"/>
            <p:cNvSpPr>
              <a:spLocks/>
            </p:cNvSpPr>
            <p:nvPr/>
          </p:nvSpPr>
          <p:spPr bwMode="auto">
            <a:xfrm>
              <a:off x="4418618" y="3877138"/>
              <a:ext cx="676224" cy="1095483"/>
            </a:xfrm>
            <a:custGeom>
              <a:avLst/>
              <a:gdLst>
                <a:gd name="T0" fmla="*/ 131 w 201"/>
                <a:gd name="T1" fmla="*/ 0 h 323"/>
                <a:gd name="T2" fmla="*/ 201 w 201"/>
                <a:gd name="T3" fmla="*/ 319 h 323"/>
                <a:gd name="T4" fmla="*/ 201 w 201"/>
                <a:gd name="T5" fmla="*/ 319 h 323"/>
                <a:gd name="T6" fmla="*/ 200 w 201"/>
                <a:gd name="T7" fmla="*/ 320 h 323"/>
                <a:gd name="T8" fmla="*/ 200 w 201"/>
                <a:gd name="T9" fmla="*/ 320 h 323"/>
                <a:gd name="T10" fmla="*/ 184 w 201"/>
                <a:gd name="T11" fmla="*/ 322 h 323"/>
                <a:gd name="T12" fmla="*/ 168 w 201"/>
                <a:gd name="T13" fmla="*/ 323 h 323"/>
                <a:gd name="T14" fmla="*/ 152 w 201"/>
                <a:gd name="T15" fmla="*/ 323 h 323"/>
                <a:gd name="T16" fmla="*/ 136 w 201"/>
                <a:gd name="T17" fmla="*/ 321 h 323"/>
                <a:gd name="T18" fmla="*/ 121 w 201"/>
                <a:gd name="T19" fmla="*/ 318 h 323"/>
                <a:gd name="T20" fmla="*/ 106 w 201"/>
                <a:gd name="T21" fmla="*/ 312 h 323"/>
                <a:gd name="T22" fmla="*/ 91 w 201"/>
                <a:gd name="T23" fmla="*/ 306 h 323"/>
                <a:gd name="T24" fmla="*/ 77 w 201"/>
                <a:gd name="T25" fmla="*/ 297 h 323"/>
                <a:gd name="T26" fmla="*/ 77 w 201"/>
                <a:gd name="T27" fmla="*/ 297 h 323"/>
                <a:gd name="T28" fmla="*/ 63 w 201"/>
                <a:gd name="T29" fmla="*/ 288 h 323"/>
                <a:gd name="T30" fmla="*/ 50 w 201"/>
                <a:gd name="T31" fmla="*/ 278 h 323"/>
                <a:gd name="T32" fmla="*/ 40 w 201"/>
                <a:gd name="T33" fmla="*/ 266 h 323"/>
                <a:gd name="T34" fmla="*/ 30 w 201"/>
                <a:gd name="T35" fmla="*/ 254 h 323"/>
                <a:gd name="T36" fmla="*/ 22 w 201"/>
                <a:gd name="T37" fmla="*/ 241 h 323"/>
                <a:gd name="T38" fmla="*/ 15 w 201"/>
                <a:gd name="T39" fmla="*/ 227 h 323"/>
                <a:gd name="T40" fmla="*/ 9 w 201"/>
                <a:gd name="T41" fmla="*/ 211 h 323"/>
                <a:gd name="T42" fmla="*/ 5 w 201"/>
                <a:gd name="T43" fmla="*/ 195 h 323"/>
                <a:gd name="T44" fmla="*/ 5 w 201"/>
                <a:gd name="T45" fmla="*/ 195 h 323"/>
                <a:gd name="T46" fmla="*/ 2 w 201"/>
                <a:gd name="T47" fmla="*/ 179 h 323"/>
                <a:gd name="T48" fmla="*/ 0 w 201"/>
                <a:gd name="T49" fmla="*/ 162 h 323"/>
                <a:gd name="T50" fmla="*/ 2 w 201"/>
                <a:gd name="T51" fmla="*/ 146 h 323"/>
                <a:gd name="T52" fmla="*/ 3 w 201"/>
                <a:gd name="T53" fmla="*/ 131 h 323"/>
                <a:gd name="T54" fmla="*/ 7 w 201"/>
                <a:gd name="T55" fmla="*/ 116 h 323"/>
                <a:gd name="T56" fmla="*/ 11 w 201"/>
                <a:gd name="T57" fmla="*/ 101 h 323"/>
                <a:gd name="T58" fmla="*/ 18 w 201"/>
                <a:gd name="T59" fmla="*/ 86 h 323"/>
                <a:gd name="T60" fmla="*/ 27 w 201"/>
                <a:gd name="T61" fmla="*/ 71 h 323"/>
                <a:gd name="T62" fmla="*/ 27 w 201"/>
                <a:gd name="T63" fmla="*/ 71 h 323"/>
                <a:gd name="T64" fmla="*/ 36 w 201"/>
                <a:gd name="T65" fmla="*/ 58 h 323"/>
                <a:gd name="T66" fmla="*/ 47 w 201"/>
                <a:gd name="T67" fmla="*/ 45 h 323"/>
                <a:gd name="T68" fmla="*/ 58 w 201"/>
                <a:gd name="T69" fmla="*/ 34 h 323"/>
                <a:gd name="T70" fmla="*/ 71 w 201"/>
                <a:gd name="T71" fmla="*/ 25 h 323"/>
                <a:gd name="T72" fmla="*/ 84 w 201"/>
                <a:gd name="T73" fmla="*/ 17 h 323"/>
                <a:gd name="T74" fmla="*/ 98 w 201"/>
                <a:gd name="T75" fmla="*/ 9 h 323"/>
                <a:gd name="T76" fmla="*/ 113 w 201"/>
                <a:gd name="T77" fmla="*/ 4 h 323"/>
                <a:gd name="T78" fmla="*/ 130 w 201"/>
                <a:gd name="T79" fmla="*/ 0 h 323"/>
                <a:gd name="T80" fmla="*/ 130 w 201"/>
                <a:gd name="T81" fmla="*/ 0 h 323"/>
                <a:gd name="T82" fmla="*/ 131 w 201"/>
                <a:gd name="T83" fmla="*/ 0 h 323"/>
                <a:gd name="T84" fmla="*/ 131 w 201"/>
                <a:gd name="T8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323">
                  <a:moveTo>
                    <a:pt x="131" y="0"/>
                  </a:moveTo>
                  <a:lnTo>
                    <a:pt x="201" y="319"/>
                  </a:lnTo>
                  <a:lnTo>
                    <a:pt x="201" y="319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184" y="322"/>
                  </a:lnTo>
                  <a:lnTo>
                    <a:pt x="168" y="323"/>
                  </a:lnTo>
                  <a:lnTo>
                    <a:pt x="152" y="323"/>
                  </a:lnTo>
                  <a:lnTo>
                    <a:pt x="136" y="321"/>
                  </a:lnTo>
                  <a:lnTo>
                    <a:pt x="121" y="318"/>
                  </a:lnTo>
                  <a:lnTo>
                    <a:pt x="106" y="312"/>
                  </a:lnTo>
                  <a:lnTo>
                    <a:pt x="91" y="306"/>
                  </a:lnTo>
                  <a:lnTo>
                    <a:pt x="77" y="297"/>
                  </a:lnTo>
                  <a:lnTo>
                    <a:pt x="77" y="297"/>
                  </a:lnTo>
                  <a:lnTo>
                    <a:pt x="63" y="288"/>
                  </a:lnTo>
                  <a:lnTo>
                    <a:pt x="50" y="278"/>
                  </a:lnTo>
                  <a:lnTo>
                    <a:pt x="40" y="266"/>
                  </a:lnTo>
                  <a:lnTo>
                    <a:pt x="30" y="254"/>
                  </a:lnTo>
                  <a:lnTo>
                    <a:pt x="22" y="241"/>
                  </a:lnTo>
                  <a:lnTo>
                    <a:pt x="15" y="227"/>
                  </a:lnTo>
                  <a:lnTo>
                    <a:pt x="9" y="211"/>
                  </a:lnTo>
                  <a:lnTo>
                    <a:pt x="5" y="195"/>
                  </a:lnTo>
                  <a:lnTo>
                    <a:pt x="5" y="195"/>
                  </a:lnTo>
                  <a:lnTo>
                    <a:pt x="2" y="179"/>
                  </a:lnTo>
                  <a:lnTo>
                    <a:pt x="0" y="162"/>
                  </a:lnTo>
                  <a:lnTo>
                    <a:pt x="2" y="146"/>
                  </a:lnTo>
                  <a:lnTo>
                    <a:pt x="3" y="131"/>
                  </a:lnTo>
                  <a:lnTo>
                    <a:pt x="7" y="116"/>
                  </a:lnTo>
                  <a:lnTo>
                    <a:pt x="11" y="101"/>
                  </a:lnTo>
                  <a:lnTo>
                    <a:pt x="18" y="86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36" y="58"/>
                  </a:lnTo>
                  <a:lnTo>
                    <a:pt x="47" y="45"/>
                  </a:lnTo>
                  <a:lnTo>
                    <a:pt x="58" y="34"/>
                  </a:lnTo>
                  <a:lnTo>
                    <a:pt x="71" y="25"/>
                  </a:lnTo>
                  <a:lnTo>
                    <a:pt x="84" y="17"/>
                  </a:lnTo>
                  <a:lnTo>
                    <a:pt x="98" y="9"/>
                  </a:lnTo>
                  <a:lnTo>
                    <a:pt x="113" y="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618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2169" y="596728"/>
            <a:ext cx="5694594" cy="5694594"/>
            <a:chOff x="5212169" y="596728"/>
            <a:chExt cx="5694594" cy="5694594"/>
          </a:xfrm>
        </p:grpSpPr>
        <p:grpSp>
          <p:nvGrpSpPr>
            <p:cNvPr id="9" name="组合 8"/>
            <p:cNvGrpSpPr/>
            <p:nvPr/>
          </p:nvGrpSpPr>
          <p:grpSpPr>
            <a:xfrm>
              <a:off x="5212169" y="596728"/>
              <a:ext cx="5694594" cy="5694594"/>
              <a:chOff x="4760621" y="1918353"/>
              <a:chExt cx="3312000" cy="33120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760621" y="1918353"/>
                <a:ext cx="3312000" cy="3312000"/>
              </a:xfrm>
              <a:prstGeom prst="ellipse">
                <a:avLst/>
              </a:prstGeom>
              <a:noFill/>
              <a:ln w="196850">
                <a:solidFill>
                  <a:srgbClr val="7271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Freeform 97"/>
              <p:cNvSpPr>
                <a:spLocks/>
              </p:cNvSpPr>
              <p:nvPr/>
            </p:nvSpPr>
            <p:spPr bwMode="auto">
              <a:xfrm>
                <a:off x="4936783" y="3562582"/>
                <a:ext cx="2952749" cy="1477963"/>
              </a:xfrm>
              <a:custGeom>
                <a:avLst/>
                <a:gdLst>
                  <a:gd name="T0" fmla="*/ 1244 w 1244"/>
                  <a:gd name="T1" fmla="*/ 0 h 622"/>
                  <a:gd name="T2" fmla="*/ 622 w 1244"/>
                  <a:gd name="T3" fmla="*/ 622 h 622"/>
                  <a:gd name="T4" fmla="*/ 0 w 1244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4" h="622">
                    <a:moveTo>
                      <a:pt x="1244" y="0"/>
                    </a:moveTo>
                    <a:cubicBezTo>
                      <a:pt x="1244" y="344"/>
                      <a:pt x="966" y="622"/>
                      <a:pt x="622" y="622"/>
                    </a:cubicBezTo>
                    <a:cubicBezTo>
                      <a:pt x="278" y="622"/>
                      <a:pt x="0" y="344"/>
                      <a:pt x="0" y="0"/>
                    </a:cubicBezTo>
                  </a:path>
                </a:pathLst>
              </a:custGeom>
              <a:solidFill>
                <a:srgbClr val="009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073987" y="3678364"/>
              <a:ext cx="39709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饼</a:t>
              </a:r>
              <a:r>
                <a:rPr lang="en-US" altLang="zh-CN" sz="66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环形图</a:t>
              </a: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6948291" y="965762"/>
            <a:ext cx="2222351" cy="2301247"/>
            <a:chOff x="4418618" y="3789231"/>
            <a:chExt cx="1142820" cy="1183390"/>
          </a:xfrm>
          <a:solidFill>
            <a:srgbClr val="0097E0"/>
          </a:solidFill>
        </p:grpSpPr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4878450" y="3789231"/>
              <a:ext cx="426023" cy="561264"/>
            </a:xfrm>
            <a:custGeom>
              <a:avLst/>
              <a:gdLst>
                <a:gd name="T0" fmla="*/ 126 w 126"/>
                <a:gd name="T1" fmla="*/ 28 h 166"/>
                <a:gd name="T2" fmla="*/ 38 w 126"/>
                <a:gd name="T3" fmla="*/ 166 h 166"/>
                <a:gd name="T4" fmla="*/ 36 w 126"/>
                <a:gd name="T5" fmla="*/ 166 h 166"/>
                <a:gd name="T6" fmla="*/ 0 w 126"/>
                <a:gd name="T7" fmla="*/ 3 h 166"/>
                <a:gd name="T8" fmla="*/ 0 w 126"/>
                <a:gd name="T9" fmla="*/ 3 h 166"/>
                <a:gd name="T10" fmla="*/ 17 w 126"/>
                <a:gd name="T11" fmla="*/ 1 h 166"/>
                <a:gd name="T12" fmla="*/ 33 w 126"/>
                <a:gd name="T13" fmla="*/ 0 h 166"/>
                <a:gd name="T14" fmla="*/ 48 w 126"/>
                <a:gd name="T15" fmla="*/ 0 h 166"/>
                <a:gd name="T16" fmla="*/ 63 w 126"/>
                <a:gd name="T17" fmla="*/ 2 h 166"/>
                <a:gd name="T18" fmla="*/ 79 w 126"/>
                <a:gd name="T19" fmla="*/ 5 h 166"/>
                <a:gd name="T20" fmla="*/ 94 w 126"/>
                <a:gd name="T21" fmla="*/ 10 h 166"/>
                <a:gd name="T22" fmla="*/ 108 w 126"/>
                <a:gd name="T23" fmla="*/ 17 h 166"/>
                <a:gd name="T24" fmla="*/ 123 w 126"/>
                <a:gd name="T25" fmla="*/ 25 h 166"/>
                <a:gd name="T26" fmla="*/ 123 w 126"/>
                <a:gd name="T27" fmla="*/ 25 h 166"/>
                <a:gd name="T28" fmla="*/ 126 w 126"/>
                <a:gd name="T29" fmla="*/ 28 h 166"/>
                <a:gd name="T30" fmla="*/ 126 w 126"/>
                <a:gd name="T31" fmla="*/ 2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66">
                  <a:moveTo>
                    <a:pt x="126" y="28"/>
                  </a:moveTo>
                  <a:lnTo>
                    <a:pt x="38" y="166"/>
                  </a:lnTo>
                  <a:lnTo>
                    <a:pt x="36" y="16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7" y="1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9" y="5"/>
                  </a:lnTo>
                  <a:lnTo>
                    <a:pt x="94" y="10"/>
                  </a:lnTo>
                  <a:lnTo>
                    <a:pt x="108" y="1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6" y="28"/>
                  </a:lnTo>
                  <a:lnTo>
                    <a:pt x="12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5020459" y="3951525"/>
              <a:ext cx="540979" cy="1000812"/>
            </a:xfrm>
            <a:custGeom>
              <a:avLst/>
              <a:gdLst>
                <a:gd name="T0" fmla="*/ 155 w 159"/>
                <a:gd name="T1" fmla="*/ 101 h 296"/>
                <a:gd name="T2" fmla="*/ 155 w 159"/>
                <a:gd name="T3" fmla="*/ 101 h 296"/>
                <a:gd name="T4" fmla="*/ 156 w 159"/>
                <a:gd name="T5" fmla="*/ 105 h 296"/>
                <a:gd name="T6" fmla="*/ 156 w 159"/>
                <a:gd name="T7" fmla="*/ 105 h 296"/>
                <a:gd name="T8" fmla="*/ 156 w 159"/>
                <a:gd name="T9" fmla="*/ 105 h 296"/>
                <a:gd name="T10" fmla="*/ 158 w 159"/>
                <a:gd name="T11" fmla="*/ 120 h 296"/>
                <a:gd name="T12" fmla="*/ 159 w 159"/>
                <a:gd name="T13" fmla="*/ 136 h 296"/>
                <a:gd name="T14" fmla="*/ 158 w 159"/>
                <a:gd name="T15" fmla="*/ 151 h 296"/>
                <a:gd name="T16" fmla="*/ 157 w 159"/>
                <a:gd name="T17" fmla="*/ 166 h 296"/>
                <a:gd name="T18" fmla="*/ 153 w 159"/>
                <a:gd name="T19" fmla="*/ 182 h 296"/>
                <a:gd name="T20" fmla="*/ 149 w 159"/>
                <a:gd name="T21" fmla="*/ 196 h 296"/>
                <a:gd name="T22" fmla="*/ 141 w 159"/>
                <a:gd name="T23" fmla="*/ 211 h 296"/>
                <a:gd name="T24" fmla="*/ 133 w 159"/>
                <a:gd name="T25" fmla="*/ 225 h 296"/>
                <a:gd name="T26" fmla="*/ 133 w 159"/>
                <a:gd name="T27" fmla="*/ 225 h 296"/>
                <a:gd name="T28" fmla="*/ 124 w 159"/>
                <a:gd name="T29" fmla="*/ 238 h 296"/>
                <a:gd name="T30" fmla="*/ 114 w 159"/>
                <a:gd name="T31" fmla="*/ 250 h 296"/>
                <a:gd name="T32" fmla="*/ 103 w 159"/>
                <a:gd name="T33" fmla="*/ 261 h 296"/>
                <a:gd name="T34" fmla="*/ 91 w 159"/>
                <a:gd name="T35" fmla="*/ 271 h 296"/>
                <a:gd name="T36" fmla="*/ 78 w 159"/>
                <a:gd name="T37" fmla="*/ 278 h 296"/>
                <a:gd name="T38" fmla="*/ 64 w 159"/>
                <a:gd name="T39" fmla="*/ 286 h 296"/>
                <a:gd name="T40" fmla="*/ 50 w 159"/>
                <a:gd name="T41" fmla="*/ 291 h 296"/>
                <a:gd name="T42" fmla="*/ 34 w 159"/>
                <a:gd name="T43" fmla="*/ 296 h 296"/>
                <a:gd name="T44" fmla="*/ 0 w 159"/>
                <a:gd name="T45" fmla="*/ 138 h 296"/>
                <a:gd name="T46" fmla="*/ 88 w 159"/>
                <a:gd name="T47" fmla="*/ 0 h 296"/>
                <a:gd name="T48" fmla="*/ 88 w 159"/>
                <a:gd name="T49" fmla="*/ 0 h 296"/>
                <a:gd name="T50" fmla="*/ 101 w 159"/>
                <a:gd name="T51" fmla="*/ 10 h 296"/>
                <a:gd name="T52" fmla="*/ 112 w 159"/>
                <a:gd name="T53" fmla="*/ 21 h 296"/>
                <a:gd name="T54" fmla="*/ 122 w 159"/>
                <a:gd name="T55" fmla="*/ 32 h 296"/>
                <a:gd name="T56" fmla="*/ 131 w 159"/>
                <a:gd name="T57" fmla="*/ 44 h 296"/>
                <a:gd name="T58" fmla="*/ 139 w 159"/>
                <a:gd name="T59" fmla="*/ 57 h 296"/>
                <a:gd name="T60" fmla="*/ 146 w 159"/>
                <a:gd name="T61" fmla="*/ 71 h 296"/>
                <a:gd name="T62" fmla="*/ 151 w 159"/>
                <a:gd name="T63" fmla="*/ 86 h 296"/>
                <a:gd name="T64" fmla="*/ 155 w 159"/>
                <a:gd name="T65" fmla="*/ 101 h 296"/>
                <a:gd name="T66" fmla="*/ 155 w 159"/>
                <a:gd name="T67" fmla="*/ 10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9" h="296">
                  <a:moveTo>
                    <a:pt x="155" y="101"/>
                  </a:moveTo>
                  <a:lnTo>
                    <a:pt x="155" y="101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8" y="120"/>
                  </a:lnTo>
                  <a:lnTo>
                    <a:pt x="159" y="136"/>
                  </a:lnTo>
                  <a:lnTo>
                    <a:pt x="158" y="151"/>
                  </a:lnTo>
                  <a:lnTo>
                    <a:pt x="157" y="166"/>
                  </a:lnTo>
                  <a:lnTo>
                    <a:pt x="153" y="182"/>
                  </a:lnTo>
                  <a:lnTo>
                    <a:pt x="149" y="196"/>
                  </a:lnTo>
                  <a:lnTo>
                    <a:pt x="141" y="211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24" y="238"/>
                  </a:lnTo>
                  <a:lnTo>
                    <a:pt x="114" y="250"/>
                  </a:lnTo>
                  <a:lnTo>
                    <a:pt x="103" y="261"/>
                  </a:lnTo>
                  <a:lnTo>
                    <a:pt x="91" y="271"/>
                  </a:lnTo>
                  <a:lnTo>
                    <a:pt x="78" y="278"/>
                  </a:lnTo>
                  <a:lnTo>
                    <a:pt x="64" y="286"/>
                  </a:lnTo>
                  <a:lnTo>
                    <a:pt x="50" y="291"/>
                  </a:lnTo>
                  <a:lnTo>
                    <a:pt x="34" y="296"/>
                  </a:lnTo>
                  <a:lnTo>
                    <a:pt x="0" y="13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1" y="10"/>
                  </a:lnTo>
                  <a:lnTo>
                    <a:pt x="112" y="21"/>
                  </a:lnTo>
                  <a:lnTo>
                    <a:pt x="122" y="32"/>
                  </a:lnTo>
                  <a:lnTo>
                    <a:pt x="131" y="44"/>
                  </a:lnTo>
                  <a:lnTo>
                    <a:pt x="139" y="57"/>
                  </a:lnTo>
                  <a:lnTo>
                    <a:pt x="146" y="71"/>
                  </a:lnTo>
                  <a:lnTo>
                    <a:pt x="151" y="86"/>
                  </a:ln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4418618" y="3877138"/>
              <a:ext cx="676224" cy="1095483"/>
            </a:xfrm>
            <a:custGeom>
              <a:avLst/>
              <a:gdLst>
                <a:gd name="T0" fmla="*/ 131 w 201"/>
                <a:gd name="T1" fmla="*/ 0 h 323"/>
                <a:gd name="T2" fmla="*/ 201 w 201"/>
                <a:gd name="T3" fmla="*/ 319 h 323"/>
                <a:gd name="T4" fmla="*/ 201 w 201"/>
                <a:gd name="T5" fmla="*/ 319 h 323"/>
                <a:gd name="T6" fmla="*/ 200 w 201"/>
                <a:gd name="T7" fmla="*/ 320 h 323"/>
                <a:gd name="T8" fmla="*/ 200 w 201"/>
                <a:gd name="T9" fmla="*/ 320 h 323"/>
                <a:gd name="T10" fmla="*/ 184 w 201"/>
                <a:gd name="T11" fmla="*/ 322 h 323"/>
                <a:gd name="T12" fmla="*/ 168 w 201"/>
                <a:gd name="T13" fmla="*/ 323 h 323"/>
                <a:gd name="T14" fmla="*/ 152 w 201"/>
                <a:gd name="T15" fmla="*/ 323 h 323"/>
                <a:gd name="T16" fmla="*/ 136 w 201"/>
                <a:gd name="T17" fmla="*/ 321 h 323"/>
                <a:gd name="T18" fmla="*/ 121 w 201"/>
                <a:gd name="T19" fmla="*/ 318 h 323"/>
                <a:gd name="T20" fmla="*/ 106 w 201"/>
                <a:gd name="T21" fmla="*/ 312 h 323"/>
                <a:gd name="T22" fmla="*/ 91 w 201"/>
                <a:gd name="T23" fmla="*/ 306 h 323"/>
                <a:gd name="T24" fmla="*/ 77 w 201"/>
                <a:gd name="T25" fmla="*/ 297 h 323"/>
                <a:gd name="T26" fmla="*/ 77 w 201"/>
                <a:gd name="T27" fmla="*/ 297 h 323"/>
                <a:gd name="T28" fmla="*/ 63 w 201"/>
                <a:gd name="T29" fmla="*/ 288 h 323"/>
                <a:gd name="T30" fmla="*/ 50 w 201"/>
                <a:gd name="T31" fmla="*/ 278 h 323"/>
                <a:gd name="T32" fmla="*/ 40 w 201"/>
                <a:gd name="T33" fmla="*/ 266 h 323"/>
                <a:gd name="T34" fmla="*/ 30 w 201"/>
                <a:gd name="T35" fmla="*/ 254 h 323"/>
                <a:gd name="T36" fmla="*/ 22 w 201"/>
                <a:gd name="T37" fmla="*/ 241 h 323"/>
                <a:gd name="T38" fmla="*/ 15 w 201"/>
                <a:gd name="T39" fmla="*/ 227 h 323"/>
                <a:gd name="T40" fmla="*/ 9 w 201"/>
                <a:gd name="T41" fmla="*/ 211 h 323"/>
                <a:gd name="T42" fmla="*/ 5 w 201"/>
                <a:gd name="T43" fmla="*/ 195 h 323"/>
                <a:gd name="T44" fmla="*/ 5 w 201"/>
                <a:gd name="T45" fmla="*/ 195 h 323"/>
                <a:gd name="T46" fmla="*/ 2 w 201"/>
                <a:gd name="T47" fmla="*/ 179 h 323"/>
                <a:gd name="T48" fmla="*/ 0 w 201"/>
                <a:gd name="T49" fmla="*/ 162 h 323"/>
                <a:gd name="T50" fmla="*/ 2 w 201"/>
                <a:gd name="T51" fmla="*/ 146 h 323"/>
                <a:gd name="T52" fmla="*/ 3 w 201"/>
                <a:gd name="T53" fmla="*/ 131 h 323"/>
                <a:gd name="T54" fmla="*/ 7 w 201"/>
                <a:gd name="T55" fmla="*/ 116 h 323"/>
                <a:gd name="T56" fmla="*/ 11 w 201"/>
                <a:gd name="T57" fmla="*/ 101 h 323"/>
                <a:gd name="T58" fmla="*/ 18 w 201"/>
                <a:gd name="T59" fmla="*/ 86 h 323"/>
                <a:gd name="T60" fmla="*/ 27 w 201"/>
                <a:gd name="T61" fmla="*/ 71 h 323"/>
                <a:gd name="T62" fmla="*/ 27 w 201"/>
                <a:gd name="T63" fmla="*/ 71 h 323"/>
                <a:gd name="T64" fmla="*/ 36 w 201"/>
                <a:gd name="T65" fmla="*/ 58 h 323"/>
                <a:gd name="T66" fmla="*/ 47 w 201"/>
                <a:gd name="T67" fmla="*/ 45 h 323"/>
                <a:gd name="T68" fmla="*/ 58 w 201"/>
                <a:gd name="T69" fmla="*/ 34 h 323"/>
                <a:gd name="T70" fmla="*/ 71 w 201"/>
                <a:gd name="T71" fmla="*/ 25 h 323"/>
                <a:gd name="T72" fmla="*/ 84 w 201"/>
                <a:gd name="T73" fmla="*/ 17 h 323"/>
                <a:gd name="T74" fmla="*/ 98 w 201"/>
                <a:gd name="T75" fmla="*/ 9 h 323"/>
                <a:gd name="T76" fmla="*/ 113 w 201"/>
                <a:gd name="T77" fmla="*/ 4 h 323"/>
                <a:gd name="T78" fmla="*/ 130 w 201"/>
                <a:gd name="T79" fmla="*/ 0 h 323"/>
                <a:gd name="T80" fmla="*/ 130 w 201"/>
                <a:gd name="T81" fmla="*/ 0 h 323"/>
                <a:gd name="T82" fmla="*/ 131 w 201"/>
                <a:gd name="T83" fmla="*/ 0 h 323"/>
                <a:gd name="T84" fmla="*/ 131 w 201"/>
                <a:gd name="T8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323">
                  <a:moveTo>
                    <a:pt x="131" y="0"/>
                  </a:moveTo>
                  <a:lnTo>
                    <a:pt x="201" y="319"/>
                  </a:lnTo>
                  <a:lnTo>
                    <a:pt x="201" y="319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184" y="322"/>
                  </a:lnTo>
                  <a:lnTo>
                    <a:pt x="168" y="323"/>
                  </a:lnTo>
                  <a:lnTo>
                    <a:pt x="152" y="323"/>
                  </a:lnTo>
                  <a:lnTo>
                    <a:pt x="136" y="321"/>
                  </a:lnTo>
                  <a:lnTo>
                    <a:pt x="121" y="318"/>
                  </a:lnTo>
                  <a:lnTo>
                    <a:pt x="106" y="312"/>
                  </a:lnTo>
                  <a:lnTo>
                    <a:pt x="91" y="306"/>
                  </a:lnTo>
                  <a:lnTo>
                    <a:pt x="77" y="297"/>
                  </a:lnTo>
                  <a:lnTo>
                    <a:pt x="77" y="297"/>
                  </a:lnTo>
                  <a:lnTo>
                    <a:pt x="63" y="288"/>
                  </a:lnTo>
                  <a:lnTo>
                    <a:pt x="50" y="278"/>
                  </a:lnTo>
                  <a:lnTo>
                    <a:pt x="40" y="266"/>
                  </a:lnTo>
                  <a:lnTo>
                    <a:pt x="30" y="254"/>
                  </a:lnTo>
                  <a:lnTo>
                    <a:pt x="22" y="241"/>
                  </a:lnTo>
                  <a:lnTo>
                    <a:pt x="15" y="227"/>
                  </a:lnTo>
                  <a:lnTo>
                    <a:pt x="9" y="211"/>
                  </a:lnTo>
                  <a:lnTo>
                    <a:pt x="5" y="195"/>
                  </a:lnTo>
                  <a:lnTo>
                    <a:pt x="5" y="195"/>
                  </a:lnTo>
                  <a:lnTo>
                    <a:pt x="2" y="179"/>
                  </a:lnTo>
                  <a:lnTo>
                    <a:pt x="0" y="162"/>
                  </a:lnTo>
                  <a:lnTo>
                    <a:pt x="2" y="146"/>
                  </a:lnTo>
                  <a:lnTo>
                    <a:pt x="3" y="131"/>
                  </a:lnTo>
                  <a:lnTo>
                    <a:pt x="7" y="116"/>
                  </a:lnTo>
                  <a:lnTo>
                    <a:pt x="11" y="101"/>
                  </a:lnTo>
                  <a:lnTo>
                    <a:pt x="18" y="86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36" y="58"/>
                  </a:lnTo>
                  <a:lnTo>
                    <a:pt x="47" y="45"/>
                  </a:lnTo>
                  <a:lnTo>
                    <a:pt x="58" y="34"/>
                  </a:lnTo>
                  <a:lnTo>
                    <a:pt x="71" y="25"/>
                  </a:lnTo>
                  <a:lnTo>
                    <a:pt x="84" y="17"/>
                  </a:lnTo>
                  <a:lnTo>
                    <a:pt x="98" y="9"/>
                  </a:lnTo>
                  <a:lnTo>
                    <a:pt x="113" y="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55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179487024"/>
              </p:ext>
            </p:extLst>
          </p:nvPr>
        </p:nvGraphicFramePr>
        <p:xfrm>
          <a:off x="7005731" y="3076672"/>
          <a:ext cx="4341899" cy="296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357077466"/>
              </p:ext>
            </p:extLst>
          </p:nvPr>
        </p:nvGraphicFramePr>
        <p:xfrm>
          <a:off x="6874914" y="2987223"/>
          <a:ext cx="4603532" cy="314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Freeform 35"/>
          <p:cNvSpPr>
            <a:spLocks/>
          </p:cNvSpPr>
          <p:nvPr/>
        </p:nvSpPr>
        <p:spPr bwMode="auto">
          <a:xfrm>
            <a:off x="10227496" y="3596592"/>
            <a:ext cx="946150" cy="681038"/>
          </a:xfrm>
          <a:custGeom>
            <a:avLst/>
            <a:gdLst>
              <a:gd name="T0" fmla="*/ 596 w 596"/>
              <a:gd name="T1" fmla="*/ 429 h 429"/>
              <a:gd name="T2" fmla="*/ 0 w 596"/>
              <a:gd name="T3" fmla="*/ 429 h 429"/>
              <a:gd name="T4" fmla="*/ 0 w 596"/>
              <a:gd name="T5" fmla="*/ 421 h 429"/>
              <a:gd name="T6" fmla="*/ 583 w 596"/>
              <a:gd name="T7" fmla="*/ 421 h 429"/>
              <a:gd name="T8" fmla="*/ 583 w 596"/>
              <a:gd name="T9" fmla="*/ 0 h 429"/>
              <a:gd name="T10" fmla="*/ 596 w 596"/>
              <a:gd name="T11" fmla="*/ 0 h 429"/>
              <a:gd name="T12" fmla="*/ 596 w 596"/>
              <a:gd name="T13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429">
                <a:moveTo>
                  <a:pt x="596" y="429"/>
                </a:moveTo>
                <a:lnTo>
                  <a:pt x="0" y="429"/>
                </a:lnTo>
                <a:lnTo>
                  <a:pt x="0" y="421"/>
                </a:lnTo>
                <a:lnTo>
                  <a:pt x="583" y="421"/>
                </a:lnTo>
                <a:lnTo>
                  <a:pt x="583" y="0"/>
                </a:lnTo>
                <a:lnTo>
                  <a:pt x="596" y="0"/>
                </a:lnTo>
                <a:lnTo>
                  <a:pt x="596" y="429"/>
                </a:lnTo>
                <a:close/>
              </a:path>
            </a:pathLst>
          </a:cu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Oval 37"/>
          <p:cNvSpPr>
            <a:spLocks noChangeArrowheads="1"/>
          </p:cNvSpPr>
          <p:nvPr/>
        </p:nvSpPr>
        <p:spPr bwMode="auto">
          <a:xfrm>
            <a:off x="7487471" y="5238067"/>
            <a:ext cx="84138" cy="76200"/>
          </a:xfrm>
          <a:prstGeom prst="ellipse">
            <a:avLst/>
          </a:pr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Oval 38"/>
          <p:cNvSpPr>
            <a:spLocks noChangeArrowheads="1"/>
          </p:cNvSpPr>
          <p:nvPr/>
        </p:nvSpPr>
        <p:spPr bwMode="auto">
          <a:xfrm>
            <a:off x="8530458" y="5982605"/>
            <a:ext cx="76200" cy="82550"/>
          </a:xfrm>
          <a:prstGeom prst="ellipse">
            <a:avLst/>
          </a:pr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39"/>
          <p:cNvSpPr>
            <a:spLocks/>
          </p:cNvSpPr>
          <p:nvPr/>
        </p:nvSpPr>
        <p:spPr bwMode="auto">
          <a:xfrm>
            <a:off x="8565383" y="5760355"/>
            <a:ext cx="952500" cy="269875"/>
          </a:xfrm>
          <a:custGeom>
            <a:avLst/>
            <a:gdLst>
              <a:gd name="T0" fmla="*/ 600 w 600"/>
              <a:gd name="T1" fmla="*/ 170 h 170"/>
              <a:gd name="T2" fmla="*/ 0 w 600"/>
              <a:gd name="T3" fmla="*/ 170 h 170"/>
              <a:gd name="T4" fmla="*/ 0 w 600"/>
              <a:gd name="T5" fmla="*/ 162 h 170"/>
              <a:gd name="T6" fmla="*/ 591 w 600"/>
              <a:gd name="T7" fmla="*/ 162 h 170"/>
              <a:gd name="T8" fmla="*/ 591 w 600"/>
              <a:gd name="T9" fmla="*/ 0 h 170"/>
              <a:gd name="T10" fmla="*/ 600 w 600"/>
              <a:gd name="T11" fmla="*/ 0 h 170"/>
              <a:gd name="T12" fmla="*/ 600 w 600"/>
              <a:gd name="T13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0" h="170">
                <a:moveTo>
                  <a:pt x="600" y="170"/>
                </a:moveTo>
                <a:lnTo>
                  <a:pt x="0" y="170"/>
                </a:lnTo>
                <a:lnTo>
                  <a:pt x="0" y="162"/>
                </a:lnTo>
                <a:lnTo>
                  <a:pt x="591" y="162"/>
                </a:lnTo>
                <a:lnTo>
                  <a:pt x="591" y="0"/>
                </a:lnTo>
                <a:lnTo>
                  <a:pt x="600" y="0"/>
                </a:lnTo>
                <a:lnTo>
                  <a:pt x="600" y="170"/>
                </a:lnTo>
                <a:close/>
              </a:path>
            </a:pathLst>
          </a:cu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40"/>
          <p:cNvSpPr>
            <a:spLocks/>
          </p:cNvSpPr>
          <p:nvPr/>
        </p:nvSpPr>
        <p:spPr bwMode="auto">
          <a:xfrm>
            <a:off x="7522396" y="5279342"/>
            <a:ext cx="911225" cy="139700"/>
          </a:xfrm>
          <a:custGeom>
            <a:avLst/>
            <a:gdLst>
              <a:gd name="T0" fmla="*/ 574 w 574"/>
              <a:gd name="T1" fmla="*/ 88 h 88"/>
              <a:gd name="T2" fmla="*/ 0 w 574"/>
              <a:gd name="T3" fmla="*/ 88 h 88"/>
              <a:gd name="T4" fmla="*/ 0 w 574"/>
              <a:gd name="T5" fmla="*/ 0 h 88"/>
              <a:gd name="T6" fmla="*/ 9 w 574"/>
              <a:gd name="T7" fmla="*/ 0 h 88"/>
              <a:gd name="T8" fmla="*/ 9 w 574"/>
              <a:gd name="T9" fmla="*/ 79 h 88"/>
              <a:gd name="T10" fmla="*/ 574 w 574"/>
              <a:gd name="T11" fmla="*/ 79 h 88"/>
              <a:gd name="T12" fmla="*/ 574 w 574"/>
              <a:gd name="T13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88">
                <a:moveTo>
                  <a:pt x="574" y="88"/>
                </a:moveTo>
                <a:lnTo>
                  <a:pt x="0" y="88"/>
                </a:lnTo>
                <a:lnTo>
                  <a:pt x="0" y="0"/>
                </a:lnTo>
                <a:lnTo>
                  <a:pt x="9" y="0"/>
                </a:lnTo>
                <a:lnTo>
                  <a:pt x="9" y="79"/>
                </a:lnTo>
                <a:lnTo>
                  <a:pt x="574" y="79"/>
                </a:lnTo>
                <a:lnTo>
                  <a:pt x="574" y="88"/>
                </a:lnTo>
                <a:close/>
              </a:path>
            </a:pathLst>
          </a:cu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Oval 41"/>
          <p:cNvSpPr>
            <a:spLocks noChangeArrowheads="1"/>
          </p:cNvSpPr>
          <p:nvPr/>
        </p:nvSpPr>
        <p:spPr bwMode="auto">
          <a:xfrm>
            <a:off x="7257283" y="3625167"/>
            <a:ext cx="84138" cy="82550"/>
          </a:xfrm>
          <a:prstGeom prst="ellipse">
            <a:avLst/>
          </a:pr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42"/>
          <p:cNvSpPr>
            <a:spLocks/>
          </p:cNvSpPr>
          <p:nvPr/>
        </p:nvSpPr>
        <p:spPr bwMode="auto">
          <a:xfrm>
            <a:off x="7292208" y="3666442"/>
            <a:ext cx="966788" cy="409575"/>
          </a:xfrm>
          <a:custGeom>
            <a:avLst/>
            <a:gdLst>
              <a:gd name="T0" fmla="*/ 609 w 609"/>
              <a:gd name="T1" fmla="*/ 258 h 258"/>
              <a:gd name="T2" fmla="*/ 0 w 609"/>
              <a:gd name="T3" fmla="*/ 258 h 258"/>
              <a:gd name="T4" fmla="*/ 0 w 609"/>
              <a:gd name="T5" fmla="*/ 0 h 258"/>
              <a:gd name="T6" fmla="*/ 14 w 609"/>
              <a:gd name="T7" fmla="*/ 0 h 258"/>
              <a:gd name="T8" fmla="*/ 14 w 609"/>
              <a:gd name="T9" fmla="*/ 250 h 258"/>
              <a:gd name="T10" fmla="*/ 609 w 609"/>
              <a:gd name="T11" fmla="*/ 250 h 258"/>
              <a:gd name="T12" fmla="*/ 609 w 609"/>
              <a:gd name="T13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9" h="258">
                <a:moveTo>
                  <a:pt x="609" y="258"/>
                </a:moveTo>
                <a:lnTo>
                  <a:pt x="0" y="258"/>
                </a:lnTo>
                <a:lnTo>
                  <a:pt x="0" y="0"/>
                </a:lnTo>
                <a:lnTo>
                  <a:pt x="14" y="0"/>
                </a:lnTo>
                <a:lnTo>
                  <a:pt x="14" y="250"/>
                </a:lnTo>
                <a:lnTo>
                  <a:pt x="609" y="250"/>
                </a:lnTo>
                <a:lnTo>
                  <a:pt x="609" y="258"/>
                </a:lnTo>
                <a:close/>
              </a:path>
            </a:pathLst>
          </a:cu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43"/>
          <p:cNvSpPr>
            <a:spLocks/>
          </p:cNvSpPr>
          <p:nvPr/>
        </p:nvSpPr>
        <p:spPr bwMode="auto">
          <a:xfrm>
            <a:off x="8933683" y="4209367"/>
            <a:ext cx="493713" cy="1028700"/>
          </a:xfrm>
          <a:custGeom>
            <a:avLst/>
            <a:gdLst>
              <a:gd name="T0" fmla="*/ 54 w 71"/>
              <a:gd name="T1" fmla="*/ 0 h 148"/>
              <a:gd name="T2" fmla="*/ 18 w 71"/>
              <a:gd name="T3" fmla="*/ 0 h 148"/>
              <a:gd name="T4" fmla="*/ 0 w 71"/>
              <a:gd name="T5" fmla="*/ 14 h 148"/>
              <a:gd name="T6" fmla="*/ 0 w 71"/>
              <a:gd name="T7" fmla="*/ 15 h 148"/>
              <a:gd name="T8" fmla="*/ 0 w 71"/>
              <a:gd name="T9" fmla="*/ 17 h 148"/>
              <a:gd name="T10" fmla="*/ 0 w 71"/>
              <a:gd name="T11" fmla="*/ 66 h 148"/>
              <a:gd name="T12" fmla="*/ 6 w 71"/>
              <a:gd name="T13" fmla="*/ 72 h 148"/>
              <a:gd name="T14" fmla="*/ 12 w 71"/>
              <a:gd name="T15" fmla="*/ 66 h 148"/>
              <a:gd name="T16" fmla="*/ 12 w 71"/>
              <a:gd name="T17" fmla="*/ 24 h 148"/>
              <a:gd name="T18" fmla="*/ 17 w 71"/>
              <a:gd name="T19" fmla="*/ 24 h 148"/>
              <a:gd name="T20" fmla="*/ 17 w 71"/>
              <a:gd name="T21" fmla="*/ 65 h 148"/>
              <a:gd name="T22" fmla="*/ 17 w 71"/>
              <a:gd name="T23" fmla="*/ 66 h 148"/>
              <a:gd name="T24" fmla="*/ 17 w 71"/>
              <a:gd name="T25" fmla="*/ 139 h 148"/>
              <a:gd name="T26" fmla="*/ 25 w 71"/>
              <a:gd name="T27" fmla="*/ 148 h 148"/>
              <a:gd name="T28" fmla="*/ 33 w 71"/>
              <a:gd name="T29" fmla="*/ 139 h 148"/>
              <a:gd name="T30" fmla="*/ 33 w 71"/>
              <a:gd name="T31" fmla="*/ 75 h 148"/>
              <a:gd name="T32" fmla="*/ 37 w 71"/>
              <a:gd name="T33" fmla="*/ 75 h 148"/>
              <a:gd name="T34" fmla="*/ 37 w 71"/>
              <a:gd name="T35" fmla="*/ 139 h 148"/>
              <a:gd name="T36" fmla="*/ 45 w 71"/>
              <a:gd name="T37" fmla="*/ 148 h 148"/>
              <a:gd name="T38" fmla="*/ 54 w 71"/>
              <a:gd name="T39" fmla="*/ 139 h 148"/>
              <a:gd name="T40" fmla="*/ 54 w 71"/>
              <a:gd name="T41" fmla="*/ 65 h 148"/>
              <a:gd name="T42" fmla="*/ 54 w 71"/>
              <a:gd name="T43" fmla="*/ 64 h 148"/>
              <a:gd name="T44" fmla="*/ 54 w 71"/>
              <a:gd name="T45" fmla="*/ 24 h 148"/>
              <a:gd name="T46" fmla="*/ 58 w 71"/>
              <a:gd name="T47" fmla="*/ 24 h 148"/>
              <a:gd name="T48" fmla="*/ 58 w 71"/>
              <a:gd name="T49" fmla="*/ 66 h 148"/>
              <a:gd name="T50" fmla="*/ 64 w 71"/>
              <a:gd name="T51" fmla="*/ 72 h 148"/>
              <a:gd name="T52" fmla="*/ 71 w 71"/>
              <a:gd name="T53" fmla="*/ 66 h 148"/>
              <a:gd name="T54" fmla="*/ 71 w 71"/>
              <a:gd name="T55" fmla="*/ 17 h 148"/>
              <a:gd name="T56" fmla="*/ 71 w 71"/>
              <a:gd name="T57" fmla="*/ 15 h 148"/>
              <a:gd name="T58" fmla="*/ 71 w 71"/>
              <a:gd name="T59" fmla="*/ 14 h 148"/>
              <a:gd name="T60" fmla="*/ 54 w 71"/>
              <a:gd name="T61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" h="148">
                <a:moveTo>
                  <a:pt x="54" y="0"/>
                </a:moveTo>
                <a:cubicBezTo>
                  <a:pt x="18" y="0"/>
                  <a:pt x="18" y="0"/>
                  <a:pt x="18" y="0"/>
                </a:cubicBezTo>
                <a:cubicBezTo>
                  <a:pt x="5" y="0"/>
                  <a:pt x="0" y="11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0"/>
                  <a:pt x="3" y="72"/>
                  <a:pt x="6" y="72"/>
                </a:cubicBezTo>
                <a:cubicBezTo>
                  <a:pt x="9" y="72"/>
                  <a:pt x="12" y="70"/>
                  <a:pt x="12" y="66"/>
                </a:cubicBezTo>
                <a:cubicBezTo>
                  <a:pt x="12" y="24"/>
                  <a:pt x="12" y="24"/>
                  <a:pt x="12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6"/>
                  <a:pt x="17" y="66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7" y="144"/>
                  <a:pt x="21" y="148"/>
                  <a:pt x="25" y="148"/>
                </a:cubicBezTo>
                <a:cubicBezTo>
                  <a:pt x="30" y="148"/>
                  <a:pt x="33" y="144"/>
                  <a:pt x="33" y="139"/>
                </a:cubicBezTo>
                <a:cubicBezTo>
                  <a:pt x="33" y="75"/>
                  <a:pt x="33" y="75"/>
                  <a:pt x="33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7" y="144"/>
                  <a:pt x="41" y="148"/>
                  <a:pt x="45" y="148"/>
                </a:cubicBezTo>
                <a:cubicBezTo>
                  <a:pt x="50" y="148"/>
                  <a:pt x="54" y="144"/>
                  <a:pt x="54" y="139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24"/>
                  <a:pt x="54" y="24"/>
                  <a:pt x="54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70"/>
                  <a:pt x="61" y="72"/>
                  <a:pt x="64" y="72"/>
                </a:cubicBezTo>
                <a:cubicBezTo>
                  <a:pt x="68" y="72"/>
                  <a:pt x="71" y="70"/>
                  <a:pt x="71" y="66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9"/>
                  <a:pt x="65" y="0"/>
                  <a:pt x="54" y="0"/>
                </a:cubicBezTo>
                <a:close/>
              </a:path>
            </a:pathLst>
          </a:custGeom>
          <a:solidFill>
            <a:srgbClr val="90C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Oval 44"/>
          <p:cNvSpPr>
            <a:spLocks noChangeArrowheads="1"/>
          </p:cNvSpPr>
          <p:nvPr/>
        </p:nvSpPr>
        <p:spPr bwMode="auto">
          <a:xfrm>
            <a:off x="9079733" y="3993467"/>
            <a:ext cx="195263" cy="193675"/>
          </a:xfrm>
          <a:prstGeom prst="ellipse">
            <a:avLst/>
          </a:prstGeom>
          <a:solidFill>
            <a:srgbClr val="90C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43482" y="3131454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31%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76106" y="1025297"/>
            <a:ext cx="555625" cy="1168400"/>
            <a:chOff x="2346325" y="4533900"/>
            <a:chExt cx="555625" cy="1168400"/>
          </a:xfrm>
        </p:grpSpPr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2533650" y="4533900"/>
              <a:ext cx="174625" cy="180975"/>
            </a:xfrm>
            <a:prstGeom prst="ellipse">
              <a:avLst/>
            </a:prstGeom>
            <a:solidFill>
              <a:srgbClr val="90C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2346325" y="4749800"/>
              <a:ext cx="555625" cy="952500"/>
            </a:xfrm>
            <a:custGeom>
              <a:avLst/>
              <a:gdLst>
                <a:gd name="T0" fmla="*/ 79 w 80"/>
                <a:gd name="T1" fmla="*/ 50 h 137"/>
                <a:gd name="T2" fmla="*/ 64 w 80"/>
                <a:gd name="T3" fmla="*/ 8 h 137"/>
                <a:gd name="T4" fmla="*/ 55 w 80"/>
                <a:gd name="T5" fmla="*/ 0 h 137"/>
                <a:gd name="T6" fmla="*/ 24 w 80"/>
                <a:gd name="T7" fmla="*/ 0 h 137"/>
                <a:gd name="T8" fmla="*/ 16 w 80"/>
                <a:gd name="T9" fmla="*/ 4 h 137"/>
                <a:gd name="T10" fmla="*/ 15 w 80"/>
                <a:gd name="T11" fmla="*/ 5 h 137"/>
                <a:gd name="T12" fmla="*/ 15 w 80"/>
                <a:gd name="T13" fmla="*/ 6 h 137"/>
                <a:gd name="T14" fmla="*/ 15 w 80"/>
                <a:gd name="T15" fmla="*/ 6 h 137"/>
                <a:gd name="T16" fmla="*/ 1 w 80"/>
                <a:gd name="T17" fmla="*/ 50 h 137"/>
                <a:gd name="T18" fmla="*/ 5 w 80"/>
                <a:gd name="T19" fmla="*/ 57 h 137"/>
                <a:gd name="T20" fmla="*/ 12 w 80"/>
                <a:gd name="T21" fmla="*/ 54 h 137"/>
                <a:gd name="T22" fmla="*/ 23 w 80"/>
                <a:gd name="T23" fmla="*/ 19 h 137"/>
                <a:gd name="T24" fmla="*/ 24 w 80"/>
                <a:gd name="T25" fmla="*/ 19 h 137"/>
                <a:gd name="T26" fmla="*/ 25 w 80"/>
                <a:gd name="T27" fmla="*/ 19 h 137"/>
                <a:gd name="T28" fmla="*/ 8 w 80"/>
                <a:gd name="T29" fmla="*/ 81 h 137"/>
                <a:gd name="T30" fmla="*/ 25 w 80"/>
                <a:gd name="T31" fmla="*/ 81 h 137"/>
                <a:gd name="T32" fmla="*/ 25 w 80"/>
                <a:gd name="T33" fmla="*/ 131 h 137"/>
                <a:gd name="T34" fmla="*/ 32 w 80"/>
                <a:gd name="T35" fmla="*/ 137 h 137"/>
                <a:gd name="T36" fmla="*/ 38 w 80"/>
                <a:gd name="T37" fmla="*/ 131 h 137"/>
                <a:gd name="T38" fmla="*/ 38 w 80"/>
                <a:gd name="T39" fmla="*/ 81 h 137"/>
                <a:gd name="T40" fmla="*/ 42 w 80"/>
                <a:gd name="T41" fmla="*/ 81 h 137"/>
                <a:gd name="T42" fmla="*/ 42 w 80"/>
                <a:gd name="T43" fmla="*/ 131 h 137"/>
                <a:gd name="T44" fmla="*/ 48 w 80"/>
                <a:gd name="T45" fmla="*/ 137 h 137"/>
                <a:gd name="T46" fmla="*/ 55 w 80"/>
                <a:gd name="T47" fmla="*/ 131 h 137"/>
                <a:gd name="T48" fmla="*/ 55 w 80"/>
                <a:gd name="T49" fmla="*/ 81 h 137"/>
                <a:gd name="T50" fmla="*/ 72 w 80"/>
                <a:gd name="T51" fmla="*/ 81 h 137"/>
                <a:gd name="T52" fmla="*/ 54 w 80"/>
                <a:gd name="T53" fmla="*/ 19 h 137"/>
                <a:gd name="T54" fmla="*/ 55 w 80"/>
                <a:gd name="T55" fmla="*/ 19 h 137"/>
                <a:gd name="T56" fmla="*/ 56 w 80"/>
                <a:gd name="T57" fmla="*/ 19 h 137"/>
                <a:gd name="T58" fmla="*/ 68 w 80"/>
                <a:gd name="T59" fmla="*/ 54 h 137"/>
                <a:gd name="T60" fmla="*/ 75 w 80"/>
                <a:gd name="T61" fmla="*/ 57 h 137"/>
                <a:gd name="T62" fmla="*/ 79 w 80"/>
                <a:gd name="T63" fmla="*/ 5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137">
                  <a:moveTo>
                    <a:pt x="79" y="50"/>
                  </a:moveTo>
                  <a:cubicBezTo>
                    <a:pt x="64" y="8"/>
                    <a:pt x="64" y="8"/>
                    <a:pt x="64" y="8"/>
                  </a:cubicBezTo>
                  <a:cubicBezTo>
                    <a:pt x="64" y="3"/>
                    <a:pt x="60" y="0"/>
                    <a:pt x="5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8" y="1"/>
                    <a:pt x="16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3"/>
                    <a:pt x="2" y="56"/>
                    <a:pt x="5" y="57"/>
                  </a:cubicBezTo>
                  <a:cubicBezTo>
                    <a:pt x="8" y="58"/>
                    <a:pt x="11" y="57"/>
                    <a:pt x="12" y="5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4"/>
                    <a:pt x="28" y="137"/>
                    <a:pt x="32" y="137"/>
                  </a:cubicBezTo>
                  <a:cubicBezTo>
                    <a:pt x="35" y="137"/>
                    <a:pt x="38" y="134"/>
                    <a:pt x="38" y="13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4"/>
                    <a:pt x="45" y="137"/>
                    <a:pt x="48" y="137"/>
                  </a:cubicBezTo>
                  <a:cubicBezTo>
                    <a:pt x="52" y="137"/>
                    <a:pt x="55" y="134"/>
                    <a:pt x="55" y="13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7"/>
                    <a:pt x="72" y="58"/>
                    <a:pt x="75" y="57"/>
                  </a:cubicBezTo>
                  <a:cubicBezTo>
                    <a:pt x="78" y="56"/>
                    <a:pt x="80" y="53"/>
                    <a:pt x="79" y="50"/>
                  </a:cubicBezTo>
                  <a:close/>
                </a:path>
              </a:pathLst>
            </a:custGeom>
            <a:solidFill>
              <a:srgbClr val="90C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7095608" y="47964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15%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775602" y="5799397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14%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11119914" y="3550433"/>
            <a:ext cx="76200" cy="82550"/>
          </a:xfrm>
          <a:prstGeom prst="ellipse">
            <a:avLst/>
          </a:prstGeom>
          <a:solidFill>
            <a:srgbClr val="C6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10709436" y="3048328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90C326"/>
                </a:solidFill>
                <a:latin typeface="Impact" panose="020B0806030902050204" pitchFamily="34" charset="0"/>
                <a:ea typeface="+mj-ea"/>
              </a:rPr>
              <a:t>40%</a:t>
            </a:r>
            <a:endParaRPr lang="zh-CN" altLang="en-US" sz="2800" dirty="0">
              <a:solidFill>
                <a:srgbClr val="90C326"/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68592" y="1906977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图也可以用                来替换。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0" name="Freeform 60"/>
          <p:cNvSpPr>
            <a:spLocks/>
          </p:cNvSpPr>
          <p:nvPr/>
        </p:nvSpPr>
        <p:spPr bwMode="auto">
          <a:xfrm>
            <a:off x="783743" y="3615797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716895" y="4415398"/>
            <a:ext cx="6165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图由两个同样数据的环形图叠加而成；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使用时需同时修改两个图形的对应数据；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注意数字也同时需要修改；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颜色可以根据需要进行修改。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1451435" y="3775082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3" name="等腰三角形 102"/>
          <p:cNvSpPr/>
          <p:nvPr/>
        </p:nvSpPr>
        <p:spPr>
          <a:xfrm rot="16200000">
            <a:off x="1376803" y="3842626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</p:spTree>
    <p:extLst>
      <p:ext uri="{BB962C8B-B14F-4D97-AF65-F5344CB8AC3E}">
        <p14:creationId xmlns:p14="http://schemas.microsoft.com/office/powerpoint/2010/main" val="13499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60"/>
          <p:cNvSpPr>
            <a:spLocks/>
          </p:cNvSpPr>
          <p:nvPr/>
        </p:nvSpPr>
        <p:spPr bwMode="auto">
          <a:xfrm>
            <a:off x="783743" y="3615797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716896" y="4415398"/>
            <a:ext cx="4302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图由圆环图表设置而成；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可根据需要修改对应比例；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注意数字也同时需要修改；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可辅助文字加以补充说明；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1451435" y="3775082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3" name="等腰三角形 102"/>
          <p:cNvSpPr/>
          <p:nvPr/>
        </p:nvSpPr>
        <p:spPr>
          <a:xfrm rot="16200000">
            <a:off x="1376803" y="3842626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777628" y="891682"/>
            <a:ext cx="7131166" cy="5439955"/>
            <a:chOff x="1008062" y="496644"/>
            <a:chExt cx="7131166" cy="5439955"/>
          </a:xfrm>
        </p:grpSpPr>
        <p:graphicFrame>
          <p:nvGraphicFramePr>
            <p:cNvPr id="28" name="图表 27"/>
            <p:cNvGraphicFramePr/>
            <p:nvPr>
              <p:extLst>
                <p:ext uri="{D42A27DB-BD31-4B8C-83A1-F6EECF244321}">
                  <p14:modId xmlns:p14="http://schemas.microsoft.com/office/powerpoint/2010/main" val="981719028"/>
                </p:ext>
              </p:extLst>
            </p:nvPr>
          </p:nvGraphicFramePr>
          <p:xfrm>
            <a:off x="1008062" y="496644"/>
            <a:ext cx="6102186" cy="5439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9" name="组合 28"/>
            <p:cNvGrpSpPr/>
            <p:nvPr/>
          </p:nvGrpSpPr>
          <p:grpSpPr>
            <a:xfrm>
              <a:off x="3866711" y="801688"/>
              <a:ext cx="3355976" cy="120650"/>
              <a:chOff x="7555843" y="873126"/>
              <a:chExt cx="3355976" cy="120650"/>
            </a:xfrm>
          </p:grpSpPr>
          <p:sp>
            <p:nvSpPr>
              <p:cNvPr id="43" name="Oval 12"/>
              <p:cNvSpPr>
                <a:spLocks noChangeArrowheads="1"/>
              </p:cNvSpPr>
              <p:nvPr/>
            </p:nvSpPr>
            <p:spPr bwMode="auto">
              <a:xfrm>
                <a:off x="7555843" y="873126"/>
                <a:ext cx="119063" cy="120650"/>
              </a:xfrm>
              <a:prstGeom prst="ellipse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7627281" y="922339"/>
                <a:ext cx="3284538" cy="22225"/>
              </a:xfrm>
              <a:prstGeom prst="rect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866711" y="1273440"/>
              <a:ext cx="3355976" cy="120650"/>
              <a:chOff x="7555843" y="873126"/>
              <a:chExt cx="3355976" cy="120650"/>
            </a:xfrm>
          </p:grpSpPr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7555843" y="873126"/>
                <a:ext cx="119063" cy="120650"/>
              </a:xfrm>
              <a:prstGeom prst="ellipse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7627281" y="922339"/>
                <a:ext cx="3284538" cy="22225"/>
              </a:xfrm>
              <a:prstGeom prst="rect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866711" y="1745192"/>
              <a:ext cx="3355976" cy="120650"/>
              <a:chOff x="7555843" y="873126"/>
              <a:chExt cx="3355976" cy="120650"/>
            </a:xfrm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7555843" y="873126"/>
                <a:ext cx="119063" cy="120650"/>
              </a:xfrm>
              <a:prstGeom prst="ellipse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7627281" y="922339"/>
                <a:ext cx="3284538" cy="22225"/>
              </a:xfrm>
              <a:prstGeom prst="rect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866711" y="2216945"/>
              <a:ext cx="3355976" cy="120650"/>
              <a:chOff x="7555843" y="873126"/>
              <a:chExt cx="3355976" cy="120650"/>
            </a:xfrm>
          </p:grpSpPr>
          <p:sp>
            <p:nvSpPr>
              <p:cNvPr id="37" name="Oval 12"/>
              <p:cNvSpPr>
                <a:spLocks noChangeArrowheads="1"/>
              </p:cNvSpPr>
              <p:nvPr/>
            </p:nvSpPr>
            <p:spPr bwMode="auto">
              <a:xfrm>
                <a:off x="7555843" y="873126"/>
                <a:ext cx="119063" cy="120650"/>
              </a:xfrm>
              <a:prstGeom prst="ellipse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7627281" y="922339"/>
                <a:ext cx="3284538" cy="22225"/>
              </a:xfrm>
              <a:prstGeom prst="rect">
                <a:avLst/>
              </a:prstGeom>
              <a:solidFill>
                <a:srgbClr val="3B4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7294125" y="570855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B4622"/>
                  </a:solidFill>
                  <a:latin typeface="Impact" panose="020B0806030902050204" pitchFamily="34" charset="0"/>
                </a:rPr>
                <a:t>2</a:t>
              </a:r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5%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294125" y="106416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50%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94125" y="1557471"/>
              <a:ext cx="683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75%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94125" y="2050779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100%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6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60"/>
          <p:cNvSpPr>
            <a:spLocks/>
          </p:cNvSpPr>
          <p:nvPr/>
        </p:nvSpPr>
        <p:spPr bwMode="auto">
          <a:xfrm>
            <a:off x="783743" y="3615797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716896" y="4415398"/>
            <a:ext cx="4302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图由圆环图表设置而成；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可根据需要修改对应比例；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注意数字也同时需要修改；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可辅助文字加以补充说明；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1451435" y="3775082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3" name="等腰三角形 102"/>
          <p:cNvSpPr/>
          <p:nvPr/>
        </p:nvSpPr>
        <p:spPr>
          <a:xfrm rot="16200000">
            <a:off x="1376803" y="3842626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914449" y="1055104"/>
            <a:ext cx="6102186" cy="5439955"/>
            <a:chOff x="4777628" y="891682"/>
            <a:chExt cx="6102186" cy="5439955"/>
          </a:xfrm>
        </p:grpSpPr>
        <p:graphicFrame>
          <p:nvGraphicFramePr>
            <p:cNvPr id="28" name="图表 27"/>
            <p:cNvGraphicFramePr/>
            <p:nvPr>
              <p:extLst>
                <p:ext uri="{D42A27DB-BD31-4B8C-83A1-F6EECF244321}">
                  <p14:modId xmlns:p14="http://schemas.microsoft.com/office/powerpoint/2010/main" val="1026655257"/>
                </p:ext>
              </p:extLst>
            </p:nvPr>
          </p:nvGraphicFramePr>
          <p:xfrm>
            <a:off x="4777628" y="891682"/>
            <a:ext cx="6102186" cy="5439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3" name="文本框 32"/>
            <p:cNvSpPr txBox="1"/>
            <p:nvPr/>
          </p:nvSpPr>
          <p:spPr>
            <a:xfrm>
              <a:off x="6998318" y="965893"/>
              <a:ext cx="683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75%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998318" y="14592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50%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98318" y="1952509"/>
              <a:ext cx="683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70%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98318" y="2445817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B4622"/>
                  </a:solidFill>
                  <a:latin typeface="Impact" panose="020B0806030902050204" pitchFamily="34" charset="0"/>
                </a:rPr>
                <a:t>4</a:t>
              </a:r>
              <a:r>
                <a:rPr lang="en-US" altLang="zh-CN" sz="2400" dirty="0" smtClean="0">
                  <a:solidFill>
                    <a:srgbClr val="3B4622"/>
                  </a:solidFill>
                  <a:latin typeface="Impact" panose="020B0806030902050204" pitchFamily="34" charset="0"/>
                </a:rPr>
                <a:t>0%</a:t>
              </a:r>
              <a:endParaRPr lang="zh-CN" altLang="en-US" sz="2400" dirty="0">
                <a:solidFill>
                  <a:srgbClr val="3B4622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3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000603" y="858685"/>
            <a:ext cx="71096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图为图表和图形组合而成，可以根据需要修改图表数字以及颜色。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-906629" y="2583360"/>
            <a:ext cx="6463745" cy="4309163"/>
            <a:chOff x="2616200" y="2623673"/>
            <a:chExt cx="6959600" cy="4639733"/>
          </a:xfrm>
        </p:grpSpPr>
        <p:graphicFrame>
          <p:nvGraphicFramePr>
            <p:cNvPr id="116" name="图表 115"/>
            <p:cNvGraphicFramePr/>
            <p:nvPr>
              <p:extLst>
                <p:ext uri="{D42A27DB-BD31-4B8C-83A1-F6EECF244321}">
                  <p14:modId xmlns:p14="http://schemas.microsoft.com/office/powerpoint/2010/main" val="2327421376"/>
                </p:ext>
              </p:extLst>
            </p:nvPr>
          </p:nvGraphicFramePr>
          <p:xfrm>
            <a:off x="2616200" y="2623673"/>
            <a:ext cx="6959600" cy="46397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7" name="组合 116"/>
            <p:cNvGrpSpPr/>
            <p:nvPr/>
          </p:nvGrpSpPr>
          <p:grpSpPr>
            <a:xfrm>
              <a:off x="4094872" y="2903838"/>
              <a:ext cx="4002257" cy="2089379"/>
              <a:chOff x="6021079" y="948035"/>
              <a:chExt cx="3908781" cy="2040580"/>
            </a:xfrm>
          </p:grpSpPr>
          <p:sp>
            <p:nvSpPr>
              <p:cNvPr id="118" name="Freeform 21"/>
              <p:cNvSpPr>
                <a:spLocks/>
              </p:cNvSpPr>
              <p:nvPr/>
            </p:nvSpPr>
            <p:spPr bwMode="auto">
              <a:xfrm>
                <a:off x="6021079" y="2748827"/>
                <a:ext cx="99981" cy="23820"/>
              </a:xfrm>
              <a:custGeom>
                <a:avLst/>
                <a:gdLst>
                  <a:gd name="T0" fmla="*/ 0 w 63"/>
                  <a:gd name="T1" fmla="*/ 0 h 15"/>
                  <a:gd name="T2" fmla="*/ 63 w 63"/>
                  <a:gd name="T3" fmla="*/ 5 h 15"/>
                  <a:gd name="T4" fmla="*/ 63 w 63"/>
                  <a:gd name="T5" fmla="*/ 15 h 15"/>
                  <a:gd name="T6" fmla="*/ 0 w 63"/>
                  <a:gd name="T7" fmla="*/ 10 h 15"/>
                  <a:gd name="T8" fmla="*/ 0 w 6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5">
                    <a:moveTo>
                      <a:pt x="0" y="0"/>
                    </a:moveTo>
                    <a:lnTo>
                      <a:pt x="63" y="5"/>
                    </a:lnTo>
                    <a:lnTo>
                      <a:pt x="63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22"/>
              <p:cNvSpPr>
                <a:spLocks/>
              </p:cNvSpPr>
              <p:nvPr/>
            </p:nvSpPr>
            <p:spPr bwMode="auto">
              <a:xfrm>
                <a:off x="6038536" y="2590027"/>
                <a:ext cx="98394" cy="25408"/>
              </a:xfrm>
              <a:custGeom>
                <a:avLst/>
                <a:gdLst>
                  <a:gd name="T0" fmla="*/ 5 w 62"/>
                  <a:gd name="T1" fmla="*/ 0 h 16"/>
                  <a:gd name="T2" fmla="*/ 62 w 62"/>
                  <a:gd name="T3" fmla="*/ 11 h 16"/>
                  <a:gd name="T4" fmla="*/ 62 w 62"/>
                  <a:gd name="T5" fmla="*/ 16 h 16"/>
                  <a:gd name="T6" fmla="*/ 0 w 62"/>
                  <a:gd name="T7" fmla="*/ 6 h 16"/>
                  <a:gd name="T8" fmla="*/ 5 w 6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6">
                    <a:moveTo>
                      <a:pt x="5" y="0"/>
                    </a:moveTo>
                    <a:lnTo>
                      <a:pt x="62" y="11"/>
                    </a:lnTo>
                    <a:lnTo>
                      <a:pt x="62" y="1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3"/>
              <p:cNvSpPr>
                <a:spLocks/>
              </p:cNvSpPr>
              <p:nvPr/>
            </p:nvSpPr>
            <p:spPr bwMode="auto">
              <a:xfrm>
                <a:off x="6079798" y="2401055"/>
                <a:ext cx="98394" cy="33348"/>
              </a:xfrm>
              <a:custGeom>
                <a:avLst/>
                <a:gdLst>
                  <a:gd name="T0" fmla="*/ 0 w 62"/>
                  <a:gd name="T1" fmla="*/ 0 h 21"/>
                  <a:gd name="T2" fmla="*/ 62 w 62"/>
                  <a:gd name="T3" fmla="*/ 16 h 21"/>
                  <a:gd name="T4" fmla="*/ 57 w 62"/>
                  <a:gd name="T5" fmla="*/ 21 h 21"/>
                  <a:gd name="T6" fmla="*/ 0 w 62"/>
                  <a:gd name="T7" fmla="*/ 5 h 21"/>
                  <a:gd name="T8" fmla="*/ 0 w 6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0"/>
                    </a:moveTo>
                    <a:lnTo>
                      <a:pt x="62" y="16"/>
                    </a:lnTo>
                    <a:lnTo>
                      <a:pt x="57" y="2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4"/>
              <p:cNvSpPr>
                <a:spLocks/>
              </p:cNvSpPr>
              <p:nvPr/>
            </p:nvSpPr>
            <p:spPr bwMode="auto">
              <a:xfrm>
                <a:off x="6136930" y="2210495"/>
                <a:ext cx="90459" cy="49228"/>
              </a:xfrm>
              <a:custGeom>
                <a:avLst/>
                <a:gdLst>
                  <a:gd name="T0" fmla="*/ 5 w 57"/>
                  <a:gd name="T1" fmla="*/ 0 h 31"/>
                  <a:gd name="T2" fmla="*/ 57 w 57"/>
                  <a:gd name="T3" fmla="*/ 26 h 31"/>
                  <a:gd name="T4" fmla="*/ 57 w 57"/>
                  <a:gd name="T5" fmla="*/ 31 h 31"/>
                  <a:gd name="T6" fmla="*/ 0 w 57"/>
                  <a:gd name="T7" fmla="*/ 10 h 31"/>
                  <a:gd name="T8" fmla="*/ 5 w 5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" y="0"/>
                    </a:moveTo>
                    <a:lnTo>
                      <a:pt x="57" y="26"/>
                    </a:lnTo>
                    <a:lnTo>
                      <a:pt x="57" y="31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5"/>
              <p:cNvSpPr>
                <a:spLocks/>
              </p:cNvSpPr>
              <p:nvPr/>
            </p:nvSpPr>
            <p:spPr bwMode="auto">
              <a:xfrm>
                <a:off x="6211519" y="2035815"/>
                <a:ext cx="90459" cy="49228"/>
              </a:xfrm>
              <a:custGeom>
                <a:avLst/>
                <a:gdLst>
                  <a:gd name="T0" fmla="*/ 5 w 57"/>
                  <a:gd name="T1" fmla="*/ 0 h 31"/>
                  <a:gd name="T2" fmla="*/ 57 w 57"/>
                  <a:gd name="T3" fmla="*/ 26 h 31"/>
                  <a:gd name="T4" fmla="*/ 57 w 57"/>
                  <a:gd name="T5" fmla="*/ 31 h 31"/>
                  <a:gd name="T6" fmla="*/ 0 w 57"/>
                  <a:gd name="T7" fmla="*/ 5 h 31"/>
                  <a:gd name="T8" fmla="*/ 5 w 5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" y="0"/>
                    </a:moveTo>
                    <a:lnTo>
                      <a:pt x="57" y="26"/>
                    </a:lnTo>
                    <a:lnTo>
                      <a:pt x="57" y="3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6"/>
              <p:cNvSpPr>
                <a:spLocks/>
              </p:cNvSpPr>
              <p:nvPr/>
            </p:nvSpPr>
            <p:spPr bwMode="auto">
              <a:xfrm>
                <a:off x="6309913" y="1861135"/>
                <a:ext cx="82524" cy="66696"/>
              </a:xfrm>
              <a:custGeom>
                <a:avLst/>
                <a:gdLst>
                  <a:gd name="T0" fmla="*/ 5 w 52"/>
                  <a:gd name="T1" fmla="*/ 0 h 42"/>
                  <a:gd name="T2" fmla="*/ 52 w 52"/>
                  <a:gd name="T3" fmla="*/ 37 h 42"/>
                  <a:gd name="T4" fmla="*/ 52 w 52"/>
                  <a:gd name="T5" fmla="*/ 42 h 42"/>
                  <a:gd name="T6" fmla="*/ 0 w 52"/>
                  <a:gd name="T7" fmla="*/ 11 h 42"/>
                  <a:gd name="T8" fmla="*/ 5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" y="0"/>
                    </a:moveTo>
                    <a:lnTo>
                      <a:pt x="52" y="37"/>
                    </a:lnTo>
                    <a:lnTo>
                      <a:pt x="52" y="42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27"/>
              <p:cNvSpPr>
                <a:spLocks/>
              </p:cNvSpPr>
              <p:nvPr/>
            </p:nvSpPr>
            <p:spPr bwMode="auto">
              <a:xfrm>
                <a:off x="6417829" y="1703923"/>
                <a:ext cx="82524" cy="74636"/>
              </a:xfrm>
              <a:custGeom>
                <a:avLst/>
                <a:gdLst>
                  <a:gd name="T0" fmla="*/ 5 w 52"/>
                  <a:gd name="T1" fmla="*/ 0 h 47"/>
                  <a:gd name="T2" fmla="*/ 52 w 52"/>
                  <a:gd name="T3" fmla="*/ 36 h 47"/>
                  <a:gd name="T4" fmla="*/ 46 w 52"/>
                  <a:gd name="T5" fmla="*/ 47 h 47"/>
                  <a:gd name="T6" fmla="*/ 0 w 52"/>
                  <a:gd name="T7" fmla="*/ 5 h 47"/>
                  <a:gd name="T8" fmla="*/ 5 w 5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7">
                    <a:moveTo>
                      <a:pt x="5" y="0"/>
                    </a:moveTo>
                    <a:lnTo>
                      <a:pt x="52" y="36"/>
                    </a:lnTo>
                    <a:lnTo>
                      <a:pt x="46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28"/>
              <p:cNvSpPr>
                <a:spLocks/>
              </p:cNvSpPr>
              <p:nvPr/>
            </p:nvSpPr>
            <p:spPr bwMode="auto">
              <a:xfrm>
                <a:off x="6549550" y="1562591"/>
                <a:ext cx="74589" cy="74636"/>
              </a:xfrm>
              <a:custGeom>
                <a:avLst/>
                <a:gdLst>
                  <a:gd name="T0" fmla="*/ 5 w 47"/>
                  <a:gd name="T1" fmla="*/ 0 h 47"/>
                  <a:gd name="T2" fmla="*/ 47 w 47"/>
                  <a:gd name="T3" fmla="*/ 42 h 47"/>
                  <a:gd name="T4" fmla="*/ 41 w 47"/>
                  <a:gd name="T5" fmla="*/ 47 h 47"/>
                  <a:gd name="T6" fmla="*/ 0 w 47"/>
                  <a:gd name="T7" fmla="*/ 5 h 47"/>
                  <a:gd name="T8" fmla="*/ 5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5" y="0"/>
                    </a:moveTo>
                    <a:lnTo>
                      <a:pt x="47" y="42"/>
                    </a:lnTo>
                    <a:lnTo>
                      <a:pt x="41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29"/>
              <p:cNvSpPr>
                <a:spLocks/>
              </p:cNvSpPr>
              <p:nvPr/>
            </p:nvSpPr>
            <p:spPr bwMode="auto">
              <a:xfrm>
                <a:off x="6689206" y="1429199"/>
                <a:ext cx="74589" cy="74636"/>
              </a:xfrm>
              <a:custGeom>
                <a:avLst/>
                <a:gdLst>
                  <a:gd name="T0" fmla="*/ 5 w 47"/>
                  <a:gd name="T1" fmla="*/ 0 h 47"/>
                  <a:gd name="T2" fmla="*/ 47 w 47"/>
                  <a:gd name="T3" fmla="*/ 42 h 47"/>
                  <a:gd name="T4" fmla="*/ 36 w 47"/>
                  <a:gd name="T5" fmla="*/ 47 h 47"/>
                  <a:gd name="T6" fmla="*/ 0 w 47"/>
                  <a:gd name="T7" fmla="*/ 5 h 47"/>
                  <a:gd name="T8" fmla="*/ 5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5" y="0"/>
                    </a:moveTo>
                    <a:lnTo>
                      <a:pt x="47" y="42"/>
                    </a:lnTo>
                    <a:lnTo>
                      <a:pt x="36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30"/>
              <p:cNvSpPr>
                <a:spLocks/>
              </p:cNvSpPr>
              <p:nvPr/>
            </p:nvSpPr>
            <p:spPr bwMode="auto">
              <a:xfrm>
                <a:off x="6838384" y="1305335"/>
                <a:ext cx="65067" cy="90516"/>
              </a:xfrm>
              <a:custGeom>
                <a:avLst/>
                <a:gdLst>
                  <a:gd name="T0" fmla="*/ 10 w 41"/>
                  <a:gd name="T1" fmla="*/ 0 h 57"/>
                  <a:gd name="T2" fmla="*/ 41 w 41"/>
                  <a:gd name="T3" fmla="*/ 52 h 57"/>
                  <a:gd name="T4" fmla="*/ 36 w 41"/>
                  <a:gd name="T5" fmla="*/ 57 h 57"/>
                  <a:gd name="T6" fmla="*/ 0 w 41"/>
                  <a:gd name="T7" fmla="*/ 5 h 57"/>
                  <a:gd name="T8" fmla="*/ 10 w 4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7">
                    <a:moveTo>
                      <a:pt x="10" y="0"/>
                    </a:moveTo>
                    <a:lnTo>
                      <a:pt x="41" y="52"/>
                    </a:lnTo>
                    <a:lnTo>
                      <a:pt x="36" y="57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31"/>
              <p:cNvSpPr>
                <a:spLocks/>
              </p:cNvSpPr>
              <p:nvPr/>
            </p:nvSpPr>
            <p:spPr bwMode="auto">
              <a:xfrm>
                <a:off x="7001845" y="1205291"/>
                <a:ext cx="58719" cy="90516"/>
              </a:xfrm>
              <a:custGeom>
                <a:avLst/>
                <a:gdLst>
                  <a:gd name="T0" fmla="*/ 6 w 37"/>
                  <a:gd name="T1" fmla="*/ 0 h 57"/>
                  <a:gd name="T2" fmla="*/ 37 w 37"/>
                  <a:gd name="T3" fmla="*/ 52 h 57"/>
                  <a:gd name="T4" fmla="*/ 32 w 37"/>
                  <a:gd name="T5" fmla="*/ 57 h 57"/>
                  <a:gd name="T6" fmla="*/ 0 w 37"/>
                  <a:gd name="T7" fmla="*/ 0 h 57"/>
                  <a:gd name="T8" fmla="*/ 6 w 3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7">
                    <a:moveTo>
                      <a:pt x="6" y="0"/>
                    </a:moveTo>
                    <a:lnTo>
                      <a:pt x="37" y="52"/>
                    </a:lnTo>
                    <a:lnTo>
                      <a:pt x="32" y="5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32"/>
              <p:cNvSpPr>
                <a:spLocks/>
              </p:cNvSpPr>
              <p:nvPr/>
            </p:nvSpPr>
            <p:spPr bwMode="auto">
              <a:xfrm>
                <a:off x="7174828" y="1113187"/>
                <a:ext cx="50784" cy="92104"/>
              </a:xfrm>
              <a:custGeom>
                <a:avLst/>
                <a:gdLst>
                  <a:gd name="T0" fmla="*/ 6 w 32"/>
                  <a:gd name="T1" fmla="*/ 0 h 58"/>
                  <a:gd name="T2" fmla="*/ 32 w 32"/>
                  <a:gd name="T3" fmla="*/ 58 h 58"/>
                  <a:gd name="T4" fmla="*/ 26 w 32"/>
                  <a:gd name="T5" fmla="*/ 58 h 58"/>
                  <a:gd name="T6" fmla="*/ 0 w 32"/>
                  <a:gd name="T7" fmla="*/ 5 h 58"/>
                  <a:gd name="T8" fmla="*/ 6 w 3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8">
                    <a:moveTo>
                      <a:pt x="6" y="0"/>
                    </a:moveTo>
                    <a:lnTo>
                      <a:pt x="32" y="58"/>
                    </a:lnTo>
                    <a:lnTo>
                      <a:pt x="26" y="58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33"/>
              <p:cNvSpPr>
                <a:spLocks/>
              </p:cNvSpPr>
              <p:nvPr/>
            </p:nvSpPr>
            <p:spPr bwMode="auto">
              <a:xfrm>
                <a:off x="7357333" y="1046491"/>
                <a:ext cx="41262" cy="92104"/>
              </a:xfrm>
              <a:custGeom>
                <a:avLst/>
                <a:gdLst>
                  <a:gd name="T0" fmla="*/ 5 w 26"/>
                  <a:gd name="T1" fmla="*/ 0 h 58"/>
                  <a:gd name="T2" fmla="*/ 26 w 26"/>
                  <a:gd name="T3" fmla="*/ 58 h 58"/>
                  <a:gd name="T4" fmla="*/ 20 w 26"/>
                  <a:gd name="T5" fmla="*/ 58 h 58"/>
                  <a:gd name="T6" fmla="*/ 0 w 26"/>
                  <a:gd name="T7" fmla="*/ 0 h 58"/>
                  <a:gd name="T8" fmla="*/ 5 w 2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58">
                    <a:moveTo>
                      <a:pt x="5" y="0"/>
                    </a:moveTo>
                    <a:lnTo>
                      <a:pt x="26" y="58"/>
                    </a:lnTo>
                    <a:lnTo>
                      <a:pt x="20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34"/>
              <p:cNvSpPr>
                <a:spLocks/>
              </p:cNvSpPr>
              <p:nvPr/>
            </p:nvSpPr>
            <p:spPr bwMode="auto">
              <a:xfrm>
                <a:off x="7546186" y="997263"/>
                <a:ext cx="33327" cy="92104"/>
              </a:xfrm>
              <a:custGeom>
                <a:avLst/>
                <a:gdLst>
                  <a:gd name="T0" fmla="*/ 5 w 21"/>
                  <a:gd name="T1" fmla="*/ 0 h 58"/>
                  <a:gd name="T2" fmla="*/ 21 w 21"/>
                  <a:gd name="T3" fmla="*/ 58 h 58"/>
                  <a:gd name="T4" fmla="*/ 11 w 21"/>
                  <a:gd name="T5" fmla="*/ 58 h 58"/>
                  <a:gd name="T6" fmla="*/ 0 w 21"/>
                  <a:gd name="T7" fmla="*/ 0 h 58"/>
                  <a:gd name="T8" fmla="*/ 5 w 2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">
                    <a:moveTo>
                      <a:pt x="5" y="0"/>
                    </a:moveTo>
                    <a:lnTo>
                      <a:pt x="21" y="58"/>
                    </a:lnTo>
                    <a:lnTo>
                      <a:pt x="11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35"/>
              <p:cNvSpPr>
                <a:spLocks/>
              </p:cNvSpPr>
              <p:nvPr/>
            </p:nvSpPr>
            <p:spPr bwMode="auto">
              <a:xfrm>
                <a:off x="7738213" y="963915"/>
                <a:ext cx="23805" cy="92104"/>
              </a:xfrm>
              <a:custGeom>
                <a:avLst/>
                <a:gdLst>
                  <a:gd name="T0" fmla="*/ 5 w 15"/>
                  <a:gd name="T1" fmla="*/ 0 h 58"/>
                  <a:gd name="T2" fmla="*/ 15 w 15"/>
                  <a:gd name="T3" fmla="*/ 58 h 58"/>
                  <a:gd name="T4" fmla="*/ 5 w 15"/>
                  <a:gd name="T5" fmla="*/ 58 h 58"/>
                  <a:gd name="T6" fmla="*/ 0 w 15"/>
                  <a:gd name="T7" fmla="*/ 0 h 58"/>
                  <a:gd name="T8" fmla="*/ 5 w 15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8">
                    <a:moveTo>
                      <a:pt x="5" y="0"/>
                    </a:moveTo>
                    <a:lnTo>
                      <a:pt x="15" y="58"/>
                    </a:lnTo>
                    <a:lnTo>
                      <a:pt x="5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Rectangle 36"/>
              <p:cNvSpPr>
                <a:spLocks noChangeArrowheads="1"/>
              </p:cNvSpPr>
              <p:nvPr/>
            </p:nvSpPr>
            <p:spPr bwMode="auto">
              <a:xfrm>
                <a:off x="7927066" y="948035"/>
                <a:ext cx="15870" cy="98456"/>
              </a:xfrm>
              <a:prstGeom prst="rect">
                <a:avLst/>
              </a:pr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8115919" y="955975"/>
                <a:ext cx="17457" cy="90516"/>
              </a:xfrm>
              <a:custGeom>
                <a:avLst/>
                <a:gdLst>
                  <a:gd name="T0" fmla="*/ 11 w 11"/>
                  <a:gd name="T1" fmla="*/ 0 h 57"/>
                  <a:gd name="T2" fmla="*/ 6 w 11"/>
                  <a:gd name="T3" fmla="*/ 57 h 57"/>
                  <a:gd name="T4" fmla="*/ 0 w 11"/>
                  <a:gd name="T5" fmla="*/ 57 h 57"/>
                  <a:gd name="T6" fmla="*/ 6 w 11"/>
                  <a:gd name="T7" fmla="*/ 0 h 57"/>
                  <a:gd name="T8" fmla="*/ 11 w 1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7">
                    <a:moveTo>
                      <a:pt x="11" y="0"/>
                    </a:moveTo>
                    <a:lnTo>
                      <a:pt x="6" y="57"/>
                    </a:lnTo>
                    <a:lnTo>
                      <a:pt x="0" y="57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38"/>
              <p:cNvSpPr>
                <a:spLocks/>
              </p:cNvSpPr>
              <p:nvPr/>
            </p:nvSpPr>
            <p:spPr bwMode="auto">
              <a:xfrm>
                <a:off x="8298424" y="971855"/>
                <a:ext cx="31740" cy="100044"/>
              </a:xfrm>
              <a:custGeom>
                <a:avLst/>
                <a:gdLst>
                  <a:gd name="T0" fmla="*/ 20 w 20"/>
                  <a:gd name="T1" fmla="*/ 6 h 63"/>
                  <a:gd name="T2" fmla="*/ 10 w 20"/>
                  <a:gd name="T3" fmla="*/ 63 h 63"/>
                  <a:gd name="T4" fmla="*/ 0 w 20"/>
                  <a:gd name="T5" fmla="*/ 63 h 63"/>
                  <a:gd name="T6" fmla="*/ 10 w 20"/>
                  <a:gd name="T7" fmla="*/ 0 h 63"/>
                  <a:gd name="T8" fmla="*/ 20 w 20"/>
                  <a:gd name="T9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3">
                    <a:moveTo>
                      <a:pt x="20" y="6"/>
                    </a:moveTo>
                    <a:lnTo>
                      <a:pt x="10" y="63"/>
                    </a:lnTo>
                    <a:lnTo>
                      <a:pt x="0" y="63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8479342" y="1022671"/>
                <a:ext cx="33327" cy="90516"/>
              </a:xfrm>
              <a:custGeom>
                <a:avLst/>
                <a:gdLst>
                  <a:gd name="T0" fmla="*/ 21 w 21"/>
                  <a:gd name="T1" fmla="*/ 0 h 57"/>
                  <a:gd name="T2" fmla="*/ 5 w 21"/>
                  <a:gd name="T3" fmla="*/ 57 h 57"/>
                  <a:gd name="T4" fmla="*/ 0 w 21"/>
                  <a:gd name="T5" fmla="*/ 57 h 57"/>
                  <a:gd name="T6" fmla="*/ 15 w 21"/>
                  <a:gd name="T7" fmla="*/ 0 h 57"/>
                  <a:gd name="T8" fmla="*/ 21 w 2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7">
                    <a:moveTo>
                      <a:pt x="21" y="0"/>
                    </a:moveTo>
                    <a:lnTo>
                      <a:pt x="5" y="57"/>
                    </a:lnTo>
                    <a:lnTo>
                      <a:pt x="0" y="57"/>
                    </a:lnTo>
                    <a:lnTo>
                      <a:pt x="15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8652325" y="1079839"/>
                <a:ext cx="49197" cy="92104"/>
              </a:xfrm>
              <a:custGeom>
                <a:avLst/>
                <a:gdLst>
                  <a:gd name="T0" fmla="*/ 31 w 31"/>
                  <a:gd name="T1" fmla="*/ 0 h 58"/>
                  <a:gd name="T2" fmla="*/ 10 w 31"/>
                  <a:gd name="T3" fmla="*/ 58 h 58"/>
                  <a:gd name="T4" fmla="*/ 0 w 31"/>
                  <a:gd name="T5" fmla="*/ 58 h 58"/>
                  <a:gd name="T6" fmla="*/ 21 w 31"/>
                  <a:gd name="T7" fmla="*/ 0 h 58"/>
                  <a:gd name="T8" fmla="*/ 31 w 3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31" y="0"/>
                    </a:moveTo>
                    <a:lnTo>
                      <a:pt x="10" y="58"/>
                    </a:lnTo>
                    <a:lnTo>
                      <a:pt x="0" y="58"/>
                    </a:lnTo>
                    <a:lnTo>
                      <a:pt x="2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8825308" y="1154475"/>
                <a:ext cx="49197" cy="92104"/>
              </a:xfrm>
              <a:custGeom>
                <a:avLst/>
                <a:gdLst>
                  <a:gd name="T0" fmla="*/ 31 w 31"/>
                  <a:gd name="T1" fmla="*/ 6 h 58"/>
                  <a:gd name="T2" fmla="*/ 5 w 31"/>
                  <a:gd name="T3" fmla="*/ 58 h 58"/>
                  <a:gd name="T4" fmla="*/ 0 w 31"/>
                  <a:gd name="T5" fmla="*/ 58 h 58"/>
                  <a:gd name="T6" fmla="*/ 26 w 31"/>
                  <a:gd name="T7" fmla="*/ 0 h 58"/>
                  <a:gd name="T8" fmla="*/ 31 w 31"/>
                  <a:gd name="T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31" y="6"/>
                    </a:moveTo>
                    <a:lnTo>
                      <a:pt x="5" y="58"/>
                    </a:lnTo>
                    <a:lnTo>
                      <a:pt x="0" y="58"/>
                    </a:lnTo>
                    <a:lnTo>
                      <a:pt x="26" y="0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42"/>
              <p:cNvSpPr>
                <a:spLocks/>
              </p:cNvSpPr>
              <p:nvPr/>
            </p:nvSpPr>
            <p:spPr bwMode="auto">
              <a:xfrm>
                <a:off x="8982421" y="1254519"/>
                <a:ext cx="65067" cy="92104"/>
              </a:xfrm>
              <a:custGeom>
                <a:avLst/>
                <a:gdLst>
                  <a:gd name="T0" fmla="*/ 41 w 41"/>
                  <a:gd name="T1" fmla="*/ 5 h 58"/>
                  <a:gd name="T2" fmla="*/ 5 w 41"/>
                  <a:gd name="T3" fmla="*/ 58 h 58"/>
                  <a:gd name="T4" fmla="*/ 0 w 41"/>
                  <a:gd name="T5" fmla="*/ 52 h 58"/>
                  <a:gd name="T6" fmla="*/ 31 w 41"/>
                  <a:gd name="T7" fmla="*/ 0 h 58"/>
                  <a:gd name="T8" fmla="*/ 41 w 41"/>
                  <a:gd name="T9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8">
                    <a:moveTo>
                      <a:pt x="41" y="5"/>
                    </a:moveTo>
                    <a:lnTo>
                      <a:pt x="5" y="58"/>
                    </a:lnTo>
                    <a:lnTo>
                      <a:pt x="0" y="52"/>
                    </a:lnTo>
                    <a:lnTo>
                      <a:pt x="31" y="0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43"/>
              <p:cNvSpPr>
                <a:spLocks/>
              </p:cNvSpPr>
              <p:nvPr/>
            </p:nvSpPr>
            <p:spPr bwMode="auto">
              <a:xfrm>
                <a:off x="9130012" y="1370443"/>
                <a:ext cx="74589" cy="84164"/>
              </a:xfrm>
              <a:custGeom>
                <a:avLst/>
                <a:gdLst>
                  <a:gd name="T0" fmla="*/ 47 w 47"/>
                  <a:gd name="T1" fmla="*/ 6 h 53"/>
                  <a:gd name="T2" fmla="*/ 5 w 47"/>
                  <a:gd name="T3" fmla="*/ 53 h 53"/>
                  <a:gd name="T4" fmla="*/ 0 w 47"/>
                  <a:gd name="T5" fmla="*/ 47 h 53"/>
                  <a:gd name="T6" fmla="*/ 42 w 47"/>
                  <a:gd name="T7" fmla="*/ 0 h 53"/>
                  <a:gd name="T8" fmla="*/ 47 w 47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47" y="6"/>
                    </a:moveTo>
                    <a:lnTo>
                      <a:pt x="5" y="53"/>
                    </a:lnTo>
                    <a:lnTo>
                      <a:pt x="0" y="47"/>
                    </a:lnTo>
                    <a:lnTo>
                      <a:pt x="42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44"/>
              <p:cNvSpPr>
                <a:spLocks/>
              </p:cNvSpPr>
              <p:nvPr/>
            </p:nvSpPr>
            <p:spPr bwMode="auto">
              <a:xfrm>
                <a:off x="9269668" y="1495895"/>
                <a:ext cx="74589" cy="74636"/>
              </a:xfrm>
              <a:custGeom>
                <a:avLst/>
                <a:gdLst>
                  <a:gd name="T0" fmla="*/ 47 w 47"/>
                  <a:gd name="T1" fmla="*/ 5 h 47"/>
                  <a:gd name="T2" fmla="*/ 6 w 47"/>
                  <a:gd name="T3" fmla="*/ 47 h 47"/>
                  <a:gd name="T4" fmla="*/ 0 w 47"/>
                  <a:gd name="T5" fmla="*/ 42 h 47"/>
                  <a:gd name="T6" fmla="*/ 42 w 47"/>
                  <a:gd name="T7" fmla="*/ 0 h 47"/>
                  <a:gd name="T8" fmla="*/ 47 w 47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5"/>
                    </a:moveTo>
                    <a:lnTo>
                      <a:pt x="6" y="47"/>
                    </a:lnTo>
                    <a:lnTo>
                      <a:pt x="0" y="42"/>
                    </a:lnTo>
                    <a:lnTo>
                      <a:pt x="42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45"/>
              <p:cNvSpPr>
                <a:spLocks/>
              </p:cNvSpPr>
              <p:nvPr/>
            </p:nvSpPr>
            <p:spPr bwMode="auto">
              <a:xfrm>
                <a:off x="9401389" y="1637227"/>
                <a:ext cx="74589" cy="74636"/>
              </a:xfrm>
              <a:custGeom>
                <a:avLst/>
                <a:gdLst>
                  <a:gd name="T0" fmla="*/ 47 w 47"/>
                  <a:gd name="T1" fmla="*/ 5 h 47"/>
                  <a:gd name="T2" fmla="*/ 6 w 47"/>
                  <a:gd name="T3" fmla="*/ 47 h 47"/>
                  <a:gd name="T4" fmla="*/ 0 w 47"/>
                  <a:gd name="T5" fmla="*/ 42 h 47"/>
                  <a:gd name="T6" fmla="*/ 42 w 47"/>
                  <a:gd name="T7" fmla="*/ 0 h 47"/>
                  <a:gd name="T8" fmla="*/ 47 w 47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5"/>
                    </a:moveTo>
                    <a:lnTo>
                      <a:pt x="6" y="47"/>
                    </a:lnTo>
                    <a:lnTo>
                      <a:pt x="0" y="42"/>
                    </a:lnTo>
                    <a:lnTo>
                      <a:pt x="42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46"/>
              <p:cNvSpPr>
                <a:spLocks/>
              </p:cNvSpPr>
              <p:nvPr/>
            </p:nvSpPr>
            <p:spPr bwMode="auto">
              <a:xfrm>
                <a:off x="9509305" y="1794439"/>
                <a:ext cx="90459" cy="66696"/>
              </a:xfrm>
              <a:custGeom>
                <a:avLst/>
                <a:gdLst>
                  <a:gd name="T0" fmla="*/ 57 w 57"/>
                  <a:gd name="T1" fmla="*/ 5 h 42"/>
                  <a:gd name="T2" fmla="*/ 5 w 57"/>
                  <a:gd name="T3" fmla="*/ 42 h 42"/>
                  <a:gd name="T4" fmla="*/ 0 w 57"/>
                  <a:gd name="T5" fmla="*/ 32 h 42"/>
                  <a:gd name="T6" fmla="*/ 52 w 57"/>
                  <a:gd name="T7" fmla="*/ 0 h 42"/>
                  <a:gd name="T8" fmla="*/ 57 w 57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2">
                    <a:moveTo>
                      <a:pt x="57" y="5"/>
                    </a:moveTo>
                    <a:lnTo>
                      <a:pt x="5" y="42"/>
                    </a:lnTo>
                    <a:lnTo>
                      <a:pt x="0" y="32"/>
                    </a:lnTo>
                    <a:lnTo>
                      <a:pt x="52" y="0"/>
                    </a:lnTo>
                    <a:lnTo>
                      <a:pt x="5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47"/>
              <p:cNvSpPr>
                <a:spLocks/>
              </p:cNvSpPr>
              <p:nvPr/>
            </p:nvSpPr>
            <p:spPr bwMode="auto">
              <a:xfrm>
                <a:off x="9607699" y="1953239"/>
                <a:ext cx="90459" cy="65108"/>
              </a:xfrm>
              <a:custGeom>
                <a:avLst/>
                <a:gdLst>
                  <a:gd name="T0" fmla="*/ 57 w 57"/>
                  <a:gd name="T1" fmla="*/ 10 h 41"/>
                  <a:gd name="T2" fmla="*/ 6 w 57"/>
                  <a:gd name="T3" fmla="*/ 41 h 41"/>
                  <a:gd name="T4" fmla="*/ 0 w 57"/>
                  <a:gd name="T5" fmla="*/ 31 h 41"/>
                  <a:gd name="T6" fmla="*/ 52 w 57"/>
                  <a:gd name="T7" fmla="*/ 0 h 41"/>
                  <a:gd name="T8" fmla="*/ 57 w 57"/>
                  <a:gd name="T9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1">
                    <a:moveTo>
                      <a:pt x="57" y="10"/>
                    </a:moveTo>
                    <a:lnTo>
                      <a:pt x="6" y="41"/>
                    </a:lnTo>
                    <a:lnTo>
                      <a:pt x="0" y="31"/>
                    </a:lnTo>
                    <a:lnTo>
                      <a:pt x="52" y="0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48"/>
              <p:cNvSpPr>
                <a:spLocks/>
              </p:cNvSpPr>
              <p:nvPr/>
            </p:nvSpPr>
            <p:spPr bwMode="auto">
              <a:xfrm>
                <a:off x="9690223" y="2126331"/>
                <a:ext cx="99981" cy="50816"/>
              </a:xfrm>
              <a:custGeom>
                <a:avLst/>
                <a:gdLst>
                  <a:gd name="T0" fmla="*/ 63 w 63"/>
                  <a:gd name="T1" fmla="*/ 11 h 32"/>
                  <a:gd name="T2" fmla="*/ 5 w 63"/>
                  <a:gd name="T3" fmla="*/ 32 h 32"/>
                  <a:gd name="T4" fmla="*/ 0 w 63"/>
                  <a:gd name="T5" fmla="*/ 27 h 32"/>
                  <a:gd name="T6" fmla="*/ 57 w 63"/>
                  <a:gd name="T7" fmla="*/ 0 h 32"/>
                  <a:gd name="T8" fmla="*/ 63 w 63"/>
                  <a:gd name="T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2">
                    <a:moveTo>
                      <a:pt x="63" y="11"/>
                    </a:moveTo>
                    <a:lnTo>
                      <a:pt x="5" y="32"/>
                    </a:lnTo>
                    <a:lnTo>
                      <a:pt x="0" y="27"/>
                    </a:lnTo>
                    <a:lnTo>
                      <a:pt x="57" y="0"/>
                    </a:lnTo>
                    <a:lnTo>
                      <a:pt x="63" y="11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49"/>
              <p:cNvSpPr>
                <a:spLocks/>
              </p:cNvSpPr>
              <p:nvPr/>
            </p:nvSpPr>
            <p:spPr bwMode="auto">
              <a:xfrm>
                <a:off x="9756877" y="2310539"/>
                <a:ext cx="98394" cy="41288"/>
              </a:xfrm>
              <a:custGeom>
                <a:avLst/>
                <a:gdLst>
                  <a:gd name="T0" fmla="*/ 62 w 62"/>
                  <a:gd name="T1" fmla="*/ 10 h 26"/>
                  <a:gd name="T2" fmla="*/ 5 w 62"/>
                  <a:gd name="T3" fmla="*/ 26 h 26"/>
                  <a:gd name="T4" fmla="*/ 0 w 62"/>
                  <a:gd name="T5" fmla="*/ 20 h 26"/>
                  <a:gd name="T6" fmla="*/ 62 w 62"/>
                  <a:gd name="T7" fmla="*/ 0 h 26"/>
                  <a:gd name="T8" fmla="*/ 62 w 62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6">
                    <a:moveTo>
                      <a:pt x="62" y="10"/>
                    </a:moveTo>
                    <a:lnTo>
                      <a:pt x="5" y="26"/>
                    </a:lnTo>
                    <a:lnTo>
                      <a:pt x="0" y="20"/>
                    </a:lnTo>
                    <a:lnTo>
                      <a:pt x="62" y="0"/>
                    </a:lnTo>
                    <a:lnTo>
                      <a:pt x="62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50"/>
              <p:cNvSpPr>
                <a:spLocks/>
              </p:cNvSpPr>
              <p:nvPr/>
            </p:nvSpPr>
            <p:spPr bwMode="auto">
              <a:xfrm>
                <a:off x="9806074" y="2501099"/>
                <a:ext cx="98394" cy="33348"/>
              </a:xfrm>
              <a:custGeom>
                <a:avLst/>
                <a:gdLst>
                  <a:gd name="T0" fmla="*/ 62 w 62"/>
                  <a:gd name="T1" fmla="*/ 10 h 21"/>
                  <a:gd name="T2" fmla="*/ 5 w 62"/>
                  <a:gd name="T3" fmla="*/ 21 h 21"/>
                  <a:gd name="T4" fmla="*/ 0 w 62"/>
                  <a:gd name="T5" fmla="*/ 16 h 21"/>
                  <a:gd name="T6" fmla="*/ 62 w 62"/>
                  <a:gd name="T7" fmla="*/ 0 h 21"/>
                  <a:gd name="T8" fmla="*/ 62 w 6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62" y="10"/>
                    </a:moveTo>
                    <a:lnTo>
                      <a:pt x="5" y="21"/>
                    </a:lnTo>
                    <a:lnTo>
                      <a:pt x="0" y="16"/>
                    </a:lnTo>
                    <a:lnTo>
                      <a:pt x="62" y="0"/>
                    </a:lnTo>
                    <a:lnTo>
                      <a:pt x="62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51"/>
              <p:cNvSpPr>
                <a:spLocks/>
              </p:cNvSpPr>
              <p:nvPr/>
            </p:nvSpPr>
            <p:spPr bwMode="auto">
              <a:xfrm>
                <a:off x="9839401" y="2698011"/>
                <a:ext cx="90459" cy="17468"/>
              </a:xfrm>
              <a:custGeom>
                <a:avLst/>
                <a:gdLst>
                  <a:gd name="T0" fmla="*/ 57 w 57"/>
                  <a:gd name="T1" fmla="*/ 6 h 11"/>
                  <a:gd name="T2" fmla="*/ 0 w 57"/>
                  <a:gd name="T3" fmla="*/ 11 h 11"/>
                  <a:gd name="T4" fmla="*/ 0 w 57"/>
                  <a:gd name="T5" fmla="*/ 6 h 11"/>
                  <a:gd name="T6" fmla="*/ 57 w 57"/>
                  <a:gd name="T7" fmla="*/ 0 h 11"/>
                  <a:gd name="T8" fmla="*/ 57 w 5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57" y="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7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Rectangle 52"/>
              <p:cNvSpPr>
                <a:spLocks noChangeArrowheads="1"/>
              </p:cNvSpPr>
              <p:nvPr/>
            </p:nvSpPr>
            <p:spPr bwMode="auto">
              <a:xfrm>
                <a:off x="7935001" y="2069163"/>
                <a:ext cx="82524" cy="871812"/>
              </a:xfrm>
              <a:prstGeom prst="rect">
                <a:avLst/>
              </a:pr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53"/>
              <p:cNvSpPr>
                <a:spLocks/>
              </p:cNvSpPr>
              <p:nvPr/>
            </p:nvSpPr>
            <p:spPr bwMode="auto">
              <a:xfrm>
                <a:off x="7877869" y="1910363"/>
                <a:ext cx="196788" cy="208028"/>
              </a:xfrm>
              <a:custGeom>
                <a:avLst/>
                <a:gdLst>
                  <a:gd name="T0" fmla="*/ 62 w 124"/>
                  <a:gd name="T1" fmla="*/ 0 h 131"/>
                  <a:gd name="T2" fmla="*/ 93 w 124"/>
                  <a:gd name="T3" fmla="*/ 63 h 131"/>
                  <a:gd name="T4" fmla="*/ 124 w 124"/>
                  <a:gd name="T5" fmla="*/ 131 h 131"/>
                  <a:gd name="T6" fmla="*/ 62 w 124"/>
                  <a:gd name="T7" fmla="*/ 131 h 131"/>
                  <a:gd name="T8" fmla="*/ 0 w 124"/>
                  <a:gd name="T9" fmla="*/ 131 h 131"/>
                  <a:gd name="T10" fmla="*/ 31 w 124"/>
                  <a:gd name="T11" fmla="*/ 63 h 131"/>
                  <a:gd name="T12" fmla="*/ 62 w 124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31">
                    <a:moveTo>
                      <a:pt x="62" y="0"/>
                    </a:moveTo>
                    <a:lnTo>
                      <a:pt x="93" y="63"/>
                    </a:lnTo>
                    <a:lnTo>
                      <a:pt x="124" y="131"/>
                    </a:lnTo>
                    <a:lnTo>
                      <a:pt x="62" y="131"/>
                    </a:lnTo>
                    <a:lnTo>
                      <a:pt x="0" y="131"/>
                    </a:lnTo>
                    <a:lnTo>
                      <a:pt x="31" y="6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Oval 54"/>
              <p:cNvSpPr>
                <a:spLocks noChangeArrowheads="1"/>
              </p:cNvSpPr>
              <p:nvPr/>
            </p:nvSpPr>
            <p:spPr bwMode="auto">
              <a:xfrm>
                <a:off x="7901674" y="2831403"/>
                <a:ext cx="149178" cy="157212"/>
              </a:xfrm>
              <a:prstGeom prst="ellipse">
                <a:avLst/>
              </a:pr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710409" y="5001556"/>
            <a:ext cx="1123950" cy="511175"/>
            <a:chOff x="8478838" y="1247776"/>
            <a:chExt cx="1123950" cy="511175"/>
          </a:xfrm>
        </p:grpSpPr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8478838" y="1408113"/>
              <a:ext cx="1123950" cy="269875"/>
            </a:xfrm>
            <a:custGeom>
              <a:avLst/>
              <a:gdLst>
                <a:gd name="T0" fmla="*/ 0 w 182"/>
                <a:gd name="T1" fmla="*/ 3 h 44"/>
                <a:gd name="T2" fmla="*/ 1 w 182"/>
                <a:gd name="T3" fmla="*/ 3 h 44"/>
                <a:gd name="T4" fmla="*/ 153 w 182"/>
                <a:gd name="T5" fmla="*/ 3 h 44"/>
                <a:gd name="T6" fmla="*/ 182 w 182"/>
                <a:gd name="T7" fmla="*/ 41 h 44"/>
                <a:gd name="T8" fmla="*/ 182 w 182"/>
                <a:gd name="T9" fmla="*/ 41 h 44"/>
                <a:gd name="T10" fmla="*/ 182 w 182"/>
                <a:gd name="T11" fmla="*/ 41 h 44"/>
                <a:gd name="T12" fmla="*/ 170 w 182"/>
                <a:gd name="T13" fmla="*/ 41 h 44"/>
                <a:gd name="T14" fmla="*/ 150 w 182"/>
                <a:gd name="T15" fmla="*/ 22 h 44"/>
                <a:gd name="T16" fmla="*/ 130 w 182"/>
                <a:gd name="T17" fmla="*/ 41 h 44"/>
                <a:gd name="T18" fmla="*/ 65 w 182"/>
                <a:gd name="T19" fmla="*/ 41 h 44"/>
                <a:gd name="T20" fmla="*/ 45 w 182"/>
                <a:gd name="T21" fmla="*/ 22 h 44"/>
                <a:gd name="T22" fmla="*/ 26 w 182"/>
                <a:gd name="T23" fmla="*/ 41 h 44"/>
                <a:gd name="T24" fmla="*/ 22 w 182"/>
                <a:gd name="T25" fmla="*/ 41 h 44"/>
                <a:gd name="T26" fmla="*/ 0 w 182"/>
                <a:gd name="T27" fmla="*/ 3 h 44"/>
                <a:gd name="T28" fmla="*/ 0 w 182"/>
                <a:gd name="T29" fmla="*/ 3 h 44"/>
                <a:gd name="T30" fmla="*/ 0 w 182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4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8651875" y="1284288"/>
              <a:ext cx="666750" cy="173038"/>
            </a:xfrm>
            <a:custGeom>
              <a:avLst/>
              <a:gdLst>
                <a:gd name="T0" fmla="*/ 27 w 108"/>
                <a:gd name="T1" fmla="*/ 2 h 28"/>
                <a:gd name="T2" fmla="*/ 30 w 108"/>
                <a:gd name="T3" fmla="*/ 0 h 28"/>
                <a:gd name="T4" fmla="*/ 78 w 108"/>
                <a:gd name="T5" fmla="*/ 0 h 28"/>
                <a:gd name="T6" fmla="*/ 98 w 108"/>
                <a:gd name="T7" fmla="*/ 12 h 28"/>
                <a:gd name="T8" fmla="*/ 108 w 108"/>
                <a:gd name="T9" fmla="*/ 22 h 28"/>
                <a:gd name="T10" fmla="*/ 108 w 108"/>
                <a:gd name="T11" fmla="*/ 28 h 28"/>
                <a:gd name="T12" fmla="*/ 0 w 108"/>
                <a:gd name="T13" fmla="*/ 28 h 28"/>
                <a:gd name="T14" fmla="*/ 0 w 108"/>
                <a:gd name="T15" fmla="*/ 19 h 28"/>
                <a:gd name="T16" fmla="*/ 27 w 108"/>
                <a:gd name="T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8">
                  <a:moveTo>
                    <a:pt x="27" y="2"/>
                  </a:moveTo>
                  <a:cubicBezTo>
                    <a:pt x="28" y="2"/>
                    <a:pt x="29" y="1"/>
                    <a:pt x="3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5" y="3"/>
                    <a:pt x="92" y="6"/>
                    <a:pt x="98" y="12"/>
                  </a:cubicBezTo>
                  <a:cubicBezTo>
                    <a:pt x="101" y="15"/>
                    <a:pt x="104" y="19"/>
                    <a:pt x="108" y="22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2"/>
                    <a:pt x="18" y="8"/>
                    <a:pt x="27" y="2"/>
                  </a:cubicBezTo>
                  <a:close/>
                </a:path>
              </a:pathLst>
            </a:custGeom>
            <a:solidFill>
              <a:srgbClr val="F0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26"/>
            <p:cNvSpPr>
              <a:spLocks noEditPoints="1"/>
            </p:cNvSpPr>
            <p:nvPr/>
          </p:nvSpPr>
          <p:spPr bwMode="auto">
            <a:xfrm>
              <a:off x="8553450" y="1247776"/>
              <a:ext cx="833437" cy="227013"/>
            </a:xfrm>
            <a:custGeom>
              <a:avLst/>
              <a:gdLst>
                <a:gd name="T0" fmla="*/ 6 w 135"/>
                <a:gd name="T1" fmla="*/ 29 h 37"/>
                <a:gd name="T2" fmla="*/ 57 w 135"/>
                <a:gd name="T3" fmla="*/ 1 h 37"/>
                <a:gd name="T4" fmla="*/ 68 w 135"/>
                <a:gd name="T5" fmla="*/ 0 h 37"/>
                <a:gd name="T6" fmla="*/ 78 w 135"/>
                <a:gd name="T7" fmla="*/ 1 h 37"/>
                <a:gd name="T8" fmla="*/ 129 w 135"/>
                <a:gd name="T9" fmla="*/ 29 h 37"/>
                <a:gd name="T10" fmla="*/ 135 w 135"/>
                <a:gd name="T11" fmla="*/ 37 h 37"/>
                <a:gd name="T12" fmla="*/ 0 w 135"/>
                <a:gd name="T13" fmla="*/ 37 h 37"/>
                <a:gd name="T14" fmla="*/ 6 w 135"/>
                <a:gd name="T15" fmla="*/ 29 h 37"/>
                <a:gd name="T16" fmla="*/ 77 w 135"/>
                <a:gd name="T17" fmla="*/ 10 h 37"/>
                <a:gd name="T18" fmla="*/ 68 w 135"/>
                <a:gd name="T19" fmla="*/ 9 h 37"/>
                <a:gd name="T20" fmla="*/ 58 w 135"/>
                <a:gd name="T21" fmla="*/ 10 h 37"/>
                <a:gd name="T22" fmla="*/ 20 w 135"/>
                <a:gd name="T23" fmla="*/ 28 h 37"/>
                <a:gd name="T24" fmla="*/ 115 w 135"/>
                <a:gd name="T25" fmla="*/ 28 h 37"/>
                <a:gd name="T26" fmla="*/ 77 w 135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7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0" name="Rectangle 27"/>
            <p:cNvSpPr>
              <a:spLocks noChangeArrowheads="1"/>
            </p:cNvSpPr>
            <p:nvPr/>
          </p:nvSpPr>
          <p:spPr bwMode="auto">
            <a:xfrm>
              <a:off x="8953500" y="1265238"/>
              <a:ext cx="38100" cy="1857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9521825" y="1536701"/>
              <a:ext cx="80962" cy="61913"/>
            </a:xfrm>
            <a:custGeom>
              <a:avLst/>
              <a:gdLst>
                <a:gd name="T0" fmla="*/ 5 w 13"/>
                <a:gd name="T1" fmla="*/ 10 h 10"/>
                <a:gd name="T2" fmla="*/ 0 w 13"/>
                <a:gd name="T3" fmla="*/ 5 h 10"/>
                <a:gd name="T4" fmla="*/ 5 w 13"/>
                <a:gd name="T5" fmla="*/ 0 h 10"/>
                <a:gd name="T6" fmla="*/ 10 w 13"/>
                <a:gd name="T7" fmla="*/ 0 h 10"/>
                <a:gd name="T8" fmla="*/ 13 w 13"/>
                <a:gd name="T9" fmla="*/ 10 h 10"/>
                <a:gd name="T10" fmla="*/ 5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Oval 29"/>
            <p:cNvSpPr>
              <a:spLocks noChangeArrowheads="1"/>
            </p:cNvSpPr>
            <p:nvPr/>
          </p:nvSpPr>
          <p:spPr bwMode="auto">
            <a:xfrm>
              <a:off x="8664575" y="1566863"/>
              <a:ext cx="190500" cy="1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Oval 30"/>
            <p:cNvSpPr>
              <a:spLocks noChangeArrowheads="1"/>
            </p:cNvSpPr>
            <p:nvPr/>
          </p:nvSpPr>
          <p:spPr bwMode="auto">
            <a:xfrm>
              <a:off x="9312275" y="1566863"/>
              <a:ext cx="185737" cy="1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31"/>
            <p:cNvSpPr>
              <a:spLocks/>
            </p:cNvSpPr>
            <p:nvPr/>
          </p:nvSpPr>
          <p:spPr bwMode="auto">
            <a:xfrm>
              <a:off x="9361488" y="1616076"/>
              <a:ext cx="93662" cy="93663"/>
            </a:xfrm>
            <a:custGeom>
              <a:avLst/>
              <a:gdLst>
                <a:gd name="T0" fmla="*/ 0 w 15"/>
                <a:gd name="T1" fmla="*/ 8 h 15"/>
                <a:gd name="T2" fmla="*/ 7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F0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32"/>
            <p:cNvSpPr>
              <a:spLocks noChangeArrowheads="1"/>
            </p:cNvSpPr>
            <p:nvPr/>
          </p:nvSpPr>
          <p:spPr bwMode="auto">
            <a:xfrm>
              <a:off x="8713788" y="1616076"/>
              <a:ext cx="92075" cy="93663"/>
            </a:xfrm>
            <a:prstGeom prst="ellipse">
              <a:avLst/>
            </a:prstGeom>
            <a:solidFill>
              <a:srgbClr val="F0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8679467" y="4903131"/>
            <a:ext cx="703262" cy="708025"/>
            <a:chOff x="10121900" y="1050926"/>
            <a:chExt cx="703262" cy="708025"/>
          </a:xfrm>
        </p:grpSpPr>
        <p:sp>
          <p:nvSpPr>
            <p:cNvPr id="167" name="Freeform 44"/>
            <p:cNvSpPr>
              <a:spLocks/>
            </p:cNvSpPr>
            <p:nvPr/>
          </p:nvSpPr>
          <p:spPr bwMode="auto">
            <a:xfrm>
              <a:off x="10331450" y="1068388"/>
              <a:ext cx="493712" cy="690563"/>
            </a:xfrm>
            <a:custGeom>
              <a:avLst/>
              <a:gdLst>
                <a:gd name="T0" fmla="*/ 60 w 80"/>
                <a:gd name="T1" fmla="*/ 27 h 112"/>
                <a:gd name="T2" fmla="*/ 63 w 80"/>
                <a:gd name="T3" fmla="*/ 43 h 112"/>
                <a:gd name="T4" fmla="*/ 66 w 80"/>
                <a:gd name="T5" fmla="*/ 39 h 112"/>
                <a:gd name="T6" fmla="*/ 72 w 80"/>
                <a:gd name="T7" fmla="*/ 44 h 112"/>
                <a:gd name="T8" fmla="*/ 64 w 80"/>
                <a:gd name="T9" fmla="*/ 52 h 112"/>
                <a:gd name="T10" fmla="*/ 66 w 80"/>
                <a:gd name="T11" fmla="*/ 65 h 112"/>
                <a:gd name="T12" fmla="*/ 70 w 80"/>
                <a:gd name="T13" fmla="*/ 61 h 112"/>
                <a:gd name="T14" fmla="*/ 75 w 80"/>
                <a:gd name="T15" fmla="*/ 66 h 112"/>
                <a:gd name="T16" fmla="*/ 68 w 80"/>
                <a:gd name="T17" fmla="*/ 74 h 112"/>
                <a:gd name="T18" fmla="*/ 73 w 80"/>
                <a:gd name="T19" fmla="*/ 108 h 112"/>
                <a:gd name="T20" fmla="*/ 70 w 80"/>
                <a:gd name="T21" fmla="*/ 112 h 112"/>
                <a:gd name="T22" fmla="*/ 38 w 80"/>
                <a:gd name="T23" fmla="*/ 51 h 112"/>
                <a:gd name="T24" fmla="*/ 11 w 80"/>
                <a:gd name="T25" fmla="*/ 80 h 112"/>
                <a:gd name="T26" fmla="*/ 17 w 80"/>
                <a:gd name="T27" fmla="*/ 104 h 112"/>
                <a:gd name="T28" fmla="*/ 12 w 80"/>
                <a:gd name="T29" fmla="*/ 110 h 112"/>
                <a:gd name="T30" fmla="*/ 0 w 80"/>
                <a:gd name="T31" fmla="*/ 86 h 112"/>
                <a:gd name="T32" fmla="*/ 45 w 80"/>
                <a:gd name="T33" fmla="*/ 30 h 112"/>
                <a:gd name="T34" fmla="*/ 76 w 80"/>
                <a:gd name="T35" fmla="*/ 0 h 112"/>
                <a:gd name="T36" fmla="*/ 60 w 80"/>
                <a:gd name="T37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12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45"/>
            <p:cNvSpPr>
              <a:spLocks/>
            </p:cNvSpPr>
            <p:nvPr/>
          </p:nvSpPr>
          <p:spPr bwMode="auto">
            <a:xfrm>
              <a:off x="10121900" y="1050926"/>
              <a:ext cx="677862" cy="547688"/>
            </a:xfrm>
            <a:custGeom>
              <a:avLst/>
              <a:gdLst>
                <a:gd name="T0" fmla="*/ 85 w 110"/>
                <a:gd name="T1" fmla="*/ 22 h 89"/>
                <a:gd name="T2" fmla="*/ 69 w 110"/>
                <a:gd name="T3" fmla="*/ 22 h 89"/>
                <a:gd name="T4" fmla="*/ 73 w 110"/>
                <a:gd name="T5" fmla="*/ 18 h 89"/>
                <a:gd name="T6" fmla="*/ 67 w 110"/>
                <a:gd name="T7" fmla="*/ 13 h 89"/>
                <a:gd name="T8" fmla="*/ 60 w 110"/>
                <a:gd name="T9" fmla="*/ 22 h 89"/>
                <a:gd name="T10" fmla="*/ 47 w 110"/>
                <a:gd name="T11" fmla="*/ 21 h 89"/>
                <a:gd name="T12" fmla="*/ 50 w 110"/>
                <a:gd name="T13" fmla="*/ 17 h 89"/>
                <a:gd name="T14" fmla="*/ 45 w 110"/>
                <a:gd name="T15" fmla="*/ 13 h 89"/>
                <a:gd name="T16" fmla="*/ 38 w 110"/>
                <a:gd name="T17" fmla="*/ 21 h 89"/>
                <a:gd name="T18" fmla="*/ 4 w 110"/>
                <a:gd name="T19" fmla="*/ 20 h 89"/>
                <a:gd name="T20" fmla="*/ 0 w 110"/>
                <a:gd name="T21" fmla="*/ 24 h 89"/>
                <a:gd name="T22" fmla="*/ 64 w 110"/>
                <a:gd name="T23" fmla="*/ 47 h 89"/>
                <a:gd name="T24" fmla="*/ 39 w 110"/>
                <a:gd name="T25" fmla="*/ 78 h 89"/>
                <a:gd name="T26" fmla="*/ 15 w 110"/>
                <a:gd name="T27" fmla="*/ 75 h 89"/>
                <a:gd name="T28" fmla="*/ 10 w 110"/>
                <a:gd name="T29" fmla="*/ 81 h 89"/>
                <a:gd name="T30" fmla="*/ 34 w 110"/>
                <a:gd name="T31" fmla="*/ 89 h 89"/>
                <a:gd name="T32" fmla="*/ 110 w 110"/>
                <a:gd name="T33" fmla="*/ 3 h 89"/>
                <a:gd name="T34" fmla="*/ 85 w 110"/>
                <a:gd name="T3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89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4605056" y="4942818"/>
            <a:ext cx="1000124" cy="628650"/>
            <a:chOff x="8491538" y="3690938"/>
            <a:chExt cx="1000124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0" name="Freeform 57"/>
            <p:cNvSpPr>
              <a:spLocks noEditPoints="1"/>
            </p:cNvSpPr>
            <p:nvPr/>
          </p:nvSpPr>
          <p:spPr bwMode="auto">
            <a:xfrm>
              <a:off x="8491538" y="3925888"/>
              <a:ext cx="395287" cy="3937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3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3 w 64"/>
                <a:gd name="T11" fmla="*/ 56 h 64"/>
                <a:gd name="T12" fmla="*/ 9 w 64"/>
                <a:gd name="T13" fmla="*/ 32 h 64"/>
                <a:gd name="T14" fmla="*/ 32 w 64"/>
                <a:gd name="T15" fmla="*/ 9 h 64"/>
                <a:gd name="T16" fmla="*/ 56 w 64"/>
                <a:gd name="T17" fmla="*/ 33 h 64"/>
                <a:gd name="T18" fmla="*/ 33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8"/>
            <p:cNvSpPr>
              <a:spLocks noEditPoints="1"/>
            </p:cNvSpPr>
            <p:nvPr/>
          </p:nvSpPr>
          <p:spPr bwMode="auto">
            <a:xfrm>
              <a:off x="9096375" y="3919538"/>
              <a:ext cx="395287" cy="400050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4 h 65"/>
                <a:gd name="T6" fmla="*/ 64 w 64"/>
                <a:gd name="T7" fmla="*/ 32 h 65"/>
                <a:gd name="T8" fmla="*/ 32 w 64"/>
                <a:gd name="T9" fmla="*/ 0 h 65"/>
                <a:gd name="T10" fmla="*/ 32 w 64"/>
                <a:gd name="T11" fmla="*/ 56 h 65"/>
                <a:gd name="T12" fmla="*/ 8 w 64"/>
                <a:gd name="T13" fmla="*/ 32 h 65"/>
                <a:gd name="T14" fmla="*/ 32 w 64"/>
                <a:gd name="T15" fmla="*/ 9 h 65"/>
                <a:gd name="T16" fmla="*/ 55 w 64"/>
                <a:gd name="T17" fmla="*/ 33 h 65"/>
                <a:gd name="T18" fmla="*/ 32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9"/>
            <p:cNvSpPr>
              <a:spLocks/>
            </p:cNvSpPr>
            <p:nvPr/>
          </p:nvSpPr>
          <p:spPr bwMode="auto">
            <a:xfrm>
              <a:off x="9059863" y="3716338"/>
              <a:ext cx="239712" cy="393700"/>
            </a:xfrm>
            <a:custGeom>
              <a:avLst/>
              <a:gdLst>
                <a:gd name="T0" fmla="*/ 151 w 151"/>
                <a:gd name="T1" fmla="*/ 244 h 248"/>
                <a:gd name="T2" fmla="*/ 62 w 151"/>
                <a:gd name="T3" fmla="*/ 0 h 248"/>
                <a:gd name="T4" fmla="*/ 3 w 151"/>
                <a:gd name="T5" fmla="*/ 0 h 248"/>
                <a:gd name="T6" fmla="*/ 0 w 151"/>
                <a:gd name="T7" fmla="*/ 15 h 248"/>
                <a:gd name="T8" fmla="*/ 46 w 151"/>
                <a:gd name="T9" fmla="*/ 19 h 248"/>
                <a:gd name="T10" fmla="*/ 140 w 151"/>
                <a:gd name="T11" fmla="*/ 248 h 248"/>
                <a:gd name="T12" fmla="*/ 151 w 151"/>
                <a:gd name="T13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8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60"/>
            <p:cNvSpPr>
              <a:spLocks noEditPoints="1"/>
            </p:cNvSpPr>
            <p:nvPr/>
          </p:nvSpPr>
          <p:spPr bwMode="auto">
            <a:xfrm>
              <a:off x="8682038" y="3740151"/>
              <a:ext cx="512762" cy="461963"/>
            </a:xfrm>
            <a:custGeom>
              <a:avLst/>
              <a:gdLst>
                <a:gd name="T0" fmla="*/ 81 w 83"/>
                <a:gd name="T1" fmla="*/ 15 h 75"/>
                <a:gd name="T2" fmla="*/ 27 w 83"/>
                <a:gd name="T3" fmla="*/ 15 h 75"/>
                <a:gd name="T4" fmla="*/ 21 w 83"/>
                <a:gd name="T5" fmla="*/ 0 h 75"/>
                <a:gd name="T6" fmla="*/ 18 w 83"/>
                <a:gd name="T7" fmla="*/ 5 h 75"/>
                <a:gd name="T8" fmla="*/ 23 w 83"/>
                <a:gd name="T9" fmla="*/ 17 h 75"/>
                <a:gd name="T10" fmla="*/ 0 w 83"/>
                <a:gd name="T11" fmla="*/ 58 h 75"/>
                <a:gd name="T12" fmla="*/ 3 w 83"/>
                <a:gd name="T13" fmla="*/ 62 h 75"/>
                <a:gd name="T14" fmla="*/ 4 w 83"/>
                <a:gd name="T15" fmla="*/ 60 h 75"/>
                <a:gd name="T16" fmla="*/ 5 w 83"/>
                <a:gd name="T17" fmla="*/ 64 h 75"/>
                <a:gd name="T18" fmla="*/ 45 w 83"/>
                <a:gd name="T19" fmla="*/ 69 h 75"/>
                <a:gd name="T20" fmla="*/ 59 w 83"/>
                <a:gd name="T21" fmla="*/ 68 h 75"/>
                <a:gd name="T22" fmla="*/ 57 w 83"/>
                <a:gd name="T23" fmla="*/ 57 h 75"/>
                <a:gd name="T24" fmla="*/ 77 w 83"/>
                <a:gd name="T25" fmla="*/ 27 h 75"/>
                <a:gd name="T26" fmla="*/ 83 w 83"/>
                <a:gd name="T27" fmla="*/ 20 h 75"/>
                <a:gd name="T28" fmla="*/ 81 w 83"/>
                <a:gd name="T29" fmla="*/ 15 h 75"/>
                <a:gd name="T30" fmla="*/ 5 w 83"/>
                <a:gd name="T31" fmla="*/ 59 h 75"/>
                <a:gd name="T32" fmla="*/ 27 w 83"/>
                <a:gd name="T33" fmla="*/ 21 h 75"/>
                <a:gd name="T34" fmla="*/ 44 w 83"/>
                <a:gd name="T35" fmla="*/ 57 h 75"/>
                <a:gd name="T36" fmla="*/ 5 w 83"/>
                <a:gd name="T37" fmla="*/ 59 h 75"/>
                <a:gd name="T38" fmla="*/ 53 w 83"/>
                <a:gd name="T39" fmla="*/ 55 h 75"/>
                <a:gd name="T40" fmla="*/ 50 w 83"/>
                <a:gd name="T41" fmla="*/ 55 h 75"/>
                <a:gd name="T42" fmla="*/ 31 w 83"/>
                <a:gd name="T43" fmla="*/ 20 h 75"/>
                <a:gd name="T44" fmla="*/ 75 w 83"/>
                <a:gd name="T45" fmla="*/ 20 h 75"/>
                <a:gd name="T46" fmla="*/ 53 w 83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75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61"/>
            <p:cNvSpPr>
              <a:spLocks/>
            </p:cNvSpPr>
            <p:nvPr/>
          </p:nvSpPr>
          <p:spPr bwMode="auto">
            <a:xfrm>
              <a:off x="8726488" y="3690938"/>
              <a:ext cx="209550" cy="111125"/>
            </a:xfrm>
            <a:custGeom>
              <a:avLst/>
              <a:gdLst>
                <a:gd name="T0" fmla="*/ 34 w 34"/>
                <a:gd name="T1" fmla="*/ 9 h 18"/>
                <a:gd name="T2" fmla="*/ 24 w 34"/>
                <a:gd name="T3" fmla="*/ 4 h 18"/>
                <a:gd name="T4" fmla="*/ 3 w 34"/>
                <a:gd name="T5" fmla="*/ 3 h 18"/>
                <a:gd name="T6" fmla="*/ 7 w 34"/>
                <a:gd name="T7" fmla="*/ 15 h 18"/>
                <a:gd name="T8" fmla="*/ 19 w 34"/>
                <a:gd name="T9" fmla="*/ 11 h 18"/>
                <a:gd name="T10" fmla="*/ 34 w 3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8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2"/>
            <p:cNvSpPr>
              <a:spLocks/>
            </p:cNvSpPr>
            <p:nvPr/>
          </p:nvSpPr>
          <p:spPr bwMode="auto">
            <a:xfrm>
              <a:off x="8645525" y="4079876"/>
              <a:ext cx="85725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0 w 14"/>
                <a:gd name="T5" fmla="*/ 7 h 14"/>
                <a:gd name="T6" fmla="*/ 7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3"/>
            <p:cNvSpPr>
              <a:spLocks/>
            </p:cNvSpPr>
            <p:nvPr/>
          </p:nvSpPr>
          <p:spPr bwMode="auto">
            <a:xfrm>
              <a:off x="9250363" y="4079876"/>
              <a:ext cx="87312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1 w 14"/>
                <a:gd name="T5" fmla="*/ 7 h 14"/>
                <a:gd name="T6" fmla="*/ 7 w 14"/>
                <a:gd name="T7" fmla="*/ 1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4"/>
            <p:cNvSpPr>
              <a:spLocks/>
            </p:cNvSpPr>
            <p:nvPr/>
          </p:nvSpPr>
          <p:spPr bwMode="auto">
            <a:xfrm>
              <a:off x="8786813" y="3765551"/>
              <a:ext cx="44450" cy="30163"/>
            </a:xfrm>
            <a:custGeom>
              <a:avLst/>
              <a:gdLst>
                <a:gd name="T0" fmla="*/ 6 w 7"/>
                <a:gd name="T1" fmla="*/ 0 h 5"/>
                <a:gd name="T2" fmla="*/ 1 w 7"/>
                <a:gd name="T3" fmla="*/ 3 h 5"/>
                <a:gd name="T4" fmla="*/ 1 w 7"/>
                <a:gd name="T5" fmla="*/ 5 h 5"/>
                <a:gd name="T6" fmla="*/ 7 w 7"/>
                <a:gd name="T7" fmla="*/ 2 h 5"/>
                <a:gd name="T8" fmla="*/ 6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65"/>
            <p:cNvSpPr>
              <a:spLocks/>
            </p:cNvSpPr>
            <p:nvPr/>
          </p:nvSpPr>
          <p:spPr bwMode="auto">
            <a:xfrm>
              <a:off x="9053513" y="3697288"/>
              <a:ext cx="73025" cy="61913"/>
            </a:xfrm>
            <a:custGeom>
              <a:avLst/>
              <a:gdLst>
                <a:gd name="T0" fmla="*/ 46 w 46"/>
                <a:gd name="T1" fmla="*/ 39 h 39"/>
                <a:gd name="T2" fmla="*/ 46 w 46"/>
                <a:gd name="T3" fmla="*/ 0 h 39"/>
                <a:gd name="T4" fmla="*/ 0 w 46"/>
                <a:gd name="T5" fmla="*/ 8 h 39"/>
                <a:gd name="T6" fmla="*/ 0 w 46"/>
                <a:gd name="T7" fmla="*/ 35 h 39"/>
                <a:gd name="T8" fmla="*/ 46 w 4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9" name="文本框 178"/>
          <p:cNvSpPr txBox="1"/>
          <p:nvPr/>
        </p:nvSpPr>
        <p:spPr>
          <a:xfrm>
            <a:off x="2031729" y="4964756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5899281" y="4964756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9766832" y="4964756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2861450" y="2583360"/>
            <a:ext cx="6463745" cy="4309163"/>
            <a:chOff x="2616200" y="2623673"/>
            <a:chExt cx="6959600" cy="4639733"/>
          </a:xfrm>
        </p:grpSpPr>
        <p:graphicFrame>
          <p:nvGraphicFramePr>
            <p:cNvPr id="183" name="图表 182"/>
            <p:cNvGraphicFramePr/>
            <p:nvPr>
              <p:extLst>
                <p:ext uri="{D42A27DB-BD31-4B8C-83A1-F6EECF244321}">
                  <p14:modId xmlns:p14="http://schemas.microsoft.com/office/powerpoint/2010/main" val="2676491297"/>
                </p:ext>
              </p:extLst>
            </p:nvPr>
          </p:nvGraphicFramePr>
          <p:xfrm>
            <a:off x="2616200" y="2623673"/>
            <a:ext cx="6959600" cy="46397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84" name="组合 183"/>
            <p:cNvGrpSpPr/>
            <p:nvPr/>
          </p:nvGrpSpPr>
          <p:grpSpPr>
            <a:xfrm>
              <a:off x="4094872" y="2903838"/>
              <a:ext cx="4002257" cy="2089379"/>
              <a:chOff x="6021079" y="948035"/>
              <a:chExt cx="3908781" cy="2040580"/>
            </a:xfrm>
          </p:grpSpPr>
          <p:sp>
            <p:nvSpPr>
              <p:cNvPr id="185" name="Freeform 21"/>
              <p:cNvSpPr>
                <a:spLocks/>
              </p:cNvSpPr>
              <p:nvPr/>
            </p:nvSpPr>
            <p:spPr bwMode="auto">
              <a:xfrm>
                <a:off x="6021079" y="2748827"/>
                <a:ext cx="99981" cy="23820"/>
              </a:xfrm>
              <a:custGeom>
                <a:avLst/>
                <a:gdLst>
                  <a:gd name="T0" fmla="*/ 0 w 63"/>
                  <a:gd name="T1" fmla="*/ 0 h 15"/>
                  <a:gd name="T2" fmla="*/ 63 w 63"/>
                  <a:gd name="T3" fmla="*/ 5 h 15"/>
                  <a:gd name="T4" fmla="*/ 63 w 63"/>
                  <a:gd name="T5" fmla="*/ 15 h 15"/>
                  <a:gd name="T6" fmla="*/ 0 w 63"/>
                  <a:gd name="T7" fmla="*/ 10 h 15"/>
                  <a:gd name="T8" fmla="*/ 0 w 6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5">
                    <a:moveTo>
                      <a:pt x="0" y="0"/>
                    </a:moveTo>
                    <a:lnTo>
                      <a:pt x="63" y="5"/>
                    </a:lnTo>
                    <a:lnTo>
                      <a:pt x="63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22"/>
              <p:cNvSpPr>
                <a:spLocks/>
              </p:cNvSpPr>
              <p:nvPr/>
            </p:nvSpPr>
            <p:spPr bwMode="auto">
              <a:xfrm>
                <a:off x="6038536" y="2590027"/>
                <a:ext cx="98394" cy="25408"/>
              </a:xfrm>
              <a:custGeom>
                <a:avLst/>
                <a:gdLst>
                  <a:gd name="T0" fmla="*/ 5 w 62"/>
                  <a:gd name="T1" fmla="*/ 0 h 16"/>
                  <a:gd name="T2" fmla="*/ 62 w 62"/>
                  <a:gd name="T3" fmla="*/ 11 h 16"/>
                  <a:gd name="T4" fmla="*/ 62 w 62"/>
                  <a:gd name="T5" fmla="*/ 16 h 16"/>
                  <a:gd name="T6" fmla="*/ 0 w 62"/>
                  <a:gd name="T7" fmla="*/ 6 h 16"/>
                  <a:gd name="T8" fmla="*/ 5 w 6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6">
                    <a:moveTo>
                      <a:pt x="5" y="0"/>
                    </a:moveTo>
                    <a:lnTo>
                      <a:pt x="62" y="11"/>
                    </a:lnTo>
                    <a:lnTo>
                      <a:pt x="62" y="1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23"/>
              <p:cNvSpPr>
                <a:spLocks/>
              </p:cNvSpPr>
              <p:nvPr/>
            </p:nvSpPr>
            <p:spPr bwMode="auto">
              <a:xfrm>
                <a:off x="6079798" y="2401055"/>
                <a:ext cx="98394" cy="33348"/>
              </a:xfrm>
              <a:custGeom>
                <a:avLst/>
                <a:gdLst>
                  <a:gd name="T0" fmla="*/ 0 w 62"/>
                  <a:gd name="T1" fmla="*/ 0 h 21"/>
                  <a:gd name="T2" fmla="*/ 62 w 62"/>
                  <a:gd name="T3" fmla="*/ 16 h 21"/>
                  <a:gd name="T4" fmla="*/ 57 w 62"/>
                  <a:gd name="T5" fmla="*/ 21 h 21"/>
                  <a:gd name="T6" fmla="*/ 0 w 62"/>
                  <a:gd name="T7" fmla="*/ 5 h 21"/>
                  <a:gd name="T8" fmla="*/ 0 w 6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0"/>
                    </a:moveTo>
                    <a:lnTo>
                      <a:pt x="62" y="16"/>
                    </a:lnTo>
                    <a:lnTo>
                      <a:pt x="57" y="2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24"/>
              <p:cNvSpPr>
                <a:spLocks/>
              </p:cNvSpPr>
              <p:nvPr/>
            </p:nvSpPr>
            <p:spPr bwMode="auto">
              <a:xfrm>
                <a:off x="6136930" y="2210495"/>
                <a:ext cx="90459" cy="49228"/>
              </a:xfrm>
              <a:custGeom>
                <a:avLst/>
                <a:gdLst>
                  <a:gd name="T0" fmla="*/ 5 w 57"/>
                  <a:gd name="T1" fmla="*/ 0 h 31"/>
                  <a:gd name="T2" fmla="*/ 57 w 57"/>
                  <a:gd name="T3" fmla="*/ 26 h 31"/>
                  <a:gd name="T4" fmla="*/ 57 w 57"/>
                  <a:gd name="T5" fmla="*/ 31 h 31"/>
                  <a:gd name="T6" fmla="*/ 0 w 57"/>
                  <a:gd name="T7" fmla="*/ 10 h 31"/>
                  <a:gd name="T8" fmla="*/ 5 w 5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" y="0"/>
                    </a:moveTo>
                    <a:lnTo>
                      <a:pt x="57" y="26"/>
                    </a:lnTo>
                    <a:lnTo>
                      <a:pt x="57" y="31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25"/>
              <p:cNvSpPr>
                <a:spLocks/>
              </p:cNvSpPr>
              <p:nvPr/>
            </p:nvSpPr>
            <p:spPr bwMode="auto">
              <a:xfrm>
                <a:off x="6211519" y="2035815"/>
                <a:ext cx="90459" cy="49228"/>
              </a:xfrm>
              <a:custGeom>
                <a:avLst/>
                <a:gdLst>
                  <a:gd name="T0" fmla="*/ 5 w 57"/>
                  <a:gd name="T1" fmla="*/ 0 h 31"/>
                  <a:gd name="T2" fmla="*/ 57 w 57"/>
                  <a:gd name="T3" fmla="*/ 26 h 31"/>
                  <a:gd name="T4" fmla="*/ 57 w 57"/>
                  <a:gd name="T5" fmla="*/ 31 h 31"/>
                  <a:gd name="T6" fmla="*/ 0 w 57"/>
                  <a:gd name="T7" fmla="*/ 5 h 31"/>
                  <a:gd name="T8" fmla="*/ 5 w 5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" y="0"/>
                    </a:moveTo>
                    <a:lnTo>
                      <a:pt x="57" y="26"/>
                    </a:lnTo>
                    <a:lnTo>
                      <a:pt x="57" y="3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26"/>
              <p:cNvSpPr>
                <a:spLocks/>
              </p:cNvSpPr>
              <p:nvPr/>
            </p:nvSpPr>
            <p:spPr bwMode="auto">
              <a:xfrm>
                <a:off x="6309913" y="1861135"/>
                <a:ext cx="82524" cy="66696"/>
              </a:xfrm>
              <a:custGeom>
                <a:avLst/>
                <a:gdLst>
                  <a:gd name="T0" fmla="*/ 5 w 52"/>
                  <a:gd name="T1" fmla="*/ 0 h 42"/>
                  <a:gd name="T2" fmla="*/ 52 w 52"/>
                  <a:gd name="T3" fmla="*/ 37 h 42"/>
                  <a:gd name="T4" fmla="*/ 52 w 52"/>
                  <a:gd name="T5" fmla="*/ 42 h 42"/>
                  <a:gd name="T6" fmla="*/ 0 w 52"/>
                  <a:gd name="T7" fmla="*/ 11 h 42"/>
                  <a:gd name="T8" fmla="*/ 5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" y="0"/>
                    </a:moveTo>
                    <a:lnTo>
                      <a:pt x="52" y="37"/>
                    </a:lnTo>
                    <a:lnTo>
                      <a:pt x="52" y="42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27"/>
              <p:cNvSpPr>
                <a:spLocks/>
              </p:cNvSpPr>
              <p:nvPr/>
            </p:nvSpPr>
            <p:spPr bwMode="auto">
              <a:xfrm>
                <a:off x="6417829" y="1703923"/>
                <a:ext cx="82524" cy="74636"/>
              </a:xfrm>
              <a:custGeom>
                <a:avLst/>
                <a:gdLst>
                  <a:gd name="T0" fmla="*/ 5 w 52"/>
                  <a:gd name="T1" fmla="*/ 0 h 47"/>
                  <a:gd name="T2" fmla="*/ 52 w 52"/>
                  <a:gd name="T3" fmla="*/ 36 h 47"/>
                  <a:gd name="T4" fmla="*/ 46 w 52"/>
                  <a:gd name="T5" fmla="*/ 47 h 47"/>
                  <a:gd name="T6" fmla="*/ 0 w 52"/>
                  <a:gd name="T7" fmla="*/ 5 h 47"/>
                  <a:gd name="T8" fmla="*/ 5 w 5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7">
                    <a:moveTo>
                      <a:pt x="5" y="0"/>
                    </a:moveTo>
                    <a:lnTo>
                      <a:pt x="52" y="36"/>
                    </a:lnTo>
                    <a:lnTo>
                      <a:pt x="46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28"/>
              <p:cNvSpPr>
                <a:spLocks/>
              </p:cNvSpPr>
              <p:nvPr/>
            </p:nvSpPr>
            <p:spPr bwMode="auto">
              <a:xfrm>
                <a:off x="6549550" y="1562591"/>
                <a:ext cx="74589" cy="74636"/>
              </a:xfrm>
              <a:custGeom>
                <a:avLst/>
                <a:gdLst>
                  <a:gd name="T0" fmla="*/ 5 w 47"/>
                  <a:gd name="T1" fmla="*/ 0 h 47"/>
                  <a:gd name="T2" fmla="*/ 47 w 47"/>
                  <a:gd name="T3" fmla="*/ 42 h 47"/>
                  <a:gd name="T4" fmla="*/ 41 w 47"/>
                  <a:gd name="T5" fmla="*/ 47 h 47"/>
                  <a:gd name="T6" fmla="*/ 0 w 47"/>
                  <a:gd name="T7" fmla="*/ 5 h 47"/>
                  <a:gd name="T8" fmla="*/ 5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5" y="0"/>
                    </a:moveTo>
                    <a:lnTo>
                      <a:pt x="47" y="42"/>
                    </a:lnTo>
                    <a:lnTo>
                      <a:pt x="41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9"/>
              <p:cNvSpPr>
                <a:spLocks/>
              </p:cNvSpPr>
              <p:nvPr/>
            </p:nvSpPr>
            <p:spPr bwMode="auto">
              <a:xfrm>
                <a:off x="6689206" y="1429199"/>
                <a:ext cx="74589" cy="74636"/>
              </a:xfrm>
              <a:custGeom>
                <a:avLst/>
                <a:gdLst>
                  <a:gd name="T0" fmla="*/ 5 w 47"/>
                  <a:gd name="T1" fmla="*/ 0 h 47"/>
                  <a:gd name="T2" fmla="*/ 47 w 47"/>
                  <a:gd name="T3" fmla="*/ 42 h 47"/>
                  <a:gd name="T4" fmla="*/ 36 w 47"/>
                  <a:gd name="T5" fmla="*/ 47 h 47"/>
                  <a:gd name="T6" fmla="*/ 0 w 47"/>
                  <a:gd name="T7" fmla="*/ 5 h 47"/>
                  <a:gd name="T8" fmla="*/ 5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5" y="0"/>
                    </a:moveTo>
                    <a:lnTo>
                      <a:pt x="47" y="42"/>
                    </a:lnTo>
                    <a:lnTo>
                      <a:pt x="36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0"/>
              <p:cNvSpPr>
                <a:spLocks/>
              </p:cNvSpPr>
              <p:nvPr/>
            </p:nvSpPr>
            <p:spPr bwMode="auto">
              <a:xfrm>
                <a:off x="6838384" y="1305335"/>
                <a:ext cx="65067" cy="90516"/>
              </a:xfrm>
              <a:custGeom>
                <a:avLst/>
                <a:gdLst>
                  <a:gd name="T0" fmla="*/ 10 w 41"/>
                  <a:gd name="T1" fmla="*/ 0 h 57"/>
                  <a:gd name="T2" fmla="*/ 41 w 41"/>
                  <a:gd name="T3" fmla="*/ 52 h 57"/>
                  <a:gd name="T4" fmla="*/ 36 w 41"/>
                  <a:gd name="T5" fmla="*/ 57 h 57"/>
                  <a:gd name="T6" fmla="*/ 0 w 41"/>
                  <a:gd name="T7" fmla="*/ 5 h 57"/>
                  <a:gd name="T8" fmla="*/ 10 w 4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7">
                    <a:moveTo>
                      <a:pt x="10" y="0"/>
                    </a:moveTo>
                    <a:lnTo>
                      <a:pt x="41" y="52"/>
                    </a:lnTo>
                    <a:lnTo>
                      <a:pt x="36" y="57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31"/>
              <p:cNvSpPr>
                <a:spLocks/>
              </p:cNvSpPr>
              <p:nvPr/>
            </p:nvSpPr>
            <p:spPr bwMode="auto">
              <a:xfrm>
                <a:off x="7001845" y="1205291"/>
                <a:ext cx="58719" cy="90516"/>
              </a:xfrm>
              <a:custGeom>
                <a:avLst/>
                <a:gdLst>
                  <a:gd name="T0" fmla="*/ 6 w 37"/>
                  <a:gd name="T1" fmla="*/ 0 h 57"/>
                  <a:gd name="T2" fmla="*/ 37 w 37"/>
                  <a:gd name="T3" fmla="*/ 52 h 57"/>
                  <a:gd name="T4" fmla="*/ 32 w 37"/>
                  <a:gd name="T5" fmla="*/ 57 h 57"/>
                  <a:gd name="T6" fmla="*/ 0 w 37"/>
                  <a:gd name="T7" fmla="*/ 0 h 57"/>
                  <a:gd name="T8" fmla="*/ 6 w 3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7">
                    <a:moveTo>
                      <a:pt x="6" y="0"/>
                    </a:moveTo>
                    <a:lnTo>
                      <a:pt x="37" y="52"/>
                    </a:lnTo>
                    <a:lnTo>
                      <a:pt x="32" y="5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32"/>
              <p:cNvSpPr>
                <a:spLocks/>
              </p:cNvSpPr>
              <p:nvPr/>
            </p:nvSpPr>
            <p:spPr bwMode="auto">
              <a:xfrm>
                <a:off x="7174828" y="1113187"/>
                <a:ext cx="50784" cy="92104"/>
              </a:xfrm>
              <a:custGeom>
                <a:avLst/>
                <a:gdLst>
                  <a:gd name="T0" fmla="*/ 6 w 32"/>
                  <a:gd name="T1" fmla="*/ 0 h 58"/>
                  <a:gd name="T2" fmla="*/ 32 w 32"/>
                  <a:gd name="T3" fmla="*/ 58 h 58"/>
                  <a:gd name="T4" fmla="*/ 26 w 32"/>
                  <a:gd name="T5" fmla="*/ 58 h 58"/>
                  <a:gd name="T6" fmla="*/ 0 w 32"/>
                  <a:gd name="T7" fmla="*/ 5 h 58"/>
                  <a:gd name="T8" fmla="*/ 6 w 3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8">
                    <a:moveTo>
                      <a:pt x="6" y="0"/>
                    </a:moveTo>
                    <a:lnTo>
                      <a:pt x="32" y="58"/>
                    </a:lnTo>
                    <a:lnTo>
                      <a:pt x="26" y="58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33"/>
              <p:cNvSpPr>
                <a:spLocks/>
              </p:cNvSpPr>
              <p:nvPr/>
            </p:nvSpPr>
            <p:spPr bwMode="auto">
              <a:xfrm>
                <a:off x="7357333" y="1046491"/>
                <a:ext cx="41262" cy="92104"/>
              </a:xfrm>
              <a:custGeom>
                <a:avLst/>
                <a:gdLst>
                  <a:gd name="T0" fmla="*/ 5 w 26"/>
                  <a:gd name="T1" fmla="*/ 0 h 58"/>
                  <a:gd name="T2" fmla="*/ 26 w 26"/>
                  <a:gd name="T3" fmla="*/ 58 h 58"/>
                  <a:gd name="T4" fmla="*/ 20 w 26"/>
                  <a:gd name="T5" fmla="*/ 58 h 58"/>
                  <a:gd name="T6" fmla="*/ 0 w 26"/>
                  <a:gd name="T7" fmla="*/ 0 h 58"/>
                  <a:gd name="T8" fmla="*/ 5 w 2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58">
                    <a:moveTo>
                      <a:pt x="5" y="0"/>
                    </a:moveTo>
                    <a:lnTo>
                      <a:pt x="26" y="58"/>
                    </a:lnTo>
                    <a:lnTo>
                      <a:pt x="20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34"/>
              <p:cNvSpPr>
                <a:spLocks/>
              </p:cNvSpPr>
              <p:nvPr/>
            </p:nvSpPr>
            <p:spPr bwMode="auto">
              <a:xfrm>
                <a:off x="7546186" y="997263"/>
                <a:ext cx="33327" cy="92104"/>
              </a:xfrm>
              <a:custGeom>
                <a:avLst/>
                <a:gdLst>
                  <a:gd name="T0" fmla="*/ 5 w 21"/>
                  <a:gd name="T1" fmla="*/ 0 h 58"/>
                  <a:gd name="T2" fmla="*/ 21 w 21"/>
                  <a:gd name="T3" fmla="*/ 58 h 58"/>
                  <a:gd name="T4" fmla="*/ 11 w 21"/>
                  <a:gd name="T5" fmla="*/ 58 h 58"/>
                  <a:gd name="T6" fmla="*/ 0 w 21"/>
                  <a:gd name="T7" fmla="*/ 0 h 58"/>
                  <a:gd name="T8" fmla="*/ 5 w 2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">
                    <a:moveTo>
                      <a:pt x="5" y="0"/>
                    </a:moveTo>
                    <a:lnTo>
                      <a:pt x="21" y="58"/>
                    </a:lnTo>
                    <a:lnTo>
                      <a:pt x="11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35"/>
              <p:cNvSpPr>
                <a:spLocks/>
              </p:cNvSpPr>
              <p:nvPr/>
            </p:nvSpPr>
            <p:spPr bwMode="auto">
              <a:xfrm>
                <a:off x="7738213" y="963915"/>
                <a:ext cx="23805" cy="92104"/>
              </a:xfrm>
              <a:custGeom>
                <a:avLst/>
                <a:gdLst>
                  <a:gd name="T0" fmla="*/ 5 w 15"/>
                  <a:gd name="T1" fmla="*/ 0 h 58"/>
                  <a:gd name="T2" fmla="*/ 15 w 15"/>
                  <a:gd name="T3" fmla="*/ 58 h 58"/>
                  <a:gd name="T4" fmla="*/ 5 w 15"/>
                  <a:gd name="T5" fmla="*/ 58 h 58"/>
                  <a:gd name="T6" fmla="*/ 0 w 15"/>
                  <a:gd name="T7" fmla="*/ 0 h 58"/>
                  <a:gd name="T8" fmla="*/ 5 w 15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8">
                    <a:moveTo>
                      <a:pt x="5" y="0"/>
                    </a:moveTo>
                    <a:lnTo>
                      <a:pt x="15" y="58"/>
                    </a:lnTo>
                    <a:lnTo>
                      <a:pt x="5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Rectangle 36"/>
              <p:cNvSpPr>
                <a:spLocks noChangeArrowheads="1"/>
              </p:cNvSpPr>
              <p:nvPr/>
            </p:nvSpPr>
            <p:spPr bwMode="auto">
              <a:xfrm>
                <a:off x="7927066" y="948035"/>
                <a:ext cx="15870" cy="98456"/>
              </a:xfrm>
              <a:prstGeom prst="rect">
                <a:avLst/>
              </a:pr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37"/>
              <p:cNvSpPr>
                <a:spLocks/>
              </p:cNvSpPr>
              <p:nvPr/>
            </p:nvSpPr>
            <p:spPr bwMode="auto">
              <a:xfrm>
                <a:off x="8115919" y="955975"/>
                <a:ext cx="17457" cy="90516"/>
              </a:xfrm>
              <a:custGeom>
                <a:avLst/>
                <a:gdLst>
                  <a:gd name="T0" fmla="*/ 11 w 11"/>
                  <a:gd name="T1" fmla="*/ 0 h 57"/>
                  <a:gd name="T2" fmla="*/ 6 w 11"/>
                  <a:gd name="T3" fmla="*/ 57 h 57"/>
                  <a:gd name="T4" fmla="*/ 0 w 11"/>
                  <a:gd name="T5" fmla="*/ 57 h 57"/>
                  <a:gd name="T6" fmla="*/ 6 w 11"/>
                  <a:gd name="T7" fmla="*/ 0 h 57"/>
                  <a:gd name="T8" fmla="*/ 11 w 1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7">
                    <a:moveTo>
                      <a:pt x="11" y="0"/>
                    </a:moveTo>
                    <a:lnTo>
                      <a:pt x="6" y="57"/>
                    </a:lnTo>
                    <a:lnTo>
                      <a:pt x="0" y="57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38"/>
              <p:cNvSpPr>
                <a:spLocks/>
              </p:cNvSpPr>
              <p:nvPr/>
            </p:nvSpPr>
            <p:spPr bwMode="auto">
              <a:xfrm>
                <a:off x="8298424" y="971855"/>
                <a:ext cx="31740" cy="100044"/>
              </a:xfrm>
              <a:custGeom>
                <a:avLst/>
                <a:gdLst>
                  <a:gd name="T0" fmla="*/ 20 w 20"/>
                  <a:gd name="T1" fmla="*/ 6 h 63"/>
                  <a:gd name="T2" fmla="*/ 10 w 20"/>
                  <a:gd name="T3" fmla="*/ 63 h 63"/>
                  <a:gd name="T4" fmla="*/ 0 w 20"/>
                  <a:gd name="T5" fmla="*/ 63 h 63"/>
                  <a:gd name="T6" fmla="*/ 10 w 20"/>
                  <a:gd name="T7" fmla="*/ 0 h 63"/>
                  <a:gd name="T8" fmla="*/ 20 w 20"/>
                  <a:gd name="T9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3">
                    <a:moveTo>
                      <a:pt x="20" y="6"/>
                    </a:moveTo>
                    <a:lnTo>
                      <a:pt x="10" y="63"/>
                    </a:lnTo>
                    <a:lnTo>
                      <a:pt x="0" y="63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39"/>
              <p:cNvSpPr>
                <a:spLocks/>
              </p:cNvSpPr>
              <p:nvPr/>
            </p:nvSpPr>
            <p:spPr bwMode="auto">
              <a:xfrm>
                <a:off x="8479342" y="1022671"/>
                <a:ext cx="33327" cy="90516"/>
              </a:xfrm>
              <a:custGeom>
                <a:avLst/>
                <a:gdLst>
                  <a:gd name="T0" fmla="*/ 21 w 21"/>
                  <a:gd name="T1" fmla="*/ 0 h 57"/>
                  <a:gd name="T2" fmla="*/ 5 w 21"/>
                  <a:gd name="T3" fmla="*/ 57 h 57"/>
                  <a:gd name="T4" fmla="*/ 0 w 21"/>
                  <a:gd name="T5" fmla="*/ 57 h 57"/>
                  <a:gd name="T6" fmla="*/ 15 w 21"/>
                  <a:gd name="T7" fmla="*/ 0 h 57"/>
                  <a:gd name="T8" fmla="*/ 21 w 2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7">
                    <a:moveTo>
                      <a:pt x="21" y="0"/>
                    </a:moveTo>
                    <a:lnTo>
                      <a:pt x="5" y="57"/>
                    </a:lnTo>
                    <a:lnTo>
                      <a:pt x="0" y="57"/>
                    </a:lnTo>
                    <a:lnTo>
                      <a:pt x="15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40"/>
              <p:cNvSpPr>
                <a:spLocks/>
              </p:cNvSpPr>
              <p:nvPr/>
            </p:nvSpPr>
            <p:spPr bwMode="auto">
              <a:xfrm>
                <a:off x="8652325" y="1079839"/>
                <a:ext cx="49197" cy="92104"/>
              </a:xfrm>
              <a:custGeom>
                <a:avLst/>
                <a:gdLst>
                  <a:gd name="T0" fmla="*/ 31 w 31"/>
                  <a:gd name="T1" fmla="*/ 0 h 58"/>
                  <a:gd name="T2" fmla="*/ 10 w 31"/>
                  <a:gd name="T3" fmla="*/ 58 h 58"/>
                  <a:gd name="T4" fmla="*/ 0 w 31"/>
                  <a:gd name="T5" fmla="*/ 58 h 58"/>
                  <a:gd name="T6" fmla="*/ 21 w 31"/>
                  <a:gd name="T7" fmla="*/ 0 h 58"/>
                  <a:gd name="T8" fmla="*/ 31 w 3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31" y="0"/>
                    </a:moveTo>
                    <a:lnTo>
                      <a:pt x="10" y="58"/>
                    </a:lnTo>
                    <a:lnTo>
                      <a:pt x="0" y="58"/>
                    </a:lnTo>
                    <a:lnTo>
                      <a:pt x="2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41"/>
              <p:cNvSpPr>
                <a:spLocks/>
              </p:cNvSpPr>
              <p:nvPr/>
            </p:nvSpPr>
            <p:spPr bwMode="auto">
              <a:xfrm>
                <a:off x="8825308" y="1154475"/>
                <a:ext cx="49197" cy="92104"/>
              </a:xfrm>
              <a:custGeom>
                <a:avLst/>
                <a:gdLst>
                  <a:gd name="T0" fmla="*/ 31 w 31"/>
                  <a:gd name="T1" fmla="*/ 6 h 58"/>
                  <a:gd name="T2" fmla="*/ 5 w 31"/>
                  <a:gd name="T3" fmla="*/ 58 h 58"/>
                  <a:gd name="T4" fmla="*/ 0 w 31"/>
                  <a:gd name="T5" fmla="*/ 58 h 58"/>
                  <a:gd name="T6" fmla="*/ 26 w 31"/>
                  <a:gd name="T7" fmla="*/ 0 h 58"/>
                  <a:gd name="T8" fmla="*/ 31 w 31"/>
                  <a:gd name="T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31" y="6"/>
                    </a:moveTo>
                    <a:lnTo>
                      <a:pt x="5" y="58"/>
                    </a:lnTo>
                    <a:lnTo>
                      <a:pt x="0" y="58"/>
                    </a:lnTo>
                    <a:lnTo>
                      <a:pt x="26" y="0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42"/>
              <p:cNvSpPr>
                <a:spLocks/>
              </p:cNvSpPr>
              <p:nvPr/>
            </p:nvSpPr>
            <p:spPr bwMode="auto">
              <a:xfrm>
                <a:off x="8982421" y="1254519"/>
                <a:ext cx="65067" cy="92104"/>
              </a:xfrm>
              <a:custGeom>
                <a:avLst/>
                <a:gdLst>
                  <a:gd name="T0" fmla="*/ 41 w 41"/>
                  <a:gd name="T1" fmla="*/ 5 h 58"/>
                  <a:gd name="T2" fmla="*/ 5 w 41"/>
                  <a:gd name="T3" fmla="*/ 58 h 58"/>
                  <a:gd name="T4" fmla="*/ 0 w 41"/>
                  <a:gd name="T5" fmla="*/ 52 h 58"/>
                  <a:gd name="T6" fmla="*/ 31 w 41"/>
                  <a:gd name="T7" fmla="*/ 0 h 58"/>
                  <a:gd name="T8" fmla="*/ 41 w 41"/>
                  <a:gd name="T9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8">
                    <a:moveTo>
                      <a:pt x="41" y="5"/>
                    </a:moveTo>
                    <a:lnTo>
                      <a:pt x="5" y="58"/>
                    </a:lnTo>
                    <a:lnTo>
                      <a:pt x="0" y="52"/>
                    </a:lnTo>
                    <a:lnTo>
                      <a:pt x="31" y="0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9130012" y="1370443"/>
                <a:ext cx="74589" cy="84164"/>
              </a:xfrm>
              <a:custGeom>
                <a:avLst/>
                <a:gdLst>
                  <a:gd name="T0" fmla="*/ 47 w 47"/>
                  <a:gd name="T1" fmla="*/ 6 h 53"/>
                  <a:gd name="T2" fmla="*/ 5 w 47"/>
                  <a:gd name="T3" fmla="*/ 53 h 53"/>
                  <a:gd name="T4" fmla="*/ 0 w 47"/>
                  <a:gd name="T5" fmla="*/ 47 h 53"/>
                  <a:gd name="T6" fmla="*/ 42 w 47"/>
                  <a:gd name="T7" fmla="*/ 0 h 53"/>
                  <a:gd name="T8" fmla="*/ 47 w 47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47" y="6"/>
                    </a:moveTo>
                    <a:lnTo>
                      <a:pt x="5" y="53"/>
                    </a:lnTo>
                    <a:lnTo>
                      <a:pt x="0" y="47"/>
                    </a:lnTo>
                    <a:lnTo>
                      <a:pt x="42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9269668" y="1495895"/>
                <a:ext cx="74589" cy="74636"/>
              </a:xfrm>
              <a:custGeom>
                <a:avLst/>
                <a:gdLst>
                  <a:gd name="T0" fmla="*/ 47 w 47"/>
                  <a:gd name="T1" fmla="*/ 5 h 47"/>
                  <a:gd name="T2" fmla="*/ 6 w 47"/>
                  <a:gd name="T3" fmla="*/ 47 h 47"/>
                  <a:gd name="T4" fmla="*/ 0 w 47"/>
                  <a:gd name="T5" fmla="*/ 42 h 47"/>
                  <a:gd name="T6" fmla="*/ 42 w 47"/>
                  <a:gd name="T7" fmla="*/ 0 h 47"/>
                  <a:gd name="T8" fmla="*/ 47 w 47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5"/>
                    </a:moveTo>
                    <a:lnTo>
                      <a:pt x="6" y="47"/>
                    </a:lnTo>
                    <a:lnTo>
                      <a:pt x="0" y="42"/>
                    </a:lnTo>
                    <a:lnTo>
                      <a:pt x="42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9401389" y="1637227"/>
                <a:ext cx="74589" cy="74636"/>
              </a:xfrm>
              <a:custGeom>
                <a:avLst/>
                <a:gdLst>
                  <a:gd name="T0" fmla="*/ 47 w 47"/>
                  <a:gd name="T1" fmla="*/ 5 h 47"/>
                  <a:gd name="T2" fmla="*/ 6 w 47"/>
                  <a:gd name="T3" fmla="*/ 47 h 47"/>
                  <a:gd name="T4" fmla="*/ 0 w 47"/>
                  <a:gd name="T5" fmla="*/ 42 h 47"/>
                  <a:gd name="T6" fmla="*/ 42 w 47"/>
                  <a:gd name="T7" fmla="*/ 0 h 47"/>
                  <a:gd name="T8" fmla="*/ 47 w 47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5"/>
                    </a:moveTo>
                    <a:lnTo>
                      <a:pt x="6" y="47"/>
                    </a:lnTo>
                    <a:lnTo>
                      <a:pt x="0" y="42"/>
                    </a:lnTo>
                    <a:lnTo>
                      <a:pt x="42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9509305" y="1794439"/>
                <a:ext cx="90459" cy="66696"/>
              </a:xfrm>
              <a:custGeom>
                <a:avLst/>
                <a:gdLst>
                  <a:gd name="T0" fmla="*/ 57 w 57"/>
                  <a:gd name="T1" fmla="*/ 5 h 42"/>
                  <a:gd name="T2" fmla="*/ 5 w 57"/>
                  <a:gd name="T3" fmla="*/ 42 h 42"/>
                  <a:gd name="T4" fmla="*/ 0 w 57"/>
                  <a:gd name="T5" fmla="*/ 32 h 42"/>
                  <a:gd name="T6" fmla="*/ 52 w 57"/>
                  <a:gd name="T7" fmla="*/ 0 h 42"/>
                  <a:gd name="T8" fmla="*/ 57 w 57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2">
                    <a:moveTo>
                      <a:pt x="57" y="5"/>
                    </a:moveTo>
                    <a:lnTo>
                      <a:pt x="5" y="42"/>
                    </a:lnTo>
                    <a:lnTo>
                      <a:pt x="0" y="32"/>
                    </a:lnTo>
                    <a:lnTo>
                      <a:pt x="52" y="0"/>
                    </a:lnTo>
                    <a:lnTo>
                      <a:pt x="5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9607699" y="1953239"/>
                <a:ext cx="90459" cy="65108"/>
              </a:xfrm>
              <a:custGeom>
                <a:avLst/>
                <a:gdLst>
                  <a:gd name="T0" fmla="*/ 57 w 57"/>
                  <a:gd name="T1" fmla="*/ 10 h 41"/>
                  <a:gd name="T2" fmla="*/ 6 w 57"/>
                  <a:gd name="T3" fmla="*/ 41 h 41"/>
                  <a:gd name="T4" fmla="*/ 0 w 57"/>
                  <a:gd name="T5" fmla="*/ 31 h 41"/>
                  <a:gd name="T6" fmla="*/ 52 w 57"/>
                  <a:gd name="T7" fmla="*/ 0 h 41"/>
                  <a:gd name="T8" fmla="*/ 57 w 57"/>
                  <a:gd name="T9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1">
                    <a:moveTo>
                      <a:pt x="57" y="10"/>
                    </a:moveTo>
                    <a:lnTo>
                      <a:pt x="6" y="41"/>
                    </a:lnTo>
                    <a:lnTo>
                      <a:pt x="0" y="31"/>
                    </a:lnTo>
                    <a:lnTo>
                      <a:pt x="52" y="0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9690223" y="2126331"/>
                <a:ext cx="99981" cy="50816"/>
              </a:xfrm>
              <a:custGeom>
                <a:avLst/>
                <a:gdLst>
                  <a:gd name="T0" fmla="*/ 63 w 63"/>
                  <a:gd name="T1" fmla="*/ 11 h 32"/>
                  <a:gd name="T2" fmla="*/ 5 w 63"/>
                  <a:gd name="T3" fmla="*/ 32 h 32"/>
                  <a:gd name="T4" fmla="*/ 0 w 63"/>
                  <a:gd name="T5" fmla="*/ 27 h 32"/>
                  <a:gd name="T6" fmla="*/ 57 w 63"/>
                  <a:gd name="T7" fmla="*/ 0 h 32"/>
                  <a:gd name="T8" fmla="*/ 63 w 63"/>
                  <a:gd name="T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2">
                    <a:moveTo>
                      <a:pt x="63" y="11"/>
                    </a:moveTo>
                    <a:lnTo>
                      <a:pt x="5" y="32"/>
                    </a:lnTo>
                    <a:lnTo>
                      <a:pt x="0" y="27"/>
                    </a:lnTo>
                    <a:lnTo>
                      <a:pt x="57" y="0"/>
                    </a:lnTo>
                    <a:lnTo>
                      <a:pt x="63" y="11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49"/>
              <p:cNvSpPr>
                <a:spLocks/>
              </p:cNvSpPr>
              <p:nvPr/>
            </p:nvSpPr>
            <p:spPr bwMode="auto">
              <a:xfrm>
                <a:off x="9756877" y="2310539"/>
                <a:ext cx="98394" cy="41288"/>
              </a:xfrm>
              <a:custGeom>
                <a:avLst/>
                <a:gdLst>
                  <a:gd name="T0" fmla="*/ 62 w 62"/>
                  <a:gd name="T1" fmla="*/ 10 h 26"/>
                  <a:gd name="T2" fmla="*/ 5 w 62"/>
                  <a:gd name="T3" fmla="*/ 26 h 26"/>
                  <a:gd name="T4" fmla="*/ 0 w 62"/>
                  <a:gd name="T5" fmla="*/ 20 h 26"/>
                  <a:gd name="T6" fmla="*/ 62 w 62"/>
                  <a:gd name="T7" fmla="*/ 0 h 26"/>
                  <a:gd name="T8" fmla="*/ 62 w 62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6">
                    <a:moveTo>
                      <a:pt x="62" y="10"/>
                    </a:moveTo>
                    <a:lnTo>
                      <a:pt x="5" y="26"/>
                    </a:lnTo>
                    <a:lnTo>
                      <a:pt x="0" y="20"/>
                    </a:lnTo>
                    <a:lnTo>
                      <a:pt x="62" y="0"/>
                    </a:lnTo>
                    <a:lnTo>
                      <a:pt x="62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50"/>
              <p:cNvSpPr>
                <a:spLocks/>
              </p:cNvSpPr>
              <p:nvPr/>
            </p:nvSpPr>
            <p:spPr bwMode="auto">
              <a:xfrm>
                <a:off x="9806074" y="2501099"/>
                <a:ext cx="98394" cy="33348"/>
              </a:xfrm>
              <a:custGeom>
                <a:avLst/>
                <a:gdLst>
                  <a:gd name="T0" fmla="*/ 62 w 62"/>
                  <a:gd name="T1" fmla="*/ 10 h 21"/>
                  <a:gd name="T2" fmla="*/ 5 w 62"/>
                  <a:gd name="T3" fmla="*/ 21 h 21"/>
                  <a:gd name="T4" fmla="*/ 0 w 62"/>
                  <a:gd name="T5" fmla="*/ 16 h 21"/>
                  <a:gd name="T6" fmla="*/ 62 w 62"/>
                  <a:gd name="T7" fmla="*/ 0 h 21"/>
                  <a:gd name="T8" fmla="*/ 62 w 6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62" y="10"/>
                    </a:moveTo>
                    <a:lnTo>
                      <a:pt x="5" y="21"/>
                    </a:lnTo>
                    <a:lnTo>
                      <a:pt x="0" y="16"/>
                    </a:lnTo>
                    <a:lnTo>
                      <a:pt x="62" y="0"/>
                    </a:lnTo>
                    <a:lnTo>
                      <a:pt x="62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51"/>
              <p:cNvSpPr>
                <a:spLocks/>
              </p:cNvSpPr>
              <p:nvPr/>
            </p:nvSpPr>
            <p:spPr bwMode="auto">
              <a:xfrm>
                <a:off x="9839401" y="2698011"/>
                <a:ext cx="90459" cy="17468"/>
              </a:xfrm>
              <a:custGeom>
                <a:avLst/>
                <a:gdLst>
                  <a:gd name="T0" fmla="*/ 57 w 57"/>
                  <a:gd name="T1" fmla="*/ 6 h 11"/>
                  <a:gd name="T2" fmla="*/ 0 w 57"/>
                  <a:gd name="T3" fmla="*/ 11 h 11"/>
                  <a:gd name="T4" fmla="*/ 0 w 57"/>
                  <a:gd name="T5" fmla="*/ 6 h 11"/>
                  <a:gd name="T6" fmla="*/ 57 w 57"/>
                  <a:gd name="T7" fmla="*/ 0 h 11"/>
                  <a:gd name="T8" fmla="*/ 57 w 5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57" y="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7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Rectangle 52"/>
              <p:cNvSpPr>
                <a:spLocks noChangeArrowheads="1"/>
              </p:cNvSpPr>
              <p:nvPr/>
            </p:nvSpPr>
            <p:spPr bwMode="auto">
              <a:xfrm>
                <a:off x="7935001" y="2069163"/>
                <a:ext cx="82524" cy="871812"/>
              </a:xfrm>
              <a:prstGeom prst="rect">
                <a:avLst/>
              </a:pr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53"/>
              <p:cNvSpPr>
                <a:spLocks/>
              </p:cNvSpPr>
              <p:nvPr/>
            </p:nvSpPr>
            <p:spPr bwMode="auto">
              <a:xfrm>
                <a:off x="7877869" y="1910363"/>
                <a:ext cx="196788" cy="208028"/>
              </a:xfrm>
              <a:custGeom>
                <a:avLst/>
                <a:gdLst>
                  <a:gd name="T0" fmla="*/ 62 w 124"/>
                  <a:gd name="T1" fmla="*/ 0 h 131"/>
                  <a:gd name="T2" fmla="*/ 93 w 124"/>
                  <a:gd name="T3" fmla="*/ 63 h 131"/>
                  <a:gd name="T4" fmla="*/ 124 w 124"/>
                  <a:gd name="T5" fmla="*/ 131 h 131"/>
                  <a:gd name="T6" fmla="*/ 62 w 124"/>
                  <a:gd name="T7" fmla="*/ 131 h 131"/>
                  <a:gd name="T8" fmla="*/ 0 w 124"/>
                  <a:gd name="T9" fmla="*/ 131 h 131"/>
                  <a:gd name="T10" fmla="*/ 31 w 124"/>
                  <a:gd name="T11" fmla="*/ 63 h 131"/>
                  <a:gd name="T12" fmla="*/ 62 w 124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31">
                    <a:moveTo>
                      <a:pt x="62" y="0"/>
                    </a:moveTo>
                    <a:lnTo>
                      <a:pt x="93" y="63"/>
                    </a:lnTo>
                    <a:lnTo>
                      <a:pt x="124" y="131"/>
                    </a:lnTo>
                    <a:lnTo>
                      <a:pt x="62" y="131"/>
                    </a:lnTo>
                    <a:lnTo>
                      <a:pt x="0" y="131"/>
                    </a:lnTo>
                    <a:lnTo>
                      <a:pt x="31" y="6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Oval 54"/>
              <p:cNvSpPr>
                <a:spLocks noChangeArrowheads="1"/>
              </p:cNvSpPr>
              <p:nvPr/>
            </p:nvSpPr>
            <p:spPr bwMode="auto">
              <a:xfrm>
                <a:off x="7901674" y="2831403"/>
                <a:ext cx="149178" cy="157212"/>
              </a:xfrm>
              <a:prstGeom prst="ellipse">
                <a:avLst/>
              </a:pr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6629529" y="2583360"/>
            <a:ext cx="6463745" cy="4309163"/>
            <a:chOff x="2616200" y="2623673"/>
            <a:chExt cx="6959600" cy="4639733"/>
          </a:xfrm>
        </p:grpSpPr>
        <p:graphicFrame>
          <p:nvGraphicFramePr>
            <p:cNvPr id="220" name="图表 219"/>
            <p:cNvGraphicFramePr/>
            <p:nvPr>
              <p:extLst>
                <p:ext uri="{D42A27DB-BD31-4B8C-83A1-F6EECF244321}">
                  <p14:modId xmlns:p14="http://schemas.microsoft.com/office/powerpoint/2010/main" val="2987469105"/>
                </p:ext>
              </p:extLst>
            </p:nvPr>
          </p:nvGraphicFramePr>
          <p:xfrm>
            <a:off x="2616200" y="2623673"/>
            <a:ext cx="6959600" cy="46397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21" name="组合 220"/>
            <p:cNvGrpSpPr/>
            <p:nvPr/>
          </p:nvGrpSpPr>
          <p:grpSpPr>
            <a:xfrm>
              <a:off x="4094872" y="2903838"/>
              <a:ext cx="4002257" cy="2089379"/>
              <a:chOff x="6021079" y="948035"/>
              <a:chExt cx="3908781" cy="2040580"/>
            </a:xfrm>
          </p:grpSpPr>
          <p:sp>
            <p:nvSpPr>
              <p:cNvPr id="222" name="Freeform 21"/>
              <p:cNvSpPr>
                <a:spLocks/>
              </p:cNvSpPr>
              <p:nvPr/>
            </p:nvSpPr>
            <p:spPr bwMode="auto">
              <a:xfrm>
                <a:off x="6021079" y="2748827"/>
                <a:ext cx="99981" cy="23820"/>
              </a:xfrm>
              <a:custGeom>
                <a:avLst/>
                <a:gdLst>
                  <a:gd name="T0" fmla="*/ 0 w 63"/>
                  <a:gd name="T1" fmla="*/ 0 h 15"/>
                  <a:gd name="T2" fmla="*/ 63 w 63"/>
                  <a:gd name="T3" fmla="*/ 5 h 15"/>
                  <a:gd name="T4" fmla="*/ 63 w 63"/>
                  <a:gd name="T5" fmla="*/ 15 h 15"/>
                  <a:gd name="T6" fmla="*/ 0 w 63"/>
                  <a:gd name="T7" fmla="*/ 10 h 15"/>
                  <a:gd name="T8" fmla="*/ 0 w 6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5">
                    <a:moveTo>
                      <a:pt x="0" y="0"/>
                    </a:moveTo>
                    <a:lnTo>
                      <a:pt x="63" y="5"/>
                    </a:lnTo>
                    <a:lnTo>
                      <a:pt x="63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2"/>
              <p:cNvSpPr>
                <a:spLocks/>
              </p:cNvSpPr>
              <p:nvPr/>
            </p:nvSpPr>
            <p:spPr bwMode="auto">
              <a:xfrm>
                <a:off x="6038536" y="2590027"/>
                <a:ext cx="98394" cy="25408"/>
              </a:xfrm>
              <a:custGeom>
                <a:avLst/>
                <a:gdLst>
                  <a:gd name="T0" fmla="*/ 5 w 62"/>
                  <a:gd name="T1" fmla="*/ 0 h 16"/>
                  <a:gd name="T2" fmla="*/ 62 w 62"/>
                  <a:gd name="T3" fmla="*/ 11 h 16"/>
                  <a:gd name="T4" fmla="*/ 62 w 62"/>
                  <a:gd name="T5" fmla="*/ 16 h 16"/>
                  <a:gd name="T6" fmla="*/ 0 w 62"/>
                  <a:gd name="T7" fmla="*/ 6 h 16"/>
                  <a:gd name="T8" fmla="*/ 5 w 6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6">
                    <a:moveTo>
                      <a:pt x="5" y="0"/>
                    </a:moveTo>
                    <a:lnTo>
                      <a:pt x="62" y="11"/>
                    </a:lnTo>
                    <a:lnTo>
                      <a:pt x="62" y="1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23"/>
              <p:cNvSpPr>
                <a:spLocks/>
              </p:cNvSpPr>
              <p:nvPr/>
            </p:nvSpPr>
            <p:spPr bwMode="auto">
              <a:xfrm>
                <a:off x="6079798" y="2401055"/>
                <a:ext cx="98394" cy="33348"/>
              </a:xfrm>
              <a:custGeom>
                <a:avLst/>
                <a:gdLst>
                  <a:gd name="T0" fmla="*/ 0 w 62"/>
                  <a:gd name="T1" fmla="*/ 0 h 21"/>
                  <a:gd name="T2" fmla="*/ 62 w 62"/>
                  <a:gd name="T3" fmla="*/ 16 h 21"/>
                  <a:gd name="T4" fmla="*/ 57 w 62"/>
                  <a:gd name="T5" fmla="*/ 21 h 21"/>
                  <a:gd name="T6" fmla="*/ 0 w 62"/>
                  <a:gd name="T7" fmla="*/ 5 h 21"/>
                  <a:gd name="T8" fmla="*/ 0 w 6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0"/>
                    </a:moveTo>
                    <a:lnTo>
                      <a:pt x="62" y="16"/>
                    </a:lnTo>
                    <a:lnTo>
                      <a:pt x="57" y="2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24"/>
              <p:cNvSpPr>
                <a:spLocks/>
              </p:cNvSpPr>
              <p:nvPr/>
            </p:nvSpPr>
            <p:spPr bwMode="auto">
              <a:xfrm>
                <a:off x="6136930" y="2210495"/>
                <a:ext cx="90459" cy="49228"/>
              </a:xfrm>
              <a:custGeom>
                <a:avLst/>
                <a:gdLst>
                  <a:gd name="T0" fmla="*/ 5 w 57"/>
                  <a:gd name="T1" fmla="*/ 0 h 31"/>
                  <a:gd name="T2" fmla="*/ 57 w 57"/>
                  <a:gd name="T3" fmla="*/ 26 h 31"/>
                  <a:gd name="T4" fmla="*/ 57 w 57"/>
                  <a:gd name="T5" fmla="*/ 31 h 31"/>
                  <a:gd name="T6" fmla="*/ 0 w 57"/>
                  <a:gd name="T7" fmla="*/ 10 h 31"/>
                  <a:gd name="T8" fmla="*/ 5 w 5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" y="0"/>
                    </a:moveTo>
                    <a:lnTo>
                      <a:pt x="57" y="26"/>
                    </a:lnTo>
                    <a:lnTo>
                      <a:pt x="57" y="31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25"/>
              <p:cNvSpPr>
                <a:spLocks/>
              </p:cNvSpPr>
              <p:nvPr/>
            </p:nvSpPr>
            <p:spPr bwMode="auto">
              <a:xfrm>
                <a:off x="6211519" y="2035815"/>
                <a:ext cx="90459" cy="49228"/>
              </a:xfrm>
              <a:custGeom>
                <a:avLst/>
                <a:gdLst>
                  <a:gd name="T0" fmla="*/ 5 w 57"/>
                  <a:gd name="T1" fmla="*/ 0 h 31"/>
                  <a:gd name="T2" fmla="*/ 57 w 57"/>
                  <a:gd name="T3" fmla="*/ 26 h 31"/>
                  <a:gd name="T4" fmla="*/ 57 w 57"/>
                  <a:gd name="T5" fmla="*/ 31 h 31"/>
                  <a:gd name="T6" fmla="*/ 0 w 57"/>
                  <a:gd name="T7" fmla="*/ 5 h 31"/>
                  <a:gd name="T8" fmla="*/ 5 w 5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" y="0"/>
                    </a:moveTo>
                    <a:lnTo>
                      <a:pt x="57" y="26"/>
                    </a:lnTo>
                    <a:lnTo>
                      <a:pt x="57" y="3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26"/>
              <p:cNvSpPr>
                <a:spLocks/>
              </p:cNvSpPr>
              <p:nvPr/>
            </p:nvSpPr>
            <p:spPr bwMode="auto">
              <a:xfrm>
                <a:off x="6309913" y="1861135"/>
                <a:ext cx="82524" cy="66696"/>
              </a:xfrm>
              <a:custGeom>
                <a:avLst/>
                <a:gdLst>
                  <a:gd name="T0" fmla="*/ 5 w 52"/>
                  <a:gd name="T1" fmla="*/ 0 h 42"/>
                  <a:gd name="T2" fmla="*/ 52 w 52"/>
                  <a:gd name="T3" fmla="*/ 37 h 42"/>
                  <a:gd name="T4" fmla="*/ 52 w 52"/>
                  <a:gd name="T5" fmla="*/ 42 h 42"/>
                  <a:gd name="T6" fmla="*/ 0 w 52"/>
                  <a:gd name="T7" fmla="*/ 11 h 42"/>
                  <a:gd name="T8" fmla="*/ 5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" y="0"/>
                    </a:moveTo>
                    <a:lnTo>
                      <a:pt x="52" y="37"/>
                    </a:lnTo>
                    <a:lnTo>
                      <a:pt x="52" y="42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27"/>
              <p:cNvSpPr>
                <a:spLocks/>
              </p:cNvSpPr>
              <p:nvPr/>
            </p:nvSpPr>
            <p:spPr bwMode="auto">
              <a:xfrm>
                <a:off x="6417829" y="1703923"/>
                <a:ext cx="82524" cy="74636"/>
              </a:xfrm>
              <a:custGeom>
                <a:avLst/>
                <a:gdLst>
                  <a:gd name="T0" fmla="*/ 5 w 52"/>
                  <a:gd name="T1" fmla="*/ 0 h 47"/>
                  <a:gd name="T2" fmla="*/ 52 w 52"/>
                  <a:gd name="T3" fmla="*/ 36 h 47"/>
                  <a:gd name="T4" fmla="*/ 46 w 52"/>
                  <a:gd name="T5" fmla="*/ 47 h 47"/>
                  <a:gd name="T6" fmla="*/ 0 w 52"/>
                  <a:gd name="T7" fmla="*/ 5 h 47"/>
                  <a:gd name="T8" fmla="*/ 5 w 5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7">
                    <a:moveTo>
                      <a:pt x="5" y="0"/>
                    </a:moveTo>
                    <a:lnTo>
                      <a:pt x="52" y="36"/>
                    </a:lnTo>
                    <a:lnTo>
                      <a:pt x="46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28"/>
              <p:cNvSpPr>
                <a:spLocks/>
              </p:cNvSpPr>
              <p:nvPr/>
            </p:nvSpPr>
            <p:spPr bwMode="auto">
              <a:xfrm>
                <a:off x="6549550" y="1562591"/>
                <a:ext cx="74589" cy="74636"/>
              </a:xfrm>
              <a:custGeom>
                <a:avLst/>
                <a:gdLst>
                  <a:gd name="T0" fmla="*/ 5 w 47"/>
                  <a:gd name="T1" fmla="*/ 0 h 47"/>
                  <a:gd name="T2" fmla="*/ 47 w 47"/>
                  <a:gd name="T3" fmla="*/ 42 h 47"/>
                  <a:gd name="T4" fmla="*/ 41 w 47"/>
                  <a:gd name="T5" fmla="*/ 47 h 47"/>
                  <a:gd name="T6" fmla="*/ 0 w 47"/>
                  <a:gd name="T7" fmla="*/ 5 h 47"/>
                  <a:gd name="T8" fmla="*/ 5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5" y="0"/>
                    </a:moveTo>
                    <a:lnTo>
                      <a:pt x="47" y="42"/>
                    </a:lnTo>
                    <a:lnTo>
                      <a:pt x="41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29"/>
              <p:cNvSpPr>
                <a:spLocks/>
              </p:cNvSpPr>
              <p:nvPr/>
            </p:nvSpPr>
            <p:spPr bwMode="auto">
              <a:xfrm>
                <a:off x="6689206" y="1429199"/>
                <a:ext cx="74589" cy="74636"/>
              </a:xfrm>
              <a:custGeom>
                <a:avLst/>
                <a:gdLst>
                  <a:gd name="T0" fmla="*/ 5 w 47"/>
                  <a:gd name="T1" fmla="*/ 0 h 47"/>
                  <a:gd name="T2" fmla="*/ 47 w 47"/>
                  <a:gd name="T3" fmla="*/ 42 h 47"/>
                  <a:gd name="T4" fmla="*/ 36 w 47"/>
                  <a:gd name="T5" fmla="*/ 47 h 47"/>
                  <a:gd name="T6" fmla="*/ 0 w 47"/>
                  <a:gd name="T7" fmla="*/ 5 h 47"/>
                  <a:gd name="T8" fmla="*/ 5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5" y="0"/>
                    </a:moveTo>
                    <a:lnTo>
                      <a:pt x="47" y="42"/>
                    </a:lnTo>
                    <a:lnTo>
                      <a:pt x="36" y="4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0"/>
              <p:cNvSpPr>
                <a:spLocks/>
              </p:cNvSpPr>
              <p:nvPr/>
            </p:nvSpPr>
            <p:spPr bwMode="auto">
              <a:xfrm>
                <a:off x="6838384" y="1305335"/>
                <a:ext cx="65067" cy="90516"/>
              </a:xfrm>
              <a:custGeom>
                <a:avLst/>
                <a:gdLst>
                  <a:gd name="T0" fmla="*/ 10 w 41"/>
                  <a:gd name="T1" fmla="*/ 0 h 57"/>
                  <a:gd name="T2" fmla="*/ 41 w 41"/>
                  <a:gd name="T3" fmla="*/ 52 h 57"/>
                  <a:gd name="T4" fmla="*/ 36 w 41"/>
                  <a:gd name="T5" fmla="*/ 57 h 57"/>
                  <a:gd name="T6" fmla="*/ 0 w 41"/>
                  <a:gd name="T7" fmla="*/ 5 h 57"/>
                  <a:gd name="T8" fmla="*/ 10 w 4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7">
                    <a:moveTo>
                      <a:pt x="10" y="0"/>
                    </a:moveTo>
                    <a:lnTo>
                      <a:pt x="41" y="52"/>
                    </a:lnTo>
                    <a:lnTo>
                      <a:pt x="36" y="57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1"/>
              <p:cNvSpPr>
                <a:spLocks/>
              </p:cNvSpPr>
              <p:nvPr/>
            </p:nvSpPr>
            <p:spPr bwMode="auto">
              <a:xfrm>
                <a:off x="7001845" y="1205291"/>
                <a:ext cx="58719" cy="90516"/>
              </a:xfrm>
              <a:custGeom>
                <a:avLst/>
                <a:gdLst>
                  <a:gd name="T0" fmla="*/ 6 w 37"/>
                  <a:gd name="T1" fmla="*/ 0 h 57"/>
                  <a:gd name="T2" fmla="*/ 37 w 37"/>
                  <a:gd name="T3" fmla="*/ 52 h 57"/>
                  <a:gd name="T4" fmla="*/ 32 w 37"/>
                  <a:gd name="T5" fmla="*/ 57 h 57"/>
                  <a:gd name="T6" fmla="*/ 0 w 37"/>
                  <a:gd name="T7" fmla="*/ 0 h 57"/>
                  <a:gd name="T8" fmla="*/ 6 w 3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7">
                    <a:moveTo>
                      <a:pt x="6" y="0"/>
                    </a:moveTo>
                    <a:lnTo>
                      <a:pt x="37" y="52"/>
                    </a:lnTo>
                    <a:lnTo>
                      <a:pt x="32" y="5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32"/>
              <p:cNvSpPr>
                <a:spLocks/>
              </p:cNvSpPr>
              <p:nvPr/>
            </p:nvSpPr>
            <p:spPr bwMode="auto">
              <a:xfrm>
                <a:off x="7174828" y="1113187"/>
                <a:ext cx="50784" cy="92104"/>
              </a:xfrm>
              <a:custGeom>
                <a:avLst/>
                <a:gdLst>
                  <a:gd name="T0" fmla="*/ 6 w 32"/>
                  <a:gd name="T1" fmla="*/ 0 h 58"/>
                  <a:gd name="T2" fmla="*/ 32 w 32"/>
                  <a:gd name="T3" fmla="*/ 58 h 58"/>
                  <a:gd name="T4" fmla="*/ 26 w 32"/>
                  <a:gd name="T5" fmla="*/ 58 h 58"/>
                  <a:gd name="T6" fmla="*/ 0 w 32"/>
                  <a:gd name="T7" fmla="*/ 5 h 58"/>
                  <a:gd name="T8" fmla="*/ 6 w 3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8">
                    <a:moveTo>
                      <a:pt x="6" y="0"/>
                    </a:moveTo>
                    <a:lnTo>
                      <a:pt x="32" y="58"/>
                    </a:lnTo>
                    <a:lnTo>
                      <a:pt x="26" y="58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3"/>
              <p:cNvSpPr>
                <a:spLocks/>
              </p:cNvSpPr>
              <p:nvPr/>
            </p:nvSpPr>
            <p:spPr bwMode="auto">
              <a:xfrm>
                <a:off x="7357333" y="1046491"/>
                <a:ext cx="41262" cy="92104"/>
              </a:xfrm>
              <a:custGeom>
                <a:avLst/>
                <a:gdLst>
                  <a:gd name="T0" fmla="*/ 5 w 26"/>
                  <a:gd name="T1" fmla="*/ 0 h 58"/>
                  <a:gd name="T2" fmla="*/ 26 w 26"/>
                  <a:gd name="T3" fmla="*/ 58 h 58"/>
                  <a:gd name="T4" fmla="*/ 20 w 26"/>
                  <a:gd name="T5" fmla="*/ 58 h 58"/>
                  <a:gd name="T6" fmla="*/ 0 w 26"/>
                  <a:gd name="T7" fmla="*/ 0 h 58"/>
                  <a:gd name="T8" fmla="*/ 5 w 2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58">
                    <a:moveTo>
                      <a:pt x="5" y="0"/>
                    </a:moveTo>
                    <a:lnTo>
                      <a:pt x="26" y="58"/>
                    </a:lnTo>
                    <a:lnTo>
                      <a:pt x="20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4"/>
              <p:cNvSpPr>
                <a:spLocks/>
              </p:cNvSpPr>
              <p:nvPr/>
            </p:nvSpPr>
            <p:spPr bwMode="auto">
              <a:xfrm>
                <a:off x="7546186" y="997263"/>
                <a:ext cx="33327" cy="92104"/>
              </a:xfrm>
              <a:custGeom>
                <a:avLst/>
                <a:gdLst>
                  <a:gd name="T0" fmla="*/ 5 w 21"/>
                  <a:gd name="T1" fmla="*/ 0 h 58"/>
                  <a:gd name="T2" fmla="*/ 21 w 21"/>
                  <a:gd name="T3" fmla="*/ 58 h 58"/>
                  <a:gd name="T4" fmla="*/ 11 w 21"/>
                  <a:gd name="T5" fmla="*/ 58 h 58"/>
                  <a:gd name="T6" fmla="*/ 0 w 21"/>
                  <a:gd name="T7" fmla="*/ 0 h 58"/>
                  <a:gd name="T8" fmla="*/ 5 w 2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">
                    <a:moveTo>
                      <a:pt x="5" y="0"/>
                    </a:moveTo>
                    <a:lnTo>
                      <a:pt x="21" y="58"/>
                    </a:lnTo>
                    <a:lnTo>
                      <a:pt x="11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5"/>
              <p:cNvSpPr>
                <a:spLocks/>
              </p:cNvSpPr>
              <p:nvPr/>
            </p:nvSpPr>
            <p:spPr bwMode="auto">
              <a:xfrm>
                <a:off x="7738213" y="963915"/>
                <a:ext cx="23805" cy="92104"/>
              </a:xfrm>
              <a:custGeom>
                <a:avLst/>
                <a:gdLst>
                  <a:gd name="T0" fmla="*/ 5 w 15"/>
                  <a:gd name="T1" fmla="*/ 0 h 58"/>
                  <a:gd name="T2" fmla="*/ 15 w 15"/>
                  <a:gd name="T3" fmla="*/ 58 h 58"/>
                  <a:gd name="T4" fmla="*/ 5 w 15"/>
                  <a:gd name="T5" fmla="*/ 58 h 58"/>
                  <a:gd name="T6" fmla="*/ 0 w 15"/>
                  <a:gd name="T7" fmla="*/ 0 h 58"/>
                  <a:gd name="T8" fmla="*/ 5 w 15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8">
                    <a:moveTo>
                      <a:pt x="5" y="0"/>
                    </a:moveTo>
                    <a:lnTo>
                      <a:pt x="15" y="58"/>
                    </a:lnTo>
                    <a:lnTo>
                      <a:pt x="5" y="5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Rectangle 36"/>
              <p:cNvSpPr>
                <a:spLocks noChangeArrowheads="1"/>
              </p:cNvSpPr>
              <p:nvPr/>
            </p:nvSpPr>
            <p:spPr bwMode="auto">
              <a:xfrm>
                <a:off x="7927066" y="948035"/>
                <a:ext cx="15870" cy="98456"/>
              </a:xfrm>
              <a:prstGeom prst="rect">
                <a:avLst/>
              </a:pr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37"/>
              <p:cNvSpPr>
                <a:spLocks/>
              </p:cNvSpPr>
              <p:nvPr/>
            </p:nvSpPr>
            <p:spPr bwMode="auto">
              <a:xfrm>
                <a:off x="8115919" y="955975"/>
                <a:ext cx="17457" cy="90516"/>
              </a:xfrm>
              <a:custGeom>
                <a:avLst/>
                <a:gdLst>
                  <a:gd name="T0" fmla="*/ 11 w 11"/>
                  <a:gd name="T1" fmla="*/ 0 h 57"/>
                  <a:gd name="T2" fmla="*/ 6 w 11"/>
                  <a:gd name="T3" fmla="*/ 57 h 57"/>
                  <a:gd name="T4" fmla="*/ 0 w 11"/>
                  <a:gd name="T5" fmla="*/ 57 h 57"/>
                  <a:gd name="T6" fmla="*/ 6 w 11"/>
                  <a:gd name="T7" fmla="*/ 0 h 57"/>
                  <a:gd name="T8" fmla="*/ 11 w 1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7">
                    <a:moveTo>
                      <a:pt x="11" y="0"/>
                    </a:moveTo>
                    <a:lnTo>
                      <a:pt x="6" y="57"/>
                    </a:lnTo>
                    <a:lnTo>
                      <a:pt x="0" y="57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8"/>
              <p:cNvSpPr>
                <a:spLocks/>
              </p:cNvSpPr>
              <p:nvPr/>
            </p:nvSpPr>
            <p:spPr bwMode="auto">
              <a:xfrm>
                <a:off x="8298424" y="971855"/>
                <a:ext cx="31740" cy="100044"/>
              </a:xfrm>
              <a:custGeom>
                <a:avLst/>
                <a:gdLst>
                  <a:gd name="T0" fmla="*/ 20 w 20"/>
                  <a:gd name="T1" fmla="*/ 6 h 63"/>
                  <a:gd name="T2" fmla="*/ 10 w 20"/>
                  <a:gd name="T3" fmla="*/ 63 h 63"/>
                  <a:gd name="T4" fmla="*/ 0 w 20"/>
                  <a:gd name="T5" fmla="*/ 63 h 63"/>
                  <a:gd name="T6" fmla="*/ 10 w 20"/>
                  <a:gd name="T7" fmla="*/ 0 h 63"/>
                  <a:gd name="T8" fmla="*/ 20 w 20"/>
                  <a:gd name="T9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3">
                    <a:moveTo>
                      <a:pt x="20" y="6"/>
                    </a:moveTo>
                    <a:lnTo>
                      <a:pt x="10" y="63"/>
                    </a:lnTo>
                    <a:lnTo>
                      <a:pt x="0" y="63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39"/>
              <p:cNvSpPr>
                <a:spLocks/>
              </p:cNvSpPr>
              <p:nvPr/>
            </p:nvSpPr>
            <p:spPr bwMode="auto">
              <a:xfrm>
                <a:off x="8479342" y="1022671"/>
                <a:ext cx="33327" cy="90516"/>
              </a:xfrm>
              <a:custGeom>
                <a:avLst/>
                <a:gdLst>
                  <a:gd name="T0" fmla="*/ 21 w 21"/>
                  <a:gd name="T1" fmla="*/ 0 h 57"/>
                  <a:gd name="T2" fmla="*/ 5 w 21"/>
                  <a:gd name="T3" fmla="*/ 57 h 57"/>
                  <a:gd name="T4" fmla="*/ 0 w 21"/>
                  <a:gd name="T5" fmla="*/ 57 h 57"/>
                  <a:gd name="T6" fmla="*/ 15 w 21"/>
                  <a:gd name="T7" fmla="*/ 0 h 57"/>
                  <a:gd name="T8" fmla="*/ 21 w 2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7">
                    <a:moveTo>
                      <a:pt x="21" y="0"/>
                    </a:moveTo>
                    <a:lnTo>
                      <a:pt x="5" y="57"/>
                    </a:lnTo>
                    <a:lnTo>
                      <a:pt x="0" y="57"/>
                    </a:lnTo>
                    <a:lnTo>
                      <a:pt x="15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40"/>
              <p:cNvSpPr>
                <a:spLocks/>
              </p:cNvSpPr>
              <p:nvPr/>
            </p:nvSpPr>
            <p:spPr bwMode="auto">
              <a:xfrm>
                <a:off x="8652325" y="1079839"/>
                <a:ext cx="49197" cy="92104"/>
              </a:xfrm>
              <a:custGeom>
                <a:avLst/>
                <a:gdLst>
                  <a:gd name="T0" fmla="*/ 31 w 31"/>
                  <a:gd name="T1" fmla="*/ 0 h 58"/>
                  <a:gd name="T2" fmla="*/ 10 w 31"/>
                  <a:gd name="T3" fmla="*/ 58 h 58"/>
                  <a:gd name="T4" fmla="*/ 0 w 31"/>
                  <a:gd name="T5" fmla="*/ 58 h 58"/>
                  <a:gd name="T6" fmla="*/ 21 w 31"/>
                  <a:gd name="T7" fmla="*/ 0 h 58"/>
                  <a:gd name="T8" fmla="*/ 31 w 3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31" y="0"/>
                    </a:moveTo>
                    <a:lnTo>
                      <a:pt x="10" y="58"/>
                    </a:lnTo>
                    <a:lnTo>
                      <a:pt x="0" y="58"/>
                    </a:lnTo>
                    <a:lnTo>
                      <a:pt x="2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41"/>
              <p:cNvSpPr>
                <a:spLocks/>
              </p:cNvSpPr>
              <p:nvPr/>
            </p:nvSpPr>
            <p:spPr bwMode="auto">
              <a:xfrm>
                <a:off x="8825308" y="1154475"/>
                <a:ext cx="49197" cy="92104"/>
              </a:xfrm>
              <a:custGeom>
                <a:avLst/>
                <a:gdLst>
                  <a:gd name="T0" fmla="*/ 31 w 31"/>
                  <a:gd name="T1" fmla="*/ 6 h 58"/>
                  <a:gd name="T2" fmla="*/ 5 w 31"/>
                  <a:gd name="T3" fmla="*/ 58 h 58"/>
                  <a:gd name="T4" fmla="*/ 0 w 31"/>
                  <a:gd name="T5" fmla="*/ 58 h 58"/>
                  <a:gd name="T6" fmla="*/ 26 w 31"/>
                  <a:gd name="T7" fmla="*/ 0 h 58"/>
                  <a:gd name="T8" fmla="*/ 31 w 31"/>
                  <a:gd name="T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31" y="6"/>
                    </a:moveTo>
                    <a:lnTo>
                      <a:pt x="5" y="58"/>
                    </a:lnTo>
                    <a:lnTo>
                      <a:pt x="0" y="58"/>
                    </a:lnTo>
                    <a:lnTo>
                      <a:pt x="26" y="0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42"/>
              <p:cNvSpPr>
                <a:spLocks/>
              </p:cNvSpPr>
              <p:nvPr/>
            </p:nvSpPr>
            <p:spPr bwMode="auto">
              <a:xfrm>
                <a:off x="8982421" y="1254519"/>
                <a:ext cx="65067" cy="92104"/>
              </a:xfrm>
              <a:custGeom>
                <a:avLst/>
                <a:gdLst>
                  <a:gd name="T0" fmla="*/ 41 w 41"/>
                  <a:gd name="T1" fmla="*/ 5 h 58"/>
                  <a:gd name="T2" fmla="*/ 5 w 41"/>
                  <a:gd name="T3" fmla="*/ 58 h 58"/>
                  <a:gd name="T4" fmla="*/ 0 w 41"/>
                  <a:gd name="T5" fmla="*/ 52 h 58"/>
                  <a:gd name="T6" fmla="*/ 31 w 41"/>
                  <a:gd name="T7" fmla="*/ 0 h 58"/>
                  <a:gd name="T8" fmla="*/ 41 w 41"/>
                  <a:gd name="T9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8">
                    <a:moveTo>
                      <a:pt x="41" y="5"/>
                    </a:moveTo>
                    <a:lnTo>
                      <a:pt x="5" y="58"/>
                    </a:lnTo>
                    <a:lnTo>
                      <a:pt x="0" y="52"/>
                    </a:lnTo>
                    <a:lnTo>
                      <a:pt x="31" y="0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43"/>
              <p:cNvSpPr>
                <a:spLocks/>
              </p:cNvSpPr>
              <p:nvPr/>
            </p:nvSpPr>
            <p:spPr bwMode="auto">
              <a:xfrm>
                <a:off x="9130012" y="1370443"/>
                <a:ext cx="74589" cy="84164"/>
              </a:xfrm>
              <a:custGeom>
                <a:avLst/>
                <a:gdLst>
                  <a:gd name="T0" fmla="*/ 47 w 47"/>
                  <a:gd name="T1" fmla="*/ 6 h 53"/>
                  <a:gd name="T2" fmla="*/ 5 w 47"/>
                  <a:gd name="T3" fmla="*/ 53 h 53"/>
                  <a:gd name="T4" fmla="*/ 0 w 47"/>
                  <a:gd name="T5" fmla="*/ 47 h 53"/>
                  <a:gd name="T6" fmla="*/ 42 w 47"/>
                  <a:gd name="T7" fmla="*/ 0 h 53"/>
                  <a:gd name="T8" fmla="*/ 47 w 47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47" y="6"/>
                    </a:moveTo>
                    <a:lnTo>
                      <a:pt x="5" y="53"/>
                    </a:lnTo>
                    <a:lnTo>
                      <a:pt x="0" y="47"/>
                    </a:lnTo>
                    <a:lnTo>
                      <a:pt x="42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44"/>
              <p:cNvSpPr>
                <a:spLocks/>
              </p:cNvSpPr>
              <p:nvPr/>
            </p:nvSpPr>
            <p:spPr bwMode="auto">
              <a:xfrm>
                <a:off x="9269668" y="1495895"/>
                <a:ext cx="74589" cy="74636"/>
              </a:xfrm>
              <a:custGeom>
                <a:avLst/>
                <a:gdLst>
                  <a:gd name="T0" fmla="*/ 47 w 47"/>
                  <a:gd name="T1" fmla="*/ 5 h 47"/>
                  <a:gd name="T2" fmla="*/ 6 w 47"/>
                  <a:gd name="T3" fmla="*/ 47 h 47"/>
                  <a:gd name="T4" fmla="*/ 0 w 47"/>
                  <a:gd name="T5" fmla="*/ 42 h 47"/>
                  <a:gd name="T6" fmla="*/ 42 w 47"/>
                  <a:gd name="T7" fmla="*/ 0 h 47"/>
                  <a:gd name="T8" fmla="*/ 47 w 47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5"/>
                    </a:moveTo>
                    <a:lnTo>
                      <a:pt x="6" y="47"/>
                    </a:lnTo>
                    <a:lnTo>
                      <a:pt x="0" y="42"/>
                    </a:lnTo>
                    <a:lnTo>
                      <a:pt x="42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45"/>
              <p:cNvSpPr>
                <a:spLocks/>
              </p:cNvSpPr>
              <p:nvPr/>
            </p:nvSpPr>
            <p:spPr bwMode="auto">
              <a:xfrm>
                <a:off x="9401389" y="1637227"/>
                <a:ext cx="74589" cy="74636"/>
              </a:xfrm>
              <a:custGeom>
                <a:avLst/>
                <a:gdLst>
                  <a:gd name="T0" fmla="*/ 47 w 47"/>
                  <a:gd name="T1" fmla="*/ 5 h 47"/>
                  <a:gd name="T2" fmla="*/ 6 w 47"/>
                  <a:gd name="T3" fmla="*/ 47 h 47"/>
                  <a:gd name="T4" fmla="*/ 0 w 47"/>
                  <a:gd name="T5" fmla="*/ 42 h 47"/>
                  <a:gd name="T6" fmla="*/ 42 w 47"/>
                  <a:gd name="T7" fmla="*/ 0 h 47"/>
                  <a:gd name="T8" fmla="*/ 47 w 47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5"/>
                    </a:moveTo>
                    <a:lnTo>
                      <a:pt x="6" y="47"/>
                    </a:lnTo>
                    <a:lnTo>
                      <a:pt x="0" y="42"/>
                    </a:lnTo>
                    <a:lnTo>
                      <a:pt x="42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46"/>
              <p:cNvSpPr>
                <a:spLocks/>
              </p:cNvSpPr>
              <p:nvPr/>
            </p:nvSpPr>
            <p:spPr bwMode="auto">
              <a:xfrm>
                <a:off x="9509305" y="1794439"/>
                <a:ext cx="90459" cy="66696"/>
              </a:xfrm>
              <a:custGeom>
                <a:avLst/>
                <a:gdLst>
                  <a:gd name="T0" fmla="*/ 57 w 57"/>
                  <a:gd name="T1" fmla="*/ 5 h 42"/>
                  <a:gd name="T2" fmla="*/ 5 w 57"/>
                  <a:gd name="T3" fmla="*/ 42 h 42"/>
                  <a:gd name="T4" fmla="*/ 0 w 57"/>
                  <a:gd name="T5" fmla="*/ 32 h 42"/>
                  <a:gd name="T6" fmla="*/ 52 w 57"/>
                  <a:gd name="T7" fmla="*/ 0 h 42"/>
                  <a:gd name="T8" fmla="*/ 57 w 57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2">
                    <a:moveTo>
                      <a:pt x="57" y="5"/>
                    </a:moveTo>
                    <a:lnTo>
                      <a:pt x="5" y="42"/>
                    </a:lnTo>
                    <a:lnTo>
                      <a:pt x="0" y="32"/>
                    </a:lnTo>
                    <a:lnTo>
                      <a:pt x="52" y="0"/>
                    </a:lnTo>
                    <a:lnTo>
                      <a:pt x="57" y="5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47"/>
              <p:cNvSpPr>
                <a:spLocks/>
              </p:cNvSpPr>
              <p:nvPr/>
            </p:nvSpPr>
            <p:spPr bwMode="auto">
              <a:xfrm>
                <a:off x="9607699" y="1953239"/>
                <a:ext cx="90459" cy="65108"/>
              </a:xfrm>
              <a:custGeom>
                <a:avLst/>
                <a:gdLst>
                  <a:gd name="T0" fmla="*/ 57 w 57"/>
                  <a:gd name="T1" fmla="*/ 10 h 41"/>
                  <a:gd name="T2" fmla="*/ 6 w 57"/>
                  <a:gd name="T3" fmla="*/ 41 h 41"/>
                  <a:gd name="T4" fmla="*/ 0 w 57"/>
                  <a:gd name="T5" fmla="*/ 31 h 41"/>
                  <a:gd name="T6" fmla="*/ 52 w 57"/>
                  <a:gd name="T7" fmla="*/ 0 h 41"/>
                  <a:gd name="T8" fmla="*/ 57 w 57"/>
                  <a:gd name="T9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1">
                    <a:moveTo>
                      <a:pt x="57" y="10"/>
                    </a:moveTo>
                    <a:lnTo>
                      <a:pt x="6" y="41"/>
                    </a:lnTo>
                    <a:lnTo>
                      <a:pt x="0" y="31"/>
                    </a:lnTo>
                    <a:lnTo>
                      <a:pt x="52" y="0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48"/>
              <p:cNvSpPr>
                <a:spLocks/>
              </p:cNvSpPr>
              <p:nvPr/>
            </p:nvSpPr>
            <p:spPr bwMode="auto">
              <a:xfrm>
                <a:off x="9690223" y="2126331"/>
                <a:ext cx="99981" cy="50816"/>
              </a:xfrm>
              <a:custGeom>
                <a:avLst/>
                <a:gdLst>
                  <a:gd name="T0" fmla="*/ 63 w 63"/>
                  <a:gd name="T1" fmla="*/ 11 h 32"/>
                  <a:gd name="T2" fmla="*/ 5 w 63"/>
                  <a:gd name="T3" fmla="*/ 32 h 32"/>
                  <a:gd name="T4" fmla="*/ 0 w 63"/>
                  <a:gd name="T5" fmla="*/ 27 h 32"/>
                  <a:gd name="T6" fmla="*/ 57 w 63"/>
                  <a:gd name="T7" fmla="*/ 0 h 32"/>
                  <a:gd name="T8" fmla="*/ 63 w 63"/>
                  <a:gd name="T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2">
                    <a:moveTo>
                      <a:pt x="63" y="11"/>
                    </a:moveTo>
                    <a:lnTo>
                      <a:pt x="5" y="32"/>
                    </a:lnTo>
                    <a:lnTo>
                      <a:pt x="0" y="27"/>
                    </a:lnTo>
                    <a:lnTo>
                      <a:pt x="57" y="0"/>
                    </a:lnTo>
                    <a:lnTo>
                      <a:pt x="63" y="11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49"/>
              <p:cNvSpPr>
                <a:spLocks/>
              </p:cNvSpPr>
              <p:nvPr/>
            </p:nvSpPr>
            <p:spPr bwMode="auto">
              <a:xfrm>
                <a:off x="9756877" y="2310539"/>
                <a:ext cx="98394" cy="41288"/>
              </a:xfrm>
              <a:custGeom>
                <a:avLst/>
                <a:gdLst>
                  <a:gd name="T0" fmla="*/ 62 w 62"/>
                  <a:gd name="T1" fmla="*/ 10 h 26"/>
                  <a:gd name="T2" fmla="*/ 5 w 62"/>
                  <a:gd name="T3" fmla="*/ 26 h 26"/>
                  <a:gd name="T4" fmla="*/ 0 w 62"/>
                  <a:gd name="T5" fmla="*/ 20 h 26"/>
                  <a:gd name="T6" fmla="*/ 62 w 62"/>
                  <a:gd name="T7" fmla="*/ 0 h 26"/>
                  <a:gd name="T8" fmla="*/ 62 w 62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6">
                    <a:moveTo>
                      <a:pt x="62" y="10"/>
                    </a:moveTo>
                    <a:lnTo>
                      <a:pt x="5" y="26"/>
                    </a:lnTo>
                    <a:lnTo>
                      <a:pt x="0" y="20"/>
                    </a:lnTo>
                    <a:lnTo>
                      <a:pt x="62" y="0"/>
                    </a:lnTo>
                    <a:lnTo>
                      <a:pt x="62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50"/>
              <p:cNvSpPr>
                <a:spLocks/>
              </p:cNvSpPr>
              <p:nvPr/>
            </p:nvSpPr>
            <p:spPr bwMode="auto">
              <a:xfrm>
                <a:off x="9806074" y="2501099"/>
                <a:ext cx="98394" cy="33348"/>
              </a:xfrm>
              <a:custGeom>
                <a:avLst/>
                <a:gdLst>
                  <a:gd name="T0" fmla="*/ 62 w 62"/>
                  <a:gd name="T1" fmla="*/ 10 h 21"/>
                  <a:gd name="T2" fmla="*/ 5 w 62"/>
                  <a:gd name="T3" fmla="*/ 21 h 21"/>
                  <a:gd name="T4" fmla="*/ 0 w 62"/>
                  <a:gd name="T5" fmla="*/ 16 h 21"/>
                  <a:gd name="T6" fmla="*/ 62 w 62"/>
                  <a:gd name="T7" fmla="*/ 0 h 21"/>
                  <a:gd name="T8" fmla="*/ 62 w 6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62" y="10"/>
                    </a:moveTo>
                    <a:lnTo>
                      <a:pt x="5" y="21"/>
                    </a:lnTo>
                    <a:lnTo>
                      <a:pt x="0" y="16"/>
                    </a:lnTo>
                    <a:lnTo>
                      <a:pt x="62" y="0"/>
                    </a:lnTo>
                    <a:lnTo>
                      <a:pt x="62" y="10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51"/>
              <p:cNvSpPr>
                <a:spLocks/>
              </p:cNvSpPr>
              <p:nvPr/>
            </p:nvSpPr>
            <p:spPr bwMode="auto">
              <a:xfrm>
                <a:off x="9839401" y="2698011"/>
                <a:ext cx="90459" cy="17468"/>
              </a:xfrm>
              <a:custGeom>
                <a:avLst/>
                <a:gdLst>
                  <a:gd name="T0" fmla="*/ 57 w 57"/>
                  <a:gd name="T1" fmla="*/ 6 h 11"/>
                  <a:gd name="T2" fmla="*/ 0 w 57"/>
                  <a:gd name="T3" fmla="*/ 11 h 11"/>
                  <a:gd name="T4" fmla="*/ 0 w 57"/>
                  <a:gd name="T5" fmla="*/ 6 h 11"/>
                  <a:gd name="T6" fmla="*/ 57 w 57"/>
                  <a:gd name="T7" fmla="*/ 0 h 11"/>
                  <a:gd name="T8" fmla="*/ 57 w 5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57" y="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7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Rectangle 52"/>
              <p:cNvSpPr>
                <a:spLocks noChangeArrowheads="1"/>
              </p:cNvSpPr>
              <p:nvPr/>
            </p:nvSpPr>
            <p:spPr bwMode="auto">
              <a:xfrm>
                <a:off x="7935001" y="2069163"/>
                <a:ext cx="82524" cy="871812"/>
              </a:xfrm>
              <a:prstGeom prst="rect">
                <a:avLst/>
              </a:pr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53"/>
              <p:cNvSpPr>
                <a:spLocks/>
              </p:cNvSpPr>
              <p:nvPr/>
            </p:nvSpPr>
            <p:spPr bwMode="auto">
              <a:xfrm>
                <a:off x="7877869" y="1910363"/>
                <a:ext cx="196788" cy="208028"/>
              </a:xfrm>
              <a:custGeom>
                <a:avLst/>
                <a:gdLst>
                  <a:gd name="T0" fmla="*/ 62 w 124"/>
                  <a:gd name="T1" fmla="*/ 0 h 131"/>
                  <a:gd name="T2" fmla="*/ 93 w 124"/>
                  <a:gd name="T3" fmla="*/ 63 h 131"/>
                  <a:gd name="T4" fmla="*/ 124 w 124"/>
                  <a:gd name="T5" fmla="*/ 131 h 131"/>
                  <a:gd name="T6" fmla="*/ 62 w 124"/>
                  <a:gd name="T7" fmla="*/ 131 h 131"/>
                  <a:gd name="T8" fmla="*/ 0 w 124"/>
                  <a:gd name="T9" fmla="*/ 131 h 131"/>
                  <a:gd name="T10" fmla="*/ 31 w 124"/>
                  <a:gd name="T11" fmla="*/ 63 h 131"/>
                  <a:gd name="T12" fmla="*/ 62 w 124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31">
                    <a:moveTo>
                      <a:pt x="62" y="0"/>
                    </a:moveTo>
                    <a:lnTo>
                      <a:pt x="93" y="63"/>
                    </a:lnTo>
                    <a:lnTo>
                      <a:pt x="124" y="131"/>
                    </a:lnTo>
                    <a:lnTo>
                      <a:pt x="62" y="131"/>
                    </a:lnTo>
                    <a:lnTo>
                      <a:pt x="0" y="131"/>
                    </a:lnTo>
                    <a:lnTo>
                      <a:pt x="31" y="6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Oval 54"/>
              <p:cNvSpPr>
                <a:spLocks noChangeArrowheads="1"/>
              </p:cNvSpPr>
              <p:nvPr/>
            </p:nvSpPr>
            <p:spPr bwMode="auto">
              <a:xfrm>
                <a:off x="7901674" y="2831403"/>
                <a:ext cx="149178" cy="157212"/>
              </a:xfrm>
              <a:prstGeom prst="ellipse">
                <a:avLst/>
              </a:prstGeom>
              <a:solidFill>
                <a:srgbClr val="050000"/>
              </a:solidFill>
              <a:ln w="333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58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000603" y="858685"/>
            <a:ext cx="71096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图为图表和图形组合而成，可以根据需要修改图表数字以及颜色。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5618" y="2611197"/>
            <a:ext cx="4399970" cy="2933313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>
              <p:extLst>
                <p:ext uri="{D42A27DB-BD31-4B8C-83A1-F6EECF244321}">
                  <p14:modId xmlns:p14="http://schemas.microsoft.com/office/powerpoint/2010/main" val="2092128484"/>
                </p:ext>
              </p:extLst>
            </p:nvPr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7" name="TextBox 3"/>
            <p:cNvSpPr txBox="1"/>
            <p:nvPr/>
          </p:nvSpPr>
          <p:spPr>
            <a:xfrm>
              <a:off x="1828825" y="3171445"/>
              <a:ext cx="1460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粗黑简体" pitchFamily="2" charset="-122"/>
                  <a:ea typeface="方正正粗黑简体" pitchFamily="2" charset="-122"/>
                </a:rPr>
                <a:t>60</a:t>
              </a:r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粗黑简体" pitchFamily="2" charset="-122"/>
                  <a:ea typeface="方正正粗黑简体" pitchFamily="2" charset="-122"/>
                </a:rPr>
                <a:t>%</a:t>
              </a:r>
              <a:endPara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粗黑简体" pitchFamily="2" charset="-122"/>
                <a:ea typeface="方正正粗黑简体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48877" y="2611197"/>
            <a:ext cx="4399970" cy="2933313"/>
            <a:chOff x="230126" y="2180286"/>
            <a:chExt cx="4399970" cy="2933313"/>
          </a:xfrm>
        </p:grpSpPr>
        <p:graphicFrame>
          <p:nvGraphicFramePr>
            <p:cNvPr id="65" name="图表 64"/>
            <p:cNvGraphicFramePr/>
            <p:nvPr>
              <p:extLst>
                <p:ext uri="{D42A27DB-BD31-4B8C-83A1-F6EECF244321}">
                  <p14:modId xmlns:p14="http://schemas.microsoft.com/office/powerpoint/2010/main" val="3443737899"/>
                </p:ext>
              </p:extLst>
            </p:nvPr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8" name="TextBox 3"/>
            <p:cNvSpPr txBox="1"/>
            <p:nvPr/>
          </p:nvSpPr>
          <p:spPr>
            <a:xfrm>
              <a:off x="1828825" y="3171445"/>
              <a:ext cx="1441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粗黑简体" pitchFamily="2" charset="-122"/>
                  <a:ea typeface="方正正粗黑简体" pitchFamily="2" charset="-122"/>
                </a:rPr>
                <a:t>36</a:t>
              </a:r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粗黑简体" pitchFamily="2" charset="-122"/>
                  <a:ea typeface="方正正粗黑简体" pitchFamily="2" charset="-122"/>
                </a:rPr>
                <a:t>%</a:t>
              </a:r>
              <a:endPara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粗黑简体" pitchFamily="2" charset="-122"/>
                <a:ea typeface="方正正粗黑简体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492137" y="2611197"/>
            <a:ext cx="4399970" cy="2933313"/>
            <a:chOff x="230126" y="2180286"/>
            <a:chExt cx="4399970" cy="2933313"/>
          </a:xfrm>
        </p:grpSpPr>
        <p:graphicFrame>
          <p:nvGraphicFramePr>
            <p:cNvPr id="70" name="图表 69"/>
            <p:cNvGraphicFramePr/>
            <p:nvPr>
              <p:extLst>
                <p:ext uri="{D42A27DB-BD31-4B8C-83A1-F6EECF244321}">
                  <p14:modId xmlns:p14="http://schemas.microsoft.com/office/powerpoint/2010/main" val="386615185"/>
                </p:ext>
              </p:extLst>
            </p:nvPr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1" name="TextBox 3"/>
            <p:cNvSpPr txBox="1"/>
            <p:nvPr/>
          </p:nvSpPr>
          <p:spPr>
            <a:xfrm>
              <a:off x="1828825" y="3171445"/>
              <a:ext cx="1441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粗黑简体" pitchFamily="2" charset="-122"/>
                  <a:ea typeface="方正正粗黑简体" pitchFamily="2" charset="-122"/>
                </a:rPr>
                <a:t>2</a:t>
              </a:r>
              <a:r>
                <a:rPr lang="en-US" altLang="zh-CN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粗黑简体" pitchFamily="2" charset="-122"/>
                  <a:ea typeface="方正正粗黑简体" pitchFamily="2" charset="-122"/>
                </a:rPr>
                <a:t>0</a:t>
              </a:r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粗黑简体" pitchFamily="2" charset="-122"/>
                  <a:ea typeface="方正正粗黑简体" pitchFamily="2" charset="-122"/>
                </a:rPr>
                <a:t>%</a:t>
              </a:r>
              <a:endPara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粗黑简体" pitchFamily="2" charset="-122"/>
                <a:ea typeface="方正正粗黑简体" pitchFamily="2" charset="-122"/>
              </a:endParaRPr>
            </a:p>
          </p:txBody>
        </p:sp>
      </p:grpSp>
      <p:sp>
        <p:nvSpPr>
          <p:cNvPr id="72" name="Freeform 571"/>
          <p:cNvSpPr>
            <a:spLocks noEditPoints="1"/>
          </p:cNvSpPr>
          <p:nvPr/>
        </p:nvSpPr>
        <p:spPr bwMode="auto">
          <a:xfrm>
            <a:off x="2198367" y="5589828"/>
            <a:ext cx="1226406" cy="914518"/>
          </a:xfrm>
          <a:custGeom>
            <a:avLst/>
            <a:gdLst>
              <a:gd name="T0" fmla="*/ 505 w 540"/>
              <a:gd name="T1" fmla="*/ 161 h 402"/>
              <a:gd name="T2" fmla="*/ 540 w 540"/>
              <a:gd name="T3" fmla="*/ 196 h 402"/>
              <a:gd name="T4" fmla="*/ 0 w 540"/>
              <a:gd name="T5" fmla="*/ 196 h 402"/>
              <a:gd name="T6" fmla="*/ 51 w 540"/>
              <a:gd name="T7" fmla="*/ 154 h 402"/>
              <a:gd name="T8" fmla="*/ 127 w 540"/>
              <a:gd name="T9" fmla="*/ 65 h 402"/>
              <a:gd name="T10" fmla="*/ 146 w 540"/>
              <a:gd name="T11" fmla="*/ 69 h 402"/>
              <a:gd name="T12" fmla="*/ 181 w 540"/>
              <a:gd name="T13" fmla="*/ 19 h 402"/>
              <a:gd name="T14" fmla="*/ 238 w 540"/>
              <a:gd name="T15" fmla="*/ 0 h 402"/>
              <a:gd name="T16" fmla="*/ 318 w 540"/>
              <a:gd name="T17" fmla="*/ 34 h 402"/>
              <a:gd name="T18" fmla="*/ 364 w 540"/>
              <a:gd name="T19" fmla="*/ 23 h 402"/>
              <a:gd name="T20" fmla="*/ 437 w 540"/>
              <a:gd name="T21" fmla="*/ 96 h 402"/>
              <a:gd name="T22" fmla="*/ 452 w 540"/>
              <a:gd name="T23" fmla="*/ 92 h 402"/>
              <a:gd name="T24" fmla="*/ 494 w 540"/>
              <a:gd name="T25" fmla="*/ 107 h 402"/>
              <a:gd name="T26" fmla="*/ 509 w 540"/>
              <a:gd name="T27" fmla="*/ 146 h 402"/>
              <a:gd name="T28" fmla="*/ 505 w 540"/>
              <a:gd name="T29" fmla="*/ 161 h 402"/>
              <a:gd name="T30" fmla="*/ 284 w 540"/>
              <a:gd name="T31" fmla="*/ 226 h 402"/>
              <a:gd name="T32" fmla="*/ 253 w 540"/>
              <a:gd name="T33" fmla="*/ 276 h 402"/>
              <a:gd name="T34" fmla="*/ 311 w 540"/>
              <a:gd name="T35" fmla="*/ 287 h 402"/>
              <a:gd name="T36" fmla="*/ 215 w 540"/>
              <a:gd name="T37" fmla="*/ 402 h 402"/>
              <a:gd name="T38" fmla="*/ 245 w 540"/>
              <a:gd name="T39" fmla="*/ 314 h 402"/>
              <a:gd name="T40" fmla="*/ 188 w 540"/>
              <a:gd name="T41" fmla="*/ 299 h 402"/>
              <a:gd name="T42" fmla="*/ 234 w 540"/>
              <a:gd name="T43" fmla="*/ 226 h 402"/>
              <a:gd name="T44" fmla="*/ 284 w 540"/>
              <a:gd name="T45" fmla="*/ 22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40" h="402">
                <a:moveTo>
                  <a:pt x="505" y="161"/>
                </a:moveTo>
                <a:cubicBezTo>
                  <a:pt x="526" y="168"/>
                  <a:pt x="537" y="180"/>
                  <a:pt x="540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13" y="170"/>
                  <a:pt x="30" y="156"/>
                  <a:pt x="51" y="154"/>
                </a:cubicBezTo>
                <a:cubicBezTo>
                  <a:pt x="51" y="95"/>
                  <a:pt x="76" y="65"/>
                  <a:pt x="127" y="65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8" y="51"/>
                  <a:pt x="160" y="34"/>
                  <a:pt x="181" y="19"/>
                </a:cubicBezTo>
                <a:cubicBezTo>
                  <a:pt x="198" y="6"/>
                  <a:pt x="217" y="0"/>
                  <a:pt x="238" y="0"/>
                </a:cubicBezTo>
                <a:cubicBezTo>
                  <a:pt x="266" y="0"/>
                  <a:pt x="292" y="11"/>
                  <a:pt x="318" y="34"/>
                </a:cubicBezTo>
                <a:cubicBezTo>
                  <a:pt x="364" y="23"/>
                  <a:pt x="364" y="23"/>
                  <a:pt x="364" y="23"/>
                </a:cubicBezTo>
                <a:cubicBezTo>
                  <a:pt x="410" y="23"/>
                  <a:pt x="434" y="47"/>
                  <a:pt x="437" y="96"/>
                </a:cubicBezTo>
                <a:cubicBezTo>
                  <a:pt x="452" y="92"/>
                  <a:pt x="452" y="92"/>
                  <a:pt x="452" y="92"/>
                </a:cubicBezTo>
                <a:cubicBezTo>
                  <a:pt x="494" y="107"/>
                  <a:pt x="494" y="107"/>
                  <a:pt x="494" y="107"/>
                </a:cubicBezTo>
                <a:cubicBezTo>
                  <a:pt x="509" y="146"/>
                  <a:pt x="509" y="146"/>
                  <a:pt x="509" y="146"/>
                </a:cubicBezTo>
                <a:cubicBezTo>
                  <a:pt x="509" y="153"/>
                  <a:pt x="507" y="158"/>
                  <a:pt x="505" y="161"/>
                </a:cubicBezTo>
                <a:moveTo>
                  <a:pt x="284" y="226"/>
                </a:moveTo>
                <a:cubicBezTo>
                  <a:pt x="253" y="276"/>
                  <a:pt x="253" y="276"/>
                  <a:pt x="253" y="276"/>
                </a:cubicBezTo>
                <a:cubicBezTo>
                  <a:pt x="311" y="287"/>
                  <a:pt x="311" y="287"/>
                  <a:pt x="311" y="287"/>
                </a:cubicBezTo>
                <a:cubicBezTo>
                  <a:pt x="215" y="402"/>
                  <a:pt x="215" y="402"/>
                  <a:pt x="215" y="402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188" y="299"/>
                  <a:pt x="188" y="299"/>
                  <a:pt x="188" y="299"/>
                </a:cubicBezTo>
                <a:cubicBezTo>
                  <a:pt x="234" y="226"/>
                  <a:pt x="234" y="226"/>
                  <a:pt x="234" y="226"/>
                </a:cubicBezTo>
                <a:cubicBezTo>
                  <a:pt x="284" y="226"/>
                  <a:pt x="284" y="226"/>
                  <a:pt x="284" y="226"/>
                </a:cubicBezTo>
              </a:path>
            </a:pathLst>
          </a:custGeom>
          <a:solidFill>
            <a:srgbClr val="3A363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572"/>
          <p:cNvSpPr>
            <a:spLocks noEditPoints="1"/>
          </p:cNvSpPr>
          <p:nvPr/>
        </p:nvSpPr>
        <p:spPr bwMode="auto">
          <a:xfrm>
            <a:off x="5836160" y="5536581"/>
            <a:ext cx="1141416" cy="1021013"/>
          </a:xfrm>
          <a:custGeom>
            <a:avLst/>
            <a:gdLst>
              <a:gd name="T0" fmla="*/ 491 w 551"/>
              <a:gd name="T1" fmla="*/ 174 h 492"/>
              <a:gd name="T2" fmla="*/ 549 w 551"/>
              <a:gd name="T3" fmla="*/ 236 h 492"/>
              <a:gd name="T4" fmla="*/ 478 w 551"/>
              <a:gd name="T5" fmla="*/ 279 h 492"/>
              <a:gd name="T6" fmla="*/ 425 w 551"/>
              <a:gd name="T7" fmla="*/ 267 h 492"/>
              <a:gd name="T8" fmla="*/ 383 w 551"/>
              <a:gd name="T9" fmla="*/ 279 h 492"/>
              <a:gd name="T10" fmla="*/ 327 w 551"/>
              <a:gd name="T11" fmla="*/ 295 h 492"/>
              <a:gd name="T12" fmla="*/ 280 w 551"/>
              <a:gd name="T13" fmla="*/ 311 h 492"/>
              <a:gd name="T14" fmla="*/ 267 w 551"/>
              <a:gd name="T15" fmla="*/ 374 h 492"/>
              <a:gd name="T16" fmla="*/ 182 w 551"/>
              <a:gd name="T17" fmla="*/ 492 h 492"/>
              <a:gd name="T18" fmla="*/ 234 w 551"/>
              <a:gd name="T19" fmla="*/ 398 h 492"/>
              <a:gd name="T20" fmla="*/ 205 w 551"/>
              <a:gd name="T21" fmla="*/ 398 h 492"/>
              <a:gd name="T22" fmla="*/ 267 w 551"/>
              <a:gd name="T23" fmla="*/ 312 h 492"/>
              <a:gd name="T24" fmla="*/ 195 w 551"/>
              <a:gd name="T25" fmla="*/ 281 h 492"/>
              <a:gd name="T26" fmla="*/ 152 w 551"/>
              <a:gd name="T27" fmla="*/ 295 h 492"/>
              <a:gd name="T28" fmla="*/ 79 w 551"/>
              <a:gd name="T29" fmla="*/ 281 h 492"/>
              <a:gd name="T30" fmla="*/ 0 w 551"/>
              <a:gd name="T31" fmla="*/ 207 h 492"/>
              <a:gd name="T32" fmla="*/ 67 w 551"/>
              <a:gd name="T33" fmla="*/ 133 h 492"/>
              <a:gd name="T34" fmla="*/ 116 w 551"/>
              <a:gd name="T35" fmla="*/ 88 h 492"/>
              <a:gd name="T36" fmla="*/ 152 w 551"/>
              <a:gd name="T37" fmla="*/ 33 h 492"/>
              <a:gd name="T38" fmla="*/ 237 w 551"/>
              <a:gd name="T39" fmla="*/ 0 h 492"/>
              <a:gd name="T40" fmla="*/ 318 w 551"/>
              <a:gd name="T41" fmla="*/ 19 h 492"/>
              <a:gd name="T42" fmla="*/ 405 w 551"/>
              <a:gd name="T43" fmla="*/ 66 h 492"/>
              <a:gd name="T44" fmla="*/ 421 w 551"/>
              <a:gd name="T45" fmla="*/ 102 h 492"/>
              <a:gd name="T46" fmla="*/ 493 w 551"/>
              <a:gd name="T47" fmla="*/ 167 h 492"/>
              <a:gd name="T48" fmla="*/ 367 w 551"/>
              <a:gd name="T49" fmla="*/ 330 h 492"/>
              <a:gd name="T50" fmla="*/ 389 w 551"/>
              <a:gd name="T51" fmla="*/ 312 h 492"/>
              <a:gd name="T52" fmla="*/ 404 w 551"/>
              <a:gd name="T53" fmla="*/ 318 h 492"/>
              <a:gd name="T54" fmla="*/ 396 w 551"/>
              <a:gd name="T55" fmla="*/ 368 h 492"/>
              <a:gd name="T56" fmla="*/ 375 w 551"/>
              <a:gd name="T57" fmla="*/ 369 h 492"/>
              <a:gd name="T58" fmla="*/ 362 w 551"/>
              <a:gd name="T59" fmla="*/ 341 h 492"/>
              <a:gd name="T60" fmla="*/ 189 w 551"/>
              <a:gd name="T61" fmla="*/ 317 h 492"/>
              <a:gd name="T62" fmla="*/ 203 w 551"/>
              <a:gd name="T63" fmla="*/ 323 h 492"/>
              <a:gd name="T64" fmla="*/ 196 w 551"/>
              <a:gd name="T65" fmla="*/ 372 h 492"/>
              <a:gd name="T66" fmla="*/ 175 w 551"/>
              <a:gd name="T67" fmla="*/ 374 h 492"/>
              <a:gd name="T68" fmla="*/ 162 w 551"/>
              <a:gd name="T69" fmla="*/ 346 h 492"/>
              <a:gd name="T70" fmla="*/ 287 w 551"/>
              <a:gd name="T71" fmla="*/ 418 h 492"/>
              <a:gd name="T72" fmla="*/ 309 w 551"/>
              <a:gd name="T73" fmla="*/ 392 h 492"/>
              <a:gd name="T74" fmla="*/ 340 w 551"/>
              <a:gd name="T75" fmla="*/ 363 h 492"/>
              <a:gd name="T76" fmla="*/ 342 w 551"/>
              <a:gd name="T77" fmla="*/ 423 h 492"/>
              <a:gd name="T78" fmla="*/ 316 w 551"/>
              <a:gd name="T79" fmla="*/ 455 h 492"/>
              <a:gd name="T80" fmla="*/ 287 w 551"/>
              <a:gd name="T81" fmla="*/ 434 h 492"/>
              <a:gd name="T82" fmla="*/ 91 w 551"/>
              <a:gd name="T83" fmla="*/ 424 h 492"/>
              <a:gd name="T84" fmla="*/ 113 w 551"/>
              <a:gd name="T85" fmla="*/ 398 h 492"/>
              <a:gd name="T86" fmla="*/ 144 w 551"/>
              <a:gd name="T87" fmla="*/ 368 h 492"/>
              <a:gd name="T88" fmla="*/ 146 w 551"/>
              <a:gd name="T89" fmla="*/ 428 h 492"/>
              <a:gd name="T90" fmla="*/ 120 w 551"/>
              <a:gd name="T91" fmla="*/ 461 h 492"/>
              <a:gd name="T92" fmla="*/ 92 w 551"/>
              <a:gd name="T93" fmla="*/ 44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1" h="492">
                <a:moveTo>
                  <a:pt x="493" y="167"/>
                </a:moveTo>
                <a:cubicBezTo>
                  <a:pt x="491" y="174"/>
                  <a:pt x="491" y="174"/>
                  <a:pt x="491" y="174"/>
                </a:cubicBezTo>
                <a:cubicBezTo>
                  <a:pt x="510" y="179"/>
                  <a:pt x="525" y="187"/>
                  <a:pt x="535" y="199"/>
                </a:cubicBezTo>
                <a:cubicBezTo>
                  <a:pt x="546" y="211"/>
                  <a:pt x="551" y="223"/>
                  <a:pt x="549" y="236"/>
                </a:cubicBezTo>
                <a:cubicBezTo>
                  <a:pt x="547" y="249"/>
                  <a:pt x="539" y="259"/>
                  <a:pt x="526" y="267"/>
                </a:cubicBezTo>
                <a:cubicBezTo>
                  <a:pt x="513" y="275"/>
                  <a:pt x="497" y="279"/>
                  <a:pt x="478" y="279"/>
                </a:cubicBezTo>
                <a:cubicBezTo>
                  <a:pt x="461" y="278"/>
                  <a:pt x="461" y="278"/>
                  <a:pt x="461" y="278"/>
                </a:cubicBezTo>
                <a:cubicBezTo>
                  <a:pt x="449" y="276"/>
                  <a:pt x="437" y="272"/>
                  <a:pt x="425" y="267"/>
                </a:cubicBezTo>
                <a:cubicBezTo>
                  <a:pt x="416" y="275"/>
                  <a:pt x="405" y="280"/>
                  <a:pt x="392" y="280"/>
                </a:cubicBezTo>
                <a:cubicBezTo>
                  <a:pt x="383" y="279"/>
                  <a:pt x="383" y="279"/>
                  <a:pt x="383" y="279"/>
                </a:cubicBezTo>
                <a:cubicBezTo>
                  <a:pt x="373" y="277"/>
                  <a:pt x="363" y="272"/>
                  <a:pt x="356" y="264"/>
                </a:cubicBezTo>
                <a:cubicBezTo>
                  <a:pt x="349" y="276"/>
                  <a:pt x="339" y="287"/>
                  <a:pt x="327" y="295"/>
                </a:cubicBezTo>
                <a:cubicBezTo>
                  <a:pt x="314" y="303"/>
                  <a:pt x="300" y="308"/>
                  <a:pt x="285" y="311"/>
                </a:cubicBezTo>
                <a:cubicBezTo>
                  <a:pt x="280" y="311"/>
                  <a:pt x="280" y="311"/>
                  <a:pt x="280" y="311"/>
                </a:cubicBezTo>
                <a:cubicBezTo>
                  <a:pt x="246" y="376"/>
                  <a:pt x="246" y="376"/>
                  <a:pt x="246" y="376"/>
                </a:cubicBezTo>
                <a:cubicBezTo>
                  <a:pt x="267" y="374"/>
                  <a:pt x="267" y="374"/>
                  <a:pt x="267" y="374"/>
                </a:cubicBezTo>
                <a:cubicBezTo>
                  <a:pt x="269" y="375"/>
                  <a:pt x="269" y="375"/>
                  <a:pt x="269" y="375"/>
                </a:cubicBezTo>
                <a:cubicBezTo>
                  <a:pt x="182" y="492"/>
                  <a:pt x="182" y="492"/>
                  <a:pt x="182" y="492"/>
                </a:cubicBezTo>
                <a:cubicBezTo>
                  <a:pt x="180" y="490"/>
                  <a:pt x="180" y="490"/>
                  <a:pt x="180" y="490"/>
                </a:cubicBezTo>
                <a:cubicBezTo>
                  <a:pt x="234" y="398"/>
                  <a:pt x="234" y="398"/>
                  <a:pt x="234" y="398"/>
                </a:cubicBezTo>
                <a:cubicBezTo>
                  <a:pt x="207" y="400"/>
                  <a:pt x="207" y="400"/>
                  <a:pt x="207" y="400"/>
                </a:cubicBezTo>
                <a:cubicBezTo>
                  <a:pt x="205" y="398"/>
                  <a:pt x="205" y="398"/>
                  <a:pt x="205" y="398"/>
                </a:cubicBezTo>
                <a:cubicBezTo>
                  <a:pt x="273" y="312"/>
                  <a:pt x="273" y="312"/>
                  <a:pt x="273" y="312"/>
                </a:cubicBezTo>
                <a:cubicBezTo>
                  <a:pt x="267" y="312"/>
                  <a:pt x="267" y="312"/>
                  <a:pt x="267" y="312"/>
                </a:cubicBezTo>
                <a:cubicBezTo>
                  <a:pt x="253" y="312"/>
                  <a:pt x="239" y="309"/>
                  <a:pt x="226" y="304"/>
                </a:cubicBezTo>
                <a:cubicBezTo>
                  <a:pt x="214" y="298"/>
                  <a:pt x="204" y="291"/>
                  <a:pt x="195" y="281"/>
                </a:cubicBezTo>
                <a:cubicBezTo>
                  <a:pt x="186" y="291"/>
                  <a:pt x="174" y="296"/>
                  <a:pt x="160" y="296"/>
                </a:cubicBezTo>
                <a:cubicBezTo>
                  <a:pt x="152" y="295"/>
                  <a:pt x="152" y="295"/>
                  <a:pt x="152" y="295"/>
                </a:cubicBezTo>
                <a:cubicBezTo>
                  <a:pt x="136" y="292"/>
                  <a:pt x="125" y="284"/>
                  <a:pt x="118" y="271"/>
                </a:cubicBezTo>
                <a:cubicBezTo>
                  <a:pt x="106" y="277"/>
                  <a:pt x="93" y="281"/>
                  <a:pt x="79" y="281"/>
                </a:cubicBezTo>
                <a:cubicBezTo>
                  <a:pt x="57" y="281"/>
                  <a:pt x="38" y="273"/>
                  <a:pt x="23" y="259"/>
                </a:cubicBezTo>
                <a:cubicBezTo>
                  <a:pt x="7" y="244"/>
                  <a:pt x="0" y="227"/>
                  <a:pt x="0" y="207"/>
                </a:cubicBezTo>
                <a:cubicBezTo>
                  <a:pt x="0" y="188"/>
                  <a:pt x="6" y="172"/>
                  <a:pt x="19" y="158"/>
                </a:cubicBezTo>
                <a:cubicBezTo>
                  <a:pt x="32" y="144"/>
                  <a:pt x="48" y="136"/>
                  <a:pt x="67" y="133"/>
                </a:cubicBezTo>
                <a:cubicBezTo>
                  <a:pt x="68" y="121"/>
                  <a:pt x="73" y="110"/>
                  <a:pt x="83" y="101"/>
                </a:cubicBezTo>
                <a:cubicBezTo>
                  <a:pt x="92" y="93"/>
                  <a:pt x="104" y="88"/>
                  <a:pt x="116" y="88"/>
                </a:cubicBezTo>
                <a:cubicBezTo>
                  <a:pt x="121" y="88"/>
                  <a:pt x="126" y="89"/>
                  <a:pt x="129" y="90"/>
                </a:cubicBezTo>
                <a:cubicBezTo>
                  <a:pt x="128" y="69"/>
                  <a:pt x="135" y="50"/>
                  <a:pt x="152" y="33"/>
                </a:cubicBezTo>
                <a:cubicBezTo>
                  <a:pt x="169" y="16"/>
                  <a:pt x="191" y="6"/>
                  <a:pt x="217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63" y="0"/>
                  <a:pt x="285" y="7"/>
                  <a:pt x="303" y="21"/>
                </a:cubicBezTo>
                <a:cubicBezTo>
                  <a:pt x="318" y="19"/>
                  <a:pt x="318" y="19"/>
                  <a:pt x="318" y="19"/>
                </a:cubicBezTo>
                <a:cubicBezTo>
                  <a:pt x="336" y="19"/>
                  <a:pt x="354" y="24"/>
                  <a:pt x="372" y="36"/>
                </a:cubicBezTo>
                <a:cubicBezTo>
                  <a:pt x="386" y="44"/>
                  <a:pt x="397" y="54"/>
                  <a:pt x="405" y="66"/>
                </a:cubicBezTo>
                <a:cubicBezTo>
                  <a:pt x="414" y="78"/>
                  <a:pt x="418" y="90"/>
                  <a:pt x="418" y="102"/>
                </a:cubicBezTo>
                <a:cubicBezTo>
                  <a:pt x="421" y="102"/>
                  <a:pt x="421" y="102"/>
                  <a:pt x="421" y="102"/>
                </a:cubicBezTo>
                <a:cubicBezTo>
                  <a:pt x="442" y="105"/>
                  <a:pt x="460" y="113"/>
                  <a:pt x="474" y="126"/>
                </a:cubicBezTo>
                <a:cubicBezTo>
                  <a:pt x="489" y="138"/>
                  <a:pt x="495" y="152"/>
                  <a:pt x="493" y="167"/>
                </a:cubicBezTo>
                <a:moveTo>
                  <a:pt x="362" y="341"/>
                </a:moveTo>
                <a:cubicBezTo>
                  <a:pt x="362" y="337"/>
                  <a:pt x="364" y="333"/>
                  <a:pt x="367" y="330"/>
                </a:cubicBezTo>
                <a:cubicBezTo>
                  <a:pt x="380" y="320"/>
                  <a:pt x="380" y="320"/>
                  <a:pt x="380" y="320"/>
                </a:cubicBezTo>
                <a:cubicBezTo>
                  <a:pt x="389" y="312"/>
                  <a:pt x="389" y="312"/>
                  <a:pt x="389" y="312"/>
                </a:cubicBezTo>
                <a:cubicBezTo>
                  <a:pt x="404" y="296"/>
                  <a:pt x="404" y="296"/>
                  <a:pt x="404" y="296"/>
                </a:cubicBezTo>
                <a:cubicBezTo>
                  <a:pt x="404" y="318"/>
                  <a:pt x="404" y="318"/>
                  <a:pt x="404" y="318"/>
                </a:cubicBezTo>
                <a:cubicBezTo>
                  <a:pt x="404" y="323"/>
                  <a:pt x="404" y="331"/>
                  <a:pt x="405" y="345"/>
                </a:cubicBezTo>
                <a:cubicBezTo>
                  <a:pt x="405" y="355"/>
                  <a:pt x="402" y="363"/>
                  <a:pt x="396" y="368"/>
                </a:cubicBezTo>
                <a:cubicBezTo>
                  <a:pt x="393" y="370"/>
                  <a:pt x="389" y="371"/>
                  <a:pt x="385" y="371"/>
                </a:cubicBezTo>
                <a:cubicBezTo>
                  <a:pt x="375" y="369"/>
                  <a:pt x="375" y="369"/>
                  <a:pt x="375" y="369"/>
                </a:cubicBezTo>
                <a:cubicBezTo>
                  <a:pt x="368" y="366"/>
                  <a:pt x="364" y="361"/>
                  <a:pt x="362" y="354"/>
                </a:cubicBezTo>
                <a:cubicBezTo>
                  <a:pt x="360" y="350"/>
                  <a:pt x="360" y="345"/>
                  <a:pt x="362" y="341"/>
                </a:cubicBezTo>
                <a:moveTo>
                  <a:pt x="167" y="335"/>
                </a:moveTo>
                <a:cubicBezTo>
                  <a:pt x="189" y="317"/>
                  <a:pt x="189" y="317"/>
                  <a:pt x="189" y="317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3" y="323"/>
                  <a:pt x="203" y="323"/>
                  <a:pt x="203" y="323"/>
                </a:cubicBezTo>
                <a:cubicBezTo>
                  <a:pt x="205" y="349"/>
                  <a:pt x="205" y="349"/>
                  <a:pt x="205" y="349"/>
                </a:cubicBezTo>
                <a:cubicBezTo>
                  <a:pt x="205" y="360"/>
                  <a:pt x="202" y="367"/>
                  <a:pt x="196" y="372"/>
                </a:cubicBezTo>
                <a:cubicBezTo>
                  <a:pt x="193" y="374"/>
                  <a:pt x="190" y="376"/>
                  <a:pt x="185" y="376"/>
                </a:cubicBezTo>
                <a:cubicBezTo>
                  <a:pt x="175" y="374"/>
                  <a:pt x="175" y="374"/>
                  <a:pt x="175" y="374"/>
                </a:cubicBezTo>
                <a:cubicBezTo>
                  <a:pt x="168" y="371"/>
                  <a:pt x="164" y="366"/>
                  <a:pt x="162" y="358"/>
                </a:cubicBezTo>
                <a:cubicBezTo>
                  <a:pt x="160" y="355"/>
                  <a:pt x="160" y="351"/>
                  <a:pt x="162" y="346"/>
                </a:cubicBezTo>
                <a:cubicBezTo>
                  <a:pt x="162" y="341"/>
                  <a:pt x="164" y="338"/>
                  <a:pt x="167" y="335"/>
                </a:cubicBezTo>
                <a:moveTo>
                  <a:pt x="287" y="418"/>
                </a:moveTo>
                <a:cubicBezTo>
                  <a:pt x="288" y="413"/>
                  <a:pt x="291" y="408"/>
                  <a:pt x="294" y="405"/>
                </a:cubicBezTo>
                <a:cubicBezTo>
                  <a:pt x="309" y="392"/>
                  <a:pt x="309" y="392"/>
                  <a:pt x="309" y="392"/>
                </a:cubicBezTo>
                <a:cubicBezTo>
                  <a:pt x="322" y="382"/>
                  <a:pt x="322" y="382"/>
                  <a:pt x="322" y="382"/>
                </a:cubicBezTo>
                <a:cubicBezTo>
                  <a:pt x="340" y="363"/>
                  <a:pt x="340" y="363"/>
                  <a:pt x="340" y="363"/>
                </a:cubicBezTo>
                <a:cubicBezTo>
                  <a:pt x="340" y="390"/>
                  <a:pt x="340" y="390"/>
                  <a:pt x="340" y="390"/>
                </a:cubicBezTo>
                <a:cubicBezTo>
                  <a:pt x="340" y="395"/>
                  <a:pt x="340" y="406"/>
                  <a:pt x="342" y="423"/>
                </a:cubicBezTo>
                <a:cubicBezTo>
                  <a:pt x="342" y="436"/>
                  <a:pt x="338" y="446"/>
                  <a:pt x="330" y="451"/>
                </a:cubicBezTo>
                <a:cubicBezTo>
                  <a:pt x="326" y="454"/>
                  <a:pt x="322" y="455"/>
                  <a:pt x="316" y="455"/>
                </a:cubicBezTo>
                <a:cubicBezTo>
                  <a:pt x="304" y="453"/>
                  <a:pt x="304" y="453"/>
                  <a:pt x="304" y="453"/>
                </a:cubicBezTo>
                <a:cubicBezTo>
                  <a:pt x="296" y="449"/>
                  <a:pt x="290" y="443"/>
                  <a:pt x="287" y="434"/>
                </a:cubicBezTo>
                <a:cubicBezTo>
                  <a:pt x="286" y="429"/>
                  <a:pt x="286" y="424"/>
                  <a:pt x="287" y="418"/>
                </a:cubicBezTo>
                <a:moveTo>
                  <a:pt x="91" y="424"/>
                </a:moveTo>
                <a:cubicBezTo>
                  <a:pt x="92" y="418"/>
                  <a:pt x="95" y="414"/>
                  <a:pt x="99" y="410"/>
                </a:cubicBezTo>
                <a:cubicBezTo>
                  <a:pt x="102" y="407"/>
                  <a:pt x="107" y="403"/>
                  <a:pt x="113" y="398"/>
                </a:cubicBezTo>
                <a:cubicBezTo>
                  <a:pt x="125" y="388"/>
                  <a:pt x="125" y="388"/>
                  <a:pt x="125" y="388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44" y="396"/>
                  <a:pt x="144" y="396"/>
                  <a:pt x="144" y="396"/>
                </a:cubicBezTo>
                <a:cubicBezTo>
                  <a:pt x="146" y="428"/>
                  <a:pt x="146" y="428"/>
                  <a:pt x="146" y="428"/>
                </a:cubicBezTo>
                <a:cubicBezTo>
                  <a:pt x="146" y="442"/>
                  <a:pt x="142" y="451"/>
                  <a:pt x="134" y="457"/>
                </a:cubicBezTo>
                <a:cubicBezTo>
                  <a:pt x="131" y="460"/>
                  <a:pt x="126" y="461"/>
                  <a:pt x="120" y="461"/>
                </a:cubicBezTo>
                <a:cubicBezTo>
                  <a:pt x="116" y="461"/>
                  <a:pt x="112" y="460"/>
                  <a:pt x="108" y="459"/>
                </a:cubicBezTo>
                <a:cubicBezTo>
                  <a:pt x="100" y="455"/>
                  <a:pt x="94" y="449"/>
                  <a:pt x="92" y="440"/>
                </a:cubicBezTo>
                <a:cubicBezTo>
                  <a:pt x="90" y="435"/>
                  <a:pt x="90" y="430"/>
                  <a:pt x="91" y="424"/>
                </a:cubicBezTo>
              </a:path>
            </a:pathLst>
          </a:custGeom>
          <a:solidFill>
            <a:srgbClr val="3A363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573"/>
          <p:cNvSpPr>
            <a:spLocks noEditPoints="1"/>
          </p:cNvSpPr>
          <p:nvPr/>
        </p:nvSpPr>
        <p:spPr bwMode="auto">
          <a:xfrm>
            <a:off x="9464569" y="5472379"/>
            <a:ext cx="1067687" cy="970624"/>
          </a:xfrm>
          <a:custGeom>
            <a:avLst/>
            <a:gdLst>
              <a:gd name="T0" fmla="*/ 537 w 550"/>
              <a:gd name="T1" fmla="*/ 173 h 499"/>
              <a:gd name="T2" fmla="*/ 541 w 550"/>
              <a:gd name="T3" fmla="*/ 234 h 499"/>
              <a:gd name="T4" fmla="*/ 421 w 550"/>
              <a:gd name="T5" fmla="*/ 271 h 499"/>
              <a:gd name="T6" fmla="*/ 142 w 550"/>
              <a:gd name="T7" fmla="*/ 271 h 499"/>
              <a:gd name="T8" fmla="*/ 14 w 550"/>
              <a:gd name="T9" fmla="*/ 231 h 499"/>
              <a:gd name="T10" fmla="*/ 19 w 550"/>
              <a:gd name="T11" fmla="*/ 147 h 499"/>
              <a:gd name="T12" fmla="*/ 94 w 550"/>
              <a:gd name="T13" fmla="*/ 137 h 499"/>
              <a:gd name="T14" fmla="*/ 126 w 550"/>
              <a:gd name="T15" fmla="*/ 34 h 499"/>
              <a:gd name="T16" fmla="*/ 281 w 550"/>
              <a:gd name="T17" fmla="*/ 26 h 499"/>
              <a:gd name="T18" fmla="*/ 351 w 550"/>
              <a:gd name="T19" fmla="*/ 67 h 499"/>
              <a:gd name="T20" fmla="*/ 451 w 550"/>
              <a:gd name="T21" fmla="*/ 85 h 499"/>
              <a:gd name="T22" fmla="*/ 474 w 550"/>
              <a:gd name="T23" fmla="*/ 172 h 499"/>
              <a:gd name="T24" fmla="*/ 410 w 550"/>
              <a:gd name="T25" fmla="*/ 328 h 499"/>
              <a:gd name="T26" fmla="*/ 452 w 550"/>
              <a:gd name="T27" fmla="*/ 308 h 499"/>
              <a:gd name="T28" fmla="*/ 455 w 550"/>
              <a:gd name="T29" fmla="*/ 381 h 499"/>
              <a:gd name="T30" fmla="*/ 450 w 550"/>
              <a:gd name="T31" fmla="*/ 467 h 499"/>
              <a:gd name="T32" fmla="*/ 397 w 550"/>
              <a:gd name="T33" fmla="*/ 499 h 499"/>
              <a:gd name="T34" fmla="*/ 331 w 550"/>
              <a:gd name="T35" fmla="*/ 450 h 499"/>
              <a:gd name="T36" fmla="*/ 347 w 550"/>
              <a:gd name="T37" fmla="*/ 381 h 499"/>
              <a:gd name="T38" fmla="*/ 410 w 550"/>
              <a:gd name="T39" fmla="*/ 328 h 499"/>
              <a:gd name="T40" fmla="*/ 153 w 550"/>
              <a:gd name="T41" fmla="*/ 288 h 499"/>
              <a:gd name="T42" fmla="*/ 155 w 550"/>
              <a:gd name="T43" fmla="*/ 377 h 499"/>
              <a:gd name="T44" fmla="*/ 150 w 550"/>
              <a:gd name="T45" fmla="*/ 456 h 499"/>
              <a:gd name="T46" fmla="*/ 102 w 550"/>
              <a:gd name="T47" fmla="*/ 486 h 499"/>
              <a:gd name="T48" fmla="*/ 41 w 550"/>
              <a:gd name="T49" fmla="*/ 440 h 499"/>
              <a:gd name="T50" fmla="*/ 56 w 550"/>
              <a:gd name="T51" fmla="*/ 378 h 499"/>
              <a:gd name="T52" fmla="*/ 114 w 550"/>
              <a:gd name="T53" fmla="*/ 329 h 499"/>
              <a:gd name="T54" fmla="*/ 283 w 550"/>
              <a:gd name="T55" fmla="*/ 367 h 499"/>
              <a:gd name="T56" fmla="*/ 280 w 550"/>
              <a:gd name="T57" fmla="*/ 419 h 499"/>
              <a:gd name="T58" fmla="*/ 248 w 550"/>
              <a:gd name="T59" fmla="*/ 439 h 499"/>
              <a:gd name="T60" fmla="*/ 208 w 550"/>
              <a:gd name="T61" fmla="*/ 409 h 499"/>
              <a:gd name="T62" fmla="*/ 218 w 550"/>
              <a:gd name="T63" fmla="*/ 367 h 499"/>
              <a:gd name="T64" fmla="*/ 256 w 550"/>
              <a:gd name="T65" fmla="*/ 335 h 499"/>
              <a:gd name="T66" fmla="*/ 282 w 550"/>
              <a:gd name="T67" fmla="*/ 346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0" h="499">
                <a:moveTo>
                  <a:pt x="505" y="159"/>
                </a:moveTo>
                <a:cubicBezTo>
                  <a:pt x="517" y="159"/>
                  <a:pt x="528" y="164"/>
                  <a:pt x="537" y="173"/>
                </a:cubicBezTo>
                <a:cubicBezTo>
                  <a:pt x="546" y="182"/>
                  <a:pt x="550" y="193"/>
                  <a:pt x="550" y="205"/>
                </a:cubicBezTo>
                <a:cubicBezTo>
                  <a:pt x="550" y="216"/>
                  <a:pt x="547" y="226"/>
                  <a:pt x="541" y="234"/>
                </a:cubicBezTo>
                <a:cubicBezTo>
                  <a:pt x="534" y="242"/>
                  <a:pt x="526" y="247"/>
                  <a:pt x="515" y="250"/>
                </a:cubicBezTo>
                <a:cubicBezTo>
                  <a:pt x="494" y="259"/>
                  <a:pt x="463" y="266"/>
                  <a:pt x="421" y="271"/>
                </a:cubicBezTo>
                <a:cubicBezTo>
                  <a:pt x="378" y="276"/>
                  <a:pt x="330" y="279"/>
                  <a:pt x="278" y="279"/>
                </a:cubicBezTo>
                <a:cubicBezTo>
                  <a:pt x="229" y="279"/>
                  <a:pt x="184" y="276"/>
                  <a:pt x="142" y="271"/>
                </a:cubicBezTo>
                <a:cubicBezTo>
                  <a:pt x="101" y="267"/>
                  <a:pt x="70" y="260"/>
                  <a:pt x="48" y="253"/>
                </a:cubicBezTo>
                <a:cubicBezTo>
                  <a:pt x="34" y="249"/>
                  <a:pt x="23" y="242"/>
                  <a:pt x="14" y="231"/>
                </a:cubicBezTo>
                <a:cubicBezTo>
                  <a:pt x="5" y="219"/>
                  <a:pt x="0" y="206"/>
                  <a:pt x="0" y="192"/>
                </a:cubicBezTo>
                <a:cubicBezTo>
                  <a:pt x="0" y="174"/>
                  <a:pt x="6" y="160"/>
                  <a:pt x="19" y="147"/>
                </a:cubicBezTo>
                <a:cubicBezTo>
                  <a:pt x="31" y="135"/>
                  <a:pt x="45" y="129"/>
                  <a:pt x="63" y="129"/>
                </a:cubicBezTo>
                <a:cubicBezTo>
                  <a:pt x="74" y="129"/>
                  <a:pt x="84" y="132"/>
                  <a:pt x="94" y="137"/>
                </a:cubicBezTo>
                <a:cubicBezTo>
                  <a:pt x="92" y="129"/>
                  <a:pt x="92" y="122"/>
                  <a:pt x="92" y="117"/>
                </a:cubicBezTo>
                <a:cubicBezTo>
                  <a:pt x="92" y="85"/>
                  <a:pt x="103" y="57"/>
                  <a:pt x="126" y="34"/>
                </a:cubicBezTo>
                <a:cubicBezTo>
                  <a:pt x="148" y="12"/>
                  <a:pt x="176" y="0"/>
                  <a:pt x="208" y="0"/>
                </a:cubicBezTo>
                <a:cubicBezTo>
                  <a:pt x="235" y="0"/>
                  <a:pt x="259" y="9"/>
                  <a:pt x="281" y="26"/>
                </a:cubicBezTo>
                <a:cubicBezTo>
                  <a:pt x="301" y="43"/>
                  <a:pt x="315" y="64"/>
                  <a:pt x="321" y="90"/>
                </a:cubicBezTo>
                <a:cubicBezTo>
                  <a:pt x="329" y="80"/>
                  <a:pt x="339" y="73"/>
                  <a:pt x="351" y="67"/>
                </a:cubicBezTo>
                <a:cubicBezTo>
                  <a:pt x="363" y="61"/>
                  <a:pt x="375" y="59"/>
                  <a:pt x="389" y="59"/>
                </a:cubicBezTo>
                <a:cubicBezTo>
                  <a:pt x="413" y="59"/>
                  <a:pt x="434" y="67"/>
                  <a:pt x="451" y="85"/>
                </a:cubicBezTo>
                <a:cubicBezTo>
                  <a:pt x="468" y="102"/>
                  <a:pt x="477" y="123"/>
                  <a:pt x="477" y="147"/>
                </a:cubicBezTo>
                <a:cubicBezTo>
                  <a:pt x="477" y="156"/>
                  <a:pt x="476" y="164"/>
                  <a:pt x="474" y="172"/>
                </a:cubicBezTo>
                <a:cubicBezTo>
                  <a:pt x="482" y="163"/>
                  <a:pt x="493" y="159"/>
                  <a:pt x="505" y="159"/>
                </a:cubicBezTo>
                <a:moveTo>
                  <a:pt x="410" y="328"/>
                </a:moveTo>
                <a:cubicBezTo>
                  <a:pt x="453" y="284"/>
                  <a:pt x="453" y="284"/>
                  <a:pt x="453" y="284"/>
                </a:cubicBezTo>
                <a:cubicBezTo>
                  <a:pt x="452" y="308"/>
                  <a:pt x="452" y="308"/>
                  <a:pt x="452" y="308"/>
                </a:cubicBezTo>
                <a:cubicBezTo>
                  <a:pt x="452" y="347"/>
                  <a:pt x="452" y="347"/>
                  <a:pt x="452" y="347"/>
                </a:cubicBezTo>
                <a:cubicBezTo>
                  <a:pt x="455" y="381"/>
                  <a:pt x="455" y="381"/>
                  <a:pt x="455" y="381"/>
                </a:cubicBezTo>
                <a:cubicBezTo>
                  <a:pt x="457" y="398"/>
                  <a:pt x="457" y="412"/>
                  <a:pt x="457" y="423"/>
                </a:cubicBezTo>
                <a:cubicBezTo>
                  <a:pt x="457" y="442"/>
                  <a:pt x="455" y="456"/>
                  <a:pt x="450" y="467"/>
                </a:cubicBezTo>
                <a:cubicBezTo>
                  <a:pt x="446" y="475"/>
                  <a:pt x="440" y="483"/>
                  <a:pt x="431" y="489"/>
                </a:cubicBezTo>
                <a:cubicBezTo>
                  <a:pt x="421" y="496"/>
                  <a:pt x="410" y="499"/>
                  <a:pt x="397" y="499"/>
                </a:cubicBezTo>
                <a:cubicBezTo>
                  <a:pt x="388" y="499"/>
                  <a:pt x="379" y="498"/>
                  <a:pt x="370" y="494"/>
                </a:cubicBezTo>
                <a:cubicBezTo>
                  <a:pt x="351" y="486"/>
                  <a:pt x="338" y="471"/>
                  <a:pt x="331" y="450"/>
                </a:cubicBezTo>
                <a:cubicBezTo>
                  <a:pt x="327" y="439"/>
                  <a:pt x="327" y="426"/>
                  <a:pt x="330" y="413"/>
                </a:cubicBezTo>
                <a:cubicBezTo>
                  <a:pt x="333" y="400"/>
                  <a:pt x="339" y="389"/>
                  <a:pt x="347" y="381"/>
                </a:cubicBezTo>
                <a:cubicBezTo>
                  <a:pt x="356" y="373"/>
                  <a:pt x="367" y="363"/>
                  <a:pt x="382" y="352"/>
                </a:cubicBezTo>
                <a:cubicBezTo>
                  <a:pt x="410" y="328"/>
                  <a:pt x="410" y="328"/>
                  <a:pt x="410" y="328"/>
                </a:cubicBezTo>
                <a:moveTo>
                  <a:pt x="114" y="329"/>
                </a:moveTo>
                <a:cubicBezTo>
                  <a:pt x="153" y="288"/>
                  <a:pt x="153" y="288"/>
                  <a:pt x="153" y="288"/>
                </a:cubicBezTo>
                <a:cubicBezTo>
                  <a:pt x="152" y="346"/>
                  <a:pt x="152" y="346"/>
                  <a:pt x="152" y="346"/>
                </a:cubicBezTo>
                <a:cubicBezTo>
                  <a:pt x="155" y="377"/>
                  <a:pt x="155" y="377"/>
                  <a:pt x="155" y="377"/>
                </a:cubicBezTo>
                <a:cubicBezTo>
                  <a:pt x="156" y="393"/>
                  <a:pt x="157" y="406"/>
                  <a:pt x="157" y="416"/>
                </a:cubicBezTo>
                <a:cubicBezTo>
                  <a:pt x="157" y="433"/>
                  <a:pt x="155" y="446"/>
                  <a:pt x="150" y="456"/>
                </a:cubicBezTo>
                <a:cubicBezTo>
                  <a:pt x="146" y="464"/>
                  <a:pt x="141" y="471"/>
                  <a:pt x="132" y="477"/>
                </a:cubicBezTo>
                <a:cubicBezTo>
                  <a:pt x="124" y="483"/>
                  <a:pt x="114" y="486"/>
                  <a:pt x="102" y="486"/>
                </a:cubicBezTo>
                <a:cubicBezTo>
                  <a:pt x="93" y="486"/>
                  <a:pt x="85" y="484"/>
                  <a:pt x="77" y="481"/>
                </a:cubicBezTo>
                <a:cubicBezTo>
                  <a:pt x="59" y="473"/>
                  <a:pt x="47" y="459"/>
                  <a:pt x="41" y="440"/>
                </a:cubicBezTo>
                <a:cubicBezTo>
                  <a:pt x="38" y="430"/>
                  <a:pt x="38" y="419"/>
                  <a:pt x="41" y="407"/>
                </a:cubicBezTo>
                <a:cubicBezTo>
                  <a:pt x="43" y="395"/>
                  <a:pt x="49" y="385"/>
                  <a:pt x="56" y="378"/>
                </a:cubicBezTo>
                <a:cubicBezTo>
                  <a:pt x="64" y="370"/>
                  <a:pt x="75" y="361"/>
                  <a:pt x="88" y="350"/>
                </a:cubicBezTo>
                <a:cubicBezTo>
                  <a:pt x="114" y="329"/>
                  <a:pt x="114" y="329"/>
                  <a:pt x="114" y="329"/>
                </a:cubicBezTo>
                <a:moveTo>
                  <a:pt x="282" y="346"/>
                </a:moveTo>
                <a:cubicBezTo>
                  <a:pt x="283" y="367"/>
                  <a:pt x="283" y="367"/>
                  <a:pt x="283" y="367"/>
                </a:cubicBezTo>
                <a:cubicBezTo>
                  <a:pt x="284" y="377"/>
                  <a:pt x="285" y="386"/>
                  <a:pt x="285" y="393"/>
                </a:cubicBezTo>
                <a:cubicBezTo>
                  <a:pt x="285" y="404"/>
                  <a:pt x="283" y="413"/>
                  <a:pt x="280" y="419"/>
                </a:cubicBezTo>
                <a:cubicBezTo>
                  <a:pt x="278" y="425"/>
                  <a:pt x="274" y="429"/>
                  <a:pt x="269" y="433"/>
                </a:cubicBezTo>
                <a:cubicBezTo>
                  <a:pt x="263" y="437"/>
                  <a:pt x="256" y="439"/>
                  <a:pt x="248" y="439"/>
                </a:cubicBezTo>
                <a:cubicBezTo>
                  <a:pt x="243" y="439"/>
                  <a:pt x="237" y="438"/>
                  <a:pt x="231" y="436"/>
                </a:cubicBezTo>
                <a:cubicBezTo>
                  <a:pt x="220" y="430"/>
                  <a:pt x="212" y="422"/>
                  <a:pt x="208" y="409"/>
                </a:cubicBezTo>
                <a:cubicBezTo>
                  <a:pt x="206" y="402"/>
                  <a:pt x="205" y="395"/>
                  <a:pt x="207" y="387"/>
                </a:cubicBezTo>
                <a:cubicBezTo>
                  <a:pt x="209" y="378"/>
                  <a:pt x="213" y="372"/>
                  <a:pt x="218" y="367"/>
                </a:cubicBezTo>
                <a:cubicBezTo>
                  <a:pt x="223" y="362"/>
                  <a:pt x="230" y="356"/>
                  <a:pt x="239" y="349"/>
                </a:cubicBezTo>
                <a:cubicBezTo>
                  <a:pt x="256" y="335"/>
                  <a:pt x="256" y="335"/>
                  <a:pt x="256" y="335"/>
                </a:cubicBezTo>
                <a:cubicBezTo>
                  <a:pt x="282" y="308"/>
                  <a:pt x="282" y="308"/>
                  <a:pt x="282" y="308"/>
                </a:cubicBezTo>
                <a:cubicBezTo>
                  <a:pt x="282" y="346"/>
                  <a:pt x="282" y="346"/>
                  <a:pt x="282" y="346"/>
                </a:cubicBezTo>
              </a:path>
            </a:pathLst>
          </a:custGeom>
          <a:solidFill>
            <a:srgbClr val="3A36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3641450" y="1801870"/>
            <a:ext cx="490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7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962747" y="2737601"/>
            <a:ext cx="4735900" cy="3572905"/>
            <a:chOff x="1785835" y="1868775"/>
            <a:chExt cx="4735900" cy="3572905"/>
          </a:xfrm>
        </p:grpSpPr>
        <p:sp>
          <p:nvSpPr>
            <p:cNvPr id="2" name="椭圆 1"/>
            <p:cNvSpPr/>
            <p:nvPr/>
          </p:nvSpPr>
          <p:spPr>
            <a:xfrm>
              <a:off x="2971967" y="2681229"/>
              <a:ext cx="2363637" cy="2363637"/>
            </a:xfrm>
            <a:prstGeom prst="ellipse">
              <a:avLst/>
            </a:prstGeom>
            <a:solidFill>
              <a:srgbClr val="24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7" name="图表 6"/>
            <p:cNvGraphicFramePr/>
            <p:nvPr>
              <p:extLst>
                <p:ext uri="{D42A27DB-BD31-4B8C-83A1-F6EECF244321}">
                  <p14:modId xmlns:p14="http://schemas.microsoft.com/office/powerpoint/2010/main" val="2990022025"/>
                </p:ext>
              </p:extLst>
            </p:nvPr>
          </p:nvGraphicFramePr>
          <p:xfrm>
            <a:off x="1785835" y="2284413"/>
            <a:ext cx="4735900" cy="3157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8" name="Freeform 89"/>
            <p:cNvSpPr>
              <a:spLocks/>
            </p:cNvSpPr>
            <p:nvPr/>
          </p:nvSpPr>
          <p:spPr bwMode="auto">
            <a:xfrm>
              <a:off x="4615368" y="2244810"/>
              <a:ext cx="573088" cy="638175"/>
            </a:xfrm>
            <a:custGeom>
              <a:avLst/>
              <a:gdLst>
                <a:gd name="T0" fmla="*/ 12 w 361"/>
                <a:gd name="T1" fmla="*/ 402 h 402"/>
                <a:gd name="T2" fmla="*/ 145 w 361"/>
                <a:gd name="T3" fmla="*/ 13 h 402"/>
                <a:gd name="T4" fmla="*/ 361 w 361"/>
                <a:gd name="T5" fmla="*/ 13 h 402"/>
                <a:gd name="T6" fmla="*/ 361 w 361"/>
                <a:gd name="T7" fmla="*/ 0 h 402"/>
                <a:gd name="T8" fmla="*/ 139 w 361"/>
                <a:gd name="T9" fmla="*/ 0 h 402"/>
                <a:gd name="T10" fmla="*/ 0 w 361"/>
                <a:gd name="T11" fmla="*/ 396 h 402"/>
                <a:gd name="T12" fmla="*/ 12 w 361"/>
                <a:gd name="T1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402">
                  <a:moveTo>
                    <a:pt x="12" y="402"/>
                  </a:moveTo>
                  <a:lnTo>
                    <a:pt x="145" y="13"/>
                  </a:lnTo>
                  <a:lnTo>
                    <a:pt x="361" y="13"/>
                  </a:lnTo>
                  <a:lnTo>
                    <a:pt x="361" y="0"/>
                  </a:lnTo>
                  <a:lnTo>
                    <a:pt x="139" y="0"/>
                  </a:lnTo>
                  <a:lnTo>
                    <a:pt x="0" y="396"/>
                  </a:lnTo>
                  <a:lnTo>
                    <a:pt x="12" y="402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93"/>
            <p:cNvSpPr>
              <a:spLocks/>
            </p:cNvSpPr>
            <p:nvPr/>
          </p:nvSpPr>
          <p:spPr bwMode="auto">
            <a:xfrm>
              <a:off x="5319357" y="3259015"/>
              <a:ext cx="908050" cy="214313"/>
            </a:xfrm>
            <a:custGeom>
              <a:avLst/>
              <a:gdLst>
                <a:gd name="T0" fmla="*/ 0 w 572"/>
                <a:gd name="T1" fmla="*/ 135 h 135"/>
                <a:gd name="T2" fmla="*/ 356 w 572"/>
                <a:gd name="T3" fmla="*/ 13 h 135"/>
                <a:gd name="T4" fmla="*/ 572 w 572"/>
                <a:gd name="T5" fmla="*/ 13 h 135"/>
                <a:gd name="T6" fmla="*/ 572 w 572"/>
                <a:gd name="T7" fmla="*/ 0 h 135"/>
                <a:gd name="T8" fmla="*/ 349 w 572"/>
                <a:gd name="T9" fmla="*/ 0 h 135"/>
                <a:gd name="T10" fmla="*/ 0 w 572"/>
                <a:gd name="T11" fmla="*/ 128 h 135"/>
                <a:gd name="T12" fmla="*/ 0 w 572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" h="135">
                  <a:moveTo>
                    <a:pt x="0" y="135"/>
                  </a:moveTo>
                  <a:lnTo>
                    <a:pt x="356" y="13"/>
                  </a:lnTo>
                  <a:lnTo>
                    <a:pt x="572" y="13"/>
                  </a:lnTo>
                  <a:lnTo>
                    <a:pt x="572" y="0"/>
                  </a:lnTo>
                  <a:lnTo>
                    <a:pt x="349" y="0"/>
                  </a:lnTo>
                  <a:lnTo>
                    <a:pt x="0" y="12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97"/>
            <p:cNvSpPr>
              <a:spLocks/>
            </p:cNvSpPr>
            <p:nvPr/>
          </p:nvSpPr>
          <p:spPr bwMode="auto">
            <a:xfrm>
              <a:off x="5046492" y="4518342"/>
              <a:ext cx="735013" cy="628650"/>
            </a:xfrm>
            <a:custGeom>
              <a:avLst/>
              <a:gdLst>
                <a:gd name="T0" fmla="*/ 0 w 463"/>
                <a:gd name="T1" fmla="*/ 7 h 396"/>
                <a:gd name="T2" fmla="*/ 196 w 463"/>
                <a:gd name="T3" fmla="*/ 396 h 396"/>
                <a:gd name="T4" fmla="*/ 463 w 463"/>
                <a:gd name="T5" fmla="*/ 396 h 396"/>
                <a:gd name="T6" fmla="*/ 463 w 463"/>
                <a:gd name="T7" fmla="*/ 384 h 396"/>
                <a:gd name="T8" fmla="*/ 203 w 463"/>
                <a:gd name="T9" fmla="*/ 384 h 396"/>
                <a:gd name="T10" fmla="*/ 12 w 463"/>
                <a:gd name="T11" fmla="*/ 0 h 396"/>
                <a:gd name="T12" fmla="*/ 0 w 463"/>
                <a:gd name="T13" fmla="*/ 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396">
                  <a:moveTo>
                    <a:pt x="0" y="7"/>
                  </a:moveTo>
                  <a:lnTo>
                    <a:pt x="196" y="396"/>
                  </a:lnTo>
                  <a:lnTo>
                    <a:pt x="463" y="396"/>
                  </a:lnTo>
                  <a:lnTo>
                    <a:pt x="463" y="384"/>
                  </a:lnTo>
                  <a:lnTo>
                    <a:pt x="203" y="384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5319357" y="4731886"/>
              <a:ext cx="628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ysClr val="windowText" lastClr="000000"/>
                  </a:solidFill>
                  <a:latin typeface="Impact" panose="020B0806030902050204" pitchFamily="34" charset="0"/>
                </a:rPr>
                <a:t>20%</a:t>
              </a:r>
              <a:endParaRPr lang="zh-CN" altLang="en-US" sz="2000" dirty="0">
                <a:solidFill>
                  <a:sysClr val="windowText" lastClr="0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768862" y="1868775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ysClr val="windowText" lastClr="000000"/>
                  </a:solidFill>
                  <a:latin typeface="Impact" panose="020B0806030902050204" pitchFamily="34" charset="0"/>
                </a:rPr>
                <a:t>15%</a:t>
              </a:r>
              <a:endParaRPr lang="zh-CN" altLang="en-US" sz="2000" dirty="0">
                <a:solidFill>
                  <a:sysClr val="windowText" lastClr="0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765221" y="2893494"/>
              <a:ext cx="500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ysClr val="windowText" lastClr="000000"/>
                  </a:solidFill>
                  <a:latin typeface="Impact" panose="020B0806030902050204" pitchFamily="34" charset="0"/>
                </a:rPr>
                <a:t>8</a:t>
              </a:r>
              <a:r>
                <a:rPr lang="en-US" altLang="zh-CN" sz="2000" dirty="0" smtClean="0">
                  <a:solidFill>
                    <a:sysClr val="windowText" lastClr="000000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000" dirty="0">
                <a:solidFill>
                  <a:sysClr val="windowText" lastClr="00000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51951" y="2686514"/>
            <a:ext cx="4735900" cy="3623992"/>
            <a:chOff x="3744120" y="2598738"/>
            <a:chExt cx="4735900" cy="3623992"/>
          </a:xfrm>
        </p:grpSpPr>
        <p:sp>
          <p:nvSpPr>
            <p:cNvPr id="56" name="椭圆 55"/>
            <p:cNvSpPr/>
            <p:nvPr/>
          </p:nvSpPr>
          <p:spPr>
            <a:xfrm>
              <a:off x="4930252" y="3462279"/>
              <a:ext cx="2363637" cy="2363637"/>
            </a:xfrm>
            <a:prstGeom prst="ellipse">
              <a:avLst/>
            </a:prstGeom>
            <a:solidFill>
              <a:srgbClr val="24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57" name="图表 56"/>
            <p:cNvGraphicFramePr/>
            <p:nvPr>
              <p:extLst>
                <p:ext uri="{D42A27DB-BD31-4B8C-83A1-F6EECF244321}">
                  <p14:modId xmlns:p14="http://schemas.microsoft.com/office/powerpoint/2010/main" val="2740391259"/>
                </p:ext>
              </p:extLst>
            </p:nvPr>
          </p:nvGraphicFramePr>
          <p:xfrm>
            <a:off x="3744120" y="3065463"/>
            <a:ext cx="4735900" cy="3157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5846800" y="2956452"/>
              <a:ext cx="574675" cy="628650"/>
            </a:xfrm>
            <a:custGeom>
              <a:avLst/>
              <a:gdLst>
                <a:gd name="T0" fmla="*/ 6 w 362"/>
                <a:gd name="T1" fmla="*/ 396 h 396"/>
                <a:gd name="T2" fmla="*/ 140 w 362"/>
                <a:gd name="T3" fmla="*/ 6 h 396"/>
                <a:gd name="T4" fmla="*/ 362 w 362"/>
                <a:gd name="T5" fmla="*/ 6 h 396"/>
                <a:gd name="T6" fmla="*/ 362 w 362"/>
                <a:gd name="T7" fmla="*/ 0 h 396"/>
                <a:gd name="T8" fmla="*/ 133 w 362"/>
                <a:gd name="T9" fmla="*/ 0 h 396"/>
                <a:gd name="T10" fmla="*/ 0 w 362"/>
                <a:gd name="T11" fmla="*/ 389 h 396"/>
                <a:gd name="T12" fmla="*/ 6 w 362"/>
                <a:gd name="T13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396">
                  <a:moveTo>
                    <a:pt x="6" y="396"/>
                  </a:moveTo>
                  <a:lnTo>
                    <a:pt x="140" y="6"/>
                  </a:lnTo>
                  <a:lnTo>
                    <a:pt x="362" y="6"/>
                  </a:lnTo>
                  <a:lnTo>
                    <a:pt x="362" y="0"/>
                  </a:lnTo>
                  <a:lnTo>
                    <a:pt x="133" y="0"/>
                  </a:lnTo>
                  <a:lnTo>
                    <a:pt x="0" y="389"/>
                  </a:lnTo>
                  <a:lnTo>
                    <a:pt x="6" y="396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910013" y="2598738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ysClr val="windowText" lastClr="000000"/>
                  </a:solidFill>
                  <a:latin typeface="Impact" panose="020B0806030902050204" pitchFamily="34" charset="0"/>
                </a:rPr>
                <a:t>15%</a:t>
              </a:r>
              <a:endParaRPr lang="zh-CN" altLang="en-US" sz="2000" dirty="0">
                <a:solidFill>
                  <a:sysClr val="windowText" lastClr="00000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41155" y="3153239"/>
            <a:ext cx="4735900" cy="3157267"/>
            <a:chOff x="-1052899" y="3029153"/>
            <a:chExt cx="4735900" cy="3157267"/>
          </a:xfrm>
        </p:grpSpPr>
        <p:sp>
          <p:nvSpPr>
            <p:cNvPr id="61" name="椭圆 60"/>
            <p:cNvSpPr/>
            <p:nvPr/>
          </p:nvSpPr>
          <p:spPr>
            <a:xfrm>
              <a:off x="133233" y="3425969"/>
              <a:ext cx="2363637" cy="2363637"/>
            </a:xfrm>
            <a:prstGeom prst="ellipse">
              <a:avLst/>
            </a:prstGeom>
            <a:solidFill>
              <a:srgbClr val="24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2" name="图表 61"/>
            <p:cNvGraphicFramePr/>
            <p:nvPr>
              <p:extLst>
                <p:ext uri="{D42A27DB-BD31-4B8C-83A1-F6EECF244321}">
                  <p14:modId xmlns:p14="http://schemas.microsoft.com/office/powerpoint/2010/main" val="7336508"/>
                </p:ext>
              </p:extLst>
            </p:nvPr>
          </p:nvGraphicFramePr>
          <p:xfrm>
            <a:off x="-1052899" y="3029153"/>
            <a:ext cx="4735900" cy="3157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-487556" y="3669037"/>
              <a:ext cx="623888" cy="638175"/>
            </a:xfrm>
            <a:custGeom>
              <a:avLst/>
              <a:gdLst>
                <a:gd name="T0" fmla="*/ 393 w 393"/>
                <a:gd name="T1" fmla="*/ 396 h 402"/>
                <a:gd name="T2" fmla="*/ 228 w 393"/>
                <a:gd name="T3" fmla="*/ 0 h 402"/>
                <a:gd name="T4" fmla="*/ 0 w 393"/>
                <a:gd name="T5" fmla="*/ 0 h 402"/>
                <a:gd name="T6" fmla="*/ 0 w 393"/>
                <a:gd name="T7" fmla="*/ 13 h 402"/>
                <a:gd name="T8" fmla="*/ 222 w 393"/>
                <a:gd name="T9" fmla="*/ 13 h 402"/>
                <a:gd name="T10" fmla="*/ 380 w 393"/>
                <a:gd name="T11" fmla="*/ 402 h 402"/>
                <a:gd name="T12" fmla="*/ 393 w 393"/>
                <a:gd name="T13" fmla="*/ 39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402">
                  <a:moveTo>
                    <a:pt x="393" y="396"/>
                  </a:moveTo>
                  <a:lnTo>
                    <a:pt x="228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22" y="13"/>
                  </a:lnTo>
                  <a:lnTo>
                    <a:pt x="380" y="402"/>
                  </a:lnTo>
                  <a:lnTo>
                    <a:pt x="393" y="396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-582489" y="5163203"/>
              <a:ext cx="836613" cy="628650"/>
            </a:xfrm>
            <a:custGeom>
              <a:avLst/>
              <a:gdLst>
                <a:gd name="T0" fmla="*/ 521 w 527"/>
                <a:gd name="T1" fmla="*/ 0 h 396"/>
                <a:gd name="T2" fmla="*/ 292 w 527"/>
                <a:gd name="T3" fmla="*/ 383 h 396"/>
                <a:gd name="T4" fmla="*/ 0 w 527"/>
                <a:gd name="T5" fmla="*/ 383 h 396"/>
                <a:gd name="T6" fmla="*/ 0 w 527"/>
                <a:gd name="T7" fmla="*/ 396 h 396"/>
                <a:gd name="T8" fmla="*/ 298 w 527"/>
                <a:gd name="T9" fmla="*/ 396 h 396"/>
                <a:gd name="T10" fmla="*/ 527 w 527"/>
                <a:gd name="T11" fmla="*/ 7 h 396"/>
                <a:gd name="T12" fmla="*/ 521 w 527"/>
                <a:gd name="T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396">
                  <a:moveTo>
                    <a:pt x="521" y="0"/>
                  </a:moveTo>
                  <a:lnTo>
                    <a:pt x="292" y="383"/>
                  </a:lnTo>
                  <a:lnTo>
                    <a:pt x="0" y="383"/>
                  </a:lnTo>
                  <a:lnTo>
                    <a:pt x="0" y="396"/>
                  </a:lnTo>
                  <a:lnTo>
                    <a:pt x="298" y="396"/>
                  </a:lnTo>
                  <a:lnTo>
                    <a:pt x="527" y="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-603329" y="3268927"/>
              <a:ext cx="628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ysClr val="windowText" lastClr="000000"/>
                  </a:solidFill>
                  <a:latin typeface="Impact" panose="020B0806030902050204" pitchFamily="34" charset="0"/>
                </a:rPr>
                <a:t>20%</a:t>
              </a:r>
              <a:endParaRPr lang="zh-CN" altLang="en-US" sz="2000" dirty="0">
                <a:solidFill>
                  <a:sysClr val="windowText" lastClr="0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-729941" y="5365833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ysClr val="windowText" lastClr="000000"/>
                  </a:solidFill>
                  <a:latin typeface="Impact" panose="020B0806030902050204" pitchFamily="34" charset="0"/>
                </a:rPr>
                <a:t>10%</a:t>
              </a:r>
              <a:endParaRPr lang="zh-CN" altLang="en-US" sz="2000" dirty="0">
                <a:solidFill>
                  <a:sysClr val="windowText" lastClr="00000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000603" y="858685"/>
            <a:ext cx="71096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图为图表和图形组合而成，可以根据需要修改图表数字以及颜色。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41450" y="1801870"/>
            <a:ext cx="490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70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12383" y="3028228"/>
            <a:ext cx="3630108" cy="2420072"/>
            <a:chOff x="617414" y="138807"/>
            <a:chExt cx="3942080" cy="2628053"/>
          </a:xfrm>
        </p:grpSpPr>
        <p:graphicFrame>
          <p:nvGraphicFramePr>
            <p:cNvPr id="26" name="图表 25"/>
            <p:cNvGraphicFramePr/>
            <p:nvPr>
              <p:extLst>
                <p:ext uri="{D42A27DB-BD31-4B8C-83A1-F6EECF244321}">
                  <p14:modId xmlns:p14="http://schemas.microsoft.com/office/powerpoint/2010/main" val="1490386393"/>
                </p:ext>
              </p:extLst>
            </p:nvPr>
          </p:nvGraphicFramePr>
          <p:xfrm>
            <a:off x="617414" y="138807"/>
            <a:ext cx="3942080" cy="2628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7" name="组合 26"/>
            <p:cNvGrpSpPr/>
            <p:nvPr/>
          </p:nvGrpSpPr>
          <p:grpSpPr>
            <a:xfrm>
              <a:off x="2155252" y="1034074"/>
              <a:ext cx="866404" cy="855884"/>
              <a:chOff x="1630363" y="3460750"/>
              <a:chExt cx="392112" cy="387351"/>
            </a:xfrm>
            <a:solidFill>
              <a:srgbClr val="008689"/>
            </a:solidFill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700213" y="3662363"/>
                <a:ext cx="157163" cy="185738"/>
              </a:xfrm>
              <a:custGeom>
                <a:avLst/>
                <a:gdLst>
                  <a:gd name="T0" fmla="*/ 33 w 41"/>
                  <a:gd name="T1" fmla="*/ 0 h 48"/>
                  <a:gd name="T2" fmla="*/ 0 w 41"/>
                  <a:gd name="T3" fmla="*/ 36 h 48"/>
                  <a:gd name="T4" fmla="*/ 30 w 41"/>
                  <a:gd name="T5" fmla="*/ 48 h 48"/>
                  <a:gd name="T6" fmla="*/ 32 w 41"/>
                  <a:gd name="T7" fmla="*/ 35 h 48"/>
                  <a:gd name="T8" fmla="*/ 41 w 41"/>
                  <a:gd name="T9" fmla="*/ 7 h 48"/>
                  <a:gd name="T10" fmla="*/ 33 w 41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8">
                    <a:moveTo>
                      <a:pt x="33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9" y="43"/>
                      <a:pt x="20" y="47"/>
                      <a:pt x="30" y="48"/>
                    </a:cubicBezTo>
                    <a:cubicBezTo>
                      <a:pt x="31" y="45"/>
                      <a:pt x="32" y="40"/>
                      <a:pt x="32" y="35"/>
                    </a:cubicBezTo>
                    <a:cubicBezTo>
                      <a:pt x="32" y="28"/>
                      <a:pt x="32" y="17"/>
                      <a:pt x="41" y="7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1635125" y="3627438"/>
                <a:ext cx="180975" cy="166688"/>
              </a:xfrm>
              <a:custGeom>
                <a:avLst/>
                <a:gdLst>
                  <a:gd name="T0" fmla="*/ 40 w 47"/>
                  <a:gd name="T1" fmla="*/ 0 h 43"/>
                  <a:gd name="T2" fmla="*/ 12 w 47"/>
                  <a:gd name="T3" fmla="*/ 11 h 43"/>
                  <a:gd name="T4" fmla="*/ 0 w 47"/>
                  <a:gd name="T5" fmla="*/ 14 h 43"/>
                  <a:gd name="T6" fmla="*/ 15 w 47"/>
                  <a:gd name="T7" fmla="*/ 43 h 43"/>
                  <a:gd name="T8" fmla="*/ 47 w 47"/>
                  <a:gd name="T9" fmla="*/ 7 h 43"/>
                  <a:gd name="T10" fmla="*/ 40 w 4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3">
                    <a:moveTo>
                      <a:pt x="40" y="0"/>
                    </a:moveTo>
                    <a:cubicBezTo>
                      <a:pt x="30" y="9"/>
                      <a:pt x="20" y="10"/>
                      <a:pt x="12" y="11"/>
                    </a:cubicBezTo>
                    <a:cubicBezTo>
                      <a:pt x="7" y="11"/>
                      <a:pt x="3" y="13"/>
                      <a:pt x="0" y="14"/>
                    </a:cubicBezTo>
                    <a:cubicBezTo>
                      <a:pt x="2" y="24"/>
                      <a:pt x="7" y="35"/>
                      <a:pt x="15" y="43"/>
                    </a:cubicBezTo>
                    <a:cubicBezTo>
                      <a:pt x="47" y="7"/>
                      <a:pt x="47" y="7"/>
                      <a:pt x="47" y="7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1795463" y="3460750"/>
                <a:ext cx="153988" cy="185738"/>
              </a:xfrm>
              <a:custGeom>
                <a:avLst/>
                <a:gdLst>
                  <a:gd name="T0" fmla="*/ 7 w 40"/>
                  <a:gd name="T1" fmla="*/ 48 h 48"/>
                  <a:gd name="T2" fmla="*/ 40 w 40"/>
                  <a:gd name="T3" fmla="*/ 11 h 48"/>
                  <a:gd name="T4" fmla="*/ 10 w 40"/>
                  <a:gd name="T5" fmla="*/ 0 h 48"/>
                  <a:gd name="T6" fmla="*/ 8 w 40"/>
                  <a:gd name="T7" fmla="*/ 12 h 48"/>
                  <a:gd name="T8" fmla="*/ 0 w 40"/>
                  <a:gd name="T9" fmla="*/ 40 h 48"/>
                  <a:gd name="T10" fmla="*/ 7 w 40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8">
                    <a:moveTo>
                      <a:pt x="7" y="48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2" y="4"/>
                      <a:pt x="21" y="0"/>
                      <a:pt x="10" y="0"/>
                    </a:cubicBezTo>
                    <a:cubicBezTo>
                      <a:pt x="9" y="2"/>
                      <a:pt x="8" y="7"/>
                      <a:pt x="8" y="12"/>
                    </a:cubicBezTo>
                    <a:cubicBezTo>
                      <a:pt x="8" y="20"/>
                      <a:pt x="8" y="30"/>
                      <a:pt x="0" y="40"/>
                    </a:cubicBez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1835150" y="3511550"/>
                <a:ext cx="184150" cy="169863"/>
              </a:xfrm>
              <a:custGeom>
                <a:avLst/>
                <a:gdLst>
                  <a:gd name="T0" fmla="*/ 8 w 48"/>
                  <a:gd name="T1" fmla="*/ 44 h 44"/>
                  <a:gd name="T2" fmla="*/ 35 w 48"/>
                  <a:gd name="T3" fmla="*/ 33 h 44"/>
                  <a:gd name="T4" fmla="*/ 48 w 48"/>
                  <a:gd name="T5" fmla="*/ 30 h 44"/>
                  <a:gd name="T6" fmla="*/ 33 w 48"/>
                  <a:gd name="T7" fmla="*/ 0 h 44"/>
                  <a:gd name="T8" fmla="*/ 0 w 48"/>
                  <a:gd name="T9" fmla="*/ 37 h 44"/>
                  <a:gd name="T10" fmla="*/ 8 w 48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4">
                    <a:moveTo>
                      <a:pt x="8" y="44"/>
                    </a:moveTo>
                    <a:cubicBezTo>
                      <a:pt x="17" y="34"/>
                      <a:pt x="28" y="33"/>
                      <a:pt x="35" y="33"/>
                    </a:cubicBezTo>
                    <a:cubicBezTo>
                      <a:pt x="40" y="32"/>
                      <a:pt x="45" y="30"/>
                      <a:pt x="48" y="30"/>
                    </a:cubicBezTo>
                    <a:cubicBezTo>
                      <a:pt x="46" y="19"/>
                      <a:pt x="41" y="8"/>
                      <a:pt x="33" y="0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1827213" y="3697288"/>
                <a:ext cx="138113" cy="150813"/>
              </a:xfrm>
              <a:custGeom>
                <a:avLst/>
                <a:gdLst>
                  <a:gd name="T0" fmla="*/ 2 w 36"/>
                  <a:gd name="T1" fmla="*/ 26 h 39"/>
                  <a:gd name="T2" fmla="*/ 0 w 36"/>
                  <a:gd name="T3" fmla="*/ 39 h 39"/>
                  <a:gd name="T4" fmla="*/ 36 w 36"/>
                  <a:gd name="T5" fmla="*/ 24 h 39"/>
                  <a:gd name="T6" fmla="*/ 10 w 36"/>
                  <a:gd name="T7" fmla="*/ 0 h 39"/>
                  <a:gd name="T8" fmla="*/ 2 w 36"/>
                  <a:gd name="T9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9">
                    <a:moveTo>
                      <a:pt x="2" y="26"/>
                    </a:moveTo>
                    <a:cubicBezTo>
                      <a:pt x="2" y="31"/>
                      <a:pt x="1" y="36"/>
                      <a:pt x="0" y="39"/>
                    </a:cubicBezTo>
                    <a:cubicBezTo>
                      <a:pt x="13" y="39"/>
                      <a:pt x="26" y="34"/>
                      <a:pt x="36" y="2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9"/>
                      <a:pt x="2" y="19"/>
                      <a:pt x="2" y="26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1630363" y="3527425"/>
                <a:ext cx="146050" cy="138113"/>
              </a:xfrm>
              <a:custGeom>
                <a:avLst/>
                <a:gdLst>
                  <a:gd name="T0" fmla="*/ 38 w 38"/>
                  <a:gd name="T1" fmla="*/ 24 h 36"/>
                  <a:gd name="T2" fmla="*/ 13 w 38"/>
                  <a:gd name="T3" fmla="*/ 0 h 36"/>
                  <a:gd name="T4" fmla="*/ 1 w 38"/>
                  <a:gd name="T5" fmla="*/ 36 h 36"/>
                  <a:gd name="T6" fmla="*/ 13 w 38"/>
                  <a:gd name="T7" fmla="*/ 34 h 36"/>
                  <a:gd name="T8" fmla="*/ 38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38" y="24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11"/>
                      <a:pt x="0" y="24"/>
                      <a:pt x="1" y="36"/>
                    </a:cubicBezTo>
                    <a:cubicBezTo>
                      <a:pt x="4" y="35"/>
                      <a:pt x="8" y="34"/>
                      <a:pt x="13" y="34"/>
                    </a:cubicBezTo>
                    <a:cubicBezTo>
                      <a:pt x="20" y="33"/>
                      <a:pt x="30" y="32"/>
                      <a:pt x="38" y="24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1873250" y="3638550"/>
                <a:ext cx="149225" cy="139700"/>
              </a:xfrm>
              <a:custGeom>
                <a:avLst/>
                <a:gdLst>
                  <a:gd name="T0" fmla="*/ 38 w 39"/>
                  <a:gd name="T1" fmla="*/ 0 h 36"/>
                  <a:gd name="T2" fmla="*/ 25 w 39"/>
                  <a:gd name="T3" fmla="*/ 3 h 36"/>
                  <a:gd name="T4" fmla="*/ 0 w 39"/>
                  <a:gd name="T5" fmla="*/ 13 h 36"/>
                  <a:gd name="T6" fmla="*/ 26 w 39"/>
                  <a:gd name="T7" fmla="*/ 36 h 36"/>
                  <a:gd name="T8" fmla="*/ 38 w 39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6">
                    <a:moveTo>
                      <a:pt x="38" y="0"/>
                    </a:moveTo>
                    <a:cubicBezTo>
                      <a:pt x="35" y="1"/>
                      <a:pt x="30" y="2"/>
                      <a:pt x="25" y="3"/>
                    </a:cubicBezTo>
                    <a:cubicBezTo>
                      <a:pt x="18" y="3"/>
                      <a:pt x="8" y="4"/>
                      <a:pt x="0" y="13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35" y="26"/>
                      <a:pt x="39" y="13"/>
                      <a:pt x="38" y="0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1689100" y="3460750"/>
                <a:ext cx="133350" cy="147638"/>
              </a:xfrm>
              <a:custGeom>
                <a:avLst/>
                <a:gdLst>
                  <a:gd name="T0" fmla="*/ 33 w 35"/>
                  <a:gd name="T1" fmla="*/ 12 h 38"/>
                  <a:gd name="T2" fmla="*/ 35 w 35"/>
                  <a:gd name="T3" fmla="*/ 0 h 38"/>
                  <a:gd name="T4" fmla="*/ 0 w 35"/>
                  <a:gd name="T5" fmla="*/ 15 h 38"/>
                  <a:gd name="T6" fmla="*/ 25 w 35"/>
                  <a:gd name="T7" fmla="*/ 38 h 38"/>
                  <a:gd name="T8" fmla="*/ 33 w 35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8">
                    <a:moveTo>
                      <a:pt x="33" y="12"/>
                    </a:moveTo>
                    <a:cubicBezTo>
                      <a:pt x="33" y="7"/>
                      <a:pt x="34" y="2"/>
                      <a:pt x="35" y="0"/>
                    </a:cubicBezTo>
                    <a:cubicBezTo>
                      <a:pt x="22" y="0"/>
                      <a:pt x="9" y="5"/>
                      <a:pt x="0" y="15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33" y="29"/>
                      <a:pt x="33" y="20"/>
                      <a:pt x="33" y="12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025236" y="3062176"/>
            <a:ext cx="3528266" cy="2352177"/>
            <a:chOff x="3589049" y="595309"/>
            <a:chExt cx="4031105" cy="2687403"/>
          </a:xfrm>
        </p:grpSpPr>
        <p:graphicFrame>
          <p:nvGraphicFramePr>
            <p:cNvPr id="37" name="图表 36"/>
            <p:cNvGraphicFramePr/>
            <p:nvPr>
              <p:extLst>
                <p:ext uri="{D42A27DB-BD31-4B8C-83A1-F6EECF244321}">
                  <p14:modId xmlns:p14="http://schemas.microsoft.com/office/powerpoint/2010/main" val="2922654652"/>
                </p:ext>
              </p:extLst>
            </p:nvPr>
          </p:nvGraphicFramePr>
          <p:xfrm>
            <a:off x="3589049" y="595309"/>
            <a:ext cx="4031105" cy="2687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5190001" y="1542656"/>
              <a:ext cx="847722" cy="851047"/>
            </a:xfrm>
            <a:custGeom>
              <a:avLst/>
              <a:gdLst>
                <a:gd name="T0" fmla="*/ 53 w 105"/>
                <a:gd name="T1" fmla="*/ 105 h 105"/>
                <a:gd name="T2" fmla="*/ 43 w 105"/>
                <a:gd name="T3" fmla="*/ 65 h 105"/>
                <a:gd name="T4" fmla="*/ 37 w 105"/>
                <a:gd name="T5" fmla="*/ 47 h 105"/>
                <a:gd name="T6" fmla="*/ 54 w 105"/>
                <a:gd name="T7" fmla="*/ 36 h 105"/>
                <a:gd name="T8" fmla="*/ 68 w 105"/>
                <a:gd name="T9" fmla="*/ 47 h 105"/>
                <a:gd name="T10" fmla="*/ 59 w 105"/>
                <a:gd name="T11" fmla="*/ 65 h 105"/>
                <a:gd name="T12" fmla="*/ 36 w 105"/>
                <a:gd name="T13" fmla="*/ 79 h 105"/>
                <a:gd name="T14" fmla="*/ 45 w 105"/>
                <a:gd name="T15" fmla="*/ 67 h 105"/>
                <a:gd name="T16" fmla="*/ 53 w 105"/>
                <a:gd name="T17" fmla="*/ 21 h 105"/>
                <a:gd name="T18" fmla="*/ 53 w 105"/>
                <a:gd name="T19" fmla="*/ 34 h 105"/>
                <a:gd name="T20" fmla="*/ 70 w 105"/>
                <a:gd name="T21" fmla="*/ 77 h 105"/>
                <a:gd name="T22" fmla="*/ 60 w 105"/>
                <a:gd name="T23" fmla="*/ 67 h 105"/>
                <a:gd name="T24" fmla="*/ 70 w 105"/>
                <a:gd name="T25" fmla="*/ 46 h 105"/>
                <a:gd name="T26" fmla="*/ 69 w 105"/>
                <a:gd name="T27" fmla="*/ 49 h 105"/>
                <a:gd name="T28" fmla="*/ 66 w 105"/>
                <a:gd name="T29" fmla="*/ 15 h 105"/>
                <a:gd name="T30" fmla="*/ 41 w 105"/>
                <a:gd name="T31" fmla="*/ 6 h 105"/>
                <a:gd name="T32" fmla="*/ 63 w 105"/>
                <a:gd name="T33" fmla="*/ 3 h 105"/>
                <a:gd name="T34" fmla="*/ 67 w 105"/>
                <a:gd name="T35" fmla="*/ 13 h 105"/>
                <a:gd name="T36" fmla="*/ 53 w 105"/>
                <a:gd name="T37" fmla="*/ 19 h 105"/>
                <a:gd name="T38" fmla="*/ 38 w 105"/>
                <a:gd name="T39" fmla="*/ 13 h 105"/>
                <a:gd name="T40" fmla="*/ 36 w 105"/>
                <a:gd name="T41" fmla="*/ 14 h 105"/>
                <a:gd name="T42" fmla="*/ 22 w 105"/>
                <a:gd name="T43" fmla="*/ 24 h 105"/>
                <a:gd name="T44" fmla="*/ 35 w 105"/>
                <a:gd name="T45" fmla="*/ 46 h 105"/>
                <a:gd name="T46" fmla="*/ 23 w 105"/>
                <a:gd name="T47" fmla="*/ 42 h 105"/>
                <a:gd name="T48" fmla="*/ 3 w 105"/>
                <a:gd name="T49" fmla="*/ 47 h 105"/>
                <a:gd name="T50" fmla="*/ 21 w 105"/>
                <a:gd name="T51" fmla="*/ 26 h 105"/>
                <a:gd name="T52" fmla="*/ 22 w 105"/>
                <a:gd name="T53" fmla="*/ 42 h 105"/>
                <a:gd name="T54" fmla="*/ 14 w 105"/>
                <a:gd name="T55" fmla="*/ 52 h 105"/>
                <a:gd name="T56" fmla="*/ 12 w 105"/>
                <a:gd name="T57" fmla="*/ 57 h 105"/>
                <a:gd name="T58" fmla="*/ 20 w 105"/>
                <a:gd name="T59" fmla="*/ 73 h 105"/>
                <a:gd name="T60" fmla="*/ 36 w 105"/>
                <a:gd name="T61" fmla="*/ 96 h 105"/>
                <a:gd name="T62" fmla="*/ 17 w 105"/>
                <a:gd name="T63" fmla="*/ 83 h 105"/>
                <a:gd name="T64" fmla="*/ 21 w 105"/>
                <a:gd name="T65" fmla="*/ 75 h 105"/>
                <a:gd name="T66" fmla="*/ 35 w 105"/>
                <a:gd name="T67" fmla="*/ 80 h 105"/>
                <a:gd name="T68" fmla="*/ 43 w 105"/>
                <a:gd name="T69" fmla="*/ 92 h 105"/>
                <a:gd name="T70" fmla="*/ 45 w 105"/>
                <a:gd name="T71" fmla="*/ 92 h 105"/>
                <a:gd name="T72" fmla="*/ 62 w 105"/>
                <a:gd name="T73" fmla="*/ 89 h 105"/>
                <a:gd name="T74" fmla="*/ 72 w 105"/>
                <a:gd name="T75" fmla="*/ 97 h 105"/>
                <a:gd name="T76" fmla="*/ 63 w 105"/>
                <a:gd name="T77" fmla="*/ 92 h 105"/>
                <a:gd name="T78" fmla="*/ 84 w 105"/>
                <a:gd name="T79" fmla="*/ 75 h 105"/>
                <a:gd name="T80" fmla="*/ 89 w 105"/>
                <a:gd name="T81" fmla="*/ 82 h 105"/>
                <a:gd name="T82" fmla="*/ 88 w 105"/>
                <a:gd name="T83" fmla="*/ 72 h 105"/>
                <a:gd name="T84" fmla="*/ 93 w 105"/>
                <a:gd name="T85" fmla="*/ 57 h 105"/>
                <a:gd name="T86" fmla="*/ 94 w 105"/>
                <a:gd name="T87" fmla="*/ 55 h 105"/>
                <a:gd name="T88" fmla="*/ 84 w 105"/>
                <a:gd name="T89" fmla="*/ 42 h 105"/>
                <a:gd name="T90" fmla="*/ 85 w 105"/>
                <a:gd name="T91" fmla="*/ 26 h 105"/>
                <a:gd name="T92" fmla="*/ 95 w 105"/>
                <a:gd name="T93" fmla="*/ 27 h 105"/>
                <a:gd name="T94" fmla="*/ 94 w 105"/>
                <a:gd name="T95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5"/>
                    <a:pt x="53" y="105"/>
                  </a:cubicBezTo>
                  <a:cubicBezTo>
                    <a:pt x="82" y="105"/>
                    <a:pt x="105" y="81"/>
                    <a:pt x="105" y="52"/>
                  </a:cubicBezTo>
                  <a:cubicBezTo>
                    <a:pt x="105" y="23"/>
                    <a:pt x="82" y="0"/>
                    <a:pt x="53" y="0"/>
                  </a:cubicBezTo>
                  <a:moveTo>
                    <a:pt x="43" y="65"/>
                  </a:moveTo>
                  <a:cubicBezTo>
                    <a:pt x="43" y="64"/>
                    <a:pt x="38" y="49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8" y="46"/>
                    <a:pt x="48" y="39"/>
                    <a:pt x="51" y="36"/>
                  </a:cubicBezTo>
                  <a:cubicBezTo>
                    <a:pt x="52" y="36"/>
                    <a:pt x="53" y="36"/>
                    <a:pt x="53" y="36"/>
                  </a:cubicBezTo>
                  <a:cubicBezTo>
                    <a:pt x="53" y="36"/>
                    <a:pt x="53" y="36"/>
                    <a:pt x="54" y="36"/>
                  </a:cubicBezTo>
                  <a:cubicBezTo>
                    <a:pt x="57" y="39"/>
                    <a:pt x="68" y="46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7" y="49"/>
                    <a:pt x="63" y="64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9" y="65"/>
                    <a:pt x="59" y="65"/>
                    <a:pt x="59" y="65"/>
                  </a:cubicBezTo>
                  <a:lnTo>
                    <a:pt x="43" y="65"/>
                  </a:lnTo>
                  <a:close/>
                  <a:moveTo>
                    <a:pt x="45" y="67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2" y="67"/>
                    <a:pt x="42" y="67"/>
                    <a:pt x="42" y="67"/>
                  </a:cubicBezTo>
                  <a:lnTo>
                    <a:pt x="45" y="67"/>
                  </a:lnTo>
                  <a:close/>
                  <a:moveTo>
                    <a:pt x="51" y="3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1" y="34"/>
                  </a:lnTo>
                  <a:close/>
                  <a:moveTo>
                    <a:pt x="63" y="67"/>
                  </a:moveTo>
                  <a:cubicBezTo>
                    <a:pt x="70" y="77"/>
                    <a:pt x="70" y="77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0" y="67"/>
                    <a:pt x="60" y="67"/>
                    <a:pt x="60" y="67"/>
                  </a:cubicBezTo>
                  <a:lnTo>
                    <a:pt x="63" y="67"/>
                  </a:lnTo>
                  <a:close/>
                  <a:moveTo>
                    <a:pt x="69" y="49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69" y="49"/>
                  </a:lnTo>
                  <a:close/>
                  <a:moveTo>
                    <a:pt x="83" y="24"/>
                  </a:moveTo>
                  <a:cubicBezTo>
                    <a:pt x="83" y="28"/>
                    <a:pt x="83" y="28"/>
                    <a:pt x="83" y="28"/>
                  </a:cubicBezTo>
                  <a:cubicBezTo>
                    <a:pt x="79" y="22"/>
                    <a:pt x="73" y="18"/>
                    <a:pt x="66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5" y="17"/>
                    <a:pt x="79" y="20"/>
                    <a:pt x="83" y="24"/>
                  </a:cubicBezTo>
                  <a:moveTo>
                    <a:pt x="41" y="6"/>
                  </a:moveTo>
                  <a:cubicBezTo>
                    <a:pt x="41" y="5"/>
                    <a:pt x="42" y="4"/>
                    <a:pt x="42" y="3"/>
                  </a:cubicBezTo>
                  <a:cubicBezTo>
                    <a:pt x="45" y="3"/>
                    <a:pt x="49" y="2"/>
                    <a:pt x="52" y="2"/>
                  </a:cubicBezTo>
                  <a:cubicBezTo>
                    <a:pt x="56" y="2"/>
                    <a:pt x="59" y="3"/>
                    <a:pt x="63" y="3"/>
                  </a:cubicBezTo>
                  <a:cubicBezTo>
                    <a:pt x="63" y="4"/>
                    <a:pt x="64" y="5"/>
                    <a:pt x="64" y="6"/>
                  </a:cubicBezTo>
                  <a:cubicBezTo>
                    <a:pt x="66" y="9"/>
                    <a:pt x="68" y="12"/>
                    <a:pt x="68" y="13"/>
                  </a:cubicBezTo>
                  <a:cubicBezTo>
                    <a:pt x="68" y="13"/>
                    <a:pt x="68" y="13"/>
                    <a:pt x="67" y="13"/>
                  </a:cubicBezTo>
                  <a:cubicBezTo>
                    <a:pt x="67" y="14"/>
                    <a:pt x="65" y="14"/>
                    <a:pt x="64" y="15"/>
                  </a:cubicBezTo>
                  <a:cubicBezTo>
                    <a:pt x="61" y="16"/>
                    <a:pt x="56" y="18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2" y="19"/>
                    <a:pt x="51" y="19"/>
                  </a:cubicBezTo>
                  <a:cubicBezTo>
                    <a:pt x="49" y="18"/>
                    <a:pt x="45" y="16"/>
                    <a:pt x="41" y="14"/>
                  </a:cubicBezTo>
                  <a:cubicBezTo>
                    <a:pt x="40" y="14"/>
                    <a:pt x="39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8" y="12"/>
                    <a:pt x="39" y="9"/>
                    <a:pt x="41" y="6"/>
                  </a:cubicBezTo>
                  <a:moveTo>
                    <a:pt x="36" y="14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2" y="18"/>
                    <a:pt x="27" y="22"/>
                    <a:pt x="22" y="27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20"/>
                    <a:pt x="31" y="16"/>
                    <a:pt x="36" y="14"/>
                  </a:cubicBezTo>
                  <a:moveTo>
                    <a:pt x="23" y="42"/>
                  </a:moveTo>
                  <a:cubicBezTo>
                    <a:pt x="35" y="46"/>
                    <a:pt x="35" y="46"/>
                    <a:pt x="35" y="4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22" y="44"/>
                    <a:pt x="22" y="44"/>
                    <a:pt x="22" y="44"/>
                  </a:cubicBezTo>
                  <a:lnTo>
                    <a:pt x="23" y="42"/>
                  </a:lnTo>
                  <a:close/>
                  <a:moveTo>
                    <a:pt x="11" y="55"/>
                  </a:moveTo>
                  <a:cubicBezTo>
                    <a:pt x="10" y="54"/>
                    <a:pt x="8" y="51"/>
                    <a:pt x="5" y="49"/>
                  </a:cubicBezTo>
                  <a:cubicBezTo>
                    <a:pt x="5" y="48"/>
                    <a:pt x="4" y="48"/>
                    <a:pt x="3" y="47"/>
                  </a:cubicBezTo>
                  <a:cubicBezTo>
                    <a:pt x="4" y="40"/>
                    <a:pt x="6" y="33"/>
                    <a:pt x="9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6" y="26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33"/>
                    <a:pt x="22" y="40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19" y="46"/>
                    <a:pt x="16" y="50"/>
                    <a:pt x="14" y="52"/>
                  </a:cubicBezTo>
                  <a:cubicBezTo>
                    <a:pt x="12" y="54"/>
                    <a:pt x="12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moveTo>
                    <a:pt x="12" y="57"/>
                  </a:moveTo>
                  <a:cubicBezTo>
                    <a:pt x="12" y="57"/>
                    <a:pt x="12" y="57"/>
                    <a:pt x="12" y="57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1"/>
                    <a:pt x="16" y="68"/>
                    <a:pt x="20" y="7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4" y="68"/>
                    <a:pt x="12" y="63"/>
                    <a:pt x="12" y="57"/>
                  </a:cubicBezTo>
                  <a:moveTo>
                    <a:pt x="36" y="96"/>
                  </a:moveTo>
                  <a:cubicBezTo>
                    <a:pt x="35" y="96"/>
                    <a:pt x="34" y="97"/>
                    <a:pt x="33" y="97"/>
                  </a:cubicBezTo>
                  <a:cubicBezTo>
                    <a:pt x="27" y="95"/>
                    <a:pt x="21" y="91"/>
                    <a:pt x="16" y="86"/>
                  </a:cubicBezTo>
                  <a:cubicBezTo>
                    <a:pt x="16" y="85"/>
                    <a:pt x="17" y="84"/>
                    <a:pt x="17" y="83"/>
                  </a:cubicBezTo>
                  <a:cubicBezTo>
                    <a:pt x="17" y="80"/>
                    <a:pt x="18" y="76"/>
                    <a:pt x="18" y="75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9" y="74"/>
                    <a:pt x="20" y="74"/>
                    <a:pt x="21" y="75"/>
                  </a:cubicBezTo>
                  <a:cubicBezTo>
                    <a:pt x="25" y="76"/>
                    <a:pt x="32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7" y="82"/>
                    <a:pt x="39" y="86"/>
                    <a:pt x="41" y="89"/>
                  </a:cubicBezTo>
                  <a:cubicBezTo>
                    <a:pt x="42" y="90"/>
                    <a:pt x="42" y="91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39" y="94"/>
                    <a:pt x="36" y="96"/>
                  </a:cubicBezTo>
                  <a:moveTo>
                    <a:pt x="52" y="93"/>
                  </a:moveTo>
                  <a:cubicBezTo>
                    <a:pt x="50" y="93"/>
                    <a:pt x="47" y="93"/>
                    <a:pt x="45" y="9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6" y="90"/>
                    <a:pt x="49" y="91"/>
                    <a:pt x="52" y="91"/>
                  </a:cubicBezTo>
                  <a:cubicBezTo>
                    <a:pt x="56" y="91"/>
                    <a:pt x="59" y="90"/>
                    <a:pt x="62" y="8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58" y="93"/>
                    <a:pt x="55" y="93"/>
                    <a:pt x="52" y="93"/>
                  </a:cubicBezTo>
                  <a:moveTo>
                    <a:pt x="72" y="97"/>
                  </a:moveTo>
                  <a:cubicBezTo>
                    <a:pt x="71" y="97"/>
                    <a:pt x="70" y="96"/>
                    <a:pt x="69" y="96"/>
                  </a:cubicBezTo>
                  <a:cubicBezTo>
                    <a:pt x="66" y="94"/>
                    <a:pt x="63" y="93"/>
                    <a:pt x="62" y="92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1"/>
                    <a:pt x="64" y="90"/>
                    <a:pt x="65" y="89"/>
                  </a:cubicBezTo>
                  <a:cubicBezTo>
                    <a:pt x="67" y="85"/>
                    <a:pt x="71" y="79"/>
                    <a:pt x="71" y="78"/>
                  </a:cubicBezTo>
                  <a:cubicBezTo>
                    <a:pt x="72" y="78"/>
                    <a:pt x="79" y="76"/>
                    <a:pt x="84" y="75"/>
                  </a:cubicBezTo>
                  <a:cubicBezTo>
                    <a:pt x="85" y="75"/>
                    <a:pt x="87" y="74"/>
                    <a:pt x="87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5"/>
                    <a:pt x="88" y="79"/>
                    <a:pt x="89" y="82"/>
                  </a:cubicBezTo>
                  <a:cubicBezTo>
                    <a:pt x="89" y="83"/>
                    <a:pt x="89" y="84"/>
                    <a:pt x="89" y="85"/>
                  </a:cubicBezTo>
                  <a:cubicBezTo>
                    <a:pt x="84" y="90"/>
                    <a:pt x="79" y="94"/>
                    <a:pt x="72" y="97"/>
                  </a:cubicBezTo>
                  <a:moveTo>
                    <a:pt x="88" y="72"/>
                  </a:moveTo>
                  <a:cubicBezTo>
                    <a:pt x="85" y="73"/>
                    <a:pt x="85" y="73"/>
                    <a:pt x="85" y="73"/>
                  </a:cubicBezTo>
                  <a:cubicBezTo>
                    <a:pt x="89" y="68"/>
                    <a:pt x="91" y="61"/>
                    <a:pt x="91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62"/>
                    <a:pt x="91" y="68"/>
                    <a:pt x="88" y="72"/>
                  </a:cubicBezTo>
                  <a:moveTo>
                    <a:pt x="94" y="55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93" y="54"/>
                    <a:pt x="92" y="53"/>
                    <a:pt x="91" y="52"/>
                  </a:cubicBezTo>
                  <a:cubicBezTo>
                    <a:pt x="89" y="49"/>
                    <a:pt x="87" y="46"/>
                    <a:pt x="85" y="44"/>
                  </a:cubicBezTo>
                  <a:cubicBezTo>
                    <a:pt x="84" y="43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0"/>
                    <a:pt x="84" y="34"/>
                    <a:pt x="84" y="30"/>
                  </a:cubicBezTo>
                  <a:cubicBezTo>
                    <a:pt x="85" y="28"/>
                    <a:pt x="85" y="27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6" y="26"/>
                    <a:pt x="89" y="26"/>
                    <a:pt x="92" y="27"/>
                  </a:cubicBezTo>
                  <a:cubicBezTo>
                    <a:pt x="94" y="27"/>
                    <a:pt x="95" y="27"/>
                    <a:pt x="95" y="27"/>
                  </a:cubicBezTo>
                  <a:cubicBezTo>
                    <a:pt x="99" y="33"/>
                    <a:pt x="101" y="40"/>
                    <a:pt x="102" y="47"/>
                  </a:cubicBezTo>
                  <a:cubicBezTo>
                    <a:pt x="101" y="48"/>
                    <a:pt x="100" y="49"/>
                    <a:pt x="100" y="50"/>
                  </a:cubicBezTo>
                  <a:cubicBezTo>
                    <a:pt x="97" y="52"/>
                    <a:pt x="94" y="54"/>
                    <a:pt x="94" y="55"/>
                  </a:cubicBezTo>
                </a:path>
              </a:pathLst>
            </a:custGeom>
            <a:solidFill>
              <a:srgbClr val="8F35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36247" y="3030909"/>
            <a:ext cx="3622067" cy="2414711"/>
            <a:chOff x="6482148" y="1160347"/>
            <a:chExt cx="4031105" cy="2687403"/>
          </a:xfrm>
        </p:grpSpPr>
        <p:graphicFrame>
          <p:nvGraphicFramePr>
            <p:cNvPr id="40" name="图表 39"/>
            <p:cNvGraphicFramePr/>
            <p:nvPr>
              <p:extLst>
                <p:ext uri="{D42A27DB-BD31-4B8C-83A1-F6EECF244321}">
                  <p14:modId xmlns:p14="http://schemas.microsoft.com/office/powerpoint/2010/main" val="4239556428"/>
                </p:ext>
              </p:extLst>
            </p:nvPr>
          </p:nvGraphicFramePr>
          <p:xfrm>
            <a:off x="6482148" y="1160347"/>
            <a:ext cx="4031105" cy="2687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8159265" y="2118357"/>
              <a:ext cx="623785" cy="789746"/>
            </a:xfrm>
            <a:custGeom>
              <a:avLst/>
              <a:gdLst>
                <a:gd name="T0" fmla="*/ 62 w 89"/>
                <a:gd name="T1" fmla="*/ 91 h 114"/>
                <a:gd name="T2" fmla="*/ 89 w 89"/>
                <a:gd name="T3" fmla="*/ 6 h 114"/>
                <a:gd name="T4" fmla="*/ 72 w 89"/>
                <a:gd name="T5" fmla="*/ 0 h 114"/>
                <a:gd name="T6" fmla="*/ 60 w 89"/>
                <a:gd name="T7" fmla="*/ 6 h 114"/>
                <a:gd name="T8" fmla="*/ 45 w 89"/>
                <a:gd name="T9" fmla="*/ 0 h 114"/>
                <a:gd name="T10" fmla="*/ 32 w 89"/>
                <a:gd name="T11" fmla="*/ 6 h 114"/>
                <a:gd name="T12" fmla="*/ 32 w 89"/>
                <a:gd name="T13" fmla="*/ 6 h 114"/>
                <a:gd name="T14" fmla="*/ 15 w 89"/>
                <a:gd name="T15" fmla="*/ 0 h 114"/>
                <a:gd name="T16" fmla="*/ 0 w 89"/>
                <a:gd name="T17" fmla="*/ 6 h 114"/>
                <a:gd name="T18" fmla="*/ 27 w 89"/>
                <a:gd name="T19" fmla="*/ 91 h 114"/>
                <a:gd name="T20" fmla="*/ 27 w 89"/>
                <a:gd name="T21" fmla="*/ 91 h 114"/>
                <a:gd name="T22" fmla="*/ 26 w 89"/>
                <a:gd name="T23" fmla="*/ 96 h 114"/>
                <a:gd name="T24" fmla="*/ 45 w 89"/>
                <a:gd name="T25" fmla="*/ 114 h 114"/>
                <a:gd name="T26" fmla="*/ 63 w 89"/>
                <a:gd name="T27" fmla="*/ 96 h 114"/>
                <a:gd name="T28" fmla="*/ 62 w 89"/>
                <a:gd name="T29" fmla="*/ 91 h 114"/>
                <a:gd name="T30" fmla="*/ 60 w 89"/>
                <a:gd name="T31" fmla="*/ 88 h 114"/>
                <a:gd name="T32" fmla="*/ 58 w 89"/>
                <a:gd name="T33" fmla="*/ 88 h 114"/>
                <a:gd name="T34" fmla="*/ 48 w 89"/>
                <a:gd name="T35" fmla="*/ 87 h 114"/>
                <a:gd name="T36" fmla="*/ 53 w 89"/>
                <a:gd name="T37" fmla="*/ 55 h 114"/>
                <a:gd name="T38" fmla="*/ 72 w 89"/>
                <a:gd name="T39" fmla="*/ 51 h 114"/>
                <a:gd name="T40" fmla="*/ 60 w 89"/>
                <a:gd name="T41" fmla="*/ 88 h 114"/>
                <a:gd name="T42" fmla="*/ 40 w 89"/>
                <a:gd name="T43" fmla="*/ 55 h 114"/>
                <a:gd name="T44" fmla="*/ 46 w 89"/>
                <a:gd name="T45" fmla="*/ 55 h 114"/>
                <a:gd name="T46" fmla="*/ 50 w 89"/>
                <a:gd name="T47" fmla="*/ 55 h 114"/>
                <a:gd name="T48" fmla="*/ 45 w 89"/>
                <a:gd name="T49" fmla="*/ 86 h 114"/>
                <a:gd name="T50" fmla="*/ 40 w 89"/>
                <a:gd name="T51" fmla="*/ 55 h 114"/>
                <a:gd name="T52" fmla="*/ 72 w 89"/>
                <a:gd name="T53" fmla="*/ 4 h 114"/>
                <a:gd name="T54" fmla="*/ 85 w 89"/>
                <a:gd name="T55" fmla="*/ 8 h 114"/>
                <a:gd name="T56" fmla="*/ 73 w 89"/>
                <a:gd name="T57" fmla="*/ 47 h 114"/>
                <a:gd name="T58" fmla="*/ 54 w 89"/>
                <a:gd name="T59" fmla="*/ 52 h 114"/>
                <a:gd name="T60" fmla="*/ 61 w 89"/>
                <a:gd name="T61" fmla="*/ 9 h 114"/>
                <a:gd name="T62" fmla="*/ 72 w 89"/>
                <a:gd name="T63" fmla="*/ 4 h 114"/>
                <a:gd name="T64" fmla="*/ 45 w 89"/>
                <a:gd name="T65" fmla="*/ 4 h 114"/>
                <a:gd name="T66" fmla="*/ 58 w 89"/>
                <a:gd name="T67" fmla="*/ 9 h 114"/>
                <a:gd name="T68" fmla="*/ 51 w 89"/>
                <a:gd name="T69" fmla="*/ 52 h 114"/>
                <a:gd name="T70" fmla="*/ 40 w 89"/>
                <a:gd name="T71" fmla="*/ 52 h 114"/>
                <a:gd name="T72" fmla="*/ 34 w 89"/>
                <a:gd name="T73" fmla="*/ 9 h 114"/>
                <a:gd name="T74" fmla="*/ 45 w 89"/>
                <a:gd name="T75" fmla="*/ 4 h 114"/>
                <a:gd name="T76" fmla="*/ 15 w 89"/>
                <a:gd name="T77" fmla="*/ 3 h 114"/>
                <a:gd name="T78" fmla="*/ 31 w 89"/>
                <a:gd name="T79" fmla="*/ 9 h 114"/>
                <a:gd name="T80" fmla="*/ 37 w 89"/>
                <a:gd name="T81" fmla="*/ 52 h 114"/>
                <a:gd name="T82" fmla="*/ 16 w 89"/>
                <a:gd name="T83" fmla="*/ 47 h 114"/>
                <a:gd name="T84" fmla="*/ 3 w 89"/>
                <a:gd name="T85" fmla="*/ 8 h 114"/>
                <a:gd name="T86" fmla="*/ 15 w 89"/>
                <a:gd name="T87" fmla="*/ 3 h 114"/>
                <a:gd name="T88" fmla="*/ 17 w 89"/>
                <a:gd name="T89" fmla="*/ 51 h 114"/>
                <a:gd name="T90" fmla="*/ 37 w 89"/>
                <a:gd name="T91" fmla="*/ 55 h 114"/>
                <a:gd name="T92" fmla="*/ 42 w 89"/>
                <a:gd name="T93" fmla="*/ 87 h 114"/>
                <a:gd name="T94" fmla="*/ 31 w 89"/>
                <a:gd name="T95" fmla="*/ 88 h 114"/>
                <a:gd name="T96" fmla="*/ 29 w 89"/>
                <a:gd name="T97" fmla="*/ 88 h 114"/>
                <a:gd name="T98" fmla="*/ 17 w 89"/>
                <a:gd name="T9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" h="114">
                  <a:moveTo>
                    <a:pt x="62" y="91"/>
                  </a:moveTo>
                  <a:cubicBezTo>
                    <a:pt x="89" y="6"/>
                    <a:pt x="89" y="6"/>
                    <a:pt x="89" y="6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2"/>
                    <a:pt x="26" y="94"/>
                    <a:pt x="26" y="96"/>
                  </a:cubicBezTo>
                  <a:cubicBezTo>
                    <a:pt x="26" y="106"/>
                    <a:pt x="34" y="114"/>
                    <a:pt x="45" y="114"/>
                  </a:cubicBezTo>
                  <a:cubicBezTo>
                    <a:pt x="55" y="114"/>
                    <a:pt x="63" y="106"/>
                    <a:pt x="63" y="96"/>
                  </a:cubicBezTo>
                  <a:cubicBezTo>
                    <a:pt x="63" y="94"/>
                    <a:pt x="62" y="92"/>
                    <a:pt x="62" y="91"/>
                  </a:cubicBezTo>
                  <a:close/>
                  <a:moveTo>
                    <a:pt x="60" y="88"/>
                  </a:moveTo>
                  <a:cubicBezTo>
                    <a:pt x="58" y="88"/>
                    <a:pt x="58" y="88"/>
                    <a:pt x="58" y="88"/>
                  </a:cubicBezTo>
                  <a:cubicBezTo>
                    <a:pt x="56" y="87"/>
                    <a:pt x="52" y="87"/>
                    <a:pt x="48" y="87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2" y="54"/>
                    <a:pt x="68" y="52"/>
                    <a:pt x="72" y="51"/>
                  </a:cubicBezTo>
                  <a:lnTo>
                    <a:pt x="60" y="88"/>
                  </a:lnTo>
                  <a:close/>
                  <a:moveTo>
                    <a:pt x="40" y="55"/>
                  </a:moveTo>
                  <a:cubicBezTo>
                    <a:pt x="43" y="55"/>
                    <a:pt x="45" y="55"/>
                    <a:pt x="46" y="55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45" y="86"/>
                    <a:pt x="45" y="86"/>
                    <a:pt x="45" y="86"/>
                  </a:cubicBezTo>
                  <a:lnTo>
                    <a:pt x="40" y="55"/>
                  </a:lnTo>
                  <a:close/>
                  <a:moveTo>
                    <a:pt x="72" y="4"/>
                  </a:moveTo>
                  <a:cubicBezTo>
                    <a:pt x="85" y="8"/>
                    <a:pt x="85" y="8"/>
                    <a:pt x="85" y="8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1" y="48"/>
                    <a:pt x="64" y="51"/>
                    <a:pt x="54" y="52"/>
                  </a:cubicBezTo>
                  <a:cubicBezTo>
                    <a:pt x="61" y="9"/>
                    <a:pt x="61" y="9"/>
                    <a:pt x="61" y="9"/>
                  </a:cubicBezTo>
                  <a:lnTo>
                    <a:pt x="72" y="4"/>
                  </a:lnTo>
                  <a:close/>
                  <a:moveTo>
                    <a:pt x="45" y="4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7" y="52"/>
                    <a:pt x="44" y="52"/>
                    <a:pt x="40" y="5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45" y="4"/>
                  </a:lnTo>
                  <a:close/>
                  <a:moveTo>
                    <a:pt x="15" y="3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1" y="51"/>
                    <a:pt x="24" y="50"/>
                    <a:pt x="16" y="47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15" y="3"/>
                  </a:lnTo>
                  <a:close/>
                  <a:moveTo>
                    <a:pt x="17" y="51"/>
                  </a:moveTo>
                  <a:cubicBezTo>
                    <a:pt x="24" y="53"/>
                    <a:pt x="31" y="54"/>
                    <a:pt x="37" y="5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7" y="87"/>
                    <a:pt x="34" y="87"/>
                    <a:pt x="31" y="88"/>
                  </a:cubicBezTo>
                  <a:cubicBezTo>
                    <a:pt x="29" y="88"/>
                    <a:pt x="29" y="88"/>
                    <a:pt x="29" y="88"/>
                  </a:cubicBezTo>
                  <a:lnTo>
                    <a:pt x="17" y="51"/>
                  </a:lnTo>
                  <a:close/>
                </a:path>
              </a:pathLst>
            </a:custGeom>
            <a:solidFill>
              <a:srgbClr val="FF8900"/>
            </a:solidFill>
            <a:ln>
              <a:solidFill>
                <a:srgbClr val="FF89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41059" y="3080806"/>
            <a:ext cx="3472375" cy="2314916"/>
            <a:chOff x="8741059" y="3028228"/>
            <a:chExt cx="3472375" cy="2314916"/>
          </a:xfrm>
        </p:grpSpPr>
        <p:graphicFrame>
          <p:nvGraphicFramePr>
            <p:cNvPr id="43" name="图表 42"/>
            <p:cNvGraphicFramePr/>
            <p:nvPr>
              <p:extLst>
                <p:ext uri="{D42A27DB-BD31-4B8C-83A1-F6EECF244321}">
                  <p14:modId xmlns:p14="http://schemas.microsoft.com/office/powerpoint/2010/main" val="678690004"/>
                </p:ext>
              </p:extLst>
            </p:nvPr>
          </p:nvGraphicFramePr>
          <p:xfrm>
            <a:off x="8741059" y="3028228"/>
            <a:ext cx="3472375" cy="2314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4" name="组合 43"/>
            <p:cNvGrpSpPr/>
            <p:nvPr/>
          </p:nvGrpSpPr>
          <p:grpSpPr>
            <a:xfrm>
              <a:off x="10106534" y="3825289"/>
              <a:ext cx="720000" cy="720000"/>
              <a:chOff x="7445376" y="2097088"/>
              <a:chExt cx="569913" cy="571500"/>
            </a:xfrm>
            <a:solidFill>
              <a:srgbClr val="619D09"/>
            </a:solidFill>
          </p:grpSpPr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7448551" y="2097088"/>
                <a:ext cx="566738" cy="566738"/>
              </a:xfrm>
              <a:custGeom>
                <a:avLst/>
                <a:gdLst>
                  <a:gd name="T0" fmla="*/ 136 w 151"/>
                  <a:gd name="T1" fmla="*/ 96 h 151"/>
                  <a:gd name="T2" fmla="*/ 126 w 151"/>
                  <a:gd name="T3" fmla="*/ 92 h 151"/>
                  <a:gd name="T4" fmla="*/ 131 w 151"/>
                  <a:gd name="T5" fmla="*/ 78 h 151"/>
                  <a:gd name="T6" fmla="*/ 119 w 151"/>
                  <a:gd name="T7" fmla="*/ 72 h 151"/>
                  <a:gd name="T8" fmla="*/ 112 w 151"/>
                  <a:gd name="T9" fmla="*/ 84 h 151"/>
                  <a:gd name="T10" fmla="*/ 103 w 151"/>
                  <a:gd name="T11" fmla="*/ 79 h 151"/>
                  <a:gd name="T12" fmla="*/ 110 w 151"/>
                  <a:gd name="T13" fmla="*/ 67 h 151"/>
                  <a:gd name="T14" fmla="*/ 98 w 151"/>
                  <a:gd name="T15" fmla="*/ 56 h 151"/>
                  <a:gd name="T16" fmla="*/ 88 w 151"/>
                  <a:gd name="T17" fmla="*/ 66 h 151"/>
                  <a:gd name="T18" fmla="*/ 81 w 151"/>
                  <a:gd name="T19" fmla="*/ 59 h 151"/>
                  <a:gd name="T20" fmla="*/ 90 w 151"/>
                  <a:gd name="T21" fmla="*/ 49 h 151"/>
                  <a:gd name="T22" fmla="*/ 81 w 151"/>
                  <a:gd name="T23" fmla="*/ 36 h 151"/>
                  <a:gd name="T24" fmla="*/ 68 w 151"/>
                  <a:gd name="T25" fmla="*/ 42 h 151"/>
                  <a:gd name="T26" fmla="*/ 64 w 151"/>
                  <a:gd name="T27" fmla="*/ 33 h 151"/>
                  <a:gd name="T28" fmla="*/ 76 w 151"/>
                  <a:gd name="T29" fmla="*/ 27 h 151"/>
                  <a:gd name="T30" fmla="*/ 72 w 151"/>
                  <a:gd name="T31" fmla="*/ 16 h 151"/>
                  <a:gd name="T32" fmla="*/ 55 w 151"/>
                  <a:gd name="T33" fmla="*/ 20 h 151"/>
                  <a:gd name="T34" fmla="*/ 53 w 151"/>
                  <a:gd name="T35" fmla="*/ 10 h 151"/>
                  <a:gd name="T36" fmla="*/ 69 w 151"/>
                  <a:gd name="T37" fmla="*/ 6 h 151"/>
                  <a:gd name="T38" fmla="*/ 68 w 151"/>
                  <a:gd name="T39" fmla="*/ 0 h 151"/>
                  <a:gd name="T40" fmla="*/ 22 w 151"/>
                  <a:gd name="T41" fmla="*/ 22 h 151"/>
                  <a:gd name="T42" fmla="*/ 0 w 151"/>
                  <a:gd name="T43" fmla="*/ 69 h 151"/>
                  <a:gd name="T44" fmla="*/ 8 w 151"/>
                  <a:gd name="T45" fmla="*/ 70 h 151"/>
                  <a:gd name="T46" fmla="*/ 14 w 151"/>
                  <a:gd name="T47" fmla="*/ 54 h 151"/>
                  <a:gd name="T48" fmla="*/ 23 w 151"/>
                  <a:gd name="T49" fmla="*/ 57 h 151"/>
                  <a:gd name="T50" fmla="*/ 18 w 151"/>
                  <a:gd name="T51" fmla="*/ 73 h 151"/>
                  <a:gd name="T52" fmla="*/ 30 w 151"/>
                  <a:gd name="T53" fmla="*/ 78 h 151"/>
                  <a:gd name="T54" fmla="*/ 37 w 151"/>
                  <a:gd name="T55" fmla="*/ 65 h 151"/>
                  <a:gd name="T56" fmla="*/ 46 w 151"/>
                  <a:gd name="T57" fmla="*/ 70 h 151"/>
                  <a:gd name="T58" fmla="*/ 38 w 151"/>
                  <a:gd name="T59" fmla="*/ 84 h 151"/>
                  <a:gd name="T60" fmla="*/ 51 w 151"/>
                  <a:gd name="T61" fmla="*/ 94 h 151"/>
                  <a:gd name="T62" fmla="*/ 62 w 151"/>
                  <a:gd name="T63" fmla="*/ 83 h 151"/>
                  <a:gd name="T64" fmla="*/ 69 w 151"/>
                  <a:gd name="T65" fmla="*/ 91 h 151"/>
                  <a:gd name="T66" fmla="*/ 58 w 151"/>
                  <a:gd name="T67" fmla="*/ 101 h 151"/>
                  <a:gd name="T68" fmla="*/ 68 w 151"/>
                  <a:gd name="T69" fmla="*/ 113 h 151"/>
                  <a:gd name="T70" fmla="*/ 81 w 151"/>
                  <a:gd name="T71" fmla="*/ 107 h 151"/>
                  <a:gd name="T72" fmla="*/ 86 w 151"/>
                  <a:gd name="T73" fmla="*/ 116 h 151"/>
                  <a:gd name="T74" fmla="*/ 73 w 151"/>
                  <a:gd name="T75" fmla="*/ 122 h 151"/>
                  <a:gd name="T76" fmla="*/ 78 w 151"/>
                  <a:gd name="T77" fmla="*/ 133 h 151"/>
                  <a:gd name="T78" fmla="*/ 95 w 151"/>
                  <a:gd name="T79" fmla="*/ 129 h 151"/>
                  <a:gd name="T80" fmla="*/ 97 w 151"/>
                  <a:gd name="T81" fmla="*/ 139 h 151"/>
                  <a:gd name="T82" fmla="*/ 81 w 151"/>
                  <a:gd name="T83" fmla="*/ 143 h 151"/>
                  <a:gd name="T84" fmla="*/ 82 w 151"/>
                  <a:gd name="T85" fmla="*/ 151 h 151"/>
                  <a:gd name="T86" fmla="*/ 129 w 151"/>
                  <a:gd name="T87" fmla="*/ 129 h 151"/>
                  <a:gd name="T88" fmla="*/ 151 w 151"/>
                  <a:gd name="T89" fmla="*/ 83 h 151"/>
                  <a:gd name="T90" fmla="*/ 141 w 151"/>
                  <a:gd name="T91" fmla="*/ 81 h 151"/>
                  <a:gd name="T92" fmla="*/ 136 w 151"/>
                  <a:gd name="T93" fmla="*/ 9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1" h="151">
                    <a:moveTo>
                      <a:pt x="136" y="96"/>
                    </a:moveTo>
                    <a:cubicBezTo>
                      <a:pt x="126" y="92"/>
                      <a:pt x="126" y="92"/>
                      <a:pt x="126" y="92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27" y="76"/>
                      <a:pt x="123" y="75"/>
                      <a:pt x="119" y="72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06" y="64"/>
                      <a:pt x="102" y="60"/>
                      <a:pt x="98" y="5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7" y="45"/>
                      <a:pt x="84" y="41"/>
                      <a:pt x="81" y="36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4" y="24"/>
                      <a:pt x="73" y="20"/>
                      <a:pt x="72" y="16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9" y="4"/>
                      <a:pt x="68" y="2"/>
                      <a:pt x="68" y="0"/>
                    </a:cubicBezTo>
                    <a:cubicBezTo>
                      <a:pt x="51" y="2"/>
                      <a:pt x="35" y="9"/>
                      <a:pt x="22" y="22"/>
                    </a:cubicBezTo>
                    <a:cubicBezTo>
                      <a:pt x="9" y="35"/>
                      <a:pt x="1" y="52"/>
                      <a:pt x="0" y="69"/>
                    </a:cubicBezTo>
                    <a:cubicBezTo>
                      <a:pt x="2" y="69"/>
                      <a:pt x="5" y="70"/>
                      <a:pt x="8" y="70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75"/>
                      <a:pt x="26" y="76"/>
                      <a:pt x="30" y="78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3" y="87"/>
                      <a:pt x="47" y="90"/>
                      <a:pt x="51" y="94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62" y="105"/>
                      <a:pt x="65" y="109"/>
                      <a:pt x="68" y="113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75" y="126"/>
                      <a:pt x="77" y="130"/>
                      <a:pt x="78" y="133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81" y="143"/>
                      <a:pt x="81" y="143"/>
                      <a:pt x="81" y="143"/>
                    </a:cubicBezTo>
                    <a:cubicBezTo>
                      <a:pt x="81" y="146"/>
                      <a:pt x="82" y="149"/>
                      <a:pt x="82" y="151"/>
                    </a:cubicBezTo>
                    <a:cubicBezTo>
                      <a:pt x="99" y="150"/>
                      <a:pt x="116" y="142"/>
                      <a:pt x="129" y="129"/>
                    </a:cubicBezTo>
                    <a:cubicBezTo>
                      <a:pt x="142" y="116"/>
                      <a:pt x="149" y="100"/>
                      <a:pt x="151" y="83"/>
                    </a:cubicBezTo>
                    <a:cubicBezTo>
                      <a:pt x="147" y="83"/>
                      <a:pt x="144" y="82"/>
                      <a:pt x="141" y="81"/>
                    </a:cubicBezTo>
                    <a:lnTo>
                      <a:pt x="13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7737476" y="2097088"/>
                <a:ext cx="277813" cy="277813"/>
              </a:xfrm>
              <a:custGeom>
                <a:avLst/>
                <a:gdLst>
                  <a:gd name="T0" fmla="*/ 11 w 74"/>
                  <a:gd name="T1" fmla="*/ 2 h 74"/>
                  <a:gd name="T2" fmla="*/ 13 w 74"/>
                  <a:gd name="T3" fmla="*/ 12 h 74"/>
                  <a:gd name="T4" fmla="*/ 4 w 74"/>
                  <a:gd name="T5" fmla="*/ 14 h 74"/>
                  <a:gd name="T6" fmla="*/ 8 w 74"/>
                  <a:gd name="T7" fmla="*/ 23 h 74"/>
                  <a:gd name="T8" fmla="*/ 20 w 74"/>
                  <a:gd name="T9" fmla="*/ 18 h 74"/>
                  <a:gd name="T10" fmla="*/ 24 w 74"/>
                  <a:gd name="T11" fmla="*/ 27 h 74"/>
                  <a:gd name="T12" fmla="*/ 13 w 74"/>
                  <a:gd name="T13" fmla="*/ 32 h 74"/>
                  <a:gd name="T14" fmla="*/ 20 w 74"/>
                  <a:gd name="T15" fmla="*/ 42 h 74"/>
                  <a:gd name="T16" fmla="*/ 29 w 74"/>
                  <a:gd name="T17" fmla="*/ 34 h 74"/>
                  <a:gd name="T18" fmla="*/ 36 w 74"/>
                  <a:gd name="T19" fmla="*/ 41 h 74"/>
                  <a:gd name="T20" fmla="*/ 27 w 74"/>
                  <a:gd name="T21" fmla="*/ 50 h 74"/>
                  <a:gd name="T22" fmla="*/ 38 w 74"/>
                  <a:gd name="T23" fmla="*/ 59 h 74"/>
                  <a:gd name="T24" fmla="*/ 44 w 74"/>
                  <a:gd name="T25" fmla="*/ 48 h 74"/>
                  <a:gd name="T26" fmla="*/ 53 w 74"/>
                  <a:gd name="T27" fmla="*/ 53 h 74"/>
                  <a:gd name="T28" fmla="*/ 47 w 74"/>
                  <a:gd name="T29" fmla="*/ 64 h 74"/>
                  <a:gd name="T30" fmla="*/ 57 w 74"/>
                  <a:gd name="T31" fmla="*/ 69 h 74"/>
                  <a:gd name="T32" fmla="*/ 61 w 74"/>
                  <a:gd name="T33" fmla="*/ 58 h 74"/>
                  <a:gd name="T34" fmla="*/ 71 w 74"/>
                  <a:gd name="T35" fmla="*/ 62 h 74"/>
                  <a:gd name="T36" fmla="*/ 67 w 74"/>
                  <a:gd name="T37" fmla="*/ 72 h 74"/>
                  <a:gd name="T38" fmla="*/ 74 w 74"/>
                  <a:gd name="T39" fmla="*/ 74 h 74"/>
                  <a:gd name="T40" fmla="*/ 52 w 74"/>
                  <a:gd name="T41" fmla="*/ 22 h 74"/>
                  <a:gd name="T42" fmla="*/ 0 w 74"/>
                  <a:gd name="T43" fmla="*/ 0 h 74"/>
                  <a:gd name="T44" fmla="*/ 1 w 74"/>
                  <a:gd name="T45" fmla="*/ 4 h 74"/>
                  <a:gd name="T46" fmla="*/ 11 w 74"/>
                  <a:gd name="T47" fmla="*/ 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74">
                    <a:moveTo>
                      <a:pt x="11" y="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6" y="20"/>
                      <a:pt x="8" y="23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6"/>
                      <a:pt x="17" y="39"/>
                      <a:pt x="20" y="4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3"/>
                      <a:pt x="34" y="56"/>
                      <a:pt x="38" y="59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50" y="66"/>
                      <a:pt x="54" y="68"/>
                      <a:pt x="57" y="69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9" y="73"/>
                      <a:pt x="72" y="73"/>
                      <a:pt x="74" y="74"/>
                    </a:cubicBezTo>
                    <a:cubicBezTo>
                      <a:pt x="73" y="55"/>
                      <a:pt x="66" y="36"/>
                      <a:pt x="52" y="22"/>
                    </a:cubicBezTo>
                    <a:cubicBezTo>
                      <a:pt x="38" y="8"/>
                      <a:pt x="19" y="1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7445376" y="2389188"/>
                <a:ext cx="277813" cy="279400"/>
              </a:xfrm>
              <a:custGeom>
                <a:avLst/>
                <a:gdLst>
                  <a:gd name="T0" fmla="*/ 63 w 74"/>
                  <a:gd name="T1" fmla="*/ 69 h 74"/>
                  <a:gd name="T2" fmla="*/ 61 w 74"/>
                  <a:gd name="T3" fmla="*/ 60 h 74"/>
                  <a:gd name="T4" fmla="*/ 70 w 74"/>
                  <a:gd name="T5" fmla="*/ 57 h 74"/>
                  <a:gd name="T6" fmla="*/ 66 w 74"/>
                  <a:gd name="T7" fmla="*/ 48 h 74"/>
                  <a:gd name="T8" fmla="*/ 54 w 74"/>
                  <a:gd name="T9" fmla="*/ 53 h 74"/>
                  <a:gd name="T10" fmla="*/ 50 w 74"/>
                  <a:gd name="T11" fmla="*/ 44 h 74"/>
                  <a:gd name="T12" fmla="*/ 60 w 74"/>
                  <a:gd name="T13" fmla="*/ 39 h 74"/>
                  <a:gd name="T14" fmla="*/ 53 w 74"/>
                  <a:gd name="T15" fmla="*/ 30 h 74"/>
                  <a:gd name="T16" fmla="*/ 44 w 74"/>
                  <a:gd name="T17" fmla="*/ 38 h 74"/>
                  <a:gd name="T18" fmla="*/ 37 w 74"/>
                  <a:gd name="T19" fmla="*/ 31 h 74"/>
                  <a:gd name="T20" fmla="*/ 45 w 74"/>
                  <a:gd name="T21" fmla="*/ 22 h 74"/>
                  <a:gd name="T22" fmla="*/ 35 w 74"/>
                  <a:gd name="T23" fmla="*/ 14 h 74"/>
                  <a:gd name="T24" fmla="*/ 29 w 74"/>
                  <a:gd name="T25" fmla="*/ 23 h 74"/>
                  <a:gd name="T26" fmla="*/ 21 w 74"/>
                  <a:gd name="T27" fmla="*/ 18 h 74"/>
                  <a:gd name="T28" fmla="*/ 26 w 74"/>
                  <a:gd name="T29" fmla="*/ 9 h 74"/>
                  <a:gd name="T30" fmla="*/ 16 w 74"/>
                  <a:gd name="T31" fmla="*/ 4 h 74"/>
                  <a:gd name="T32" fmla="*/ 12 w 74"/>
                  <a:gd name="T33" fmla="*/ 13 h 74"/>
                  <a:gd name="T34" fmla="*/ 3 w 74"/>
                  <a:gd name="T35" fmla="*/ 10 h 74"/>
                  <a:gd name="T36" fmla="*/ 6 w 74"/>
                  <a:gd name="T37" fmla="*/ 1 h 74"/>
                  <a:gd name="T38" fmla="*/ 0 w 74"/>
                  <a:gd name="T39" fmla="*/ 0 h 74"/>
                  <a:gd name="T40" fmla="*/ 23 w 74"/>
                  <a:gd name="T41" fmla="*/ 51 h 74"/>
                  <a:gd name="T42" fmla="*/ 74 w 74"/>
                  <a:gd name="T43" fmla="*/ 74 h 74"/>
                  <a:gd name="T44" fmla="*/ 73 w 74"/>
                  <a:gd name="T45" fmla="*/ 67 h 74"/>
                  <a:gd name="T46" fmla="*/ 63 w 74"/>
                  <a:gd name="T47" fmla="*/ 6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74">
                    <a:moveTo>
                      <a:pt x="63" y="69"/>
                    </a:moveTo>
                    <a:cubicBezTo>
                      <a:pt x="61" y="60"/>
                      <a:pt x="61" y="60"/>
                      <a:pt x="61" y="60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68" y="54"/>
                      <a:pt x="67" y="51"/>
                      <a:pt x="66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6"/>
                      <a:pt x="55" y="33"/>
                      <a:pt x="53" y="30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2" y="19"/>
                      <a:pt x="38" y="16"/>
                      <a:pt x="35" y="14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3" y="7"/>
                      <a:pt x="19" y="5"/>
                      <a:pt x="16" y="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1" y="19"/>
                      <a:pt x="8" y="37"/>
                      <a:pt x="23" y="51"/>
                    </a:cubicBezTo>
                    <a:cubicBezTo>
                      <a:pt x="37" y="66"/>
                      <a:pt x="55" y="73"/>
                      <a:pt x="74" y="74"/>
                    </a:cubicBezTo>
                    <a:cubicBezTo>
                      <a:pt x="74" y="71"/>
                      <a:pt x="73" y="69"/>
                      <a:pt x="73" y="67"/>
                    </a:cubicBezTo>
                    <a:lnTo>
                      <a:pt x="63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10214929" y="5557837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17%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378290" y="5557837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28%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321764" y="5557837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36%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79664" y="5557837"/>
            <a:ext cx="886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52%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00603" y="858685"/>
            <a:ext cx="71096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图标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和图表组合而成，可以根据需要修改图表数字以及颜色。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641450" y="2205015"/>
            <a:ext cx="490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04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00603" y="858685"/>
            <a:ext cx="79848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图为底部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PNG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素材和图表组合而成，可以根据需要修改图表数字以及颜色。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8100" y="2913994"/>
            <a:ext cx="4083270" cy="2898264"/>
            <a:chOff x="408100" y="2837794"/>
            <a:chExt cx="4083270" cy="289826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271909707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3" name="组合 52"/>
          <p:cNvGrpSpPr/>
          <p:nvPr/>
        </p:nvGrpSpPr>
        <p:grpSpPr>
          <a:xfrm>
            <a:off x="4122850" y="2913994"/>
            <a:ext cx="4083270" cy="2898264"/>
            <a:chOff x="408100" y="2837794"/>
            <a:chExt cx="4083270" cy="2898264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56" name="图表 55"/>
            <p:cNvGraphicFramePr/>
            <p:nvPr>
              <p:extLst>
                <p:ext uri="{D42A27DB-BD31-4B8C-83A1-F6EECF244321}">
                  <p14:modId xmlns:p14="http://schemas.microsoft.com/office/powerpoint/2010/main" val="2816305091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7" name="组合 56"/>
          <p:cNvGrpSpPr/>
          <p:nvPr/>
        </p:nvGrpSpPr>
        <p:grpSpPr>
          <a:xfrm>
            <a:off x="7837600" y="2913994"/>
            <a:ext cx="4083270" cy="2898264"/>
            <a:chOff x="408100" y="2837794"/>
            <a:chExt cx="4083270" cy="2898264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59" name="图表 58"/>
            <p:cNvGraphicFramePr/>
            <p:nvPr>
              <p:extLst>
                <p:ext uri="{D42A27DB-BD31-4B8C-83A1-F6EECF244321}">
                  <p14:modId xmlns:p14="http://schemas.microsoft.com/office/powerpoint/2010/main" val="142229853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61" name="文本框 60"/>
          <p:cNvSpPr txBox="1"/>
          <p:nvPr/>
        </p:nvSpPr>
        <p:spPr>
          <a:xfrm>
            <a:off x="1599485" y="6050153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605E5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2800" dirty="0">
              <a:solidFill>
                <a:srgbClr val="605E5E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366029" y="6050153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605E5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2800" dirty="0">
              <a:solidFill>
                <a:srgbClr val="605E5E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080779" y="6050153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605E5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2800" dirty="0">
              <a:solidFill>
                <a:srgbClr val="605E5E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44331" y="3665970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68%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318429" y="366597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75%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0017186" y="3665970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60%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402972" y="3042552"/>
            <a:ext cx="4162574" cy="2775049"/>
            <a:chOff x="392848" y="2988371"/>
            <a:chExt cx="4162574" cy="2775049"/>
          </a:xfrm>
        </p:grpSpPr>
        <p:grpSp>
          <p:nvGrpSpPr>
            <p:cNvPr id="133" name="组合 132"/>
            <p:cNvGrpSpPr/>
            <p:nvPr/>
          </p:nvGrpSpPr>
          <p:grpSpPr>
            <a:xfrm>
              <a:off x="392848" y="2988371"/>
              <a:ext cx="4162574" cy="2775049"/>
              <a:chOff x="-268491" y="2565401"/>
              <a:chExt cx="4335861" cy="2890574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513439" y="2624688"/>
                <a:ext cx="2772000" cy="2772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548C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135" name="图表 134"/>
              <p:cNvGraphicFramePr/>
              <p:nvPr>
                <p:extLst>
                  <p:ext uri="{D42A27DB-BD31-4B8C-83A1-F6EECF244321}">
                    <p14:modId xmlns:p14="http://schemas.microsoft.com/office/powerpoint/2010/main" val="4194143758"/>
                  </p:ext>
                </p:extLst>
              </p:nvPr>
            </p:nvGraphicFramePr>
            <p:xfrm>
              <a:off x="-268491" y="2565401"/>
              <a:ext cx="4335861" cy="28905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4" name="同心圆 3"/>
            <p:cNvSpPr/>
            <p:nvPr/>
          </p:nvSpPr>
          <p:spPr>
            <a:xfrm>
              <a:off x="1898692" y="3800454"/>
              <a:ext cx="1150883" cy="1150883"/>
            </a:xfrm>
            <a:prstGeom prst="donut">
              <a:avLst>
                <a:gd name="adj" fmla="val 12646"/>
              </a:avLst>
            </a:prstGeom>
            <a:solidFill>
              <a:srgbClr val="0D0D0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545180" y="3042552"/>
            <a:ext cx="4162574" cy="2775049"/>
            <a:chOff x="392848" y="2988371"/>
            <a:chExt cx="4162574" cy="2775049"/>
          </a:xfrm>
        </p:grpSpPr>
        <p:grpSp>
          <p:nvGrpSpPr>
            <p:cNvPr id="137" name="组合 136"/>
            <p:cNvGrpSpPr/>
            <p:nvPr/>
          </p:nvGrpSpPr>
          <p:grpSpPr>
            <a:xfrm>
              <a:off x="392848" y="2988371"/>
              <a:ext cx="4162574" cy="2775049"/>
              <a:chOff x="-268491" y="2565401"/>
              <a:chExt cx="4335861" cy="2890574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513439" y="2624688"/>
                <a:ext cx="2772000" cy="2772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548C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140" name="图表 139"/>
              <p:cNvGraphicFramePr/>
              <p:nvPr>
                <p:extLst>
                  <p:ext uri="{D42A27DB-BD31-4B8C-83A1-F6EECF244321}">
                    <p14:modId xmlns:p14="http://schemas.microsoft.com/office/powerpoint/2010/main" val="769487402"/>
                  </p:ext>
                </p:extLst>
              </p:nvPr>
            </p:nvGraphicFramePr>
            <p:xfrm>
              <a:off x="-268491" y="2565401"/>
              <a:ext cx="4335861" cy="28905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138" name="同心圆 137"/>
            <p:cNvSpPr/>
            <p:nvPr/>
          </p:nvSpPr>
          <p:spPr>
            <a:xfrm>
              <a:off x="1898692" y="3800454"/>
              <a:ext cx="1150883" cy="1150883"/>
            </a:xfrm>
            <a:prstGeom prst="donut">
              <a:avLst>
                <a:gd name="adj" fmla="val 12646"/>
              </a:avLst>
            </a:prstGeom>
            <a:solidFill>
              <a:srgbClr val="0D0D0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5493332" y="3042552"/>
            <a:ext cx="4162574" cy="2775049"/>
            <a:chOff x="392848" y="2988371"/>
            <a:chExt cx="4162574" cy="2775049"/>
          </a:xfrm>
        </p:grpSpPr>
        <p:grpSp>
          <p:nvGrpSpPr>
            <p:cNvPr id="142" name="组合 141"/>
            <p:cNvGrpSpPr/>
            <p:nvPr/>
          </p:nvGrpSpPr>
          <p:grpSpPr>
            <a:xfrm>
              <a:off x="392848" y="2988371"/>
              <a:ext cx="4162574" cy="2775049"/>
              <a:chOff x="-268491" y="2565401"/>
              <a:chExt cx="4335861" cy="2890574"/>
            </a:xfrm>
          </p:grpSpPr>
          <p:sp>
            <p:nvSpPr>
              <p:cNvPr id="144" name="椭圆 143"/>
              <p:cNvSpPr/>
              <p:nvPr/>
            </p:nvSpPr>
            <p:spPr>
              <a:xfrm>
                <a:off x="513439" y="2624688"/>
                <a:ext cx="2772000" cy="2772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548C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145" name="图表 144"/>
              <p:cNvGraphicFramePr/>
              <p:nvPr>
                <p:extLst>
                  <p:ext uri="{D42A27DB-BD31-4B8C-83A1-F6EECF244321}">
                    <p14:modId xmlns:p14="http://schemas.microsoft.com/office/powerpoint/2010/main" val="3486386165"/>
                  </p:ext>
                </p:extLst>
              </p:nvPr>
            </p:nvGraphicFramePr>
            <p:xfrm>
              <a:off x="-268491" y="2565401"/>
              <a:ext cx="4335861" cy="28905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43" name="同心圆 142"/>
            <p:cNvSpPr/>
            <p:nvPr/>
          </p:nvSpPr>
          <p:spPr>
            <a:xfrm>
              <a:off x="1898692" y="3800454"/>
              <a:ext cx="1150883" cy="1150883"/>
            </a:xfrm>
            <a:prstGeom prst="donut">
              <a:avLst>
                <a:gd name="adj" fmla="val 12646"/>
              </a:avLst>
            </a:prstGeom>
            <a:solidFill>
              <a:srgbClr val="0D0D0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8441483" y="3042552"/>
            <a:ext cx="4162574" cy="2775049"/>
            <a:chOff x="392848" y="2988371"/>
            <a:chExt cx="4162574" cy="2775049"/>
          </a:xfrm>
        </p:grpSpPr>
        <p:grpSp>
          <p:nvGrpSpPr>
            <p:cNvPr id="147" name="组合 146"/>
            <p:cNvGrpSpPr/>
            <p:nvPr/>
          </p:nvGrpSpPr>
          <p:grpSpPr>
            <a:xfrm>
              <a:off x="392848" y="2988371"/>
              <a:ext cx="4162574" cy="2775049"/>
              <a:chOff x="-268491" y="2565401"/>
              <a:chExt cx="4335861" cy="2890574"/>
            </a:xfrm>
          </p:grpSpPr>
          <p:sp>
            <p:nvSpPr>
              <p:cNvPr id="149" name="椭圆 148"/>
              <p:cNvSpPr/>
              <p:nvPr/>
            </p:nvSpPr>
            <p:spPr>
              <a:xfrm>
                <a:off x="513439" y="2624688"/>
                <a:ext cx="2772000" cy="2772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548C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150" name="图表 149"/>
              <p:cNvGraphicFramePr/>
              <p:nvPr>
                <p:extLst>
                  <p:ext uri="{D42A27DB-BD31-4B8C-83A1-F6EECF244321}">
                    <p14:modId xmlns:p14="http://schemas.microsoft.com/office/powerpoint/2010/main" val="739162"/>
                  </p:ext>
                </p:extLst>
              </p:nvPr>
            </p:nvGraphicFramePr>
            <p:xfrm>
              <a:off x="-268491" y="2565401"/>
              <a:ext cx="4335861" cy="28905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148" name="同心圆 147"/>
            <p:cNvSpPr/>
            <p:nvPr/>
          </p:nvSpPr>
          <p:spPr>
            <a:xfrm>
              <a:off x="1898692" y="3800454"/>
              <a:ext cx="1150883" cy="1150883"/>
            </a:xfrm>
            <a:prstGeom prst="donut">
              <a:avLst>
                <a:gd name="adj" fmla="val 12646"/>
              </a:avLst>
            </a:prstGeom>
            <a:solidFill>
              <a:srgbClr val="0D0D0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0260136" y="4037161"/>
            <a:ext cx="525264" cy="785829"/>
            <a:chOff x="10158413" y="3421063"/>
            <a:chExt cx="604837" cy="904876"/>
          </a:xfrm>
        </p:grpSpPr>
        <p:sp>
          <p:nvSpPr>
            <p:cNvPr id="176" name="Freeform 5"/>
            <p:cNvSpPr>
              <a:spLocks noEditPoints="1"/>
            </p:cNvSpPr>
            <p:nvPr/>
          </p:nvSpPr>
          <p:spPr bwMode="auto">
            <a:xfrm>
              <a:off x="10158413" y="3981451"/>
              <a:ext cx="604837" cy="301625"/>
            </a:xfrm>
            <a:custGeom>
              <a:avLst/>
              <a:gdLst>
                <a:gd name="T0" fmla="*/ 0 w 98"/>
                <a:gd name="T1" fmla="*/ 0 h 49"/>
                <a:gd name="T2" fmla="*/ 49 w 98"/>
                <a:gd name="T3" fmla="*/ 49 h 49"/>
                <a:gd name="T4" fmla="*/ 98 w 98"/>
                <a:gd name="T5" fmla="*/ 0 h 49"/>
                <a:gd name="T6" fmla="*/ 0 w 98"/>
                <a:gd name="T7" fmla="*/ 0 h 49"/>
                <a:gd name="T8" fmla="*/ 21 w 98"/>
                <a:gd name="T9" fmla="*/ 18 h 49"/>
                <a:gd name="T10" fmla="*/ 16 w 98"/>
                <a:gd name="T11" fmla="*/ 14 h 49"/>
                <a:gd name="T12" fmla="*/ 21 w 98"/>
                <a:gd name="T13" fmla="*/ 9 h 49"/>
                <a:gd name="T14" fmla="*/ 26 w 98"/>
                <a:gd name="T15" fmla="*/ 14 h 49"/>
                <a:gd name="T16" fmla="*/ 21 w 98"/>
                <a:gd name="T17" fmla="*/ 18 h 49"/>
                <a:gd name="T18" fmla="*/ 40 w 98"/>
                <a:gd name="T19" fmla="*/ 18 h 49"/>
                <a:gd name="T20" fmla="*/ 35 w 98"/>
                <a:gd name="T21" fmla="*/ 14 h 49"/>
                <a:gd name="T22" fmla="*/ 40 w 98"/>
                <a:gd name="T23" fmla="*/ 9 h 49"/>
                <a:gd name="T24" fmla="*/ 45 w 98"/>
                <a:gd name="T25" fmla="*/ 14 h 49"/>
                <a:gd name="T26" fmla="*/ 40 w 98"/>
                <a:gd name="T27" fmla="*/ 18 h 49"/>
                <a:gd name="T28" fmla="*/ 59 w 98"/>
                <a:gd name="T29" fmla="*/ 18 h 49"/>
                <a:gd name="T30" fmla="*/ 54 w 98"/>
                <a:gd name="T31" fmla="*/ 14 h 49"/>
                <a:gd name="T32" fmla="*/ 59 w 98"/>
                <a:gd name="T33" fmla="*/ 9 h 49"/>
                <a:gd name="T34" fmla="*/ 64 w 98"/>
                <a:gd name="T35" fmla="*/ 14 h 49"/>
                <a:gd name="T36" fmla="*/ 59 w 98"/>
                <a:gd name="T37" fmla="*/ 18 h 49"/>
                <a:gd name="T38" fmla="*/ 78 w 98"/>
                <a:gd name="T39" fmla="*/ 18 h 49"/>
                <a:gd name="T40" fmla="*/ 73 w 98"/>
                <a:gd name="T41" fmla="*/ 14 h 49"/>
                <a:gd name="T42" fmla="*/ 78 w 98"/>
                <a:gd name="T43" fmla="*/ 9 h 49"/>
                <a:gd name="T44" fmla="*/ 83 w 98"/>
                <a:gd name="T45" fmla="*/ 14 h 49"/>
                <a:gd name="T46" fmla="*/ 78 w 98"/>
                <a:gd name="T4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49">
                  <a:moveTo>
                    <a:pt x="0" y="0"/>
                  </a:moveTo>
                  <a:cubicBezTo>
                    <a:pt x="0" y="27"/>
                    <a:pt x="22" y="49"/>
                    <a:pt x="49" y="49"/>
                  </a:cubicBezTo>
                  <a:cubicBezTo>
                    <a:pt x="76" y="49"/>
                    <a:pt x="98" y="27"/>
                    <a:pt x="98" y="0"/>
                  </a:cubicBezTo>
                  <a:lnTo>
                    <a:pt x="0" y="0"/>
                  </a:lnTo>
                  <a:close/>
                  <a:moveTo>
                    <a:pt x="21" y="18"/>
                  </a:moveTo>
                  <a:cubicBezTo>
                    <a:pt x="18" y="18"/>
                    <a:pt x="16" y="16"/>
                    <a:pt x="16" y="14"/>
                  </a:cubicBezTo>
                  <a:cubicBezTo>
                    <a:pt x="16" y="11"/>
                    <a:pt x="18" y="9"/>
                    <a:pt x="21" y="9"/>
                  </a:cubicBezTo>
                  <a:cubicBezTo>
                    <a:pt x="23" y="9"/>
                    <a:pt x="26" y="11"/>
                    <a:pt x="26" y="14"/>
                  </a:cubicBezTo>
                  <a:cubicBezTo>
                    <a:pt x="26" y="16"/>
                    <a:pt x="23" y="18"/>
                    <a:pt x="21" y="18"/>
                  </a:cubicBezTo>
                  <a:close/>
                  <a:moveTo>
                    <a:pt x="40" y="18"/>
                  </a:moveTo>
                  <a:cubicBezTo>
                    <a:pt x="37" y="18"/>
                    <a:pt x="35" y="16"/>
                    <a:pt x="35" y="14"/>
                  </a:cubicBezTo>
                  <a:cubicBezTo>
                    <a:pt x="35" y="11"/>
                    <a:pt x="37" y="9"/>
                    <a:pt x="40" y="9"/>
                  </a:cubicBezTo>
                  <a:cubicBezTo>
                    <a:pt x="42" y="9"/>
                    <a:pt x="45" y="11"/>
                    <a:pt x="45" y="14"/>
                  </a:cubicBezTo>
                  <a:cubicBezTo>
                    <a:pt x="45" y="16"/>
                    <a:pt x="42" y="18"/>
                    <a:pt x="40" y="18"/>
                  </a:cubicBezTo>
                  <a:close/>
                  <a:moveTo>
                    <a:pt x="59" y="18"/>
                  </a:moveTo>
                  <a:cubicBezTo>
                    <a:pt x="56" y="18"/>
                    <a:pt x="54" y="16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1" y="9"/>
                    <a:pt x="64" y="11"/>
                    <a:pt x="64" y="14"/>
                  </a:cubicBezTo>
                  <a:cubicBezTo>
                    <a:pt x="64" y="16"/>
                    <a:pt x="61" y="18"/>
                    <a:pt x="59" y="18"/>
                  </a:cubicBezTo>
                  <a:close/>
                  <a:moveTo>
                    <a:pt x="78" y="18"/>
                  </a:moveTo>
                  <a:cubicBezTo>
                    <a:pt x="75" y="18"/>
                    <a:pt x="73" y="16"/>
                    <a:pt x="73" y="14"/>
                  </a:cubicBezTo>
                  <a:cubicBezTo>
                    <a:pt x="73" y="11"/>
                    <a:pt x="75" y="9"/>
                    <a:pt x="78" y="9"/>
                  </a:cubicBezTo>
                  <a:cubicBezTo>
                    <a:pt x="81" y="9"/>
                    <a:pt x="83" y="11"/>
                    <a:pt x="83" y="14"/>
                  </a:cubicBezTo>
                  <a:cubicBezTo>
                    <a:pt x="83" y="16"/>
                    <a:pt x="81" y="18"/>
                    <a:pt x="78" y="18"/>
                  </a:cubicBezTo>
                  <a:close/>
                </a:path>
              </a:pathLst>
            </a:custGeom>
            <a:solidFill>
              <a:srgbClr val="427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"/>
            <p:cNvSpPr>
              <a:spLocks/>
            </p:cNvSpPr>
            <p:nvPr/>
          </p:nvSpPr>
          <p:spPr bwMode="auto">
            <a:xfrm>
              <a:off x="10171113" y="3532188"/>
              <a:ext cx="307975" cy="387350"/>
            </a:xfrm>
            <a:custGeom>
              <a:avLst/>
              <a:gdLst>
                <a:gd name="T0" fmla="*/ 183 w 194"/>
                <a:gd name="T1" fmla="*/ 0 h 244"/>
                <a:gd name="T2" fmla="*/ 0 w 194"/>
                <a:gd name="T3" fmla="*/ 244 h 244"/>
                <a:gd name="T4" fmla="*/ 194 w 194"/>
                <a:gd name="T5" fmla="*/ 244 h 244"/>
                <a:gd name="T6" fmla="*/ 183 w 194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4">
                  <a:moveTo>
                    <a:pt x="183" y="0"/>
                  </a:moveTo>
                  <a:lnTo>
                    <a:pt x="0" y="244"/>
                  </a:lnTo>
                  <a:lnTo>
                    <a:pt x="194" y="24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427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7"/>
            <p:cNvSpPr>
              <a:spLocks/>
            </p:cNvSpPr>
            <p:nvPr/>
          </p:nvSpPr>
          <p:spPr bwMode="auto">
            <a:xfrm>
              <a:off x="10461625" y="3532188"/>
              <a:ext cx="301625" cy="387350"/>
            </a:xfrm>
            <a:custGeom>
              <a:avLst/>
              <a:gdLst>
                <a:gd name="T0" fmla="*/ 11 w 190"/>
                <a:gd name="T1" fmla="*/ 0 h 244"/>
                <a:gd name="T2" fmla="*/ 190 w 190"/>
                <a:gd name="T3" fmla="*/ 244 h 244"/>
                <a:gd name="T4" fmla="*/ 0 w 190"/>
                <a:gd name="T5" fmla="*/ 244 h 244"/>
                <a:gd name="T6" fmla="*/ 11 w 190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44">
                  <a:moveTo>
                    <a:pt x="11" y="0"/>
                  </a:moveTo>
                  <a:lnTo>
                    <a:pt x="190" y="244"/>
                  </a:lnTo>
                  <a:lnTo>
                    <a:pt x="0" y="24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8"/>
            <p:cNvSpPr>
              <a:spLocks noChangeArrowheads="1"/>
            </p:cNvSpPr>
            <p:nvPr/>
          </p:nvSpPr>
          <p:spPr bwMode="auto">
            <a:xfrm>
              <a:off x="10448925" y="3421063"/>
              <a:ext cx="36512" cy="560388"/>
            </a:xfrm>
            <a:prstGeom prst="rect">
              <a:avLst/>
            </a:pr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9"/>
            <p:cNvSpPr>
              <a:spLocks/>
            </p:cNvSpPr>
            <p:nvPr/>
          </p:nvSpPr>
          <p:spPr bwMode="auto">
            <a:xfrm>
              <a:off x="10250488" y="4178301"/>
              <a:ext cx="149225" cy="141288"/>
            </a:xfrm>
            <a:custGeom>
              <a:avLst/>
              <a:gdLst>
                <a:gd name="T0" fmla="*/ 15 w 24"/>
                <a:gd name="T1" fmla="*/ 5 h 23"/>
                <a:gd name="T2" fmla="*/ 6 w 24"/>
                <a:gd name="T3" fmla="*/ 14 h 23"/>
                <a:gd name="T4" fmla="*/ 6 w 24"/>
                <a:gd name="T5" fmla="*/ 23 h 23"/>
                <a:gd name="T6" fmla="*/ 24 w 24"/>
                <a:gd name="T7" fmla="*/ 5 h 23"/>
                <a:gd name="T8" fmla="*/ 15 w 2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5"/>
                  </a:moveTo>
                  <a:cubicBezTo>
                    <a:pt x="15" y="10"/>
                    <a:pt x="11" y="14"/>
                    <a:pt x="6" y="14"/>
                  </a:cubicBezTo>
                  <a:cubicBezTo>
                    <a:pt x="0" y="14"/>
                    <a:pt x="0" y="23"/>
                    <a:pt x="6" y="23"/>
                  </a:cubicBezTo>
                  <a:cubicBezTo>
                    <a:pt x="16" y="23"/>
                    <a:pt x="23" y="15"/>
                    <a:pt x="24" y="5"/>
                  </a:cubicBezTo>
                  <a:cubicBezTo>
                    <a:pt x="24" y="0"/>
                    <a:pt x="15" y="0"/>
                    <a:pt x="15" y="5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0"/>
            <p:cNvSpPr>
              <a:spLocks/>
            </p:cNvSpPr>
            <p:nvPr/>
          </p:nvSpPr>
          <p:spPr bwMode="auto">
            <a:xfrm>
              <a:off x="10344150" y="4178301"/>
              <a:ext cx="215900" cy="147638"/>
            </a:xfrm>
            <a:custGeom>
              <a:avLst/>
              <a:gdLst>
                <a:gd name="T0" fmla="*/ 26 w 35"/>
                <a:gd name="T1" fmla="*/ 5 h 24"/>
                <a:gd name="T2" fmla="*/ 9 w 35"/>
                <a:gd name="T3" fmla="*/ 5 h 24"/>
                <a:gd name="T4" fmla="*/ 0 w 35"/>
                <a:gd name="T5" fmla="*/ 5 h 24"/>
                <a:gd name="T6" fmla="*/ 18 w 35"/>
                <a:gd name="T7" fmla="*/ 23 h 24"/>
                <a:gd name="T8" fmla="*/ 35 w 35"/>
                <a:gd name="T9" fmla="*/ 5 h 24"/>
                <a:gd name="T10" fmla="*/ 26 w 35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4">
                  <a:moveTo>
                    <a:pt x="26" y="5"/>
                  </a:moveTo>
                  <a:cubicBezTo>
                    <a:pt x="26" y="17"/>
                    <a:pt x="9" y="17"/>
                    <a:pt x="9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5"/>
                    <a:pt x="8" y="23"/>
                    <a:pt x="18" y="23"/>
                  </a:cubicBezTo>
                  <a:cubicBezTo>
                    <a:pt x="27" y="24"/>
                    <a:pt x="35" y="15"/>
                    <a:pt x="35" y="5"/>
                  </a:cubicBezTo>
                  <a:cubicBezTo>
                    <a:pt x="35" y="0"/>
                    <a:pt x="27" y="0"/>
                    <a:pt x="26" y="5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1"/>
            <p:cNvSpPr>
              <a:spLocks/>
            </p:cNvSpPr>
            <p:nvPr/>
          </p:nvSpPr>
          <p:spPr bwMode="auto">
            <a:xfrm>
              <a:off x="10504488" y="4178301"/>
              <a:ext cx="147637" cy="141288"/>
            </a:xfrm>
            <a:custGeom>
              <a:avLst/>
              <a:gdLst>
                <a:gd name="T0" fmla="*/ 18 w 24"/>
                <a:gd name="T1" fmla="*/ 14 h 23"/>
                <a:gd name="T2" fmla="*/ 9 w 24"/>
                <a:gd name="T3" fmla="*/ 5 h 23"/>
                <a:gd name="T4" fmla="*/ 0 w 24"/>
                <a:gd name="T5" fmla="*/ 5 h 23"/>
                <a:gd name="T6" fmla="*/ 18 w 24"/>
                <a:gd name="T7" fmla="*/ 23 h 23"/>
                <a:gd name="T8" fmla="*/ 18 w 24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14"/>
                  </a:moveTo>
                  <a:cubicBezTo>
                    <a:pt x="13" y="14"/>
                    <a:pt x="9" y="10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1" y="15"/>
                    <a:pt x="8" y="23"/>
                    <a:pt x="18" y="23"/>
                  </a:cubicBezTo>
                  <a:cubicBezTo>
                    <a:pt x="24" y="23"/>
                    <a:pt x="24" y="14"/>
                    <a:pt x="18" y="14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2"/>
            <p:cNvSpPr>
              <a:spLocks/>
            </p:cNvSpPr>
            <p:nvPr/>
          </p:nvSpPr>
          <p:spPr bwMode="auto">
            <a:xfrm>
              <a:off x="10479088" y="3427413"/>
              <a:ext cx="130175" cy="98425"/>
            </a:xfrm>
            <a:custGeom>
              <a:avLst/>
              <a:gdLst>
                <a:gd name="T0" fmla="*/ 0 w 82"/>
                <a:gd name="T1" fmla="*/ 0 h 62"/>
                <a:gd name="T2" fmla="*/ 82 w 82"/>
                <a:gd name="T3" fmla="*/ 31 h 62"/>
                <a:gd name="T4" fmla="*/ 0 w 82"/>
                <a:gd name="T5" fmla="*/ 62 h 62"/>
                <a:gd name="T6" fmla="*/ 0 w 8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2">
                  <a:moveTo>
                    <a:pt x="0" y="0"/>
                  </a:moveTo>
                  <a:lnTo>
                    <a:pt x="8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233950" y="4136171"/>
            <a:ext cx="610740" cy="614876"/>
            <a:chOff x="10121900" y="1050926"/>
            <a:chExt cx="703262" cy="708025"/>
          </a:xfrm>
        </p:grpSpPr>
        <p:sp>
          <p:nvSpPr>
            <p:cNvPr id="165" name="Freeform 44"/>
            <p:cNvSpPr>
              <a:spLocks/>
            </p:cNvSpPr>
            <p:nvPr/>
          </p:nvSpPr>
          <p:spPr bwMode="auto">
            <a:xfrm>
              <a:off x="10331450" y="1068388"/>
              <a:ext cx="493712" cy="690563"/>
            </a:xfrm>
            <a:custGeom>
              <a:avLst/>
              <a:gdLst>
                <a:gd name="T0" fmla="*/ 60 w 80"/>
                <a:gd name="T1" fmla="*/ 27 h 112"/>
                <a:gd name="T2" fmla="*/ 63 w 80"/>
                <a:gd name="T3" fmla="*/ 43 h 112"/>
                <a:gd name="T4" fmla="*/ 66 w 80"/>
                <a:gd name="T5" fmla="*/ 39 h 112"/>
                <a:gd name="T6" fmla="*/ 72 w 80"/>
                <a:gd name="T7" fmla="*/ 44 h 112"/>
                <a:gd name="T8" fmla="*/ 64 w 80"/>
                <a:gd name="T9" fmla="*/ 52 h 112"/>
                <a:gd name="T10" fmla="*/ 66 w 80"/>
                <a:gd name="T11" fmla="*/ 65 h 112"/>
                <a:gd name="T12" fmla="*/ 70 w 80"/>
                <a:gd name="T13" fmla="*/ 61 h 112"/>
                <a:gd name="T14" fmla="*/ 75 w 80"/>
                <a:gd name="T15" fmla="*/ 66 h 112"/>
                <a:gd name="T16" fmla="*/ 68 w 80"/>
                <a:gd name="T17" fmla="*/ 74 h 112"/>
                <a:gd name="T18" fmla="*/ 73 w 80"/>
                <a:gd name="T19" fmla="*/ 108 h 112"/>
                <a:gd name="T20" fmla="*/ 70 w 80"/>
                <a:gd name="T21" fmla="*/ 112 h 112"/>
                <a:gd name="T22" fmla="*/ 38 w 80"/>
                <a:gd name="T23" fmla="*/ 51 h 112"/>
                <a:gd name="T24" fmla="*/ 11 w 80"/>
                <a:gd name="T25" fmla="*/ 80 h 112"/>
                <a:gd name="T26" fmla="*/ 17 w 80"/>
                <a:gd name="T27" fmla="*/ 104 h 112"/>
                <a:gd name="T28" fmla="*/ 12 w 80"/>
                <a:gd name="T29" fmla="*/ 110 h 112"/>
                <a:gd name="T30" fmla="*/ 0 w 80"/>
                <a:gd name="T31" fmla="*/ 86 h 112"/>
                <a:gd name="T32" fmla="*/ 45 w 80"/>
                <a:gd name="T33" fmla="*/ 30 h 112"/>
                <a:gd name="T34" fmla="*/ 76 w 80"/>
                <a:gd name="T35" fmla="*/ 0 h 112"/>
                <a:gd name="T36" fmla="*/ 60 w 80"/>
                <a:gd name="T37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12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solidFill>
              <a:srgbClr val="427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45"/>
            <p:cNvSpPr>
              <a:spLocks/>
            </p:cNvSpPr>
            <p:nvPr/>
          </p:nvSpPr>
          <p:spPr bwMode="auto">
            <a:xfrm>
              <a:off x="10121900" y="1050926"/>
              <a:ext cx="677862" cy="547688"/>
            </a:xfrm>
            <a:custGeom>
              <a:avLst/>
              <a:gdLst>
                <a:gd name="T0" fmla="*/ 85 w 110"/>
                <a:gd name="T1" fmla="*/ 22 h 89"/>
                <a:gd name="T2" fmla="*/ 69 w 110"/>
                <a:gd name="T3" fmla="*/ 22 h 89"/>
                <a:gd name="T4" fmla="*/ 73 w 110"/>
                <a:gd name="T5" fmla="*/ 18 h 89"/>
                <a:gd name="T6" fmla="*/ 67 w 110"/>
                <a:gd name="T7" fmla="*/ 13 h 89"/>
                <a:gd name="T8" fmla="*/ 60 w 110"/>
                <a:gd name="T9" fmla="*/ 22 h 89"/>
                <a:gd name="T10" fmla="*/ 47 w 110"/>
                <a:gd name="T11" fmla="*/ 21 h 89"/>
                <a:gd name="T12" fmla="*/ 50 w 110"/>
                <a:gd name="T13" fmla="*/ 17 h 89"/>
                <a:gd name="T14" fmla="*/ 45 w 110"/>
                <a:gd name="T15" fmla="*/ 13 h 89"/>
                <a:gd name="T16" fmla="*/ 38 w 110"/>
                <a:gd name="T17" fmla="*/ 21 h 89"/>
                <a:gd name="T18" fmla="*/ 4 w 110"/>
                <a:gd name="T19" fmla="*/ 20 h 89"/>
                <a:gd name="T20" fmla="*/ 0 w 110"/>
                <a:gd name="T21" fmla="*/ 24 h 89"/>
                <a:gd name="T22" fmla="*/ 64 w 110"/>
                <a:gd name="T23" fmla="*/ 47 h 89"/>
                <a:gd name="T24" fmla="*/ 39 w 110"/>
                <a:gd name="T25" fmla="*/ 78 h 89"/>
                <a:gd name="T26" fmla="*/ 15 w 110"/>
                <a:gd name="T27" fmla="*/ 75 h 89"/>
                <a:gd name="T28" fmla="*/ 10 w 110"/>
                <a:gd name="T29" fmla="*/ 81 h 89"/>
                <a:gd name="T30" fmla="*/ 34 w 110"/>
                <a:gd name="T31" fmla="*/ 89 h 89"/>
                <a:gd name="T32" fmla="*/ 110 w 110"/>
                <a:gd name="T33" fmla="*/ 3 h 89"/>
                <a:gd name="T34" fmla="*/ 85 w 110"/>
                <a:gd name="T3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89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1272536" y="4189439"/>
            <a:ext cx="811553" cy="369096"/>
            <a:chOff x="8478838" y="1247776"/>
            <a:chExt cx="1123950" cy="511175"/>
          </a:xfrm>
        </p:grpSpPr>
        <p:sp>
          <p:nvSpPr>
            <p:cNvPr id="167" name="Freeform 24"/>
            <p:cNvSpPr>
              <a:spLocks/>
            </p:cNvSpPr>
            <p:nvPr/>
          </p:nvSpPr>
          <p:spPr bwMode="auto">
            <a:xfrm>
              <a:off x="8478838" y="1408113"/>
              <a:ext cx="1123950" cy="269875"/>
            </a:xfrm>
            <a:custGeom>
              <a:avLst/>
              <a:gdLst>
                <a:gd name="T0" fmla="*/ 0 w 182"/>
                <a:gd name="T1" fmla="*/ 3 h 44"/>
                <a:gd name="T2" fmla="*/ 1 w 182"/>
                <a:gd name="T3" fmla="*/ 3 h 44"/>
                <a:gd name="T4" fmla="*/ 153 w 182"/>
                <a:gd name="T5" fmla="*/ 3 h 44"/>
                <a:gd name="T6" fmla="*/ 182 w 182"/>
                <a:gd name="T7" fmla="*/ 41 h 44"/>
                <a:gd name="T8" fmla="*/ 182 w 182"/>
                <a:gd name="T9" fmla="*/ 41 h 44"/>
                <a:gd name="T10" fmla="*/ 182 w 182"/>
                <a:gd name="T11" fmla="*/ 41 h 44"/>
                <a:gd name="T12" fmla="*/ 170 w 182"/>
                <a:gd name="T13" fmla="*/ 41 h 44"/>
                <a:gd name="T14" fmla="*/ 150 w 182"/>
                <a:gd name="T15" fmla="*/ 22 h 44"/>
                <a:gd name="T16" fmla="*/ 130 w 182"/>
                <a:gd name="T17" fmla="*/ 41 h 44"/>
                <a:gd name="T18" fmla="*/ 65 w 182"/>
                <a:gd name="T19" fmla="*/ 41 h 44"/>
                <a:gd name="T20" fmla="*/ 45 w 182"/>
                <a:gd name="T21" fmla="*/ 22 h 44"/>
                <a:gd name="T22" fmla="*/ 26 w 182"/>
                <a:gd name="T23" fmla="*/ 41 h 44"/>
                <a:gd name="T24" fmla="*/ 22 w 182"/>
                <a:gd name="T25" fmla="*/ 41 h 44"/>
                <a:gd name="T26" fmla="*/ 0 w 182"/>
                <a:gd name="T27" fmla="*/ 3 h 44"/>
                <a:gd name="T28" fmla="*/ 0 w 182"/>
                <a:gd name="T29" fmla="*/ 3 h 44"/>
                <a:gd name="T30" fmla="*/ 0 w 182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4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auto">
            <a:xfrm>
              <a:off x="8651875" y="1284288"/>
              <a:ext cx="666750" cy="173038"/>
            </a:xfrm>
            <a:custGeom>
              <a:avLst/>
              <a:gdLst>
                <a:gd name="T0" fmla="*/ 27 w 108"/>
                <a:gd name="T1" fmla="*/ 2 h 28"/>
                <a:gd name="T2" fmla="*/ 30 w 108"/>
                <a:gd name="T3" fmla="*/ 0 h 28"/>
                <a:gd name="T4" fmla="*/ 78 w 108"/>
                <a:gd name="T5" fmla="*/ 0 h 28"/>
                <a:gd name="T6" fmla="*/ 98 w 108"/>
                <a:gd name="T7" fmla="*/ 12 h 28"/>
                <a:gd name="T8" fmla="*/ 108 w 108"/>
                <a:gd name="T9" fmla="*/ 22 h 28"/>
                <a:gd name="T10" fmla="*/ 108 w 108"/>
                <a:gd name="T11" fmla="*/ 28 h 28"/>
                <a:gd name="T12" fmla="*/ 0 w 108"/>
                <a:gd name="T13" fmla="*/ 28 h 28"/>
                <a:gd name="T14" fmla="*/ 0 w 108"/>
                <a:gd name="T15" fmla="*/ 19 h 28"/>
                <a:gd name="T16" fmla="*/ 27 w 108"/>
                <a:gd name="T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8">
                  <a:moveTo>
                    <a:pt x="27" y="2"/>
                  </a:moveTo>
                  <a:cubicBezTo>
                    <a:pt x="28" y="2"/>
                    <a:pt x="29" y="1"/>
                    <a:pt x="3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5" y="3"/>
                    <a:pt x="92" y="6"/>
                    <a:pt x="98" y="12"/>
                  </a:cubicBezTo>
                  <a:cubicBezTo>
                    <a:pt x="101" y="15"/>
                    <a:pt x="104" y="19"/>
                    <a:pt x="108" y="22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2"/>
                    <a:pt x="18" y="8"/>
                    <a:pt x="27" y="2"/>
                  </a:cubicBezTo>
                  <a:close/>
                </a:path>
              </a:pathLst>
            </a:custGeom>
            <a:solidFill>
              <a:srgbClr val="F0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6"/>
            <p:cNvSpPr>
              <a:spLocks noEditPoints="1"/>
            </p:cNvSpPr>
            <p:nvPr/>
          </p:nvSpPr>
          <p:spPr bwMode="auto">
            <a:xfrm>
              <a:off x="8553450" y="1247776"/>
              <a:ext cx="833437" cy="227013"/>
            </a:xfrm>
            <a:custGeom>
              <a:avLst/>
              <a:gdLst>
                <a:gd name="T0" fmla="*/ 6 w 135"/>
                <a:gd name="T1" fmla="*/ 29 h 37"/>
                <a:gd name="T2" fmla="*/ 57 w 135"/>
                <a:gd name="T3" fmla="*/ 1 h 37"/>
                <a:gd name="T4" fmla="*/ 68 w 135"/>
                <a:gd name="T5" fmla="*/ 0 h 37"/>
                <a:gd name="T6" fmla="*/ 78 w 135"/>
                <a:gd name="T7" fmla="*/ 1 h 37"/>
                <a:gd name="T8" fmla="*/ 129 w 135"/>
                <a:gd name="T9" fmla="*/ 29 h 37"/>
                <a:gd name="T10" fmla="*/ 135 w 135"/>
                <a:gd name="T11" fmla="*/ 37 h 37"/>
                <a:gd name="T12" fmla="*/ 0 w 135"/>
                <a:gd name="T13" fmla="*/ 37 h 37"/>
                <a:gd name="T14" fmla="*/ 6 w 135"/>
                <a:gd name="T15" fmla="*/ 29 h 37"/>
                <a:gd name="T16" fmla="*/ 77 w 135"/>
                <a:gd name="T17" fmla="*/ 10 h 37"/>
                <a:gd name="T18" fmla="*/ 68 w 135"/>
                <a:gd name="T19" fmla="*/ 9 h 37"/>
                <a:gd name="T20" fmla="*/ 58 w 135"/>
                <a:gd name="T21" fmla="*/ 10 h 37"/>
                <a:gd name="T22" fmla="*/ 20 w 135"/>
                <a:gd name="T23" fmla="*/ 28 h 37"/>
                <a:gd name="T24" fmla="*/ 115 w 135"/>
                <a:gd name="T25" fmla="*/ 28 h 37"/>
                <a:gd name="T26" fmla="*/ 77 w 135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7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8953500" y="1265238"/>
              <a:ext cx="38100" cy="185738"/>
            </a:xfrm>
            <a:prstGeom prst="rect">
              <a:avLst/>
            </a:pr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8"/>
            <p:cNvSpPr>
              <a:spLocks/>
            </p:cNvSpPr>
            <p:nvPr/>
          </p:nvSpPr>
          <p:spPr bwMode="auto">
            <a:xfrm>
              <a:off x="9521825" y="1536701"/>
              <a:ext cx="80962" cy="61913"/>
            </a:xfrm>
            <a:custGeom>
              <a:avLst/>
              <a:gdLst>
                <a:gd name="T0" fmla="*/ 5 w 13"/>
                <a:gd name="T1" fmla="*/ 10 h 10"/>
                <a:gd name="T2" fmla="*/ 0 w 13"/>
                <a:gd name="T3" fmla="*/ 5 h 10"/>
                <a:gd name="T4" fmla="*/ 5 w 13"/>
                <a:gd name="T5" fmla="*/ 0 h 10"/>
                <a:gd name="T6" fmla="*/ 10 w 13"/>
                <a:gd name="T7" fmla="*/ 0 h 10"/>
                <a:gd name="T8" fmla="*/ 13 w 13"/>
                <a:gd name="T9" fmla="*/ 10 h 10"/>
                <a:gd name="T10" fmla="*/ 5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Oval 29"/>
            <p:cNvSpPr>
              <a:spLocks noChangeArrowheads="1"/>
            </p:cNvSpPr>
            <p:nvPr/>
          </p:nvSpPr>
          <p:spPr bwMode="auto">
            <a:xfrm>
              <a:off x="8664575" y="1566863"/>
              <a:ext cx="190500" cy="192088"/>
            </a:xfrm>
            <a:prstGeom prst="ellipse">
              <a:avLst/>
            </a:pr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Oval 30"/>
            <p:cNvSpPr>
              <a:spLocks noChangeArrowheads="1"/>
            </p:cNvSpPr>
            <p:nvPr/>
          </p:nvSpPr>
          <p:spPr bwMode="auto">
            <a:xfrm>
              <a:off x="9312275" y="1566863"/>
              <a:ext cx="185737" cy="192088"/>
            </a:xfrm>
            <a:prstGeom prst="ellipse">
              <a:avLst/>
            </a:pr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31"/>
            <p:cNvSpPr>
              <a:spLocks/>
            </p:cNvSpPr>
            <p:nvPr/>
          </p:nvSpPr>
          <p:spPr bwMode="auto">
            <a:xfrm>
              <a:off x="9361488" y="1616076"/>
              <a:ext cx="93662" cy="93663"/>
            </a:xfrm>
            <a:custGeom>
              <a:avLst/>
              <a:gdLst>
                <a:gd name="T0" fmla="*/ 0 w 15"/>
                <a:gd name="T1" fmla="*/ 8 h 15"/>
                <a:gd name="T2" fmla="*/ 7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F0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Oval 32"/>
            <p:cNvSpPr>
              <a:spLocks noChangeArrowheads="1"/>
            </p:cNvSpPr>
            <p:nvPr/>
          </p:nvSpPr>
          <p:spPr bwMode="auto">
            <a:xfrm>
              <a:off x="8713788" y="1616076"/>
              <a:ext cx="92075" cy="93663"/>
            </a:xfrm>
            <a:prstGeom prst="ellipse">
              <a:avLst/>
            </a:prstGeom>
            <a:solidFill>
              <a:srgbClr val="F0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271376" y="4147027"/>
            <a:ext cx="722144" cy="453919"/>
            <a:chOff x="8491538" y="3690938"/>
            <a:chExt cx="1000124" cy="628650"/>
          </a:xfrm>
        </p:grpSpPr>
        <p:sp>
          <p:nvSpPr>
            <p:cNvPr id="156" name="Freeform 57"/>
            <p:cNvSpPr>
              <a:spLocks noEditPoints="1"/>
            </p:cNvSpPr>
            <p:nvPr/>
          </p:nvSpPr>
          <p:spPr bwMode="auto">
            <a:xfrm>
              <a:off x="8491538" y="3925888"/>
              <a:ext cx="395287" cy="3937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3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3 w 64"/>
                <a:gd name="T11" fmla="*/ 56 h 64"/>
                <a:gd name="T12" fmla="*/ 9 w 64"/>
                <a:gd name="T13" fmla="*/ 32 h 64"/>
                <a:gd name="T14" fmla="*/ 32 w 64"/>
                <a:gd name="T15" fmla="*/ 9 h 64"/>
                <a:gd name="T16" fmla="*/ 56 w 64"/>
                <a:gd name="T17" fmla="*/ 33 h 64"/>
                <a:gd name="T18" fmla="*/ 33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solidFill>
              <a:srgbClr val="427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8"/>
            <p:cNvSpPr>
              <a:spLocks noEditPoints="1"/>
            </p:cNvSpPr>
            <p:nvPr/>
          </p:nvSpPr>
          <p:spPr bwMode="auto">
            <a:xfrm>
              <a:off x="9096375" y="3919538"/>
              <a:ext cx="395287" cy="400050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4 h 65"/>
                <a:gd name="T6" fmla="*/ 64 w 64"/>
                <a:gd name="T7" fmla="*/ 32 h 65"/>
                <a:gd name="T8" fmla="*/ 32 w 64"/>
                <a:gd name="T9" fmla="*/ 0 h 65"/>
                <a:gd name="T10" fmla="*/ 32 w 64"/>
                <a:gd name="T11" fmla="*/ 56 h 65"/>
                <a:gd name="T12" fmla="*/ 8 w 64"/>
                <a:gd name="T13" fmla="*/ 32 h 65"/>
                <a:gd name="T14" fmla="*/ 32 w 64"/>
                <a:gd name="T15" fmla="*/ 9 h 65"/>
                <a:gd name="T16" fmla="*/ 55 w 64"/>
                <a:gd name="T17" fmla="*/ 33 h 65"/>
                <a:gd name="T18" fmla="*/ 32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solidFill>
              <a:srgbClr val="427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9059863" y="3716338"/>
              <a:ext cx="239712" cy="393700"/>
            </a:xfrm>
            <a:custGeom>
              <a:avLst/>
              <a:gdLst>
                <a:gd name="T0" fmla="*/ 151 w 151"/>
                <a:gd name="T1" fmla="*/ 244 h 248"/>
                <a:gd name="T2" fmla="*/ 62 w 151"/>
                <a:gd name="T3" fmla="*/ 0 h 248"/>
                <a:gd name="T4" fmla="*/ 3 w 151"/>
                <a:gd name="T5" fmla="*/ 0 h 248"/>
                <a:gd name="T6" fmla="*/ 0 w 151"/>
                <a:gd name="T7" fmla="*/ 15 h 248"/>
                <a:gd name="T8" fmla="*/ 46 w 151"/>
                <a:gd name="T9" fmla="*/ 19 h 248"/>
                <a:gd name="T10" fmla="*/ 140 w 151"/>
                <a:gd name="T11" fmla="*/ 248 h 248"/>
                <a:gd name="T12" fmla="*/ 151 w 151"/>
                <a:gd name="T13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8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0"/>
            <p:cNvSpPr>
              <a:spLocks noEditPoints="1"/>
            </p:cNvSpPr>
            <p:nvPr/>
          </p:nvSpPr>
          <p:spPr bwMode="auto">
            <a:xfrm>
              <a:off x="8682038" y="3740151"/>
              <a:ext cx="512762" cy="461963"/>
            </a:xfrm>
            <a:custGeom>
              <a:avLst/>
              <a:gdLst>
                <a:gd name="T0" fmla="*/ 81 w 83"/>
                <a:gd name="T1" fmla="*/ 15 h 75"/>
                <a:gd name="T2" fmla="*/ 27 w 83"/>
                <a:gd name="T3" fmla="*/ 15 h 75"/>
                <a:gd name="T4" fmla="*/ 21 w 83"/>
                <a:gd name="T5" fmla="*/ 0 h 75"/>
                <a:gd name="T6" fmla="*/ 18 w 83"/>
                <a:gd name="T7" fmla="*/ 5 h 75"/>
                <a:gd name="T8" fmla="*/ 23 w 83"/>
                <a:gd name="T9" fmla="*/ 17 h 75"/>
                <a:gd name="T10" fmla="*/ 0 w 83"/>
                <a:gd name="T11" fmla="*/ 58 h 75"/>
                <a:gd name="T12" fmla="*/ 3 w 83"/>
                <a:gd name="T13" fmla="*/ 62 h 75"/>
                <a:gd name="T14" fmla="*/ 4 w 83"/>
                <a:gd name="T15" fmla="*/ 60 h 75"/>
                <a:gd name="T16" fmla="*/ 5 w 83"/>
                <a:gd name="T17" fmla="*/ 64 h 75"/>
                <a:gd name="T18" fmla="*/ 45 w 83"/>
                <a:gd name="T19" fmla="*/ 69 h 75"/>
                <a:gd name="T20" fmla="*/ 59 w 83"/>
                <a:gd name="T21" fmla="*/ 68 h 75"/>
                <a:gd name="T22" fmla="*/ 57 w 83"/>
                <a:gd name="T23" fmla="*/ 57 h 75"/>
                <a:gd name="T24" fmla="*/ 77 w 83"/>
                <a:gd name="T25" fmla="*/ 27 h 75"/>
                <a:gd name="T26" fmla="*/ 83 w 83"/>
                <a:gd name="T27" fmla="*/ 20 h 75"/>
                <a:gd name="T28" fmla="*/ 81 w 83"/>
                <a:gd name="T29" fmla="*/ 15 h 75"/>
                <a:gd name="T30" fmla="*/ 5 w 83"/>
                <a:gd name="T31" fmla="*/ 59 h 75"/>
                <a:gd name="T32" fmla="*/ 27 w 83"/>
                <a:gd name="T33" fmla="*/ 21 h 75"/>
                <a:gd name="T34" fmla="*/ 44 w 83"/>
                <a:gd name="T35" fmla="*/ 57 h 75"/>
                <a:gd name="T36" fmla="*/ 5 w 83"/>
                <a:gd name="T37" fmla="*/ 59 h 75"/>
                <a:gd name="T38" fmla="*/ 53 w 83"/>
                <a:gd name="T39" fmla="*/ 55 h 75"/>
                <a:gd name="T40" fmla="*/ 50 w 83"/>
                <a:gd name="T41" fmla="*/ 55 h 75"/>
                <a:gd name="T42" fmla="*/ 31 w 83"/>
                <a:gd name="T43" fmla="*/ 20 h 75"/>
                <a:gd name="T44" fmla="*/ 75 w 83"/>
                <a:gd name="T45" fmla="*/ 20 h 75"/>
                <a:gd name="T46" fmla="*/ 53 w 83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75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solidFill>
              <a:srgbClr val="427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726488" y="3690938"/>
              <a:ext cx="209550" cy="111125"/>
            </a:xfrm>
            <a:custGeom>
              <a:avLst/>
              <a:gdLst>
                <a:gd name="T0" fmla="*/ 34 w 34"/>
                <a:gd name="T1" fmla="*/ 9 h 18"/>
                <a:gd name="T2" fmla="*/ 24 w 34"/>
                <a:gd name="T3" fmla="*/ 4 h 18"/>
                <a:gd name="T4" fmla="*/ 3 w 34"/>
                <a:gd name="T5" fmla="*/ 3 h 18"/>
                <a:gd name="T6" fmla="*/ 7 w 34"/>
                <a:gd name="T7" fmla="*/ 15 h 18"/>
                <a:gd name="T8" fmla="*/ 19 w 34"/>
                <a:gd name="T9" fmla="*/ 11 h 18"/>
                <a:gd name="T10" fmla="*/ 34 w 3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8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645525" y="4079876"/>
              <a:ext cx="85725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0 w 14"/>
                <a:gd name="T5" fmla="*/ 7 h 14"/>
                <a:gd name="T6" fmla="*/ 7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250363" y="4079876"/>
              <a:ext cx="87312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1 w 14"/>
                <a:gd name="T5" fmla="*/ 7 h 14"/>
                <a:gd name="T6" fmla="*/ 7 w 14"/>
                <a:gd name="T7" fmla="*/ 1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8786813" y="3765551"/>
              <a:ext cx="44450" cy="30163"/>
            </a:xfrm>
            <a:custGeom>
              <a:avLst/>
              <a:gdLst>
                <a:gd name="T0" fmla="*/ 6 w 7"/>
                <a:gd name="T1" fmla="*/ 0 h 5"/>
                <a:gd name="T2" fmla="*/ 1 w 7"/>
                <a:gd name="T3" fmla="*/ 3 h 5"/>
                <a:gd name="T4" fmla="*/ 1 w 7"/>
                <a:gd name="T5" fmla="*/ 5 h 5"/>
                <a:gd name="T6" fmla="*/ 7 w 7"/>
                <a:gd name="T7" fmla="*/ 2 h 5"/>
                <a:gd name="T8" fmla="*/ 6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65"/>
            <p:cNvSpPr>
              <a:spLocks/>
            </p:cNvSpPr>
            <p:nvPr/>
          </p:nvSpPr>
          <p:spPr bwMode="auto">
            <a:xfrm>
              <a:off x="9053513" y="3697288"/>
              <a:ext cx="73025" cy="61913"/>
            </a:xfrm>
            <a:custGeom>
              <a:avLst/>
              <a:gdLst>
                <a:gd name="T0" fmla="*/ 46 w 46"/>
                <a:gd name="T1" fmla="*/ 39 h 39"/>
                <a:gd name="T2" fmla="*/ 46 w 46"/>
                <a:gd name="T3" fmla="*/ 0 h 39"/>
                <a:gd name="T4" fmla="*/ 0 w 46"/>
                <a:gd name="T5" fmla="*/ 8 h 39"/>
                <a:gd name="T6" fmla="*/ 0 w 46"/>
                <a:gd name="T7" fmla="*/ 35 h 39"/>
                <a:gd name="T8" fmla="*/ 46 w 4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538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1244150" y="5918872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68%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4212818" y="5918872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80%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7178280" y="5918872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38%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10142138" y="5918872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25%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3641450" y="2008064"/>
            <a:ext cx="490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1000603" y="858685"/>
            <a:ext cx="71096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图标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和图表组合而成，可以根据需要修改图表数字以及颜色。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2169" y="596728"/>
            <a:ext cx="5694594" cy="5694594"/>
            <a:chOff x="5212169" y="596728"/>
            <a:chExt cx="5694594" cy="5694594"/>
          </a:xfrm>
        </p:grpSpPr>
        <p:grpSp>
          <p:nvGrpSpPr>
            <p:cNvPr id="9" name="组合 8"/>
            <p:cNvGrpSpPr/>
            <p:nvPr/>
          </p:nvGrpSpPr>
          <p:grpSpPr>
            <a:xfrm>
              <a:off x="5212169" y="596728"/>
              <a:ext cx="5694594" cy="5694594"/>
              <a:chOff x="4760621" y="1918353"/>
              <a:chExt cx="3312000" cy="33120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760621" y="1918353"/>
                <a:ext cx="3312000" cy="3312000"/>
              </a:xfrm>
              <a:prstGeom prst="ellipse">
                <a:avLst/>
              </a:prstGeom>
              <a:noFill/>
              <a:ln w="196850">
                <a:solidFill>
                  <a:srgbClr val="7271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Freeform 97"/>
              <p:cNvSpPr>
                <a:spLocks/>
              </p:cNvSpPr>
              <p:nvPr/>
            </p:nvSpPr>
            <p:spPr bwMode="auto">
              <a:xfrm>
                <a:off x="4936783" y="3562582"/>
                <a:ext cx="2952749" cy="1477963"/>
              </a:xfrm>
              <a:custGeom>
                <a:avLst/>
                <a:gdLst>
                  <a:gd name="T0" fmla="*/ 1244 w 1244"/>
                  <a:gd name="T1" fmla="*/ 0 h 622"/>
                  <a:gd name="T2" fmla="*/ 622 w 1244"/>
                  <a:gd name="T3" fmla="*/ 622 h 622"/>
                  <a:gd name="T4" fmla="*/ 0 w 1244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4" h="622">
                    <a:moveTo>
                      <a:pt x="1244" y="0"/>
                    </a:moveTo>
                    <a:cubicBezTo>
                      <a:pt x="1244" y="344"/>
                      <a:pt x="966" y="622"/>
                      <a:pt x="622" y="622"/>
                    </a:cubicBezTo>
                    <a:cubicBezTo>
                      <a:pt x="278" y="622"/>
                      <a:pt x="0" y="344"/>
                      <a:pt x="0" y="0"/>
                    </a:cubicBezTo>
                  </a:path>
                </a:pathLst>
              </a:custGeom>
              <a:solidFill>
                <a:srgbClr val="009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073987" y="3678364"/>
              <a:ext cx="39709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柱</a:t>
              </a:r>
              <a:r>
                <a:rPr lang="en-US" altLang="zh-CN" sz="66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条形图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187659" y="965603"/>
              <a:ext cx="1743615" cy="2246876"/>
              <a:chOff x="6842125" y="2565571"/>
              <a:chExt cx="544513" cy="701676"/>
            </a:xfrm>
            <a:solidFill>
              <a:srgbClr val="0097E0"/>
            </a:solidFill>
          </p:grpSpPr>
          <p:sp>
            <p:nvSpPr>
              <p:cNvPr id="12" name="Freeform 72"/>
              <p:cNvSpPr>
                <a:spLocks/>
              </p:cNvSpPr>
              <p:nvPr/>
            </p:nvSpPr>
            <p:spPr bwMode="auto">
              <a:xfrm>
                <a:off x="6858000" y="3186284"/>
                <a:ext cx="104775" cy="80963"/>
              </a:xfrm>
              <a:custGeom>
                <a:avLst/>
                <a:gdLst>
                  <a:gd name="T0" fmla="*/ 27 w 46"/>
                  <a:gd name="T1" fmla="*/ 0 h 36"/>
                  <a:gd name="T2" fmla="*/ 21 w 46"/>
                  <a:gd name="T3" fmla="*/ 0 h 36"/>
                  <a:gd name="T4" fmla="*/ 0 w 46"/>
                  <a:gd name="T5" fmla="*/ 14 h 36"/>
                  <a:gd name="T6" fmla="*/ 0 w 46"/>
                  <a:gd name="T7" fmla="*/ 20 h 36"/>
                  <a:gd name="T8" fmla="*/ 21 w 46"/>
                  <a:gd name="T9" fmla="*/ 36 h 36"/>
                  <a:gd name="T10" fmla="*/ 27 w 46"/>
                  <a:gd name="T11" fmla="*/ 36 h 36"/>
                  <a:gd name="T12" fmla="*/ 46 w 46"/>
                  <a:gd name="T13" fmla="*/ 20 h 36"/>
                  <a:gd name="T14" fmla="*/ 46 w 46"/>
                  <a:gd name="T15" fmla="*/ 14 h 36"/>
                  <a:gd name="T16" fmla="*/ 27 w 46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2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1" y="0"/>
                      <a:pt x="0" y="4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9"/>
                      <a:pt x="11" y="36"/>
                      <a:pt x="21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36" y="36"/>
                      <a:pt x="46" y="29"/>
                      <a:pt x="46" y="20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4"/>
                      <a:pt x="36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73"/>
              <p:cNvSpPr>
                <a:spLocks/>
              </p:cNvSpPr>
              <p:nvPr/>
            </p:nvSpPr>
            <p:spPr bwMode="auto">
              <a:xfrm>
                <a:off x="6969125" y="3091034"/>
                <a:ext cx="96838" cy="176213"/>
              </a:xfrm>
              <a:custGeom>
                <a:avLst/>
                <a:gdLst>
                  <a:gd name="T0" fmla="*/ 23 w 43"/>
                  <a:gd name="T1" fmla="*/ 0 h 78"/>
                  <a:gd name="T2" fmla="*/ 17 w 43"/>
                  <a:gd name="T3" fmla="*/ 0 h 78"/>
                  <a:gd name="T4" fmla="*/ 0 w 43"/>
                  <a:gd name="T5" fmla="*/ 14 h 78"/>
                  <a:gd name="T6" fmla="*/ 0 w 43"/>
                  <a:gd name="T7" fmla="*/ 62 h 78"/>
                  <a:gd name="T8" fmla="*/ 17 w 43"/>
                  <a:gd name="T9" fmla="*/ 78 h 78"/>
                  <a:gd name="T10" fmla="*/ 23 w 43"/>
                  <a:gd name="T11" fmla="*/ 78 h 78"/>
                  <a:gd name="T12" fmla="*/ 43 w 43"/>
                  <a:gd name="T13" fmla="*/ 62 h 78"/>
                  <a:gd name="T14" fmla="*/ 43 w 43"/>
                  <a:gd name="T15" fmla="*/ 14 h 78"/>
                  <a:gd name="T16" fmla="*/ 23 w 43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78">
                    <a:moveTo>
                      <a:pt x="2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5"/>
                      <a:pt x="0" y="14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71"/>
                      <a:pt x="7" y="78"/>
                      <a:pt x="17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33" y="78"/>
                      <a:pt x="43" y="71"/>
                      <a:pt x="43" y="62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5"/>
                      <a:pt x="3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74"/>
              <p:cNvSpPr>
                <a:spLocks/>
              </p:cNvSpPr>
              <p:nvPr/>
            </p:nvSpPr>
            <p:spPr bwMode="auto">
              <a:xfrm>
                <a:off x="7081838" y="3010071"/>
                <a:ext cx="87313" cy="257175"/>
              </a:xfrm>
              <a:custGeom>
                <a:avLst/>
                <a:gdLst>
                  <a:gd name="T0" fmla="*/ 23 w 39"/>
                  <a:gd name="T1" fmla="*/ 0 h 114"/>
                  <a:gd name="T2" fmla="*/ 19 w 39"/>
                  <a:gd name="T3" fmla="*/ 0 h 114"/>
                  <a:gd name="T4" fmla="*/ 0 w 39"/>
                  <a:gd name="T5" fmla="*/ 20 h 114"/>
                  <a:gd name="T6" fmla="*/ 0 w 39"/>
                  <a:gd name="T7" fmla="*/ 97 h 114"/>
                  <a:gd name="T8" fmla="*/ 19 w 39"/>
                  <a:gd name="T9" fmla="*/ 114 h 114"/>
                  <a:gd name="T10" fmla="*/ 23 w 39"/>
                  <a:gd name="T11" fmla="*/ 114 h 114"/>
                  <a:gd name="T12" fmla="*/ 39 w 39"/>
                  <a:gd name="T13" fmla="*/ 97 h 114"/>
                  <a:gd name="T14" fmla="*/ 39 w 39"/>
                  <a:gd name="T15" fmla="*/ 20 h 114"/>
                  <a:gd name="T16" fmla="*/ 23 w 39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14">
                    <a:moveTo>
                      <a:pt x="2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10"/>
                      <a:pt x="0" y="2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9" y="114"/>
                      <a:pt x="19" y="114"/>
                    </a:cubicBezTo>
                    <a:cubicBezTo>
                      <a:pt x="23" y="114"/>
                      <a:pt x="23" y="114"/>
                      <a:pt x="23" y="114"/>
                    </a:cubicBezTo>
                    <a:cubicBezTo>
                      <a:pt x="33" y="114"/>
                      <a:pt x="39" y="107"/>
                      <a:pt x="39" y="97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10"/>
                      <a:pt x="3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75"/>
              <p:cNvSpPr>
                <a:spLocks/>
              </p:cNvSpPr>
              <p:nvPr/>
            </p:nvSpPr>
            <p:spPr bwMode="auto">
              <a:xfrm>
                <a:off x="7185025" y="2921171"/>
                <a:ext cx="88900" cy="346075"/>
              </a:xfrm>
              <a:custGeom>
                <a:avLst/>
                <a:gdLst>
                  <a:gd name="T0" fmla="*/ 39 w 39"/>
                  <a:gd name="T1" fmla="*/ 18 h 153"/>
                  <a:gd name="T2" fmla="*/ 22 w 39"/>
                  <a:gd name="T3" fmla="*/ 0 h 153"/>
                  <a:gd name="T4" fmla="*/ 18 w 39"/>
                  <a:gd name="T5" fmla="*/ 0 h 153"/>
                  <a:gd name="T6" fmla="*/ 0 w 39"/>
                  <a:gd name="T7" fmla="*/ 18 h 153"/>
                  <a:gd name="T8" fmla="*/ 0 w 39"/>
                  <a:gd name="T9" fmla="*/ 135 h 153"/>
                  <a:gd name="T10" fmla="*/ 18 w 39"/>
                  <a:gd name="T11" fmla="*/ 153 h 153"/>
                  <a:gd name="T12" fmla="*/ 22 w 39"/>
                  <a:gd name="T13" fmla="*/ 153 h 153"/>
                  <a:gd name="T14" fmla="*/ 39 w 39"/>
                  <a:gd name="T15" fmla="*/ 135 h 153"/>
                  <a:gd name="T16" fmla="*/ 39 w 39"/>
                  <a:gd name="T17" fmla="*/ 1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53">
                    <a:moveTo>
                      <a:pt x="39" y="18"/>
                    </a:moveTo>
                    <a:cubicBezTo>
                      <a:pt x="39" y="8"/>
                      <a:pt x="31" y="0"/>
                      <a:pt x="2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5"/>
                      <a:pt x="8" y="153"/>
                      <a:pt x="18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31" y="153"/>
                      <a:pt x="39" y="145"/>
                      <a:pt x="39" y="135"/>
                    </a:cubicBezTo>
                    <a:lnTo>
                      <a:pt x="3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76"/>
              <p:cNvSpPr>
                <a:spLocks/>
              </p:cNvSpPr>
              <p:nvPr/>
            </p:nvSpPr>
            <p:spPr bwMode="auto">
              <a:xfrm>
                <a:off x="7297738" y="2827509"/>
                <a:ext cx="88900" cy="439738"/>
              </a:xfrm>
              <a:custGeom>
                <a:avLst/>
                <a:gdLst>
                  <a:gd name="T0" fmla="*/ 21 w 39"/>
                  <a:gd name="T1" fmla="*/ 0 h 195"/>
                  <a:gd name="T2" fmla="*/ 17 w 39"/>
                  <a:gd name="T3" fmla="*/ 0 h 195"/>
                  <a:gd name="T4" fmla="*/ 0 w 39"/>
                  <a:gd name="T5" fmla="*/ 18 h 195"/>
                  <a:gd name="T6" fmla="*/ 0 w 39"/>
                  <a:gd name="T7" fmla="*/ 177 h 195"/>
                  <a:gd name="T8" fmla="*/ 17 w 39"/>
                  <a:gd name="T9" fmla="*/ 195 h 195"/>
                  <a:gd name="T10" fmla="*/ 21 w 39"/>
                  <a:gd name="T11" fmla="*/ 195 h 195"/>
                  <a:gd name="T12" fmla="*/ 39 w 39"/>
                  <a:gd name="T13" fmla="*/ 177 h 195"/>
                  <a:gd name="T14" fmla="*/ 39 w 39"/>
                  <a:gd name="T15" fmla="*/ 18 h 195"/>
                  <a:gd name="T16" fmla="*/ 21 w 39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95">
                    <a:moveTo>
                      <a:pt x="21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9"/>
                      <a:pt x="0" y="18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87"/>
                      <a:pt x="7" y="195"/>
                      <a:pt x="17" y="195"/>
                    </a:cubicBezTo>
                    <a:cubicBezTo>
                      <a:pt x="21" y="195"/>
                      <a:pt x="21" y="195"/>
                      <a:pt x="21" y="195"/>
                    </a:cubicBezTo>
                    <a:cubicBezTo>
                      <a:pt x="30" y="195"/>
                      <a:pt x="39" y="187"/>
                      <a:pt x="39" y="17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9"/>
                      <a:pt x="30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auto">
              <a:xfrm>
                <a:off x="6842125" y="2565571"/>
                <a:ext cx="544513" cy="473075"/>
              </a:xfrm>
              <a:custGeom>
                <a:avLst/>
                <a:gdLst>
                  <a:gd name="T0" fmla="*/ 238 w 241"/>
                  <a:gd name="T1" fmla="*/ 9 h 210"/>
                  <a:gd name="T2" fmla="*/ 221 w 241"/>
                  <a:gd name="T3" fmla="*/ 2 h 210"/>
                  <a:gd name="T4" fmla="*/ 160 w 241"/>
                  <a:gd name="T5" fmla="*/ 26 h 210"/>
                  <a:gd name="T6" fmla="*/ 152 w 241"/>
                  <a:gd name="T7" fmla="*/ 44 h 210"/>
                  <a:gd name="T8" fmla="*/ 165 w 241"/>
                  <a:gd name="T9" fmla="*/ 53 h 210"/>
                  <a:gd name="T10" fmla="*/ 170 w 241"/>
                  <a:gd name="T11" fmla="*/ 52 h 210"/>
                  <a:gd name="T12" fmla="*/ 193 w 241"/>
                  <a:gd name="T13" fmla="*/ 43 h 210"/>
                  <a:gd name="T14" fmla="*/ 11 w 241"/>
                  <a:gd name="T15" fmla="*/ 183 h 210"/>
                  <a:gd name="T16" fmla="*/ 3 w 241"/>
                  <a:gd name="T17" fmla="*/ 201 h 210"/>
                  <a:gd name="T18" fmla="*/ 16 w 241"/>
                  <a:gd name="T19" fmla="*/ 210 h 210"/>
                  <a:gd name="T20" fmla="*/ 21 w 241"/>
                  <a:gd name="T21" fmla="*/ 209 h 210"/>
                  <a:gd name="T22" fmla="*/ 209 w 241"/>
                  <a:gd name="T23" fmla="*/ 70 h 210"/>
                  <a:gd name="T24" fmla="*/ 209 w 241"/>
                  <a:gd name="T25" fmla="*/ 83 h 210"/>
                  <a:gd name="T26" fmla="*/ 225 w 241"/>
                  <a:gd name="T27" fmla="*/ 97 h 210"/>
                  <a:gd name="T28" fmla="*/ 241 w 241"/>
                  <a:gd name="T29" fmla="*/ 83 h 210"/>
                  <a:gd name="T30" fmla="*/ 241 w 241"/>
                  <a:gd name="T31" fmla="*/ 18 h 210"/>
                  <a:gd name="T32" fmla="*/ 241 w 241"/>
                  <a:gd name="T33" fmla="*/ 18 h 210"/>
                  <a:gd name="T34" fmla="*/ 238 w 241"/>
                  <a:gd name="T35" fmla="*/ 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10">
                    <a:moveTo>
                      <a:pt x="238" y="9"/>
                    </a:moveTo>
                    <a:cubicBezTo>
                      <a:pt x="235" y="3"/>
                      <a:pt x="228" y="0"/>
                      <a:pt x="221" y="2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53" y="28"/>
                      <a:pt x="149" y="37"/>
                      <a:pt x="152" y="44"/>
                    </a:cubicBezTo>
                    <a:cubicBezTo>
                      <a:pt x="154" y="49"/>
                      <a:pt x="160" y="53"/>
                      <a:pt x="165" y="53"/>
                    </a:cubicBezTo>
                    <a:cubicBezTo>
                      <a:pt x="167" y="53"/>
                      <a:pt x="169" y="52"/>
                      <a:pt x="170" y="52"/>
                    </a:cubicBezTo>
                    <a:cubicBezTo>
                      <a:pt x="193" y="43"/>
                      <a:pt x="193" y="43"/>
                      <a:pt x="193" y="43"/>
                    </a:cubicBezTo>
                    <a:cubicBezTo>
                      <a:pt x="122" y="141"/>
                      <a:pt x="12" y="182"/>
                      <a:pt x="11" y="183"/>
                    </a:cubicBezTo>
                    <a:cubicBezTo>
                      <a:pt x="4" y="185"/>
                      <a:pt x="0" y="193"/>
                      <a:pt x="3" y="201"/>
                    </a:cubicBezTo>
                    <a:cubicBezTo>
                      <a:pt x="5" y="206"/>
                      <a:pt x="10" y="210"/>
                      <a:pt x="16" y="210"/>
                    </a:cubicBezTo>
                    <a:cubicBezTo>
                      <a:pt x="18" y="210"/>
                      <a:pt x="20" y="209"/>
                      <a:pt x="21" y="209"/>
                    </a:cubicBezTo>
                    <a:cubicBezTo>
                      <a:pt x="26" y="207"/>
                      <a:pt x="131" y="167"/>
                      <a:pt x="209" y="70"/>
                    </a:cubicBezTo>
                    <a:cubicBezTo>
                      <a:pt x="209" y="83"/>
                      <a:pt x="209" y="83"/>
                      <a:pt x="209" y="83"/>
                    </a:cubicBezTo>
                    <a:cubicBezTo>
                      <a:pt x="209" y="90"/>
                      <a:pt x="217" y="97"/>
                      <a:pt x="225" y="97"/>
                    </a:cubicBezTo>
                    <a:cubicBezTo>
                      <a:pt x="233" y="97"/>
                      <a:pt x="241" y="90"/>
                      <a:pt x="241" y="83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5"/>
                      <a:pt x="240" y="12"/>
                      <a:pt x="23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6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837175" y="263631"/>
            <a:ext cx="4216307" cy="6231579"/>
            <a:chOff x="4954588" y="523875"/>
            <a:chExt cx="3567112" cy="5272088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4954588" y="2236788"/>
              <a:ext cx="3567112" cy="3559175"/>
            </a:xfrm>
            <a:custGeom>
              <a:avLst/>
              <a:gdLst>
                <a:gd name="T0" fmla="*/ 948 w 948"/>
                <a:gd name="T1" fmla="*/ 861 h 947"/>
                <a:gd name="T2" fmla="*/ 862 w 948"/>
                <a:gd name="T3" fmla="*/ 947 h 947"/>
                <a:gd name="T4" fmla="*/ 86 w 948"/>
                <a:gd name="T5" fmla="*/ 947 h 947"/>
                <a:gd name="T6" fmla="*/ 0 w 948"/>
                <a:gd name="T7" fmla="*/ 861 h 947"/>
                <a:gd name="T8" fmla="*/ 0 w 948"/>
                <a:gd name="T9" fmla="*/ 86 h 947"/>
                <a:gd name="T10" fmla="*/ 86 w 948"/>
                <a:gd name="T11" fmla="*/ 0 h 947"/>
                <a:gd name="T12" fmla="*/ 862 w 948"/>
                <a:gd name="T13" fmla="*/ 0 h 947"/>
                <a:gd name="T14" fmla="*/ 948 w 948"/>
                <a:gd name="T15" fmla="*/ 86 h 947"/>
                <a:gd name="T16" fmla="*/ 948 w 948"/>
                <a:gd name="T17" fmla="*/ 86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8" h="947">
                  <a:moveTo>
                    <a:pt x="948" y="861"/>
                  </a:moveTo>
                  <a:cubicBezTo>
                    <a:pt x="948" y="909"/>
                    <a:pt x="909" y="947"/>
                    <a:pt x="862" y="947"/>
                  </a:cubicBezTo>
                  <a:cubicBezTo>
                    <a:pt x="86" y="947"/>
                    <a:pt x="86" y="947"/>
                    <a:pt x="86" y="947"/>
                  </a:cubicBezTo>
                  <a:cubicBezTo>
                    <a:pt x="38" y="947"/>
                    <a:pt x="0" y="909"/>
                    <a:pt x="0" y="86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862" y="0"/>
                    <a:pt x="862" y="0"/>
                    <a:pt x="862" y="0"/>
                  </a:cubicBezTo>
                  <a:cubicBezTo>
                    <a:pt x="909" y="0"/>
                    <a:pt x="948" y="38"/>
                    <a:pt x="948" y="86"/>
                  </a:cubicBezTo>
                  <a:lnTo>
                    <a:pt x="948" y="861"/>
                  </a:lnTo>
                  <a:close/>
                </a:path>
              </a:pathLst>
            </a:custGeom>
            <a:solidFill>
              <a:srgbClr val="F5B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5334000" y="523875"/>
              <a:ext cx="2754312" cy="2751138"/>
            </a:xfrm>
            <a:custGeom>
              <a:avLst/>
              <a:gdLst>
                <a:gd name="T0" fmla="*/ 366 w 732"/>
                <a:gd name="T1" fmla="*/ 0 h 732"/>
                <a:gd name="T2" fmla="*/ 0 w 732"/>
                <a:gd name="T3" fmla="*/ 366 h 732"/>
                <a:gd name="T4" fmla="*/ 366 w 732"/>
                <a:gd name="T5" fmla="*/ 732 h 732"/>
                <a:gd name="T6" fmla="*/ 732 w 732"/>
                <a:gd name="T7" fmla="*/ 366 h 732"/>
                <a:gd name="T8" fmla="*/ 366 w 732"/>
                <a:gd name="T9" fmla="*/ 0 h 732"/>
                <a:gd name="T10" fmla="*/ 366 w 732"/>
                <a:gd name="T11" fmla="*/ 627 h 732"/>
                <a:gd name="T12" fmla="*/ 105 w 732"/>
                <a:gd name="T13" fmla="*/ 366 h 732"/>
                <a:gd name="T14" fmla="*/ 366 w 732"/>
                <a:gd name="T15" fmla="*/ 105 h 732"/>
                <a:gd name="T16" fmla="*/ 627 w 732"/>
                <a:gd name="T17" fmla="*/ 366 h 732"/>
                <a:gd name="T18" fmla="*/ 366 w 732"/>
                <a:gd name="T19" fmla="*/ 62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2" h="732">
                  <a:moveTo>
                    <a:pt x="366" y="0"/>
                  </a:moveTo>
                  <a:cubicBezTo>
                    <a:pt x="164" y="0"/>
                    <a:pt x="0" y="164"/>
                    <a:pt x="0" y="366"/>
                  </a:cubicBezTo>
                  <a:cubicBezTo>
                    <a:pt x="0" y="568"/>
                    <a:pt x="164" y="732"/>
                    <a:pt x="366" y="732"/>
                  </a:cubicBezTo>
                  <a:cubicBezTo>
                    <a:pt x="568" y="732"/>
                    <a:pt x="732" y="568"/>
                    <a:pt x="732" y="366"/>
                  </a:cubicBezTo>
                  <a:cubicBezTo>
                    <a:pt x="732" y="164"/>
                    <a:pt x="568" y="0"/>
                    <a:pt x="366" y="0"/>
                  </a:cubicBezTo>
                  <a:close/>
                  <a:moveTo>
                    <a:pt x="366" y="627"/>
                  </a:moveTo>
                  <a:cubicBezTo>
                    <a:pt x="222" y="627"/>
                    <a:pt x="105" y="510"/>
                    <a:pt x="105" y="366"/>
                  </a:cubicBezTo>
                  <a:cubicBezTo>
                    <a:pt x="105" y="222"/>
                    <a:pt x="222" y="105"/>
                    <a:pt x="366" y="105"/>
                  </a:cubicBezTo>
                  <a:cubicBezTo>
                    <a:pt x="510" y="105"/>
                    <a:pt x="627" y="222"/>
                    <a:pt x="627" y="366"/>
                  </a:cubicBezTo>
                  <a:cubicBezTo>
                    <a:pt x="627" y="510"/>
                    <a:pt x="510" y="627"/>
                    <a:pt x="366" y="627"/>
                  </a:cubicBezTo>
                  <a:close/>
                </a:path>
              </a:pathLst>
            </a:custGeom>
            <a:solidFill>
              <a:srgbClr val="F5B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259570977"/>
              </p:ext>
            </p:extLst>
          </p:nvPr>
        </p:nvGraphicFramePr>
        <p:xfrm>
          <a:off x="6431880" y="2716115"/>
          <a:ext cx="5026895" cy="335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484158" y="3930578"/>
            <a:ext cx="922338" cy="922338"/>
          </a:xfrm>
          <a:prstGeom prst="ellipse">
            <a:avLst/>
          </a:pr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7062469" y="3292403"/>
            <a:ext cx="623888" cy="638175"/>
          </a:xfrm>
          <a:custGeom>
            <a:avLst/>
            <a:gdLst>
              <a:gd name="T0" fmla="*/ 393 w 393"/>
              <a:gd name="T1" fmla="*/ 396 h 402"/>
              <a:gd name="T2" fmla="*/ 228 w 393"/>
              <a:gd name="T3" fmla="*/ 0 h 402"/>
              <a:gd name="T4" fmla="*/ 0 w 393"/>
              <a:gd name="T5" fmla="*/ 0 h 402"/>
              <a:gd name="T6" fmla="*/ 0 w 393"/>
              <a:gd name="T7" fmla="*/ 13 h 402"/>
              <a:gd name="T8" fmla="*/ 222 w 393"/>
              <a:gd name="T9" fmla="*/ 13 h 402"/>
              <a:gd name="T10" fmla="*/ 380 w 393"/>
              <a:gd name="T11" fmla="*/ 402 h 402"/>
              <a:gd name="T12" fmla="*/ 393 w 393"/>
              <a:gd name="T13" fmla="*/ 39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3" h="402">
                <a:moveTo>
                  <a:pt x="393" y="396"/>
                </a:moveTo>
                <a:lnTo>
                  <a:pt x="228" y="0"/>
                </a:lnTo>
                <a:lnTo>
                  <a:pt x="0" y="0"/>
                </a:lnTo>
                <a:lnTo>
                  <a:pt x="0" y="13"/>
                </a:lnTo>
                <a:lnTo>
                  <a:pt x="222" y="13"/>
                </a:lnTo>
                <a:lnTo>
                  <a:pt x="380" y="402"/>
                </a:lnTo>
                <a:lnTo>
                  <a:pt x="393" y="396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1"/>
          <p:cNvSpPr>
            <a:spLocks/>
          </p:cNvSpPr>
          <p:nvPr/>
        </p:nvSpPr>
        <p:spPr bwMode="auto">
          <a:xfrm>
            <a:off x="7433090" y="5540115"/>
            <a:ext cx="836613" cy="628650"/>
          </a:xfrm>
          <a:custGeom>
            <a:avLst/>
            <a:gdLst>
              <a:gd name="T0" fmla="*/ 521 w 527"/>
              <a:gd name="T1" fmla="*/ 0 h 396"/>
              <a:gd name="T2" fmla="*/ 292 w 527"/>
              <a:gd name="T3" fmla="*/ 383 h 396"/>
              <a:gd name="T4" fmla="*/ 0 w 527"/>
              <a:gd name="T5" fmla="*/ 383 h 396"/>
              <a:gd name="T6" fmla="*/ 0 w 527"/>
              <a:gd name="T7" fmla="*/ 396 h 396"/>
              <a:gd name="T8" fmla="*/ 298 w 527"/>
              <a:gd name="T9" fmla="*/ 396 h 396"/>
              <a:gd name="T10" fmla="*/ 527 w 527"/>
              <a:gd name="T11" fmla="*/ 7 h 396"/>
              <a:gd name="T12" fmla="*/ 521 w 527"/>
              <a:gd name="T1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396">
                <a:moveTo>
                  <a:pt x="521" y="0"/>
                </a:moveTo>
                <a:lnTo>
                  <a:pt x="292" y="383"/>
                </a:lnTo>
                <a:lnTo>
                  <a:pt x="0" y="383"/>
                </a:lnTo>
                <a:lnTo>
                  <a:pt x="0" y="396"/>
                </a:lnTo>
                <a:lnTo>
                  <a:pt x="298" y="396"/>
                </a:lnTo>
                <a:lnTo>
                  <a:pt x="527" y="7"/>
                </a:lnTo>
                <a:lnTo>
                  <a:pt x="521" y="0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6971289" y="2921484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675046"/>
                </a:solidFill>
                <a:latin typeface="Impact" panose="020B0806030902050204" pitchFamily="34" charset="0"/>
              </a:rPr>
              <a:t>25%</a:t>
            </a:r>
            <a:endParaRPr lang="zh-CN" altLang="en-US" sz="2000" dirty="0">
              <a:solidFill>
                <a:srgbClr val="675046"/>
              </a:solidFill>
              <a:latin typeface="Impact" panose="020B080603090205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348702" y="575851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675046"/>
                </a:solidFill>
                <a:latin typeface="Impact" panose="020B0806030902050204" pitchFamily="34" charset="0"/>
              </a:rPr>
              <a:t>64%</a:t>
            </a:r>
            <a:endParaRPr lang="zh-CN" altLang="en-US" sz="2000" dirty="0">
              <a:solidFill>
                <a:srgbClr val="675046"/>
              </a:solidFill>
              <a:latin typeface="Impact" panose="020B0806030902050204" pitchFamily="34" charset="0"/>
            </a:endParaRPr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 flipH="1">
            <a:off x="7788210" y="2777351"/>
            <a:ext cx="537924" cy="628650"/>
          </a:xfrm>
          <a:custGeom>
            <a:avLst/>
            <a:gdLst>
              <a:gd name="T0" fmla="*/ 6 w 362"/>
              <a:gd name="T1" fmla="*/ 396 h 396"/>
              <a:gd name="T2" fmla="*/ 140 w 362"/>
              <a:gd name="T3" fmla="*/ 6 h 396"/>
              <a:gd name="T4" fmla="*/ 362 w 362"/>
              <a:gd name="T5" fmla="*/ 6 h 396"/>
              <a:gd name="T6" fmla="*/ 362 w 362"/>
              <a:gd name="T7" fmla="*/ 0 h 396"/>
              <a:gd name="T8" fmla="*/ 133 w 362"/>
              <a:gd name="T9" fmla="*/ 0 h 396"/>
              <a:gd name="T10" fmla="*/ 0 w 362"/>
              <a:gd name="T11" fmla="*/ 389 h 396"/>
              <a:gd name="T12" fmla="*/ 6 w 362"/>
              <a:gd name="T13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" h="396">
                <a:moveTo>
                  <a:pt x="6" y="396"/>
                </a:moveTo>
                <a:lnTo>
                  <a:pt x="140" y="6"/>
                </a:lnTo>
                <a:lnTo>
                  <a:pt x="362" y="6"/>
                </a:lnTo>
                <a:lnTo>
                  <a:pt x="362" y="0"/>
                </a:lnTo>
                <a:lnTo>
                  <a:pt x="133" y="0"/>
                </a:lnTo>
                <a:lnTo>
                  <a:pt x="0" y="389"/>
                </a:lnTo>
                <a:lnTo>
                  <a:pt x="6" y="396"/>
                </a:lnTo>
                <a:close/>
              </a:path>
            </a:pathLst>
          </a:custGeom>
          <a:solidFill>
            <a:srgbClr val="3E3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675046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80420" y="2403492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675046"/>
                </a:solidFill>
                <a:latin typeface="Impact" panose="020B0806030902050204" pitchFamily="34" charset="0"/>
              </a:rPr>
              <a:t>11%</a:t>
            </a:r>
            <a:endParaRPr lang="zh-CN" altLang="en-US" sz="2000" dirty="0">
              <a:solidFill>
                <a:srgbClr val="675046"/>
              </a:solidFill>
              <a:latin typeface="Impact" panose="020B0806030902050204" pitchFamily="34" charset="0"/>
            </a:endParaRPr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783743" y="424794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16895" y="5047547"/>
            <a:ext cx="554201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图由矢量图标和图表组合而成；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可以更改数据及颜色；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可更改图标，重要是借鉴其思路；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451435" y="4407231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9" name="等腰三角形 68"/>
          <p:cNvSpPr/>
          <p:nvPr/>
        </p:nvSpPr>
        <p:spPr>
          <a:xfrm rot="16200000">
            <a:off x="1376803" y="4474775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369050" y="719138"/>
            <a:ext cx="4219575" cy="4217988"/>
          </a:xfrm>
          <a:prstGeom prst="ellipse">
            <a:avLst/>
          </a:pr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684963" y="1033463"/>
            <a:ext cx="3589338" cy="3589338"/>
          </a:xfrm>
          <a:prstGeom prst="ellipse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9412288" y="4568825"/>
            <a:ext cx="1747838" cy="2130425"/>
          </a:xfrm>
          <a:custGeom>
            <a:avLst/>
            <a:gdLst>
              <a:gd name="T0" fmla="*/ 0 w 1101"/>
              <a:gd name="T1" fmla="*/ 161 h 1342"/>
              <a:gd name="T2" fmla="*/ 846 w 1101"/>
              <a:gd name="T3" fmla="*/ 1342 h 1342"/>
              <a:gd name="T4" fmla="*/ 1101 w 1101"/>
              <a:gd name="T5" fmla="*/ 1167 h 1342"/>
              <a:gd name="T6" fmla="*/ 282 w 1101"/>
              <a:gd name="T7" fmla="*/ 0 h 1342"/>
              <a:gd name="T8" fmla="*/ 0 w 1101"/>
              <a:gd name="T9" fmla="*/ 161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1" h="1342">
                <a:moveTo>
                  <a:pt x="0" y="161"/>
                </a:moveTo>
                <a:lnTo>
                  <a:pt x="846" y="1342"/>
                </a:lnTo>
                <a:lnTo>
                  <a:pt x="1101" y="1167"/>
                </a:lnTo>
                <a:lnTo>
                  <a:pt x="282" y="0"/>
                </a:lnTo>
                <a:lnTo>
                  <a:pt x="0" y="161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389938" y="1136650"/>
            <a:ext cx="95250" cy="842963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8389938" y="3705225"/>
            <a:ext cx="95250" cy="841375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7178675" y="3368675"/>
            <a:ext cx="663575" cy="661988"/>
          </a:xfrm>
          <a:custGeom>
            <a:avLst/>
            <a:gdLst>
              <a:gd name="T0" fmla="*/ 43 w 418"/>
              <a:gd name="T1" fmla="*/ 417 h 417"/>
              <a:gd name="T2" fmla="*/ 0 w 418"/>
              <a:gd name="T3" fmla="*/ 375 h 417"/>
              <a:gd name="T4" fmla="*/ 375 w 418"/>
              <a:gd name="T5" fmla="*/ 0 h 417"/>
              <a:gd name="T6" fmla="*/ 418 w 418"/>
              <a:gd name="T7" fmla="*/ 42 h 417"/>
              <a:gd name="T8" fmla="*/ 43 w 418"/>
              <a:gd name="T9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17">
                <a:moveTo>
                  <a:pt x="43" y="417"/>
                </a:moveTo>
                <a:lnTo>
                  <a:pt x="0" y="375"/>
                </a:lnTo>
                <a:lnTo>
                  <a:pt x="375" y="0"/>
                </a:lnTo>
                <a:lnTo>
                  <a:pt x="418" y="42"/>
                </a:lnTo>
                <a:lnTo>
                  <a:pt x="43" y="417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9064625" y="3378200"/>
            <a:ext cx="663575" cy="663575"/>
          </a:xfrm>
          <a:custGeom>
            <a:avLst/>
            <a:gdLst>
              <a:gd name="T0" fmla="*/ 418 w 418"/>
              <a:gd name="T1" fmla="*/ 375 h 418"/>
              <a:gd name="T2" fmla="*/ 375 w 418"/>
              <a:gd name="T3" fmla="*/ 418 h 418"/>
              <a:gd name="T4" fmla="*/ 0 w 418"/>
              <a:gd name="T5" fmla="*/ 43 h 418"/>
              <a:gd name="T6" fmla="*/ 43 w 418"/>
              <a:gd name="T7" fmla="*/ 0 h 418"/>
              <a:gd name="T8" fmla="*/ 418 w 418"/>
              <a:gd name="T9" fmla="*/ 375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18">
                <a:moveTo>
                  <a:pt x="418" y="375"/>
                </a:moveTo>
                <a:lnTo>
                  <a:pt x="375" y="418"/>
                </a:lnTo>
                <a:lnTo>
                  <a:pt x="0" y="43"/>
                </a:lnTo>
                <a:lnTo>
                  <a:pt x="43" y="0"/>
                </a:lnTo>
                <a:lnTo>
                  <a:pt x="418" y="375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7189788" y="1665288"/>
            <a:ext cx="663575" cy="658813"/>
          </a:xfrm>
          <a:custGeom>
            <a:avLst/>
            <a:gdLst>
              <a:gd name="T0" fmla="*/ 43 w 418"/>
              <a:gd name="T1" fmla="*/ 0 h 415"/>
              <a:gd name="T2" fmla="*/ 0 w 418"/>
              <a:gd name="T3" fmla="*/ 42 h 415"/>
              <a:gd name="T4" fmla="*/ 375 w 418"/>
              <a:gd name="T5" fmla="*/ 415 h 415"/>
              <a:gd name="T6" fmla="*/ 418 w 418"/>
              <a:gd name="T7" fmla="*/ 372 h 415"/>
              <a:gd name="T8" fmla="*/ 43 w 418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15">
                <a:moveTo>
                  <a:pt x="43" y="0"/>
                </a:moveTo>
                <a:lnTo>
                  <a:pt x="0" y="42"/>
                </a:lnTo>
                <a:lnTo>
                  <a:pt x="375" y="415"/>
                </a:lnTo>
                <a:lnTo>
                  <a:pt x="418" y="372"/>
                </a:lnTo>
                <a:lnTo>
                  <a:pt x="4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9055100" y="1549400"/>
            <a:ext cx="661988" cy="657225"/>
          </a:xfrm>
          <a:custGeom>
            <a:avLst/>
            <a:gdLst>
              <a:gd name="T0" fmla="*/ 417 w 417"/>
              <a:gd name="T1" fmla="*/ 41 h 414"/>
              <a:gd name="T2" fmla="*/ 375 w 417"/>
              <a:gd name="T3" fmla="*/ 0 h 414"/>
              <a:gd name="T4" fmla="*/ 0 w 417"/>
              <a:gd name="T5" fmla="*/ 371 h 414"/>
              <a:gd name="T6" fmla="*/ 42 w 417"/>
              <a:gd name="T7" fmla="*/ 414 h 414"/>
              <a:gd name="T8" fmla="*/ 417 w 417"/>
              <a:gd name="T9" fmla="*/ 41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" h="414">
                <a:moveTo>
                  <a:pt x="417" y="41"/>
                </a:moveTo>
                <a:lnTo>
                  <a:pt x="375" y="0"/>
                </a:lnTo>
                <a:lnTo>
                  <a:pt x="0" y="371"/>
                </a:lnTo>
                <a:lnTo>
                  <a:pt x="42" y="414"/>
                </a:lnTo>
                <a:lnTo>
                  <a:pt x="417" y="4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9317038" y="2735263"/>
            <a:ext cx="841375" cy="95250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6802438" y="2735263"/>
            <a:ext cx="841375" cy="95250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7772400" y="1690688"/>
            <a:ext cx="1485900" cy="2078038"/>
          </a:xfrm>
          <a:custGeom>
            <a:avLst/>
            <a:gdLst>
              <a:gd name="T0" fmla="*/ 0 w 1116"/>
              <a:gd name="T1" fmla="*/ 888 h 1560"/>
              <a:gd name="T2" fmla="*/ 1116 w 1116"/>
              <a:gd name="T3" fmla="*/ 852 h 1560"/>
              <a:gd name="T4" fmla="*/ 0 w 1116"/>
              <a:gd name="T5" fmla="*/ 888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6" h="1560">
                <a:moveTo>
                  <a:pt x="0" y="888"/>
                </a:moveTo>
                <a:cubicBezTo>
                  <a:pt x="0" y="888"/>
                  <a:pt x="480" y="0"/>
                  <a:pt x="1116" y="852"/>
                </a:cubicBezTo>
                <a:cubicBezTo>
                  <a:pt x="1116" y="852"/>
                  <a:pt x="600" y="1560"/>
                  <a:pt x="0" y="888"/>
                </a:cubicBezTo>
                <a:close/>
              </a:path>
            </a:pathLst>
          </a:cu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8069263" y="2330450"/>
            <a:ext cx="917575" cy="915988"/>
          </a:xfrm>
          <a:prstGeom prst="ellipse">
            <a:avLst/>
          </a:pr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229600" y="2479675"/>
            <a:ext cx="617538" cy="617538"/>
          </a:xfrm>
          <a:prstGeom prst="ellipse">
            <a:avLst/>
          </a:prstGeom>
          <a:solidFill>
            <a:srgbClr val="4E8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27"/>
          <p:cNvSpPr>
            <a:spLocks noChangeArrowheads="1"/>
          </p:cNvSpPr>
          <p:nvPr/>
        </p:nvSpPr>
        <p:spPr bwMode="auto">
          <a:xfrm>
            <a:off x="8389938" y="2624138"/>
            <a:ext cx="330200" cy="330200"/>
          </a:xfrm>
          <a:prstGeom prst="ellipse">
            <a:avLst/>
          </a:pr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H="1" flipV="1">
            <a:off x="7686675" y="2511425"/>
            <a:ext cx="192088" cy="203200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H="1" flipV="1">
            <a:off x="8048625" y="2224088"/>
            <a:ext cx="169863" cy="192088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V="1">
            <a:off x="8591550" y="2085975"/>
            <a:ext cx="65088" cy="233363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9093200" y="2479675"/>
            <a:ext cx="138113" cy="138113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2" name="图表 51"/>
          <p:cNvGraphicFramePr/>
          <p:nvPr>
            <p:extLst>
              <p:ext uri="{D42A27DB-BD31-4B8C-83A1-F6EECF244321}">
                <p14:modId xmlns:p14="http://schemas.microsoft.com/office/powerpoint/2010/main" val="3356403203"/>
              </p:ext>
            </p:extLst>
          </p:nvPr>
        </p:nvGraphicFramePr>
        <p:xfrm>
          <a:off x="5346976" y="735990"/>
          <a:ext cx="6276423" cy="418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Freeform 60"/>
          <p:cNvSpPr>
            <a:spLocks/>
          </p:cNvSpPr>
          <p:nvPr/>
        </p:nvSpPr>
        <p:spPr bwMode="auto">
          <a:xfrm>
            <a:off x="783743" y="371931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716895" y="4518916"/>
            <a:ext cx="476950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图由图标和数据图表组合而成；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可根据需要修改图表数据；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颜色可以根据需要进行修改。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451435" y="387860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7" name="等腰三角形 56"/>
          <p:cNvSpPr/>
          <p:nvPr/>
        </p:nvSpPr>
        <p:spPr>
          <a:xfrm rot="16200000">
            <a:off x="1376803" y="394614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5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sp>
        <p:nvSpPr>
          <p:cNvPr id="53" name="Freeform 60"/>
          <p:cNvSpPr>
            <a:spLocks/>
          </p:cNvSpPr>
          <p:nvPr/>
        </p:nvSpPr>
        <p:spPr bwMode="auto">
          <a:xfrm>
            <a:off x="783743" y="371931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716895" y="4518916"/>
            <a:ext cx="476950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图由图标和数据图表组合而成；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可根据需要修改图表数据；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颜色可以根据需要进行修改。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451435" y="387860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7" name="等腰三角形 56"/>
          <p:cNvSpPr/>
          <p:nvPr/>
        </p:nvSpPr>
        <p:spPr>
          <a:xfrm rot="16200000">
            <a:off x="1376803" y="394614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615455" y="1273871"/>
            <a:ext cx="5336315" cy="5486987"/>
            <a:chOff x="1141815" y="1369355"/>
            <a:chExt cx="4156158" cy="4273508"/>
          </a:xfrm>
        </p:grpSpPr>
        <p:graphicFrame>
          <p:nvGraphicFramePr>
            <p:cNvPr id="39" name="图表 38"/>
            <p:cNvGraphicFramePr/>
            <p:nvPr>
              <p:extLst>
                <p:ext uri="{D42A27DB-BD31-4B8C-83A1-F6EECF244321}">
                  <p14:modId xmlns:p14="http://schemas.microsoft.com/office/powerpoint/2010/main" val="3008975238"/>
                </p:ext>
              </p:extLst>
            </p:nvPr>
          </p:nvGraphicFramePr>
          <p:xfrm>
            <a:off x="1141815" y="1422400"/>
            <a:ext cx="4156158" cy="27707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0" name="组合 39"/>
            <p:cNvGrpSpPr/>
            <p:nvPr/>
          </p:nvGrpSpPr>
          <p:grpSpPr>
            <a:xfrm rot="21442319">
              <a:off x="1223854" y="3881080"/>
              <a:ext cx="1122806" cy="1761783"/>
              <a:chOff x="1335314" y="4786756"/>
              <a:chExt cx="1122806" cy="1761783"/>
            </a:xfrm>
          </p:grpSpPr>
          <p:grpSp>
            <p:nvGrpSpPr>
              <p:cNvPr id="42" name="组合 41"/>
              <p:cNvGrpSpPr/>
              <p:nvPr/>
            </p:nvGrpSpPr>
            <p:grpSpPr>
              <a:xfrm rot="21435440">
                <a:off x="1441603" y="4786756"/>
                <a:ext cx="1016517" cy="1761783"/>
                <a:chOff x="4376258" y="4808160"/>
                <a:chExt cx="1016517" cy="1761783"/>
              </a:xfrm>
            </p:grpSpPr>
            <p:sp>
              <p:nvSpPr>
                <p:cNvPr id="44" name="任意多边形 43"/>
                <p:cNvSpPr/>
                <p:nvPr/>
              </p:nvSpPr>
              <p:spPr>
                <a:xfrm rot="18857641">
                  <a:off x="3748178" y="5511022"/>
                  <a:ext cx="1687001" cy="430842"/>
                </a:xfrm>
                <a:custGeom>
                  <a:avLst/>
                  <a:gdLst>
                    <a:gd name="connsiteX0" fmla="*/ 1540473 w 1550160"/>
                    <a:gd name="connsiteY0" fmla="*/ 0 h 430842"/>
                    <a:gd name="connsiteX1" fmla="*/ 1550160 w 1550160"/>
                    <a:gd name="connsiteY1" fmla="*/ 430842 h 430842"/>
                    <a:gd name="connsiteX2" fmla="*/ 208312 w 1550160"/>
                    <a:gd name="connsiteY2" fmla="*/ 430842 h 430842"/>
                    <a:gd name="connsiteX3" fmla="*/ 0 w 1550160"/>
                    <a:gd name="connsiteY3" fmla="*/ 222530 h 430842"/>
                    <a:gd name="connsiteX4" fmla="*/ 0 w 1550160"/>
                    <a:gd name="connsiteY4" fmla="*/ 208312 h 430842"/>
                    <a:gd name="connsiteX5" fmla="*/ 208312 w 1550160"/>
                    <a:gd name="connsiteY5" fmla="*/ 0 h 43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60" h="430842">
                      <a:moveTo>
                        <a:pt x="1540473" y="0"/>
                      </a:moveTo>
                      <a:lnTo>
                        <a:pt x="1550160" y="430842"/>
                      </a:lnTo>
                      <a:lnTo>
                        <a:pt x="208312" y="430842"/>
                      </a:lnTo>
                      <a:cubicBezTo>
                        <a:pt x="93264" y="430842"/>
                        <a:pt x="0" y="337578"/>
                        <a:pt x="0" y="222530"/>
                      </a:cubicBezTo>
                      <a:lnTo>
                        <a:pt x="0" y="208312"/>
                      </a:lnTo>
                      <a:cubicBezTo>
                        <a:pt x="0" y="93264"/>
                        <a:pt x="93264" y="0"/>
                        <a:pt x="208312" y="0"/>
                      </a:cubicBezTo>
                      <a:close/>
                    </a:path>
                  </a:pathLst>
                </a:custGeom>
                <a:solidFill>
                  <a:srgbClr val="093F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 rot="2615405">
                  <a:off x="5160547" y="4808160"/>
                  <a:ext cx="232228" cy="434872"/>
                </a:xfrm>
                <a:prstGeom prst="rect">
                  <a:avLst/>
                </a:prstGeom>
                <a:solidFill>
                  <a:srgbClr val="093F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3" name="直接连接符 42"/>
              <p:cNvCxnSpPr/>
              <p:nvPr/>
            </p:nvCxnSpPr>
            <p:spPr>
              <a:xfrm flipH="1">
                <a:off x="1335314" y="5370285"/>
                <a:ext cx="725714" cy="783772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同心圆 40"/>
            <p:cNvSpPr/>
            <p:nvPr/>
          </p:nvSpPr>
          <p:spPr>
            <a:xfrm>
              <a:off x="1785257" y="1369355"/>
              <a:ext cx="2873824" cy="2873824"/>
            </a:xfrm>
            <a:prstGeom prst="donut">
              <a:avLst>
                <a:gd name="adj" fmla="val 4730"/>
              </a:avLst>
            </a:prstGeom>
            <a:solidFill>
              <a:srgbClr val="093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17551" y="3103016"/>
            <a:ext cx="715937" cy="616299"/>
            <a:chOff x="6715126" y="5464176"/>
            <a:chExt cx="307974" cy="265113"/>
          </a:xfrm>
          <a:solidFill>
            <a:srgbClr val="FFFFFF"/>
          </a:solidFill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6731000" y="5581651"/>
              <a:ext cx="42862" cy="147638"/>
            </a:xfrm>
            <a:custGeom>
              <a:avLst/>
              <a:gdLst>
                <a:gd name="T0" fmla="*/ 0 w 27"/>
                <a:gd name="T1" fmla="*/ 14 h 93"/>
                <a:gd name="T2" fmla="*/ 0 w 27"/>
                <a:gd name="T3" fmla="*/ 93 h 93"/>
                <a:gd name="T4" fmla="*/ 27 w 27"/>
                <a:gd name="T5" fmla="*/ 93 h 93"/>
                <a:gd name="T6" fmla="*/ 27 w 27"/>
                <a:gd name="T7" fmla="*/ 0 h 93"/>
                <a:gd name="T8" fmla="*/ 5 w 27"/>
                <a:gd name="T9" fmla="*/ 22 h 93"/>
                <a:gd name="T10" fmla="*/ 0 w 27"/>
                <a:gd name="T11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93">
                  <a:moveTo>
                    <a:pt x="0" y="14"/>
                  </a:moveTo>
                  <a:lnTo>
                    <a:pt x="0" y="93"/>
                  </a:lnTo>
                  <a:lnTo>
                    <a:pt x="27" y="93"/>
                  </a:lnTo>
                  <a:lnTo>
                    <a:pt x="27" y="0"/>
                  </a:lnTo>
                  <a:lnTo>
                    <a:pt x="5" y="22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6808788" y="5549901"/>
              <a:ext cx="47625" cy="179388"/>
            </a:xfrm>
            <a:custGeom>
              <a:avLst/>
              <a:gdLst>
                <a:gd name="T0" fmla="*/ 0 w 30"/>
                <a:gd name="T1" fmla="*/ 0 h 113"/>
                <a:gd name="T2" fmla="*/ 0 w 30"/>
                <a:gd name="T3" fmla="*/ 113 h 113"/>
                <a:gd name="T4" fmla="*/ 30 w 30"/>
                <a:gd name="T5" fmla="*/ 113 h 113"/>
                <a:gd name="T6" fmla="*/ 30 w 30"/>
                <a:gd name="T7" fmla="*/ 29 h 113"/>
                <a:gd name="T8" fmla="*/ 0 w 30"/>
                <a:gd name="T9" fmla="*/ 0 h 113"/>
                <a:gd name="T10" fmla="*/ 0 w 30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3">
                  <a:moveTo>
                    <a:pt x="0" y="0"/>
                  </a:moveTo>
                  <a:lnTo>
                    <a:pt x="0" y="113"/>
                  </a:lnTo>
                  <a:lnTo>
                    <a:pt x="30" y="113"/>
                  </a:lnTo>
                  <a:lnTo>
                    <a:pt x="3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6883400" y="5592763"/>
              <a:ext cx="46037" cy="136525"/>
            </a:xfrm>
            <a:custGeom>
              <a:avLst/>
              <a:gdLst>
                <a:gd name="T0" fmla="*/ 0 w 29"/>
                <a:gd name="T1" fmla="*/ 20 h 86"/>
                <a:gd name="T2" fmla="*/ 0 w 29"/>
                <a:gd name="T3" fmla="*/ 86 h 86"/>
                <a:gd name="T4" fmla="*/ 29 w 29"/>
                <a:gd name="T5" fmla="*/ 86 h 86"/>
                <a:gd name="T6" fmla="*/ 29 w 29"/>
                <a:gd name="T7" fmla="*/ 0 h 86"/>
                <a:gd name="T8" fmla="*/ 5 w 29"/>
                <a:gd name="T9" fmla="*/ 25 h 86"/>
                <a:gd name="T10" fmla="*/ 0 w 29"/>
                <a:gd name="T11" fmla="*/ 2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6">
                  <a:moveTo>
                    <a:pt x="0" y="20"/>
                  </a:moveTo>
                  <a:lnTo>
                    <a:pt x="0" y="86"/>
                  </a:lnTo>
                  <a:lnTo>
                    <a:pt x="29" y="86"/>
                  </a:lnTo>
                  <a:lnTo>
                    <a:pt x="29" y="0"/>
                  </a:lnTo>
                  <a:lnTo>
                    <a:pt x="5" y="25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6964363" y="5526088"/>
              <a:ext cx="47625" cy="203200"/>
            </a:xfrm>
            <a:custGeom>
              <a:avLst/>
              <a:gdLst>
                <a:gd name="T0" fmla="*/ 20 w 30"/>
                <a:gd name="T1" fmla="*/ 0 h 128"/>
                <a:gd name="T2" fmla="*/ 0 w 30"/>
                <a:gd name="T3" fmla="*/ 20 h 128"/>
                <a:gd name="T4" fmla="*/ 0 w 30"/>
                <a:gd name="T5" fmla="*/ 128 h 128"/>
                <a:gd name="T6" fmla="*/ 30 w 30"/>
                <a:gd name="T7" fmla="*/ 128 h 128"/>
                <a:gd name="T8" fmla="*/ 30 w 30"/>
                <a:gd name="T9" fmla="*/ 17 h 128"/>
                <a:gd name="T10" fmla="*/ 20 w 30"/>
                <a:gd name="T11" fmla="*/ 17 h 128"/>
                <a:gd name="T12" fmla="*/ 20 w 30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8">
                  <a:moveTo>
                    <a:pt x="20" y="0"/>
                  </a:moveTo>
                  <a:lnTo>
                    <a:pt x="0" y="20"/>
                  </a:lnTo>
                  <a:lnTo>
                    <a:pt x="0" y="128"/>
                  </a:lnTo>
                  <a:lnTo>
                    <a:pt x="30" y="128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6715126" y="5464176"/>
              <a:ext cx="307974" cy="144463"/>
            </a:xfrm>
            <a:custGeom>
              <a:avLst/>
              <a:gdLst>
                <a:gd name="T0" fmla="*/ 152 w 194"/>
                <a:gd name="T1" fmla="*/ 0 h 91"/>
                <a:gd name="T2" fmla="*/ 152 w 194"/>
                <a:gd name="T3" fmla="*/ 7 h 91"/>
                <a:gd name="T4" fmla="*/ 170 w 194"/>
                <a:gd name="T5" fmla="*/ 7 h 91"/>
                <a:gd name="T6" fmla="*/ 113 w 194"/>
                <a:gd name="T7" fmla="*/ 64 h 91"/>
                <a:gd name="T8" fmla="*/ 59 w 194"/>
                <a:gd name="T9" fmla="*/ 10 h 91"/>
                <a:gd name="T10" fmla="*/ 0 w 194"/>
                <a:gd name="T11" fmla="*/ 69 h 91"/>
                <a:gd name="T12" fmla="*/ 13 w 194"/>
                <a:gd name="T13" fmla="*/ 81 h 91"/>
                <a:gd name="T14" fmla="*/ 59 w 194"/>
                <a:gd name="T15" fmla="*/ 37 h 91"/>
                <a:gd name="T16" fmla="*/ 113 w 194"/>
                <a:gd name="T17" fmla="*/ 91 h 91"/>
                <a:gd name="T18" fmla="*/ 184 w 194"/>
                <a:gd name="T19" fmla="*/ 22 h 91"/>
                <a:gd name="T20" fmla="*/ 184 w 194"/>
                <a:gd name="T21" fmla="*/ 44 h 91"/>
                <a:gd name="T22" fmla="*/ 194 w 194"/>
                <a:gd name="T23" fmla="*/ 44 h 91"/>
                <a:gd name="T24" fmla="*/ 194 w 194"/>
                <a:gd name="T25" fmla="*/ 0 h 91"/>
                <a:gd name="T26" fmla="*/ 152 w 194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91">
                  <a:moveTo>
                    <a:pt x="152" y="0"/>
                  </a:moveTo>
                  <a:lnTo>
                    <a:pt x="152" y="7"/>
                  </a:lnTo>
                  <a:lnTo>
                    <a:pt x="170" y="7"/>
                  </a:lnTo>
                  <a:lnTo>
                    <a:pt x="113" y="64"/>
                  </a:lnTo>
                  <a:lnTo>
                    <a:pt x="59" y="10"/>
                  </a:lnTo>
                  <a:lnTo>
                    <a:pt x="0" y="69"/>
                  </a:lnTo>
                  <a:lnTo>
                    <a:pt x="13" y="81"/>
                  </a:lnTo>
                  <a:lnTo>
                    <a:pt x="59" y="37"/>
                  </a:lnTo>
                  <a:lnTo>
                    <a:pt x="113" y="91"/>
                  </a:lnTo>
                  <a:lnTo>
                    <a:pt x="184" y="22"/>
                  </a:lnTo>
                  <a:lnTo>
                    <a:pt x="184" y="44"/>
                  </a:lnTo>
                  <a:lnTo>
                    <a:pt x="194" y="44"/>
                  </a:lnTo>
                  <a:lnTo>
                    <a:pt x="194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04572" y="2498998"/>
            <a:ext cx="766411" cy="747943"/>
            <a:chOff x="7146926" y="5765800"/>
            <a:chExt cx="395288" cy="385763"/>
          </a:xfrm>
          <a:solidFill>
            <a:srgbClr val="FFFFFF"/>
          </a:solidFill>
        </p:grpSpPr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7146926" y="5765800"/>
              <a:ext cx="317500" cy="319088"/>
            </a:xfrm>
            <a:custGeom>
              <a:avLst/>
              <a:gdLst>
                <a:gd name="T0" fmla="*/ 41 w 82"/>
                <a:gd name="T1" fmla="*/ 68 h 83"/>
                <a:gd name="T2" fmla="*/ 14 w 82"/>
                <a:gd name="T3" fmla="*/ 41 h 83"/>
                <a:gd name="T4" fmla="*/ 41 w 82"/>
                <a:gd name="T5" fmla="*/ 15 h 83"/>
                <a:gd name="T6" fmla="*/ 68 w 82"/>
                <a:gd name="T7" fmla="*/ 41 h 83"/>
                <a:gd name="T8" fmla="*/ 64 w 82"/>
                <a:gd name="T9" fmla="*/ 55 h 83"/>
                <a:gd name="T10" fmla="*/ 75 w 82"/>
                <a:gd name="T11" fmla="*/ 65 h 83"/>
                <a:gd name="T12" fmla="*/ 82 w 82"/>
                <a:gd name="T13" fmla="*/ 42 h 83"/>
                <a:gd name="T14" fmla="*/ 41 w 82"/>
                <a:gd name="T15" fmla="*/ 0 h 83"/>
                <a:gd name="T16" fmla="*/ 0 w 82"/>
                <a:gd name="T17" fmla="*/ 42 h 83"/>
                <a:gd name="T18" fmla="*/ 41 w 82"/>
                <a:gd name="T19" fmla="*/ 83 h 83"/>
                <a:gd name="T20" fmla="*/ 67 w 82"/>
                <a:gd name="T21" fmla="*/ 74 h 83"/>
                <a:gd name="T22" fmla="*/ 56 w 82"/>
                <a:gd name="T23" fmla="*/ 63 h 83"/>
                <a:gd name="T24" fmla="*/ 41 w 82"/>
                <a:gd name="T25" fmla="*/ 6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3">
                  <a:moveTo>
                    <a:pt x="41" y="68"/>
                  </a:moveTo>
                  <a:cubicBezTo>
                    <a:pt x="26" y="68"/>
                    <a:pt x="14" y="56"/>
                    <a:pt x="14" y="41"/>
                  </a:cubicBezTo>
                  <a:cubicBezTo>
                    <a:pt x="14" y="27"/>
                    <a:pt x="26" y="15"/>
                    <a:pt x="41" y="15"/>
                  </a:cubicBezTo>
                  <a:cubicBezTo>
                    <a:pt x="56" y="15"/>
                    <a:pt x="68" y="27"/>
                    <a:pt x="68" y="41"/>
                  </a:cubicBezTo>
                  <a:cubicBezTo>
                    <a:pt x="68" y="46"/>
                    <a:pt x="67" y="51"/>
                    <a:pt x="64" y="5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9" y="58"/>
                    <a:pt x="82" y="50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51" y="83"/>
                    <a:pt x="60" y="79"/>
                    <a:pt x="67" y="74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2" y="66"/>
                    <a:pt x="47" y="68"/>
                    <a:pt x="41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7251701" y="5870575"/>
              <a:ext cx="104775" cy="106363"/>
            </a:xfrm>
            <a:custGeom>
              <a:avLst/>
              <a:gdLst>
                <a:gd name="T0" fmla="*/ 10 w 27"/>
                <a:gd name="T1" fmla="*/ 6 h 28"/>
                <a:gd name="T2" fmla="*/ 11 w 27"/>
                <a:gd name="T3" fmla="*/ 6 h 28"/>
                <a:gd name="T4" fmla="*/ 11 w 27"/>
                <a:gd name="T5" fmla="*/ 6 h 28"/>
                <a:gd name="T6" fmla="*/ 11 w 27"/>
                <a:gd name="T7" fmla="*/ 6 h 28"/>
                <a:gd name="T8" fmla="*/ 11 w 27"/>
                <a:gd name="T9" fmla="*/ 6 h 28"/>
                <a:gd name="T10" fmla="*/ 27 w 27"/>
                <a:gd name="T11" fmla="*/ 11 h 28"/>
                <a:gd name="T12" fmla="*/ 14 w 27"/>
                <a:gd name="T13" fmla="*/ 0 h 28"/>
                <a:gd name="T14" fmla="*/ 0 w 27"/>
                <a:gd name="T15" fmla="*/ 15 h 28"/>
                <a:gd name="T16" fmla="*/ 13 w 27"/>
                <a:gd name="T17" fmla="*/ 28 h 28"/>
                <a:gd name="T18" fmla="*/ 7 w 27"/>
                <a:gd name="T19" fmla="*/ 10 h 28"/>
                <a:gd name="T20" fmla="*/ 7 w 27"/>
                <a:gd name="T21" fmla="*/ 10 h 28"/>
                <a:gd name="T22" fmla="*/ 7 w 27"/>
                <a:gd name="T23" fmla="*/ 10 h 28"/>
                <a:gd name="T24" fmla="*/ 8 w 27"/>
                <a:gd name="T25" fmla="*/ 7 h 28"/>
                <a:gd name="T26" fmla="*/ 10 w 27"/>
                <a:gd name="T2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8">
                  <a:moveTo>
                    <a:pt x="10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5"/>
                    <a:pt x="20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8"/>
                    <a:pt x="13" y="2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9" y="6"/>
                    <a:pt x="9" y="6"/>
                    <a:pt x="1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7286626" y="5900738"/>
              <a:ext cx="255588" cy="250825"/>
            </a:xfrm>
            <a:custGeom>
              <a:avLst/>
              <a:gdLst>
                <a:gd name="T0" fmla="*/ 51 w 66"/>
                <a:gd name="T1" fmla="*/ 40 h 65"/>
                <a:gd name="T2" fmla="*/ 48 w 66"/>
                <a:gd name="T3" fmla="*/ 43 h 65"/>
                <a:gd name="T4" fmla="*/ 15 w 66"/>
                <a:gd name="T5" fmla="*/ 10 h 65"/>
                <a:gd name="T6" fmla="*/ 24 w 66"/>
                <a:gd name="T7" fmla="*/ 7 h 65"/>
                <a:gd name="T8" fmla="*/ 24 w 66"/>
                <a:gd name="T9" fmla="*/ 7 h 65"/>
                <a:gd name="T10" fmla="*/ 24 w 66"/>
                <a:gd name="T11" fmla="*/ 7 h 65"/>
                <a:gd name="T12" fmla="*/ 24 w 66"/>
                <a:gd name="T13" fmla="*/ 6 h 65"/>
                <a:gd name="T14" fmla="*/ 1 w 66"/>
                <a:gd name="T15" fmla="*/ 0 h 65"/>
                <a:gd name="T16" fmla="*/ 1 w 66"/>
                <a:gd name="T17" fmla="*/ 0 h 65"/>
                <a:gd name="T18" fmla="*/ 0 w 66"/>
                <a:gd name="T19" fmla="*/ 1 h 65"/>
                <a:gd name="T20" fmla="*/ 8 w 66"/>
                <a:gd name="T21" fmla="*/ 24 h 65"/>
                <a:gd name="T22" fmla="*/ 8 w 66"/>
                <a:gd name="T23" fmla="*/ 24 h 65"/>
                <a:gd name="T24" fmla="*/ 9 w 66"/>
                <a:gd name="T25" fmla="*/ 24 h 65"/>
                <a:gd name="T26" fmla="*/ 11 w 66"/>
                <a:gd name="T27" fmla="*/ 15 h 65"/>
                <a:gd name="T28" fmla="*/ 44 w 66"/>
                <a:gd name="T29" fmla="*/ 47 h 65"/>
                <a:gd name="T30" fmla="*/ 41 w 66"/>
                <a:gd name="T31" fmla="*/ 49 h 65"/>
                <a:gd name="T32" fmla="*/ 57 w 66"/>
                <a:gd name="T33" fmla="*/ 65 h 65"/>
                <a:gd name="T34" fmla="*/ 58 w 66"/>
                <a:gd name="T35" fmla="*/ 57 h 65"/>
                <a:gd name="T36" fmla="*/ 66 w 66"/>
                <a:gd name="T37" fmla="*/ 55 h 65"/>
                <a:gd name="T38" fmla="*/ 51 w 66"/>
                <a:gd name="T3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5">
                  <a:moveTo>
                    <a:pt x="51" y="40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6" y="55"/>
                    <a:pt x="66" y="55"/>
                    <a:pt x="66" y="55"/>
                  </a:cubicBezTo>
                  <a:lnTo>
                    <a:pt x="5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" name="Freeform 5"/>
          <p:cNvSpPr>
            <a:spLocks noEditPoints="1"/>
          </p:cNvSpPr>
          <p:nvPr/>
        </p:nvSpPr>
        <p:spPr bwMode="auto">
          <a:xfrm rot="16200000">
            <a:off x="8575237" y="1704377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97"/>
          <p:cNvSpPr>
            <a:spLocks/>
          </p:cNvSpPr>
          <p:nvPr/>
        </p:nvSpPr>
        <p:spPr bwMode="auto">
          <a:xfrm>
            <a:off x="10233488" y="4097008"/>
            <a:ext cx="1141344" cy="976181"/>
          </a:xfrm>
          <a:custGeom>
            <a:avLst/>
            <a:gdLst>
              <a:gd name="T0" fmla="*/ 0 w 463"/>
              <a:gd name="T1" fmla="*/ 7 h 396"/>
              <a:gd name="T2" fmla="*/ 196 w 463"/>
              <a:gd name="T3" fmla="*/ 396 h 396"/>
              <a:gd name="T4" fmla="*/ 463 w 463"/>
              <a:gd name="T5" fmla="*/ 396 h 396"/>
              <a:gd name="T6" fmla="*/ 463 w 463"/>
              <a:gd name="T7" fmla="*/ 384 h 396"/>
              <a:gd name="T8" fmla="*/ 203 w 463"/>
              <a:gd name="T9" fmla="*/ 384 h 396"/>
              <a:gd name="T10" fmla="*/ 12 w 463"/>
              <a:gd name="T11" fmla="*/ 0 h 396"/>
              <a:gd name="T12" fmla="*/ 0 w 463"/>
              <a:gd name="T13" fmla="*/ 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3" h="396">
                <a:moveTo>
                  <a:pt x="0" y="7"/>
                </a:moveTo>
                <a:lnTo>
                  <a:pt x="196" y="396"/>
                </a:lnTo>
                <a:lnTo>
                  <a:pt x="463" y="396"/>
                </a:lnTo>
                <a:lnTo>
                  <a:pt x="463" y="384"/>
                </a:lnTo>
                <a:lnTo>
                  <a:pt x="203" y="384"/>
                </a:lnTo>
                <a:lnTo>
                  <a:pt x="12" y="0"/>
                </a:lnTo>
                <a:lnTo>
                  <a:pt x="0" y="7"/>
                </a:lnTo>
                <a:close/>
              </a:path>
            </a:pathLst>
          </a:custGeom>
          <a:solidFill>
            <a:srgbClr val="3E3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10615263" y="4489362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ysClr val="windowText" lastClr="000000"/>
                </a:solidFill>
                <a:latin typeface="Impact" panose="020B0806030902050204" pitchFamily="34" charset="0"/>
              </a:rPr>
              <a:t>68%</a:t>
            </a:r>
            <a:endParaRPr lang="zh-CN" altLang="en-US" sz="3200" dirty="0">
              <a:solidFill>
                <a:sysClr val="windowText" lastClr="000000"/>
              </a:solidFill>
              <a:latin typeface="Impact" panose="020B0806030902050204" pitchFamily="34" charset="0"/>
            </a:endParaRPr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>
            <a:off x="7509174" y="1166108"/>
            <a:ext cx="1023855" cy="871555"/>
          </a:xfrm>
          <a:custGeom>
            <a:avLst/>
            <a:gdLst>
              <a:gd name="T0" fmla="*/ 393 w 393"/>
              <a:gd name="T1" fmla="*/ 396 h 402"/>
              <a:gd name="T2" fmla="*/ 228 w 393"/>
              <a:gd name="T3" fmla="*/ 0 h 402"/>
              <a:gd name="T4" fmla="*/ 0 w 393"/>
              <a:gd name="T5" fmla="*/ 0 h 402"/>
              <a:gd name="T6" fmla="*/ 0 w 393"/>
              <a:gd name="T7" fmla="*/ 13 h 402"/>
              <a:gd name="T8" fmla="*/ 222 w 393"/>
              <a:gd name="T9" fmla="*/ 13 h 402"/>
              <a:gd name="T10" fmla="*/ 380 w 393"/>
              <a:gd name="T11" fmla="*/ 402 h 402"/>
              <a:gd name="T12" fmla="*/ 393 w 393"/>
              <a:gd name="T13" fmla="*/ 39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3" h="402">
                <a:moveTo>
                  <a:pt x="393" y="396"/>
                </a:moveTo>
                <a:lnTo>
                  <a:pt x="228" y="0"/>
                </a:lnTo>
                <a:lnTo>
                  <a:pt x="0" y="0"/>
                </a:lnTo>
                <a:lnTo>
                  <a:pt x="0" y="13"/>
                </a:lnTo>
                <a:lnTo>
                  <a:pt x="222" y="13"/>
                </a:lnTo>
                <a:lnTo>
                  <a:pt x="380" y="402"/>
                </a:lnTo>
                <a:lnTo>
                  <a:pt x="393" y="396"/>
                </a:lnTo>
                <a:close/>
              </a:path>
            </a:pathLst>
          </a:custGeom>
          <a:solidFill>
            <a:srgbClr val="3E3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7441605" y="586381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ysClr val="windowText" lastClr="000000"/>
                </a:solidFill>
                <a:latin typeface="Impact" panose="020B0806030902050204" pitchFamily="34" charset="0"/>
              </a:rPr>
              <a:t>12%</a:t>
            </a:r>
            <a:endParaRPr lang="zh-CN" altLang="en-US" sz="3200" dirty="0">
              <a:solidFill>
                <a:sysClr val="windowText" lastClr="000000"/>
              </a:solidFill>
              <a:latin typeface="Impact" panose="020B0806030902050204" pitchFamily="34" charset="0"/>
            </a:endParaRPr>
          </a:p>
        </p:txBody>
      </p:sp>
      <p:sp>
        <p:nvSpPr>
          <p:cNvPr id="66" name="Freeform 93"/>
          <p:cNvSpPr>
            <a:spLocks/>
          </p:cNvSpPr>
          <p:nvPr/>
        </p:nvSpPr>
        <p:spPr bwMode="auto">
          <a:xfrm flipH="1">
            <a:off x="6400800" y="2736900"/>
            <a:ext cx="1469914" cy="491184"/>
          </a:xfrm>
          <a:custGeom>
            <a:avLst/>
            <a:gdLst>
              <a:gd name="T0" fmla="*/ 0 w 572"/>
              <a:gd name="T1" fmla="*/ 135 h 135"/>
              <a:gd name="T2" fmla="*/ 356 w 572"/>
              <a:gd name="T3" fmla="*/ 13 h 135"/>
              <a:gd name="T4" fmla="*/ 572 w 572"/>
              <a:gd name="T5" fmla="*/ 13 h 135"/>
              <a:gd name="T6" fmla="*/ 572 w 572"/>
              <a:gd name="T7" fmla="*/ 0 h 135"/>
              <a:gd name="T8" fmla="*/ 349 w 572"/>
              <a:gd name="T9" fmla="*/ 0 h 135"/>
              <a:gd name="T10" fmla="*/ 0 w 572"/>
              <a:gd name="T11" fmla="*/ 128 h 135"/>
              <a:gd name="T12" fmla="*/ 0 w 572"/>
              <a:gd name="T13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135">
                <a:moveTo>
                  <a:pt x="0" y="135"/>
                </a:moveTo>
                <a:lnTo>
                  <a:pt x="356" y="13"/>
                </a:lnTo>
                <a:lnTo>
                  <a:pt x="572" y="13"/>
                </a:lnTo>
                <a:lnTo>
                  <a:pt x="572" y="0"/>
                </a:lnTo>
                <a:lnTo>
                  <a:pt x="349" y="0"/>
                </a:lnTo>
                <a:lnTo>
                  <a:pt x="0" y="128"/>
                </a:lnTo>
                <a:lnTo>
                  <a:pt x="0" y="135"/>
                </a:lnTo>
                <a:close/>
              </a:path>
            </a:pathLst>
          </a:custGeom>
          <a:solidFill>
            <a:srgbClr val="3E3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6260028" y="2206610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ysClr val="windowText" lastClr="000000"/>
                </a:solidFill>
                <a:latin typeface="Impact" panose="020B0806030902050204" pitchFamily="34" charset="0"/>
              </a:rPr>
              <a:t>20%</a:t>
            </a:r>
            <a:endParaRPr lang="zh-CN" altLang="en-US" sz="3200" dirty="0">
              <a:solidFill>
                <a:sysClr val="windowText" lastClr="0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275227" y="955532"/>
            <a:ext cx="8045599" cy="5581411"/>
            <a:chOff x="2073201" y="638295"/>
            <a:chExt cx="8045599" cy="5581411"/>
          </a:xfrm>
        </p:grpSpPr>
        <p:graphicFrame>
          <p:nvGraphicFramePr>
            <p:cNvPr id="34" name="图表 33"/>
            <p:cNvGraphicFramePr/>
            <p:nvPr>
              <p:extLst>
                <p:ext uri="{D42A27DB-BD31-4B8C-83A1-F6EECF244321}">
                  <p14:modId xmlns:p14="http://schemas.microsoft.com/office/powerpoint/2010/main" val="2478120833"/>
                </p:ext>
              </p:extLst>
            </p:nvPr>
          </p:nvGraphicFramePr>
          <p:xfrm>
            <a:off x="2073201" y="638295"/>
            <a:ext cx="8045599" cy="55814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" name="同心圆 34"/>
            <p:cNvSpPr/>
            <p:nvPr/>
          </p:nvSpPr>
          <p:spPr>
            <a:xfrm>
              <a:off x="3792000" y="1125000"/>
              <a:ext cx="4608000" cy="4608000"/>
            </a:xfrm>
            <a:prstGeom prst="donut">
              <a:avLst>
                <a:gd name="adj" fmla="val 8843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饼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环形图</a:t>
            </a:r>
          </a:p>
        </p:txBody>
      </p:sp>
      <p:sp>
        <p:nvSpPr>
          <p:cNvPr id="27" name="Freeform 18"/>
          <p:cNvSpPr>
            <a:spLocks noEditPoints="1"/>
          </p:cNvSpPr>
          <p:nvPr/>
        </p:nvSpPr>
        <p:spPr bwMode="auto">
          <a:xfrm>
            <a:off x="10009188" y="1299385"/>
            <a:ext cx="1411481" cy="452438"/>
          </a:xfrm>
          <a:custGeom>
            <a:avLst/>
            <a:gdLst>
              <a:gd name="T0" fmla="*/ 0 w 1302"/>
              <a:gd name="T1" fmla="*/ 280 h 285"/>
              <a:gd name="T2" fmla="*/ 31 w 1302"/>
              <a:gd name="T3" fmla="*/ 254 h 285"/>
              <a:gd name="T4" fmla="*/ 71 w 1302"/>
              <a:gd name="T5" fmla="*/ 192 h 285"/>
              <a:gd name="T6" fmla="*/ 44 w 1302"/>
              <a:gd name="T7" fmla="*/ 236 h 285"/>
              <a:gd name="T8" fmla="*/ 71 w 1302"/>
              <a:gd name="T9" fmla="*/ 192 h 285"/>
              <a:gd name="T10" fmla="*/ 84 w 1302"/>
              <a:gd name="T11" fmla="*/ 174 h 285"/>
              <a:gd name="T12" fmla="*/ 121 w 1302"/>
              <a:gd name="T13" fmla="*/ 139 h 285"/>
              <a:gd name="T14" fmla="*/ 161 w 1302"/>
              <a:gd name="T15" fmla="*/ 77 h 285"/>
              <a:gd name="T16" fmla="*/ 135 w 1302"/>
              <a:gd name="T17" fmla="*/ 121 h 285"/>
              <a:gd name="T18" fmla="*/ 161 w 1302"/>
              <a:gd name="T19" fmla="*/ 77 h 285"/>
              <a:gd name="T20" fmla="*/ 174 w 1302"/>
              <a:gd name="T21" fmla="*/ 60 h 285"/>
              <a:gd name="T22" fmla="*/ 214 w 1302"/>
              <a:gd name="T23" fmla="*/ 24 h 285"/>
              <a:gd name="T24" fmla="*/ 276 w 1302"/>
              <a:gd name="T25" fmla="*/ 0 h 285"/>
              <a:gd name="T26" fmla="*/ 220 w 1302"/>
              <a:gd name="T27" fmla="*/ 2 h 285"/>
              <a:gd name="T28" fmla="*/ 227 w 1302"/>
              <a:gd name="T29" fmla="*/ 7 h 285"/>
              <a:gd name="T30" fmla="*/ 276 w 1302"/>
              <a:gd name="T31" fmla="*/ 0 h 285"/>
              <a:gd name="T32" fmla="*/ 298 w 1302"/>
              <a:gd name="T33" fmla="*/ 0 h 285"/>
              <a:gd name="T34" fmla="*/ 348 w 1302"/>
              <a:gd name="T35" fmla="*/ 7 h 285"/>
              <a:gd name="T36" fmla="*/ 421 w 1302"/>
              <a:gd name="T37" fmla="*/ 0 h 285"/>
              <a:gd name="T38" fmla="*/ 370 w 1302"/>
              <a:gd name="T39" fmla="*/ 7 h 285"/>
              <a:gd name="T40" fmla="*/ 421 w 1302"/>
              <a:gd name="T41" fmla="*/ 0 h 285"/>
              <a:gd name="T42" fmla="*/ 443 w 1302"/>
              <a:gd name="T43" fmla="*/ 0 h 285"/>
              <a:gd name="T44" fmla="*/ 496 w 1302"/>
              <a:gd name="T45" fmla="*/ 7 h 285"/>
              <a:gd name="T46" fmla="*/ 568 w 1302"/>
              <a:gd name="T47" fmla="*/ 0 h 285"/>
              <a:gd name="T48" fmla="*/ 518 w 1302"/>
              <a:gd name="T49" fmla="*/ 7 h 285"/>
              <a:gd name="T50" fmla="*/ 568 w 1302"/>
              <a:gd name="T51" fmla="*/ 0 h 285"/>
              <a:gd name="T52" fmla="*/ 590 w 1302"/>
              <a:gd name="T53" fmla="*/ 0 h 285"/>
              <a:gd name="T54" fmla="*/ 641 w 1302"/>
              <a:gd name="T55" fmla="*/ 7 h 285"/>
              <a:gd name="T56" fmla="*/ 716 w 1302"/>
              <a:gd name="T57" fmla="*/ 0 h 285"/>
              <a:gd name="T58" fmla="*/ 663 w 1302"/>
              <a:gd name="T59" fmla="*/ 7 h 285"/>
              <a:gd name="T60" fmla="*/ 716 w 1302"/>
              <a:gd name="T61" fmla="*/ 0 h 285"/>
              <a:gd name="T62" fmla="*/ 738 w 1302"/>
              <a:gd name="T63" fmla="*/ 0 h 285"/>
              <a:gd name="T64" fmla="*/ 789 w 1302"/>
              <a:gd name="T65" fmla="*/ 7 h 285"/>
              <a:gd name="T66" fmla="*/ 861 w 1302"/>
              <a:gd name="T67" fmla="*/ 0 h 285"/>
              <a:gd name="T68" fmla="*/ 811 w 1302"/>
              <a:gd name="T69" fmla="*/ 7 h 285"/>
              <a:gd name="T70" fmla="*/ 861 w 1302"/>
              <a:gd name="T71" fmla="*/ 0 h 285"/>
              <a:gd name="T72" fmla="*/ 883 w 1302"/>
              <a:gd name="T73" fmla="*/ 0 h 285"/>
              <a:gd name="T74" fmla="*/ 936 w 1302"/>
              <a:gd name="T75" fmla="*/ 7 h 285"/>
              <a:gd name="T76" fmla="*/ 1009 w 1302"/>
              <a:gd name="T77" fmla="*/ 0 h 285"/>
              <a:gd name="T78" fmla="*/ 958 w 1302"/>
              <a:gd name="T79" fmla="*/ 7 h 285"/>
              <a:gd name="T80" fmla="*/ 1009 w 1302"/>
              <a:gd name="T81" fmla="*/ 0 h 285"/>
              <a:gd name="T82" fmla="*/ 1031 w 1302"/>
              <a:gd name="T83" fmla="*/ 0 h 285"/>
              <a:gd name="T84" fmla="*/ 1082 w 1302"/>
              <a:gd name="T85" fmla="*/ 7 h 285"/>
              <a:gd name="T86" fmla="*/ 1157 w 1302"/>
              <a:gd name="T87" fmla="*/ 0 h 285"/>
              <a:gd name="T88" fmla="*/ 1104 w 1302"/>
              <a:gd name="T89" fmla="*/ 7 h 285"/>
              <a:gd name="T90" fmla="*/ 1157 w 1302"/>
              <a:gd name="T91" fmla="*/ 0 h 285"/>
              <a:gd name="T92" fmla="*/ 1179 w 1302"/>
              <a:gd name="T93" fmla="*/ 0 h 285"/>
              <a:gd name="T94" fmla="*/ 1229 w 1302"/>
              <a:gd name="T95" fmla="*/ 7 h 285"/>
              <a:gd name="T96" fmla="*/ 1302 w 1302"/>
              <a:gd name="T97" fmla="*/ 0 h 285"/>
              <a:gd name="T98" fmla="*/ 1251 w 1302"/>
              <a:gd name="T99" fmla="*/ 7 h 285"/>
              <a:gd name="T100" fmla="*/ 1302 w 1302"/>
              <a:gd name="T10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2" h="285">
                <a:moveTo>
                  <a:pt x="24" y="249"/>
                </a:moveTo>
                <a:lnTo>
                  <a:pt x="0" y="280"/>
                </a:lnTo>
                <a:lnTo>
                  <a:pt x="7" y="285"/>
                </a:lnTo>
                <a:lnTo>
                  <a:pt x="31" y="254"/>
                </a:lnTo>
                <a:lnTo>
                  <a:pt x="24" y="249"/>
                </a:lnTo>
                <a:close/>
                <a:moveTo>
                  <a:pt x="71" y="192"/>
                </a:moveTo>
                <a:lnTo>
                  <a:pt x="38" y="232"/>
                </a:lnTo>
                <a:lnTo>
                  <a:pt x="44" y="236"/>
                </a:lnTo>
                <a:lnTo>
                  <a:pt x="75" y="196"/>
                </a:lnTo>
                <a:lnTo>
                  <a:pt x="71" y="192"/>
                </a:lnTo>
                <a:close/>
                <a:moveTo>
                  <a:pt x="117" y="135"/>
                </a:moveTo>
                <a:lnTo>
                  <a:pt x="84" y="174"/>
                </a:lnTo>
                <a:lnTo>
                  <a:pt x="90" y="179"/>
                </a:lnTo>
                <a:lnTo>
                  <a:pt x="121" y="139"/>
                </a:lnTo>
                <a:lnTo>
                  <a:pt x="117" y="135"/>
                </a:lnTo>
                <a:close/>
                <a:moveTo>
                  <a:pt x="161" y="77"/>
                </a:moveTo>
                <a:lnTo>
                  <a:pt x="130" y="117"/>
                </a:lnTo>
                <a:lnTo>
                  <a:pt x="135" y="121"/>
                </a:lnTo>
                <a:lnTo>
                  <a:pt x="168" y="82"/>
                </a:lnTo>
                <a:lnTo>
                  <a:pt x="161" y="77"/>
                </a:lnTo>
                <a:close/>
                <a:moveTo>
                  <a:pt x="207" y="20"/>
                </a:moveTo>
                <a:lnTo>
                  <a:pt x="174" y="60"/>
                </a:lnTo>
                <a:lnTo>
                  <a:pt x="181" y="64"/>
                </a:lnTo>
                <a:lnTo>
                  <a:pt x="214" y="24"/>
                </a:lnTo>
                <a:lnTo>
                  <a:pt x="207" y="20"/>
                </a:lnTo>
                <a:close/>
                <a:moveTo>
                  <a:pt x="276" y="0"/>
                </a:moveTo>
                <a:lnTo>
                  <a:pt x="223" y="0"/>
                </a:lnTo>
                <a:lnTo>
                  <a:pt x="220" y="2"/>
                </a:lnTo>
                <a:lnTo>
                  <a:pt x="227" y="7"/>
                </a:lnTo>
                <a:lnTo>
                  <a:pt x="227" y="7"/>
                </a:lnTo>
                <a:lnTo>
                  <a:pt x="276" y="7"/>
                </a:lnTo>
                <a:lnTo>
                  <a:pt x="276" y="0"/>
                </a:lnTo>
                <a:close/>
                <a:moveTo>
                  <a:pt x="348" y="0"/>
                </a:moveTo>
                <a:lnTo>
                  <a:pt x="298" y="0"/>
                </a:lnTo>
                <a:lnTo>
                  <a:pt x="298" y="7"/>
                </a:lnTo>
                <a:lnTo>
                  <a:pt x="348" y="7"/>
                </a:lnTo>
                <a:lnTo>
                  <a:pt x="348" y="0"/>
                </a:lnTo>
                <a:close/>
                <a:moveTo>
                  <a:pt x="421" y="0"/>
                </a:moveTo>
                <a:lnTo>
                  <a:pt x="370" y="0"/>
                </a:lnTo>
                <a:lnTo>
                  <a:pt x="370" y="7"/>
                </a:lnTo>
                <a:lnTo>
                  <a:pt x="421" y="7"/>
                </a:lnTo>
                <a:lnTo>
                  <a:pt x="421" y="0"/>
                </a:lnTo>
                <a:close/>
                <a:moveTo>
                  <a:pt x="496" y="0"/>
                </a:moveTo>
                <a:lnTo>
                  <a:pt x="443" y="0"/>
                </a:lnTo>
                <a:lnTo>
                  <a:pt x="443" y="7"/>
                </a:lnTo>
                <a:lnTo>
                  <a:pt x="496" y="7"/>
                </a:lnTo>
                <a:lnTo>
                  <a:pt x="496" y="0"/>
                </a:lnTo>
                <a:close/>
                <a:moveTo>
                  <a:pt x="568" y="0"/>
                </a:moveTo>
                <a:lnTo>
                  <a:pt x="518" y="0"/>
                </a:lnTo>
                <a:lnTo>
                  <a:pt x="518" y="7"/>
                </a:lnTo>
                <a:lnTo>
                  <a:pt x="568" y="7"/>
                </a:lnTo>
                <a:lnTo>
                  <a:pt x="568" y="0"/>
                </a:lnTo>
                <a:close/>
                <a:moveTo>
                  <a:pt x="641" y="0"/>
                </a:moveTo>
                <a:lnTo>
                  <a:pt x="590" y="0"/>
                </a:lnTo>
                <a:lnTo>
                  <a:pt x="590" y="7"/>
                </a:lnTo>
                <a:lnTo>
                  <a:pt x="641" y="7"/>
                </a:lnTo>
                <a:lnTo>
                  <a:pt x="641" y="0"/>
                </a:lnTo>
                <a:close/>
                <a:moveTo>
                  <a:pt x="716" y="0"/>
                </a:moveTo>
                <a:lnTo>
                  <a:pt x="663" y="0"/>
                </a:lnTo>
                <a:lnTo>
                  <a:pt x="663" y="7"/>
                </a:lnTo>
                <a:lnTo>
                  <a:pt x="716" y="7"/>
                </a:lnTo>
                <a:lnTo>
                  <a:pt x="716" y="0"/>
                </a:lnTo>
                <a:close/>
                <a:moveTo>
                  <a:pt x="789" y="0"/>
                </a:moveTo>
                <a:lnTo>
                  <a:pt x="738" y="0"/>
                </a:lnTo>
                <a:lnTo>
                  <a:pt x="738" y="7"/>
                </a:lnTo>
                <a:lnTo>
                  <a:pt x="789" y="7"/>
                </a:lnTo>
                <a:lnTo>
                  <a:pt x="789" y="0"/>
                </a:lnTo>
                <a:close/>
                <a:moveTo>
                  <a:pt x="861" y="0"/>
                </a:moveTo>
                <a:lnTo>
                  <a:pt x="811" y="0"/>
                </a:lnTo>
                <a:lnTo>
                  <a:pt x="811" y="7"/>
                </a:lnTo>
                <a:lnTo>
                  <a:pt x="861" y="7"/>
                </a:lnTo>
                <a:lnTo>
                  <a:pt x="861" y="0"/>
                </a:lnTo>
                <a:close/>
                <a:moveTo>
                  <a:pt x="936" y="0"/>
                </a:moveTo>
                <a:lnTo>
                  <a:pt x="883" y="0"/>
                </a:lnTo>
                <a:lnTo>
                  <a:pt x="883" y="7"/>
                </a:lnTo>
                <a:lnTo>
                  <a:pt x="936" y="7"/>
                </a:lnTo>
                <a:lnTo>
                  <a:pt x="936" y="0"/>
                </a:lnTo>
                <a:close/>
                <a:moveTo>
                  <a:pt x="1009" y="0"/>
                </a:moveTo>
                <a:lnTo>
                  <a:pt x="958" y="0"/>
                </a:lnTo>
                <a:lnTo>
                  <a:pt x="958" y="7"/>
                </a:lnTo>
                <a:lnTo>
                  <a:pt x="1009" y="7"/>
                </a:lnTo>
                <a:lnTo>
                  <a:pt x="1009" y="0"/>
                </a:lnTo>
                <a:close/>
                <a:moveTo>
                  <a:pt x="1082" y="0"/>
                </a:moveTo>
                <a:lnTo>
                  <a:pt x="1031" y="0"/>
                </a:lnTo>
                <a:lnTo>
                  <a:pt x="1031" y="7"/>
                </a:lnTo>
                <a:lnTo>
                  <a:pt x="1082" y="7"/>
                </a:lnTo>
                <a:lnTo>
                  <a:pt x="1082" y="0"/>
                </a:lnTo>
                <a:close/>
                <a:moveTo>
                  <a:pt x="1157" y="0"/>
                </a:moveTo>
                <a:lnTo>
                  <a:pt x="1104" y="0"/>
                </a:lnTo>
                <a:lnTo>
                  <a:pt x="1104" y="7"/>
                </a:lnTo>
                <a:lnTo>
                  <a:pt x="1157" y="7"/>
                </a:lnTo>
                <a:lnTo>
                  <a:pt x="1157" y="0"/>
                </a:lnTo>
                <a:close/>
                <a:moveTo>
                  <a:pt x="1229" y="0"/>
                </a:moveTo>
                <a:lnTo>
                  <a:pt x="1179" y="0"/>
                </a:lnTo>
                <a:lnTo>
                  <a:pt x="1179" y="7"/>
                </a:lnTo>
                <a:lnTo>
                  <a:pt x="1229" y="7"/>
                </a:lnTo>
                <a:lnTo>
                  <a:pt x="1229" y="0"/>
                </a:lnTo>
                <a:close/>
                <a:moveTo>
                  <a:pt x="1302" y="0"/>
                </a:moveTo>
                <a:lnTo>
                  <a:pt x="1251" y="0"/>
                </a:lnTo>
                <a:lnTo>
                  <a:pt x="1251" y="7"/>
                </a:lnTo>
                <a:lnTo>
                  <a:pt x="1302" y="7"/>
                </a:lnTo>
                <a:lnTo>
                  <a:pt x="1302" y="0"/>
                </a:lnTo>
                <a:close/>
              </a:path>
            </a:pathLst>
          </a:custGeom>
          <a:solidFill>
            <a:srgbClr val="918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65"/>
          <p:cNvSpPr>
            <a:spLocks noEditPoints="1"/>
          </p:cNvSpPr>
          <p:nvPr/>
        </p:nvSpPr>
        <p:spPr bwMode="auto">
          <a:xfrm>
            <a:off x="10904538" y="3912568"/>
            <a:ext cx="1290637" cy="450850"/>
          </a:xfrm>
          <a:custGeom>
            <a:avLst/>
            <a:gdLst>
              <a:gd name="T0" fmla="*/ 0 w 1302"/>
              <a:gd name="T1" fmla="*/ 280 h 284"/>
              <a:gd name="T2" fmla="*/ 29 w 1302"/>
              <a:gd name="T3" fmla="*/ 256 h 284"/>
              <a:gd name="T4" fmla="*/ 68 w 1302"/>
              <a:gd name="T5" fmla="*/ 194 h 284"/>
              <a:gd name="T6" fmla="*/ 42 w 1302"/>
              <a:gd name="T7" fmla="*/ 238 h 284"/>
              <a:gd name="T8" fmla="*/ 68 w 1302"/>
              <a:gd name="T9" fmla="*/ 194 h 284"/>
              <a:gd name="T10" fmla="*/ 82 w 1302"/>
              <a:gd name="T11" fmla="*/ 176 h 284"/>
              <a:gd name="T12" fmla="*/ 119 w 1302"/>
              <a:gd name="T13" fmla="*/ 141 h 284"/>
              <a:gd name="T14" fmla="*/ 161 w 1302"/>
              <a:gd name="T15" fmla="*/ 79 h 284"/>
              <a:gd name="T16" fmla="*/ 134 w 1302"/>
              <a:gd name="T17" fmla="*/ 123 h 284"/>
              <a:gd name="T18" fmla="*/ 161 w 1302"/>
              <a:gd name="T19" fmla="*/ 79 h 284"/>
              <a:gd name="T20" fmla="*/ 174 w 1302"/>
              <a:gd name="T21" fmla="*/ 62 h 284"/>
              <a:gd name="T22" fmla="*/ 212 w 1302"/>
              <a:gd name="T23" fmla="*/ 24 h 284"/>
              <a:gd name="T24" fmla="*/ 273 w 1302"/>
              <a:gd name="T25" fmla="*/ 0 h 284"/>
              <a:gd name="T26" fmla="*/ 218 w 1302"/>
              <a:gd name="T27" fmla="*/ 4 h 284"/>
              <a:gd name="T28" fmla="*/ 225 w 1302"/>
              <a:gd name="T29" fmla="*/ 9 h 284"/>
              <a:gd name="T30" fmla="*/ 273 w 1302"/>
              <a:gd name="T31" fmla="*/ 0 h 284"/>
              <a:gd name="T32" fmla="*/ 295 w 1302"/>
              <a:gd name="T33" fmla="*/ 0 h 284"/>
              <a:gd name="T34" fmla="*/ 346 w 1302"/>
              <a:gd name="T35" fmla="*/ 9 h 284"/>
              <a:gd name="T36" fmla="*/ 419 w 1302"/>
              <a:gd name="T37" fmla="*/ 0 h 284"/>
              <a:gd name="T38" fmla="*/ 368 w 1302"/>
              <a:gd name="T39" fmla="*/ 9 h 284"/>
              <a:gd name="T40" fmla="*/ 419 w 1302"/>
              <a:gd name="T41" fmla="*/ 0 h 284"/>
              <a:gd name="T42" fmla="*/ 441 w 1302"/>
              <a:gd name="T43" fmla="*/ 0 h 284"/>
              <a:gd name="T44" fmla="*/ 493 w 1302"/>
              <a:gd name="T45" fmla="*/ 9 h 284"/>
              <a:gd name="T46" fmla="*/ 566 w 1302"/>
              <a:gd name="T47" fmla="*/ 0 h 284"/>
              <a:gd name="T48" fmla="*/ 515 w 1302"/>
              <a:gd name="T49" fmla="*/ 9 h 284"/>
              <a:gd name="T50" fmla="*/ 566 w 1302"/>
              <a:gd name="T51" fmla="*/ 0 h 284"/>
              <a:gd name="T52" fmla="*/ 588 w 1302"/>
              <a:gd name="T53" fmla="*/ 0 h 284"/>
              <a:gd name="T54" fmla="*/ 641 w 1302"/>
              <a:gd name="T55" fmla="*/ 9 h 284"/>
              <a:gd name="T56" fmla="*/ 714 w 1302"/>
              <a:gd name="T57" fmla="*/ 0 h 284"/>
              <a:gd name="T58" fmla="*/ 663 w 1302"/>
              <a:gd name="T59" fmla="*/ 9 h 284"/>
              <a:gd name="T60" fmla="*/ 714 w 1302"/>
              <a:gd name="T61" fmla="*/ 0 h 284"/>
              <a:gd name="T62" fmla="*/ 736 w 1302"/>
              <a:gd name="T63" fmla="*/ 0 h 284"/>
              <a:gd name="T64" fmla="*/ 786 w 1302"/>
              <a:gd name="T65" fmla="*/ 9 h 284"/>
              <a:gd name="T66" fmla="*/ 861 w 1302"/>
              <a:gd name="T67" fmla="*/ 0 h 284"/>
              <a:gd name="T68" fmla="*/ 808 w 1302"/>
              <a:gd name="T69" fmla="*/ 9 h 284"/>
              <a:gd name="T70" fmla="*/ 861 w 1302"/>
              <a:gd name="T71" fmla="*/ 0 h 284"/>
              <a:gd name="T72" fmla="*/ 883 w 1302"/>
              <a:gd name="T73" fmla="*/ 0 h 284"/>
              <a:gd name="T74" fmla="*/ 934 w 1302"/>
              <a:gd name="T75" fmla="*/ 9 h 284"/>
              <a:gd name="T76" fmla="*/ 1007 w 1302"/>
              <a:gd name="T77" fmla="*/ 0 h 284"/>
              <a:gd name="T78" fmla="*/ 956 w 1302"/>
              <a:gd name="T79" fmla="*/ 9 h 284"/>
              <a:gd name="T80" fmla="*/ 1007 w 1302"/>
              <a:gd name="T81" fmla="*/ 0 h 284"/>
              <a:gd name="T82" fmla="*/ 1029 w 1302"/>
              <a:gd name="T83" fmla="*/ 0 h 284"/>
              <a:gd name="T84" fmla="*/ 1082 w 1302"/>
              <a:gd name="T85" fmla="*/ 9 h 284"/>
              <a:gd name="T86" fmla="*/ 1154 w 1302"/>
              <a:gd name="T87" fmla="*/ 0 h 284"/>
              <a:gd name="T88" fmla="*/ 1104 w 1302"/>
              <a:gd name="T89" fmla="*/ 9 h 284"/>
              <a:gd name="T90" fmla="*/ 1154 w 1302"/>
              <a:gd name="T91" fmla="*/ 0 h 284"/>
              <a:gd name="T92" fmla="*/ 1176 w 1302"/>
              <a:gd name="T93" fmla="*/ 0 h 284"/>
              <a:gd name="T94" fmla="*/ 1227 w 1302"/>
              <a:gd name="T95" fmla="*/ 9 h 284"/>
              <a:gd name="T96" fmla="*/ 1302 w 1302"/>
              <a:gd name="T97" fmla="*/ 0 h 284"/>
              <a:gd name="T98" fmla="*/ 1249 w 1302"/>
              <a:gd name="T99" fmla="*/ 9 h 284"/>
              <a:gd name="T100" fmla="*/ 1302 w 1302"/>
              <a:gd name="T101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2" h="284">
                <a:moveTo>
                  <a:pt x="22" y="251"/>
                </a:moveTo>
                <a:lnTo>
                  <a:pt x="0" y="280"/>
                </a:lnTo>
                <a:lnTo>
                  <a:pt x="4" y="284"/>
                </a:lnTo>
                <a:lnTo>
                  <a:pt x="29" y="256"/>
                </a:lnTo>
                <a:lnTo>
                  <a:pt x="22" y="251"/>
                </a:lnTo>
                <a:close/>
                <a:moveTo>
                  <a:pt x="68" y="194"/>
                </a:moveTo>
                <a:lnTo>
                  <a:pt x="37" y="234"/>
                </a:lnTo>
                <a:lnTo>
                  <a:pt x="42" y="238"/>
                </a:lnTo>
                <a:lnTo>
                  <a:pt x="75" y="198"/>
                </a:lnTo>
                <a:lnTo>
                  <a:pt x="68" y="194"/>
                </a:lnTo>
                <a:close/>
                <a:moveTo>
                  <a:pt x="115" y="137"/>
                </a:moveTo>
                <a:lnTo>
                  <a:pt x="82" y="176"/>
                </a:lnTo>
                <a:lnTo>
                  <a:pt x="88" y="181"/>
                </a:lnTo>
                <a:lnTo>
                  <a:pt x="119" y="141"/>
                </a:lnTo>
                <a:lnTo>
                  <a:pt x="115" y="137"/>
                </a:lnTo>
                <a:close/>
                <a:moveTo>
                  <a:pt x="161" y="79"/>
                </a:moveTo>
                <a:lnTo>
                  <a:pt x="128" y="119"/>
                </a:lnTo>
                <a:lnTo>
                  <a:pt x="134" y="123"/>
                </a:lnTo>
                <a:lnTo>
                  <a:pt x="165" y="84"/>
                </a:lnTo>
                <a:lnTo>
                  <a:pt x="161" y="79"/>
                </a:lnTo>
                <a:close/>
                <a:moveTo>
                  <a:pt x="205" y="20"/>
                </a:moveTo>
                <a:lnTo>
                  <a:pt x="174" y="62"/>
                </a:lnTo>
                <a:lnTo>
                  <a:pt x="178" y="66"/>
                </a:lnTo>
                <a:lnTo>
                  <a:pt x="212" y="24"/>
                </a:lnTo>
                <a:lnTo>
                  <a:pt x="205" y="20"/>
                </a:lnTo>
                <a:close/>
                <a:moveTo>
                  <a:pt x="273" y="0"/>
                </a:moveTo>
                <a:lnTo>
                  <a:pt x="220" y="0"/>
                </a:lnTo>
                <a:lnTo>
                  <a:pt x="218" y="4"/>
                </a:lnTo>
                <a:lnTo>
                  <a:pt x="225" y="9"/>
                </a:lnTo>
                <a:lnTo>
                  <a:pt x="225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46" y="0"/>
                </a:moveTo>
                <a:lnTo>
                  <a:pt x="295" y="0"/>
                </a:lnTo>
                <a:lnTo>
                  <a:pt x="295" y="9"/>
                </a:lnTo>
                <a:lnTo>
                  <a:pt x="346" y="9"/>
                </a:lnTo>
                <a:lnTo>
                  <a:pt x="346" y="0"/>
                </a:lnTo>
                <a:close/>
                <a:moveTo>
                  <a:pt x="419" y="0"/>
                </a:moveTo>
                <a:lnTo>
                  <a:pt x="368" y="0"/>
                </a:lnTo>
                <a:lnTo>
                  <a:pt x="368" y="9"/>
                </a:lnTo>
                <a:lnTo>
                  <a:pt x="419" y="9"/>
                </a:lnTo>
                <a:lnTo>
                  <a:pt x="419" y="0"/>
                </a:lnTo>
                <a:close/>
                <a:moveTo>
                  <a:pt x="493" y="0"/>
                </a:moveTo>
                <a:lnTo>
                  <a:pt x="441" y="0"/>
                </a:lnTo>
                <a:lnTo>
                  <a:pt x="441" y="9"/>
                </a:lnTo>
                <a:lnTo>
                  <a:pt x="493" y="9"/>
                </a:lnTo>
                <a:lnTo>
                  <a:pt x="493" y="0"/>
                </a:lnTo>
                <a:close/>
                <a:moveTo>
                  <a:pt x="566" y="0"/>
                </a:moveTo>
                <a:lnTo>
                  <a:pt x="515" y="0"/>
                </a:lnTo>
                <a:lnTo>
                  <a:pt x="515" y="9"/>
                </a:lnTo>
                <a:lnTo>
                  <a:pt x="566" y="9"/>
                </a:lnTo>
                <a:lnTo>
                  <a:pt x="566" y="0"/>
                </a:lnTo>
                <a:close/>
                <a:moveTo>
                  <a:pt x="641" y="0"/>
                </a:moveTo>
                <a:lnTo>
                  <a:pt x="588" y="0"/>
                </a:lnTo>
                <a:lnTo>
                  <a:pt x="588" y="9"/>
                </a:lnTo>
                <a:lnTo>
                  <a:pt x="641" y="9"/>
                </a:lnTo>
                <a:lnTo>
                  <a:pt x="641" y="0"/>
                </a:lnTo>
                <a:close/>
                <a:moveTo>
                  <a:pt x="714" y="0"/>
                </a:moveTo>
                <a:lnTo>
                  <a:pt x="663" y="0"/>
                </a:lnTo>
                <a:lnTo>
                  <a:pt x="663" y="9"/>
                </a:lnTo>
                <a:lnTo>
                  <a:pt x="714" y="9"/>
                </a:lnTo>
                <a:lnTo>
                  <a:pt x="714" y="0"/>
                </a:lnTo>
                <a:close/>
                <a:moveTo>
                  <a:pt x="786" y="0"/>
                </a:moveTo>
                <a:lnTo>
                  <a:pt x="736" y="0"/>
                </a:lnTo>
                <a:lnTo>
                  <a:pt x="736" y="9"/>
                </a:lnTo>
                <a:lnTo>
                  <a:pt x="786" y="9"/>
                </a:lnTo>
                <a:lnTo>
                  <a:pt x="786" y="0"/>
                </a:lnTo>
                <a:close/>
                <a:moveTo>
                  <a:pt x="861" y="0"/>
                </a:moveTo>
                <a:lnTo>
                  <a:pt x="808" y="0"/>
                </a:lnTo>
                <a:lnTo>
                  <a:pt x="808" y="9"/>
                </a:lnTo>
                <a:lnTo>
                  <a:pt x="861" y="9"/>
                </a:lnTo>
                <a:lnTo>
                  <a:pt x="861" y="0"/>
                </a:lnTo>
                <a:close/>
                <a:moveTo>
                  <a:pt x="934" y="0"/>
                </a:moveTo>
                <a:lnTo>
                  <a:pt x="883" y="0"/>
                </a:lnTo>
                <a:lnTo>
                  <a:pt x="883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1007" y="0"/>
                </a:moveTo>
                <a:lnTo>
                  <a:pt x="956" y="0"/>
                </a:lnTo>
                <a:lnTo>
                  <a:pt x="956" y="9"/>
                </a:lnTo>
                <a:lnTo>
                  <a:pt x="1007" y="9"/>
                </a:lnTo>
                <a:lnTo>
                  <a:pt x="1007" y="0"/>
                </a:lnTo>
                <a:close/>
                <a:moveTo>
                  <a:pt x="1082" y="0"/>
                </a:moveTo>
                <a:lnTo>
                  <a:pt x="1029" y="0"/>
                </a:lnTo>
                <a:lnTo>
                  <a:pt x="1029" y="9"/>
                </a:lnTo>
                <a:lnTo>
                  <a:pt x="1082" y="9"/>
                </a:lnTo>
                <a:lnTo>
                  <a:pt x="1082" y="0"/>
                </a:lnTo>
                <a:close/>
                <a:moveTo>
                  <a:pt x="1154" y="0"/>
                </a:moveTo>
                <a:lnTo>
                  <a:pt x="1104" y="0"/>
                </a:lnTo>
                <a:lnTo>
                  <a:pt x="1104" y="9"/>
                </a:lnTo>
                <a:lnTo>
                  <a:pt x="1154" y="9"/>
                </a:lnTo>
                <a:lnTo>
                  <a:pt x="1154" y="0"/>
                </a:lnTo>
                <a:close/>
                <a:moveTo>
                  <a:pt x="1227" y="0"/>
                </a:moveTo>
                <a:lnTo>
                  <a:pt x="1176" y="0"/>
                </a:lnTo>
                <a:lnTo>
                  <a:pt x="1176" y="9"/>
                </a:lnTo>
                <a:lnTo>
                  <a:pt x="1227" y="9"/>
                </a:lnTo>
                <a:lnTo>
                  <a:pt x="1227" y="0"/>
                </a:lnTo>
                <a:close/>
                <a:moveTo>
                  <a:pt x="1302" y="0"/>
                </a:moveTo>
                <a:lnTo>
                  <a:pt x="1249" y="0"/>
                </a:lnTo>
                <a:lnTo>
                  <a:pt x="1249" y="9"/>
                </a:lnTo>
                <a:lnTo>
                  <a:pt x="1302" y="9"/>
                </a:lnTo>
                <a:lnTo>
                  <a:pt x="1302" y="0"/>
                </a:lnTo>
                <a:close/>
              </a:path>
            </a:pathLst>
          </a:custGeom>
          <a:solidFill>
            <a:srgbClr val="918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13"/>
          <p:cNvSpPr>
            <a:spLocks noEditPoints="1"/>
          </p:cNvSpPr>
          <p:nvPr/>
        </p:nvSpPr>
        <p:spPr bwMode="auto">
          <a:xfrm>
            <a:off x="9952784" y="5871090"/>
            <a:ext cx="1620000" cy="377825"/>
          </a:xfrm>
          <a:custGeom>
            <a:avLst/>
            <a:gdLst>
              <a:gd name="T0" fmla="*/ 5 w 1342"/>
              <a:gd name="T1" fmla="*/ 0 h 238"/>
              <a:gd name="T2" fmla="*/ 25 w 1342"/>
              <a:gd name="T3" fmla="*/ 27 h 238"/>
              <a:gd name="T4" fmla="*/ 84 w 1342"/>
              <a:gd name="T5" fmla="*/ 71 h 238"/>
              <a:gd name="T6" fmla="*/ 42 w 1342"/>
              <a:gd name="T7" fmla="*/ 42 h 238"/>
              <a:gd name="T8" fmla="*/ 84 w 1342"/>
              <a:gd name="T9" fmla="*/ 71 h 238"/>
              <a:gd name="T10" fmla="*/ 102 w 1342"/>
              <a:gd name="T11" fmla="*/ 84 h 238"/>
              <a:gd name="T12" fmla="*/ 135 w 1342"/>
              <a:gd name="T13" fmla="*/ 124 h 238"/>
              <a:gd name="T14" fmla="*/ 194 w 1342"/>
              <a:gd name="T15" fmla="*/ 168 h 238"/>
              <a:gd name="T16" fmla="*/ 150 w 1342"/>
              <a:gd name="T17" fmla="*/ 139 h 238"/>
              <a:gd name="T18" fmla="*/ 194 w 1342"/>
              <a:gd name="T19" fmla="*/ 168 h 238"/>
              <a:gd name="T20" fmla="*/ 212 w 1342"/>
              <a:gd name="T21" fmla="*/ 183 h 238"/>
              <a:gd name="T22" fmla="*/ 245 w 1342"/>
              <a:gd name="T23" fmla="*/ 223 h 238"/>
              <a:gd name="T24" fmla="*/ 315 w 1342"/>
              <a:gd name="T25" fmla="*/ 232 h 238"/>
              <a:gd name="T26" fmla="*/ 267 w 1342"/>
              <a:gd name="T27" fmla="*/ 232 h 238"/>
              <a:gd name="T28" fmla="*/ 263 w 1342"/>
              <a:gd name="T29" fmla="*/ 238 h 238"/>
              <a:gd name="T30" fmla="*/ 315 w 1342"/>
              <a:gd name="T31" fmla="*/ 238 h 238"/>
              <a:gd name="T32" fmla="*/ 388 w 1342"/>
              <a:gd name="T33" fmla="*/ 232 h 238"/>
              <a:gd name="T34" fmla="*/ 337 w 1342"/>
              <a:gd name="T35" fmla="*/ 238 h 238"/>
              <a:gd name="T36" fmla="*/ 388 w 1342"/>
              <a:gd name="T37" fmla="*/ 232 h 238"/>
              <a:gd name="T38" fmla="*/ 410 w 1342"/>
              <a:gd name="T39" fmla="*/ 232 h 238"/>
              <a:gd name="T40" fmla="*/ 461 w 1342"/>
              <a:gd name="T41" fmla="*/ 238 h 238"/>
              <a:gd name="T42" fmla="*/ 536 w 1342"/>
              <a:gd name="T43" fmla="*/ 232 h 238"/>
              <a:gd name="T44" fmla="*/ 483 w 1342"/>
              <a:gd name="T45" fmla="*/ 238 h 238"/>
              <a:gd name="T46" fmla="*/ 536 w 1342"/>
              <a:gd name="T47" fmla="*/ 232 h 238"/>
              <a:gd name="T48" fmla="*/ 558 w 1342"/>
              <a:gd name="T49" fmla="*/ 232 h 238"/>
              <a:gd name="T50" fmla="*/ 608 w 1342"/>
              <a:gd name="T51" fmla="*/ 238 h 238"/>
              <a:gd name="T52" fmla="*/ 681 w 1342"/>
              <a:gd name="T53" fmla="*/ 232 h 238"/>
              <a:gd name="T54" fmla="*/ 630 w 1342"/>
              <a:gd name="T55" fmla="*/ 238 h 238"/>
              <a:gd name="T56" fmla="*/ 681 w 1342"/>
              <a:gd name="T57" fmla="*/ 232 h 238"/>
              <a:gd name="T58" fmla="*/ 703 w 1342"/>
              <a:gd name="T59" fmla="*/ 232 h 238"/>
              <a:gd name="T60" fmla="*/ 756 w 1342"/>
              <a:gd name="T61" fmla="*/ 238 h 238"/>
              <a:gd name="T62" fmla="*/ 829 w 1342"/>
              <a:gd name="T63" fmla="*/ 232 h 238"/>
              <a:gd name="T64" fmla="*/ 778 w 1342"/>
              <a:gd name="T65" fmla="*/ 238 h 238"/>
              <a:gd name="T66" fmla="*/ 829 w 1342"/>
              <a:gd name="T67" fmla="*/ 232 h 238"/>
              <a:gd name="T68" fmla="*/ 851 w 1342"/>
              <a:gd name="T69" fmla="*/ 232 h 238"/>
              <a:gd name="T70" fmla="*/ 901 w 1342"/>
              <a:gd name="T71" fmla="*/ 238 h 238"/>
              <a:gd name="T72" fmla="*/ 976 w 1342"/>
              <a:gd name="T73" fmla="*/ 232 h 238"/>
              <a:gd name="T74" fmla="*/ 923 w 1342"/>
              <a:gd name="T75" fmla="*/ 238 h 238"/>
              <a:gd name="T76" fmla="*/ 976 w 1342"/>
              <a:gd name="T77" fmla="*/ 232 h 238"/>
              <a:gd name="T78" fmla="*/ 998 w 1342"/>
              <a:gd name="T79" fmla="*/ 232 h 238"/>
              <a:gd name="T80" fmla="*/ 1049 w 1342"/>
              <a:gd name="T81" fmla="*/ 238 h 238"/>
              <a:gd name="T82" fmla="*/ 1122 w 1342"/>
              <a:gd name="T83" fmla="*/ 232 h 238"/>
              <a:gd name="T84" fmla="*/ 1071 w 1342"/>
              <a:gd name="T85" fmla="*/ 238 h 238"/>
              <a:gd name="T86" fmla="*/ 1122 w 1342"/>
              <a:gd name="T87" fmla="*/ 232 h 238"/>
              <a:gd name="T88" fmla="*/ 1144 w 1342"/>
              <a:gd name="T89" fmla="*/ 232 h 238"/>
              <a:gd name="T90" fmla="*/ 1196 w 1342"/>
              <a:gd name="T91" fmla="*/ 238 h 238"/>
              <a:gd name="T92" fmla="*/ 1269 w 1342"/>
              <a:gd name="T93" fmla="*/ 232 h 238"/>
              <a:gd name="T94" fmla="*/ 1218 w 1342"/>
              <a:gd name="T95" fmla="*/ 238 h 238"/>
              <a:gd name="T96" fmla="*/ 1269 w 1342"/>
              <a:gd name="T97" fmla="*/ 232 h 238"/>
              <a:gd name="T98" fmla="*/ 1291 w 1342"/>
              <a:gd name="T99" fmla="*/ 232 h 238"/>
              <a:gd name="T100" fmla="*/ 1342 w 1342"/>
              <a:gd name="T101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2" h="238">
                <a:moveTo>
                  <a:pt x="29" y="22"/>
                </a:moveTo>
                <a:lnTo>
                  <a:pt x="5" y="0"/>
                </a:lnTo>
                <a:lnTo>
                  <a:pt x="0" y="5"/>
                </a:lnTo>
                <a:lnTo>
                  <a:pt x="25" y="27"/>
                </a:lnTo>
                <a:lnTo>
                  <a:pt x="29" y="22"/>
                </a:lnTo>
                <a:close/>
                <a:moveTo>
                  <a:pt x="84" y="71"/>
                </a:moveTo>
                <a:lnTo>
                  <a:pt x="47" y="35"/>
                </a:lnTo>
                <a:lnTo>
                  <a:pt x="42" y="42"/>
                </a:lnTo>
                <a:lnTo>
                  <a:pt x="80" y="75"/>
                </a:lnTo>
                <a:lnTo>
                  <a:pt x="84" y="71"/>
                </a:lnTo>
                <a:close/>
                <a:moveTo>
                  <a:pt x="139" y="119"/>
                </a:moveTo>
                <a:lnTo>
                  <a:pt x="102" y="84"/>
                </a:lnTo>
                <a:lnTo>
                  <a:pt x="95" y="91"/>
                </a:lnTo>
                <a:lnTo>
                  <a:pt x="135" y="124"/>
                </a:lnTo>
                <a:lnTo>
                  <a:pt x="139" y="119"/>
                </a:lnTo>
                <a:close/>
                <a:moveTo>
                  <a:pt x="194" y="168"/>
                </a:moveTo>
                <a:lnTo>
                  <a:pt x="157" y="132"/>
                </a:lnTo>
                <a:lnTo>
                  <a:pt x="150" y="139"/>
                </a:lnTo>
                <a:lnTo>
                  <a:pt x="190" y="172"/>
                </a:lnTo>
                <a:lnTo>
                  <a:pt x="194" y="168"/>
                </a:lnTo>
                <a:close/>
                <a:moveTo>
                  <a:pt x="249" y="216"/>
                </a:moveTo>
                <a:lnTo>
                  <a:pt x="212" y="183"/>
                </a:lnTo>
                <a:lnTo>
                  <a:pt x="205" y="188"/>
                </a:lnTo>
                <a:lnTo>
                  <a:pt x="245" y="223"/>
                </a:lnTo>
                <a:lnTo>
                  <a:pt x="249" y="216"/>
                </a:lnTo>
                <a:close/>
                <a:moveTo>
                  <a:pt x="315" y="232"/>
                </a:moveTo>
                <a:lnTo>
                  <a:pt x="267" y="232"/>
                </a:lnTo>
                <a:lnTo>
                  <a:pt x="267" y="232"/>
                </a:lnTo>
                <a:lnTo>
                  <a:pt x="260" y="236"/>
                </a:lnTo>
                <a:lnTo>
                  <a:pt x="263" y="238"/>
                </a:lnTo>
                <a:lnTo>
                  <a:pt x="263" y="238"/>
                </a:lnTo>
                <a:lnTo>
                  <a:pt x="315" y="238"/>
                </a:lnTo>
                <a:lnTo>
                  <a:pt x="315" y="232"/>
                </a:lnTo>
                <a:close/>
                <a:moveTo>
                  <a:pt x="388" y="232"/>
                </a:moveTo>
                <a:lnTo>
                  <a:pt x="337" y="232"/>
                </a:lnTo>
                <a:lnTo>
                  <a:pt x="337" y="238"/>
                </a:lnTo>
                <a:lnTo>
                  <a:pt x="388" y="238"/>
                </a:lnTo>
                <a:lnTo>
                  <a:pt x="388" y="232"/>
                </a:lnTo>
                <a:close/>
                <a:moveTo>
                  <a:pt x="461" y="232"/>
                </a:moveTo>
                <a:lnTo>
                  <a:pt x="410" y="232"/>
                </a:lnTo>
                <a:lnTo>
                  <a:pt x="410" y="238"/>
                </a:lnTo>
                <a:lnTo>
                  <a:pt x="461" y="238"/>
                </a:lnTo>
                <a:lnTo>
                  <a:pt x="461" y="232"/>
                </a:lnTo>
                <a:close/>
                <a:moveTo>
                  <a:pt x="536" y="232"/>
                </a:moveTo>
                <a:lnTo>
                  <a:pt x="483" y="232"/>
                </a:lnTo>
                <a:lnTo>
                  <a:pt x="483" y="238"/>
                </a:lnTo>
                <a:lnTo>
                  <a:pt x="536" y="238"/>
                </a:lnTo>
                <a:lnTo>
                  <a:pt x="536" y="232"/>
                </a:lnTo>
                <a:close/>
                <a:moveTo>
                  <a:pt x="608" y="232"/>
                </a:moveTo>
                <a:lnTo>
                  <a:pt x="558" y="232"/>
                </a:lnTo>
                <a:lnTo>
                  <a:pt x="558" y="238"/>
                </a:lnTo>
                <a:lnTo>
                  <a:pt x="608" y="238"/>
                </a:lnTo>
                <a:lnTo>
                  <a:pt x="608" y="232"/>
                </a:lnTo>
                <a:close/>
                <a:moveTo>
                  <a:pt x="681" y="232"/>
                </a:moveTo>
                <a:lnTo>
                  <a:pt x="630" y="232"/>
                </a:lnTo>
                <a:lnTo>
                  <a:pt x="630" y="238"/>
                </a:lnTo>
                <a:lnTo>
                  <a:pt x="681" y="238"/>
                </a:lnTo>
                <a:lnTo>
                  <a:pt x="681" y="232"/>
                </a:lnTo>
                <a:close/>
                <a:moveTo>
                  <a:pt x="756" y="232"/>
                </a:moveTo>
                <a:lnTo>
                  <a:pt x="703" y="232"/>
                </a:lnTo>
                <a:lnTo>
                  <a:pt x="703" y="238"/>
                </a:lnTo>
                <a:lnTo>
                  <a:pt x="756" y="238"/>
                </a:lnTo>
                <a:lnTo>
                  <a:pt x="756" y="232"/>
                </a:lnTo>
                <a:close/>
                <a:moveTo>
                  <a:pt x="829" y="232"/>
                </a:moveTo>
                <a:lnTo>
                  <a:pt x="778" y="232"/>
                </a:lnTo>
                <a:lnTo>
                  <a:pt x="778" y="238"/>
                </a:lnTo>
                <a:lnTo>
                  <a:pt x="829" y="238"/>
                </a:lnTo>
                <a:lnTo>
                  <a:pt x="829" y="232"/>
                </a:lnTo>
                <a:close/>
                <a:moveTo>
                  <a:pt x="901" y="232"/>
                </a:moveTo>
                <a:lnTo>
                  <a:pt x="851" y="232"/>
                </a:lnTo>
                <a:lnTo>
                  <a:pt x="851" y="238"/>
                </a:lnTo>
                <a:lnTo>
                  <a:pt x="901" y="238"/>
                </a:lnTo>
                <a:lnTo>
                  <a:pt x="901" y="232"/>
                </a:lnTo>
                <a:close/>
                <a:moveTo>
                  <a:pt x="976" y="232"/>
                </a:moveTo>
                <a:lnTo>
                  <a:pt x="923" y="232"/>
                </a:lnTo>
                <a:lnTo>
                  <a:pt x="923" y="238"/>
                </a:lnTo>
                <a:lnTo>
                  <a:pt x="976" y="238"/>
                </a:lnTo>
                <a:lnTo>
                  <a:pt x="976" y="232"/>
                </a:lnTo>
                <a:close/>
                <a:moveTo>
                  <a:pt x="1049" y="232"/>
                </a:moveTo>
                <a:lnTo>
                  <a:pt x="998" y="232"/>
                </a:lnTo>
                <a:lnTo>
                  <a:pt x="998" y="238"/>
                </a:lnTo>
                <a:lnTo>
                  <a:pt x="1049" y="238"/>
                </a:lnTo>
                <a:lnTo>
                  <a:pt x="1049" y="232"/>
                </a:lnTo>
                <a:close/>
                <a:moveTo>
                  <a:pt x="1122" y="232"/>
                </a:moveTo>
                <a:lnTo>
                  <a:pt x="1071" y="232"/>
                </a:lnTo>
                <a:lnTo>
                  <a:pt x="1071" y="238"/>
                </a:lnTo>
                <a:lnTo>
                  <a:pt x="1122" y="238"/>
                </a:lnTo>
                <a:lnTo>
                  <a:pt x="1122" y="232"/>
                </a:lnTo>
                <a:close/>
                <a:moveTo>
                  <a:pt x="1196" y="232"/>
                </a:moveTo>
                <a:lnTo>
                  <a:pt x="1144" y="232"/>
                </a:lnTo>
                <a:lnTo>
                  <a:pt x="1144" y="238"/>
                </a:lnTo>
                <a:lnTo>
                  <a:pt x="1196" y="238"/>
                </a:lnTo>
                <a:lnTo>
                  <a:pt x="1196" y="232"/>
                </a:lnTo>
                <a:close/>
                <a:moveTo>
                  <a:pt x="1269" y="232"/>
                </a:moveTo>
                <a:lnTo>
                  <a:pt x="1218" y="232"/>
                </a:lnTo>
                <a:lnTo>
                  <a:pt x="1218" y="238"/>
                </a:lnTo>
                <a:lnTo>
                  <a:pt x="1269" y="238"/>
                </a:lnTo>
                <a:lnTo>
                  <a:pt x="1269" y="232"/>
                </a:lnTo>
                <a:close/>
                <a:moveTo>
                  <a:pt x="1342" y="232"/>
                </a:moveTo>
                <a:lnTo>
                  <a:pt x="1291" y="232"/>
                </a:lnTo>
                <a:lnTo>
                  <a:pt x="1291" y="238"/>
                </a:lnTo>
                <a:lnTo>
                  <a:pt x="1342" y="238"/>
                </a:lnTo>
                <a:lnTo>
                  <a:pt x="1342" y="232"/>
                </a:lnTo>
                <a:close/>
              </a:path>
            </a:pathLst>
          </a:custGeom>
          <a:solidFill>
            <a:srgbClr val="918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608"/>
          <p:cNvSpPr>
            <a:spLocks noEditPoints="1"/>
          </p:cNvSpPr>
          <p:nvPr/>
        </p:nvSpPr>
        <p:spPr bwMode="auto">
          <a:xfrm>
            <a:off x="4366726" y="3343791"/>
            <a:ext cx="1368000" cy="595313"/>
          </a:xfrm>
          <a:custGeom>
            <a:avLst/>
            <a:gdLst>
              <a:gd name="T0" fmla="*/ 1315 w 1315"/>
              <a:gd name="T1" fmla="*/ 5 h 375"/>
              <a:gd name="T2" fmla="*/ 1304 w 1315"/>
              <a:gd name="T3" fmla="*/ 7 h 375"/>
              <a:gd name="T4" fmla="*/ 1262 w 1315"/>
              <a:gd name="T5" fmla="*/ 62 h 375"/>
              <a:gd name="T6" fmla="*/ 1291 w 1315"/>
              <a:gd name="T7" fmla="*/ 23 h 375"/>
              <a:gd name="T8" fmla="*/ 1262 w 1315"/>
              <a:gd name="T9" fmla="*/ 62 h 375"/>
              <a:gd name="T10" fmla="*/ 1247 w 1315"/>
              <a:gd name="T11" fmla="*/ 78 h 375"/>
              <a:gd name="T12" fmla="*/ 1209 w 1315"/>
              <a:gd name="T13" fmla="*/ 108 h 375"/>
              <a:gd name="T14" fmla="*/ 1167 w 1315"/>
              <a:gd name="T15" fmla="*/ 166 h 375"/>
              <a:gd name="T16" fmla="*/ 1196 w 1315"/>
              <a:gd name="T17" fmla="*/ 124 h 375"/>
              <a:gd name="T18" fmla="*/ 1167 w 1315"/>
              <a:gd name="T19" fmla="*/ 166 h 375"/>
              <a:gd name="T20" fmla="*/ 1154 w 1315"/>
              <a:gd name="T21" fmla="*/ 181 h 375"/>
              <a:gd name="T22" fmla="*/ 1115 w 1315"/>
              <a:gd name="T23" fmla="*/ 212 h 375"/>
              <a:gd name="T24" fmla="*/ 1073 w 1315"/>
              <a:gd name="T25" fmla="*/ 269 h 375"/>
              <a:gd name="T26" fmla="*/ 1101 w 1315"/>
              <a:gd name="T27" fmla="*/ 228 h 375"/>
              <a:gd name="T28" fmla="*/ 1073 w 1315"/>
              <a:gd name="T29" fmla="*/ 269 h 375"/>
              <a:gd name="T30" fmla="*/ 1060 w 1315"/>
              <a:gd name="T31" fmla="*/ 285 h 375"/>
              <a:gd name="T32" fmla="*/ 1020 w 1315"/>
              <a:gd name="T33" fmla="*/ 316 h 375"/>
              <a:gd name="T34" fmla="*/ 978 w 1315"/>
              <a:gd name="T35" fmla="*/ 371 h 375"/>
              <a:gd name="T36" fmla="*/ 1007 w 1315"/>
              <a:gd name="T37" fmla="*/ 331 h 375"/>
              <a:gd name="T38" fmla="*/ 978 w 1315"/>
              <a:gd name="T39" fmla="*/ 371 h 375"/>
              <a:gd name="T40" fmla="*/ 956 w 1315"/>
              <a:gd name="T41" fmla="*/ 375 h 375"/>
              <a:gd name="T42" fmla="*/ 908 w 1315"/>
              <a:gd name="T43" fmla="*/ 369 h 375"/>
              <a:gd name="T44" fmla="*/ 837 w 1315"/>
              <a:gd name="T45" fmla="*/ 375 h 375"/>
              <a:gd name="T46" fmla="*/ 886 w 1315"/>
              <a:gd name="T47" fmla="*/ 369 h 375"/>
              <a:gd name="T48" fmla="*/ 837 w 1315"/>
              <a:gd name="T49" fmla="*/ 375 h 375"/>
              <a:gd name="T50" fmla="*/ 817 w 1315"/>
              <a:gd name="T51" fmla="*/ 375 h 375"/>
              <a:gd name="T52" fmla="*/ 769 w 1315"/>
              <a:gd name="T53" fmla="*/ 369 h 375"/>
              <a:gd name="T54" fmla="*/ 698 w 1315"/>
              <a:gd name="T55" fmla="*/ 375 h 375"/>
              <a:gd name="T56" fmla="*/ 747 w 1315"/>
              <a:gd name="T57" fmla="*/ 369 h 375"/>
              <a:gd name="T58" fmla="*/ 698 w 1315"/>
              <a:gd name="T59" fmla="*/ 375 h 375"/>
              <a:gd name="T60" fmla="*/ 676 w 1315"/>
              <a:gd name="T61" fmla="*/ 375 h 375"/>
              <a:gd name="T62" fmla="*/ 628 w 1315"/>
              <a:gd name="T63" fmla="*/ 369 h 375"/>
              <a:gd name="T64" fmla="*/ 557 w 1315"/>
              <a:gd name="T65" fmla="*/ 375 h 375"/>
              <a:gd name="T66" fmla="*/ 608 w 1315"/>
              <a:gd name="T67" fmla="*/ 369 h 375"/>
              <a:gd name="T68" fmla="*/ 557 w 1315"/>
              <a:gd name="T69" fmla="*/ 375 h 375"/>
              <a:gd name="T70" fmla="*/ 538 w 1315"/>
              <a:gd name="T71" fmla="*/ 375 h 375"/>
              <a:gd name="T72" fmla="*/ 489 w 1315"/>
              <a:gd name="T73" fmla="*/ 369 h 375"/>
              <a:gd name="T74" fmla="*/ 419 w 1315"/>
              <a:gd name="T75" fmla="*/ 375 h 375"/>
              <a:gd name="T76" fmla="*/ 467 w 1315"/>
              <a:gd name="T77" fmla="*/ 369 h 375"/>
              <a:gd name="T78" fmla="*/ 419 w 1315"/>
              <a:gd name="T79" fmla="*/ 375 h 375"/>
              <a:gd name="T80" fmla="*/ 399 w 1315"/>
              <a:gd name="T81" fmla="*/ 375 h 375"/>
              <a:gd name="T82" fmla="*/ 348 w 1315"/>
              <a:gd name="T83" fmla="*/ 369 h 375"/>
              <a:gd name="T84" fmla="*/ 280 w 1315"/>
              <a:gd name="T85" fmla="*/ 375 h 375"/>
              <a:gd name="T86" fmla="*/ 328 w 1315"/>
              <a:gd name="T87" fmla="*/ 369 h 375"/>
              <a:gd name="T88" fmla="*/ 280 w 1315"/>
              <a:gd name="T89" fmla="*/ 375 h 375"/>
              <a:gd name="T90" fmla="*/ 258 w 1315"/>
              <a:gd name="T91" fmla="*/ 375 h 375"/>
              <a:gd name="T92" fmla="*/ 209 w 1315"/>
              <a:gd name="T93" fmla="*/ 369 h 375"/>
              <a:gd name="T94" fmla="*/ 139 w 1315"/>
              <a:gd name="T95" fmla="*/ 375 h 375"/>
              <a:gd name="T96" fmla="*/ 187 w 1315"/>
              <a:gd name="T97" fmla="*/ 369 h 375"/>
              <a:gd name="T98" fmla="*/ 139 w 1315"/>
              <a:gd name="T99" fmla="*/ 375 h 375"/>
              <a:gd name="T100" fmla="*/ 119 w 1315"/>
              <a:gd name="T101" fmla="*/ 375 h 375"/>
              <a:gd name="T102" fmla="*/ 68 w 1315"/>
              <a:gd name="T103" fmla="*/ 369 h 375"/>
              <a:gd name="T104" fmla="*/ 0 w 1315"/>
              <a:gd name="T105" fmla="*/ 375 h 375"/>
              <a:gd name="T106" fmla="*/ 49 w 1315"/>
              <a:gd name="T107" fmla="*/ 369 h 375"/>
              <a:gd name="T108" fmla="*/ 0 w 1315"/>
              <a:gd name="T10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15" h="375">
                <a:moveTo>
                  <a:pt x="1308" y="11"/>
                </a:moveTo>
                <a:lnTo>
                  <a:pt x="1315" y="5"/>
                </a:lnTo>
                <a:lnTo>
                  <a:pt x="1311" y="0"/>
                </a:lnTo>
                <a:lnTo>
                  <a:pt x="1304" y="7"/>
                </a:lnTo>
                <a:lnTo>
                  <a:pt x="1308" y="11"/>
                </a:lnTo>
                <a:close/>
                <a:moveTo>
                  <a:pt x="1262" y="62"/>
                </a:moveTo>
                <a:lnTo>
                  <a:pt x="1295" y="27"/>
                </a:lnTo>
                <a:lnTo>
                  <a:pt x="1291" y="23"/>
                </a:lnTo>
                <a:lnTo>
                  <a:pt x="1258" y="58"/>
                </a:lnTo>
                <a:lnTo>
                  <a:pt x="1262" y="62"/>
                </a:lnTo>
                <a:close/>
                <a:moveTo>
                  <a:pt x="1214" y="113"/>
                </a:moveTo>
                <a:lnTo>
                  <a:pt x="1247" y="78"/>
                </a:lnTo>
                <a:lnTo>
                  <a:pt x="1242" y="73"/>
                </a:lnTo>
                <a:lnTo>
                  <a:pt x="1209" y="108"/>
                </a:lnTo>
                <a:lnTo>
                  <a:pt x="1214" y="113"/>
                </a:lnTo>
                <a:close/>
                <a:moveTo>
                  <a:pt x="1167" y="166"/>
                </a:moveTo>
                <a:lnTo>
                  <a:pt x="1201" y="128"/>
                </a:lnTo>
                <a:lnTo>
                  <a:pt x="1196" y="124"/>
                </a:lnTo>
                <a:lnTo>
                  <a:pt x="1163" y="161"/>
                </a:lnTo>
                <a:lnTo>
                  <a:pt x="1167" y="166"/>
                </a:lnTo>
                <a:close/>
                <a:moveTo>
                  <a:pt x="1121" y="217"/>
                </a:moveTo>
                <a:lnTo>
                  <a:pt x="1154" y="181"/>
                </a:lnTo>
                <a:lnTo>
                  <a:pt x="1148" y="177"/>
                </a:lnTo>
                <a:lnTo>
                  <a:pt x="1115" y="212"/>
                </a:lnTo>
                <a:lnTo>
                  <a:pt x="1121" y="217"/>
                </a:lnTo>
                <a:close/>
                <a:moveTo>
                  <a:pt x="1073" y="269"/>
                </a:moveTo>
                <a:lnTo>
                  <a:pt x="1106" y="232"/>
                </a:lnTo>
                <a:lnTo>
                  <a:pt x="1101" y="228"/>
                </a:lnTo>
                <a:lnTo>
                  <a:pt x="1068" y="263"/>
                </a:lnTo>
                <a:lnTo>
                  <a:pt x="1073" y="269"/>
                </a:lnTo>
                <a:close/>
                <a:moveTo>
                  <a:pt x="1026" y="320"/>
                </a:moveTo>
                <a:lnTo>
                  <a:pt x="1060" y="285"/>
                </a:lnTo>
                <a:lnTo>
                  <a:pt x="1053" y="278"/>
                </a:lnTo>
                <a:lnTo>
                  <a:pt x="1020" y="316"/>
                </a:lnTo>
                <a:lnTo>
                  <a:pt x="1026" y="320"/>
                </a:lnTo>
                <a:close/>
                <a:moveTo>
                  <a:pt x="978" y="371"/>
                </a:moveTo>
                <a:lnTo>
                  <a:pt x="1011" y="336"/>
                </a:lnTo>
                <a:lnTo>
                  <a:pt x="1007" y="331"/>
                </a:lnTo>
                <a:lnTo>
                  <a:pt x="974" y="366"/>
                </a:lnTo>
                <a:lnTo>
                  <a:pt x="978" y="371"/>
                </a:lnTo>
                <a:close/>
                <a:moveTo>
                  <a:pt x="908" y="375"/>
                </a:moveTo>
                <a:lnTo>
                  <a:pt x="956" y="375"/>
                </a:lnTo>
                <a:lnTo>
                  <a:pt x="956" y="369"/>
                </a:lnTo>
                <a:lnTo>
                  <a:pt x="908" y="369"/>
                </a:lnTo>
                <a:lnTo>
                  <a:pt x="908" y="375"/>
                </a:lnTo>
                <a:close/>
                <a:moveTo>
                  <a:pt x="837" y="375"/>
                </a:moveTo>
                <a:lnTo>
                  <a:pt x="886" y="375"/>
                </a:lnTo>
                <a:lnTo>
                  <a:pt x="886" y="369"/>
                </a:lnTo>
                <a:lnTo>
                  <a:pt x="837" y="369"/>
                </a:lnTo>
                <a:lnTo>
                  <a:pt x="837" y="375"/>
                </a:lnTo>
                <a:close/>
                <a:moveTo>
                  <a:pt x="769" y="375"/>
                </a:moveTo>
                <a:lnTo>
                  <a:pt x="817" y="375"/>
                </a:lnTo>
                <a:lnTo>
                  <a:pt x="817" y="369"/>
                </a:lnTo>
                <a:lnTo>
                  <a:pt x="769" y="369"/>
                </a:lnTo>
                <a:lnTo>
                  <a:pt x="769" y="375"/>
                </a:lnTo>
                <a:close/>
                <a:moveTo>
                  <a:pt x="698" y="375"/>
                </a:moveTo>
                <a:lnTo>
                  <a:pt x="747" y="375"/>
                </a:lnTo>
                <a:lnTo>
                  <a:pt x="747" y="369"/>
                </a:lnTo>
                <a:lnTo>
                  <a:pt x="698" y="369"/>
                </a:lnTo>
                <a:lnTo>
                  <a:pt x="698" y="375"/>
                </a:lnTo>
                <a:close/>
                <a:moveTo>
                  <a:pt x="628" y="375"/>
                </a:moveTo>
                <a:lnTo>
                  <a:pt x="676" y="375"/>
                </a:lnTo>
                <a:lnTo>
                  <a:pt x="676" y="369"/>
                </a:lnTo>
                <a:lnTo>
                  <a:pt x="628" y="369"/>
                </a:lnTo>
                <a:lnTo>
                  <a:pt x="628" y="375"/>
                </a:lnTo>
                <a:close/>
                <a:moveTo>
                  <a:pt x="557" y="375"/>
                </a:moveTo>
                <a:lnTo>
                  <a:pt x="608" y="375"/>
                </a:lnTo>
                <a:lnTo>
                  <a:pt x="608" y="369"/>
                </a:lnTo>
                <a:lnTo>
                  <a:pt x="557" y="369"/>
                </a:lnTo>
                <a:lnTo>
                  <a:pt x="557" y="375"/>
                </a:lnTo>
                <a:close/>
                <a:moveTo>
                  <a:pt x="489" y="375"/>
                </a:moveTo>
                <a:lnTo>
                  <a:pt x="538" y="375"/>
                </a:lnTo>
                <a:lnTo>
                  <a:pt x="538" y="369"/>
                </a:lnTo>
                <a:lnTo>
                  <a:pt x="489" y="369"/>
                </a:lnTo>
                <a:lnTo>
                  <a:pt x="489" y="375"/>
                </a:lnTo>
                <a:close/>
                <a:moveTo>
                  <a:pt x="419" y="375"/>
                </a:moveTo>
                <a:lnTo>
                  <a:pt x="467" y="375"/>
                </a:lnTo>
                <a:lnTo>
                  <a:pt x="467" y="369"/>
                </a:lnTo>
                <a:lnTo>
                  <a:pt x="419" y="369"/>
                </a:lnTo>
                <a:lnTo>
                  <a:pt x="419" y="375"/>
                </a:lnTo>
                <a:close/>
                <a:moveTo>
                  <a:pt x="348" y="375"/>
                </a:moveTo>
                <a:lnTo>
                  <a:pt x="399" y="375"/>
                </a:lnTo>
                <a:lnTo>
                  <a:pt x="399" y="369"/>
                </a:lnTo>
                <a:lnTo>
                  <a:pt x="348" y="369"/>
                </a:lnTo>
                <a:lnTo>
                  <a:pt x="348" y="375"/>
                </a:lnTo>
                <a:close/>
                <a:moveTo>
                  <a:pt x="280" y="375"/>
                </a:moveTo>
                <a:lnTo>
                  <a:pt x="328" y="375"/>
                </a:lnTo>
                <a:lnTo>
                  <a:pt x="328" y="369"/>
                </a:lnTo>
                <a:lnTo>
                  <a:pt x="280" y="369"/>
                </a:lnTo>
                <a:lnTo>
                  <a:pt x="280" y="375"/>
                </a:lnTo>
                <a:close/>
                <a:moveTo>
                  <a:pt x="209" y="375"/>
                </a:moveTo>
                <a:lnTo>
                  <a:pt x="258" y="375"/>
                </a:lnTo>
                <a:lnTo>
                  <a:pt x="258" y="369"/>
                </a:lnTo>
                <a:lnTo>
                  <a:pt x="209" y="369"/>
                </a:lnTo>
                <a:lnTo>
                  <a:pt x="209" y="375"/>
                </a:lnTo>
                <a:close/>
                <a:moveTo>
                  <a:pt x="139" y="375"/>
                </a:moveTo>
                <a:lnTo>
                  <a:pt x="187" y="375"/>
                </a:lnTo>
                <a:lnTo>
                  <a:pt x="187" y="369"/>
                </a:lnTo>
                <a:lnTo>
                  <a:pt x="139" y="369"/>
                </a:lnTo>
                <a:lnTo>
                  <a:pt x="139" y="375"/>
                </a:lnTo>
                <a:close/>
                <a:moveTo>
                  <a:pt x="68" y="375"/>
                </a:moveTo>
                <a:lnTo>
                  <a:pt x="119" y="375"/>
                </a:lnTo>
                <a:lnTo>
                  <a:pt x="119" y="369"/>
                </a:lnTo>
                <a:lnTo>
                  <a:pt x="68" y="369"/>
                </a:lnTo>
                <a:lnTo>
                  <a:pt x="68" y="375"/>
                </a:lnTo>
                <a:close/>
                <a:moveTo>
                  <a:pt x="0" y="375"/>
                </a:moveTo>
                <a:lnTo>
                  <a:pt x="49" y="375"/>
                </a:lnTo>
                <a:lnTo>
                  <a:pt x="49" y="369"/>
                </a:lnTo>
                <a:lnTo>
                  <a:pt x="0" y="369"/>
                </a:lnTo>
                <a:lnTo>
                  <a:pt x="0" y="375"/>
                </a:lnTo>
                <a:close/>
              </a:path>
            </a:pathLst>
          </a:custGeom>
          <a:solidFill>
            <a:srgbClr val="918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902"/>
          <p:cNvSpPr>
            <a:spLocks noEditPoints="1"/>
          </p:cNvSpPr>
          <p:nvPr/>
        </p:nvSpPr>
        <p:spPr bwMode="auto">
          <a:xfrm>
            <a:off x="5262463" y="5790128"/>
            <a:ext cx="1443169" cy="595312"/>
          </a:xfrm>
          <a:custGeom>
            <a:avLst/>
            <a:gdLst>
              <a:gd name="T0" fmla="*/ 1315 w 1315"/>
              <a:gd name="T1" fmla="*/ 5 h 375"/>
              <a:gd name="T2" fmla="*/ 1304 w 1315"/>
              <a:gd name="T3" fmla="*/ 7 h 375"/>
              <a:gd name="T4" fmla="*/ 1263 w 1315"/>
              <a:gd name="T5" fmla="*/ 62 h 375"/>
              <a:gd name="T6" fmla="*/ 1291 w 1315"/>
              <a:gd name="T7" fmla="*/ 22 h 375"/>
              <a:gd name="T8" fmla="*/ 1263 w 1315"/>
              <a:gd name="T9" fmla="*/ 62 h 375"/>
              <a:gd name="T10" fmla="*/ 1249 w 1315"/>
              <a:gd name="T11" fmla="*/ 78 h 375"/>
              <a:gd name="T12" fmla="*/ 1210 w 1315"/>
              <a:gd name="T13" fmla="*/ 108 h 375"/>
              <a:gd name="T14" fmla="*/ 1168 w 1315"/>
              <a:gd name="T15" fmla="*/ 166 h 375"/>
              <a:gd name="T16" fmla="*/ 1196 w 1315"/>
              <a:gd name="T17" fmla="*/ 124 h 375"/>
              <a:gd name="T18" fmla="*/ 1168 w 1315"/>
              <a:gd name="T19" fmla="*/ 166 h 375"/>
              <a:gd name="T20" fmla="*/ 1155 w 1315"/>
              <a:gd name="T21" fmla="*/ 181 h 375"/>
              <a:gd name="T22" fmla="*/ 1115 w 1315"/>
              <a:gd name="T23" fmla="*/ 212 h 375"/>
              <a:gd name="T24" fmla="*/ 1073 w 1315"/>
              <a:gd name="T25" fmla="*/ 269 h 375"/>
              <a:gd name="T26" fmla="*/ 1102 w 1315"/>
              <a:gd name="T27" fmla="*/ 228 h 375"/>
              <a:gd name="T28" fmla="*/ 1073 w 1315"/>
              <a:gd name="T29" fmla="*/ 269 h 375"/>
              <a:gd name="T30" fmla="*/ 1060 w 1315"/>
              <a:gd name="T31" fmla="*/ 285 h 375"/>
              <a:gd name="T32" fmla="*/ 1022 w 1315"/>
              <a:gd name="T33" fmla="*/ 316 h 375"/>
              <a:gd name="T34" fmla="*/ 981 w 1315"/>
              <a:gd name="T35" fmla="*/ 371 h 375"/>
              <a:gd name="T36" fmla="*/ 1007 w 1315"/>
              <a:gd name="T37" fmla="*/ 331 h 375"/>
              <a:gd name="T38" fmla="*/ 981 w 1315"/>
              <a:gd name="T39" fmla="*/ 371 h 375"/>
              <a:gd name="T40" fmla="*/ 956 w 1315"/>
              <a:gd name="T41" fmla="*/ 375 h 375"/>
              <a:gd name="T42" fmla="*/ 908 w 1315"/>
              <a:gd name="T43" fmla="*/ 369 h 375"/>
              <a:gd name="T44" fmla="*/ 837 w 1315"/>
              <a:gd name="T45" fmla="*/ 375 h 375"/>
              <a:gd name="T46" fmla="*/ 888 w 1315"/>
              <a:gd name="T47" fmla="*/ 369 h 375"/>
              <a:gd name="T48" fmla="*/ 837 w 1315"/>
              <a:gd name="T49" fmla="*/ 375 h 375"/>
              <a:gd name="T50" fmla="*/ 818 w 1315"/>
              <a:gd name="T51" fmla="*/ 375 h 375"/>
              <a:gd name="T52" fmla="*/ 769 w 1315"/>
              <a:gd name="T53" fmla="*/ 369 h 375"/>
              <a:gd name="T54" fmla="*/ 699 w 1315"/>
              <a:gd name="T55" fmla="*/ 375 h 375"/>
              <a:gd name="T56" fmla="*/ 747 w 1315"/>
              <a:gd name="T57" fmla="*/ 369 h 375"/>
              <a:gd name="T58" fmla="*/ 699 w 1315"/>
              <a:gd name="T59" fmla="*/ 375 h 375"/>
              <a:gd name="T60" fmla="*/ 679 w 1315"/>
              <a:gd name="T61" fmla="*/ 375 h 375"/>
              <a:gd name="T62" fmla="*/ 628 w 1315"/>
              <a:gd name="T63" fmla="*/ 369 h 375"/>
              <a:gd name="T64" fmla="*/ 560 w 1315"/>
              <a:gd name="T65" fmla="*/ 375 h 375"/>
              <a:gd name="T66" fmla="*/ 608 w 1315"/>
              <a:gd name="T67" fmla="*/ 369 h 375"/>
              <a:gd name="T68" fmla="*/ 560 w 1315"/>
              <a:gd name="T69" fmla="*/ 375 h 375"/>
              <a:gd name="T70" fmla="*/ 538 w 1315"/>
              <a:gd name="T71" fmla="*/ 375 h 375"/>
              <a:gd name="T72" fmla="*/ 489 w 1315"/>
              <a:gd name="T73" fmla="*/ 369 h 375"/>
              <a:gd name="T74" fmla="*/ 419 w 1315"/>
              <a:gd name="T75" fmla="*/ 375 h 375"/>
              <a:gd name="T76" fmla="*/ 467 w 1315"/>
              <a:gd name="T77" fmla="*/ 369 h 375"/>
              <a:gd name="T78" fmla="*/ 419 w 1315"/>
              <a:gd name="T79" fmla="*/ 375 h 375"/>
              <a:gd name="T80" fmla="*/ 399 w 1315"/>
              <a:gd name="T81" fmla="*/ 375 h 375"/>
              <a:gd name="T82" fmla="*/ 351 w 1315"/>
              <a:gd name="T83" fmla="*/ 369 h 375"/>
              <a:gd name="T84" fmla="*/ 280 w 1315"/>
              <a:gd name="T85" fmla="*/ 375 h 375"/>
              <a:gd name="T86" fmla="*/ 329 w 1315"/>
              <a:gd name="T87" fmla="*/ 369 h 375"/>
              <a:gd name="T88" fmla="*/ 280 w 1315"/>
              <a:gd name="T89" fmla="*/ 375 h 375"/>
              <a:gd name="T90" fmla="*/ 258 w 1315"/>
              <a:gd name="T91" fmla="*/ 375 h 375"/>
              <a:gd name="T92" fmla="*/ 210 w 1315"/>
              <a:gd name="T93" fmla="*/ 369 h 375"/>
              <a:gd name="T94" fmla="*/ 139 w 1315"/>
              <a:gd name="T95" fmla="*/ 375 h 375"/>
              <a:gd name="T96" fmla="*/ 190 w 1315"/>
              <a:gd name="T97" fmla="*/ 369 h 375"/>
              <a:gd name="T98" fmla="*/ 139 w 1315"/>
              <a:gd name="T99" fmla="*/ 375 h 375"/>
              <a:gd name="T100" fmla="*/ 119 w 1315"/>
              <a:gd name="T101" fmla="*/ 375 h 375"/>
              <a:gd name="T102" fmla="*/ 71 w 1315"/>
              <a:gd name="T103" fmla="*/ 369 h 375"/>
              <a:gd name="T104" fmla="*/ 0 w 1315"/>
              <a:gd name="T105" fmla="*/ 375 h 375"/>
              <a:gd name="T106" fmla="*/ 49 w 1315"/>
              <a:gd name="T107" fmla="*/ 369 h 375"/>
              <a:gd name="T108" fmla="*/ 0 w 1315"/>
              <a:gd name="T10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15" h="375">
                <a:moveTo>
                  <a:pt x="1311" y="11"/>
                </a:moveTo>
                <a:lnTo>
                  <a:pt x="1315" y="5"/>
                </a:lnTo>
                <a:lnTo>
                  <a:pt x="1311" y="0"/>
                </a:lnTo>
                <a:lnTo>
                  <a:pt x="1304" y="7"/>
                </a:lnTo>
                <a:lnTo>
                  <a:pt x="1311" y="11"/>
                </a:lnTo>
                <a:close/>
                <a:moveTo>
                  <a:pt x="1263" y="62"/>
                </a:moveTo>
                <a:lnTo>
                  <a:pt x="1296" y="27"/>
                </a:lnTo>
                <a:lnTo>
                  <a:pt x="1291" y="22"/>
                </a:lnTo>
                <a:lnTo>
                  <a:pt x="1258" y="58"/>
                </a:lnTo>
                <a:lnTo>
                  <a:pt x="1263" y="62"/>
                </a:lnTo>
                <a:close/>
                <a:moveTo>
                  <a:pt x="1216" y="113"/>
                </a:moveTo>
                <a:lnTo>
                  <a:pt x="1249" y="78"/>
                </a:lnTo>
                <a:lnTo>
                  <a:pt x="1243" y="73"/>
                </a:lnTo>
                <a:lnTo>
                  <a:pt x="1210" y="108"/>
                </a:lnTo>
                <a:lnTo>
                  <a:pt x="1216" y="113"/>
                </a:lnTo>
                <a:close/>
                <a:moveTo>
                  <a:pt x="1168" y="166"/>
                </a:moveTo>
                <a:lnTo>
                  <a:pt x="1201" y="128"/>
                </a:lnTo>
                <a:lnTo>
                  <a:pt x="1196" y="124"/>
                </a:lnTo>
                <a:lnTo>
                  <a:pt x="1163" y="161"/>
                </a:lnTo>
                <a:lnTo>
                  <a:pt x="1168" y="166"/>
                </a:lnTo>
                <a:close/>
                <a:moveTo>
                  <a:pt x="1122" y="216"/>
                </a:moveTo>
                <a:lnTo>
                  <a:pt x="1155" y="181"/>
                </a:lnTo>
                <a:lnTo>
                  <a:pt x="1148" y="177"/>
                </a:lnTo>
                <a:lnTo>
                  <a:pt x="1115" y="212"/>
                </a:lnTo>
                <a:lnTo>
                  <a:pt x="1122" y="216"/>
                </a:lnTo>
                <a:close/>
                <a:moveTo>
                  <a:pt x="1073" y="269"/>
                </a:moveTo>
                <a:lnTo>
                  <a:pt x="1106" y="232"/>
                </a:lnTo>
                <a:lnTo>
                  <a:pt x="1102" y="228"/>
                </a:lnTo>
                <a:lnTo>
                  <a:pt x="1069" y="263"/>
                </a:lnTo>
                <a:lnTo>
                  <a:pt x="1073" y="269"/>
                </a:lnTo>
                <a:close/>
                <a:moveTo>
                  <a:pt x="1027" y="320"/>
                </a:moveTo>
                <a:lnTo>
                  <a:pt x="1060" y="285"/>
                </a:lnTo>
                <a:lnTo>
                  <a:pt x="1056" y="278"/>
                </a:lnTo>
                <a:lnTo>
                  <a:pt x="1022" y="316"/>
                </a:lnTo>
                <a:lnTo>
                  <a:pt x="1027" y="320"/>
                </a:lnTo>
                <a:close/>
                <a:moveTo>
                  <a:pt x="981" y="371"/>
                </a:moveTo>
                <a:lnTo>
                  <a:pt x="1014" y="336"/>
                </a:lnTo>
                <a:lnTo>
                  <a:pt x="1007" y="331"/>
                </a:lnTo>
                <a:lnTo>
                  <a:pt x="974" y="366"/>
                </a:lnTo>
                <a:lnTo>
                  <a:pt x="981" y="371"/>
                </a:lnTo>
                <a:close/>
                <a:moveTo>
                  <a:pt x="908" y="375"/>
                </a:moveTo>
                <a:lnTo>
                  <a:pt x="956" y="375"/>
                </a:lnTo>
                <a:lnTo>
                  <a:pt x="956" y="369"/>
                </a:lnTo>
                <a:lnTo>
                  <a:pt x="908" y="369"/>
                </a:lnTo>
                <a:lnTo>
                  <a:pt x="908" y="375"/>
                </a:lnTo>
                <a:close/>
                <a:moveTo>
                  <a:pt x="837" y="375"/>
                </a:moveTo>
                <a:lnTo>
                  <a:pt x="888" y="375"/>
                </a:lnTo>
                <a:lnTo>
                  <a:pt x="888" y="369"/>
                </a:lnTo>
                <a:lnTo>
                  <a:pt x="837" y="369"/>
                </a:lnTo>
                <a:lnTo>
                  <a:pt x="837" y="375"/>
                </a:lnTo>
                <a:close/>
                <a:moveTo>
                  <a:pt x="769" y="375"/>
                </a:moveTo>
                <a:lnTo>
                  <a:pt x="818" y="375"/>
                </a:lnTo>
                <a:lnTo>
                  <a:pt x="818" y="369"/>
                </a:lnTo>
                <a:lnTo>
                  <a:pt x="769" y="369"/>
                </a:lnTo>
                <a:lnTo>
                  <a:pt x="769" y="375"/>
                </a:lnTo>
                <a:close/>
                <a:moveTo>
                  <a:pt x="699" y="375"/>
                </a:moveTo>
                <a:lnTo>
                  <a:pt x="747" y="375"/>
                </a:lnTo>
                <a:lnTo>
                  <a:pt x="747" y="369"/>
                </a:lnTo>
                <a:lnTo>
                  <a:pt x="699" y="369"/>
                </a:lnTo>
                <a:lnTo>
                  <a:pt x="699" y="375"/>
                </a:lnTo>
                <a:close/>
                <a:moveTo>
                  <a:pt x="628" y="375"/>
                </a:moveTo>
                <a:lnTo>
                  <a:pt x="679" y="375"/>
                </a:lnTo>
                <a:lnTo>
                  <a:pt x="679" y="369"/>
                </a:lnTo>
                <a:lnTo>
                  <a:pt x="628" y="369"/>
                </a:lnTo>
                <a:lnTo>
                  <a:pt x="628" y="375"/>
                </a:lnTo>
                <a:close/>
                <a:moveTo>
                  <a:pt x="560" y="375"/>
                </a:moveTo>
                <a:lnTo>
                  <a:pt x="608" y="375"/>
                </a:lnTo>
                <a:lnTo>
                  <a:pt x="608" y="369"/>
                </a:lnTo>
                <a:lnTo>
                  <a:pt x="560" y="369"/>
                </a:lnTo>
                <a:lnTo>
                  <a:pt x="560" y="375"/>
                </a:lnTo>
                <a:close/>
                <a:moveTo>
                  <a:pt x="489" y="375"/>
                </a:moveTo>
                <a:lnTo>
                  <a:pt x="538" y="375"/>
                </a:lnTo>
                <a:lnTo>
                  <a:pt x="538" y="369"/>
                </a:lnTo>
                <a:lnTo>
                  <a:pt x="489" y="369"/>
                </a:lnTo>
                <a:lnTo>
                  <a:pt x="489" y="375"/>
                </a:lnTo>
                <a:close/>
                <a:moveTo>
                  <a:pt x="419" y="375"/>
                </a:moveTo>
                <a:lnTo>
                  <a:pt x="467" y="375"/>
                </a:lnTo>
                <a:lnTo>
                  <a:pt x="467" y="369"/>
                </a:lnTo>
                <a:lnTo>
                  <a:pt x="419" y="369"/>
                </a:lnTo>
                <a:lnTo>
                  <a:pt x="419" y="375"/>
                </a:lnTo>
                <a:close/>
                <a:moveTo>
                  <a:pt x="351" y="375"/>
                </a:moveTo>
                <a:lnTo>
                  <a:pt x="399" y="375"/>
                </a:lnTo>
                <a:lnTo>
                  <a:pt x="399" y="369"/>
                </a:lnTo>
                <a:lnTo>
                  <a:pt x="351" y="369"/>
                </a:lnTo>
                <a:lnTo>
                  <a:pt x="351" y="375"/>
                </a:lnTo>
                <a:close/>
                <a:moveTo>
                  <a:pt x="280" y="375"/>
                </a:moveTo>
                <a:lnTo>
                  <a:pt x="329" y="375"/>
                </a:lnTo>
                <a:lnTo>
                  <a:pt x="329" y="369"/>
                </a:lnTo>
                <a:lnTo>
                  <a:pt x="280" y="369"/>
                </a:lnTo>
                <a:lnTo>
                  <a:pt x="280" y="375"/>
                </a:lnTo>
                <a:close/>
                <a:moveTo>
                  <a:pt x="210" y="375"/>
                </a:moveTo>
                <a:lnTo>
                  <a:pt x="258" y="375"/>
                </a:lnTo>
                <a:lnTo>
                  <a:pt x="258" y="369"/>
                </a:lnTo>
                <a:lnTo>
                  <a:pt x="210" y="369"/>
                </a:lnTo>
                <a:lnTo>
                  <a:pt x="210" y="375"/>
                </a:lnTo>
                <a:close/>
                <a:moveTo>
                  <a:pt x="139" y="375"/>
                </a:moveTo>
                <a:lnTo>
                  <a:pt x="190" y="375"/>
                </a:lnTo>
                <a:lnTo>
                  <a:pt x="190" y="369"/>
                </a:lnTo>
                <a:lnTo>
                  <a:pt x="139" y="369"/>
                </a:lnTo>
                <a:lnTo>
                  <a:pt x="139" y="375"/>
                </a:lnTo>
                <a:close/>
                <a:moveTo>
                  <a:pt x="71" y="375"/>
                </a:moveTo>
                <a:lnTo>
                  <a:pt x="119" y="375"/>
                </a:lnTo>
                <a:lnTo>
                  <a:pt x="119" y="369"/>
                </a:lnTo>
                <a:lnTo>
                  <a:pt x="71" y="369"/>
                </a:lnTo>
                <a:lnTo>
                  <a:pt x="71" y="375"/>
                </a:lnTo>
                <a:close/>
                <a:moveTo>
                  <a:pt x="0" y="375"/>
                </a:moveTo>
                <a:lnTo>
                  <a:pt x="49" y="375"/>
                </a:lnTo>
                <a:lnTo>
                  <a:pt x="49" y="369"/>
                </a:lnTo>
                <a:lnTo>
                  <a:pt x="0" y="369"/>
                </a:lnTo>
                <a:lnTo>
                  <a:pt x="0" y="375"/>
                </a:lnTo>
                <a:close/>
              </a:path>
            </a:pathLst>
          </a:custGeom>
          <a:solidFill>
            <a:srgbClr val="918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903"/>
          <p:cNvSpPr>
            <a:spLocks noEditPoints="1"/>
          </p:cNvSpPr>
          <p:nvPr/>
        </p:nvSpPr>
        <p:spPr bwMode="auto">
          <a:xfrm>
            <a:off x="5262463" y="1323355"/>
            <a:ext cx="1209805" cy="461962"/>
          </a:xfrm>
          <a:custGeom>
            <a:avLst/>
            <a:gdLst>
              <a:gd name="T0" fmla="*/ 1141 w 1148"/>
              <a:gd name="T1" fmla="*/ 291 h 291"/>
              <a:gd name="T2" fmla="*/ 1124 w 1148"/>
              <a:gd name="T3" fmla="*/ 244 h 291"/>
              <a:gd name="T4" fmla="*/ 1082 w 1148"/>
              <a:gd name="T5" fmla="*/ 187 h 291"/>
              <a:gd name="T6" fmla="*/ 1113 w 1148"/>
              <a:gd name="T7" fmla="*/ 227 h 291"/>
              <a:gd name="T8" fmla="*/ 1082 w 1148"/>
              <a:gd name="T9" fmla="*/ 187 h 291"/>
              <a:gd name="T10" fmla="*/ 1071 w 1148"/>
              <a:gd name="T11" fmla="*/ 169 h 291"/>
              <a:gd name="T12" fmla="*/ 1051 w 1148"/>
              <a:gd name="T13" fmla="*/ 125 h 291"/>
              <a:gd name="T14" fmla="*/ 1009 w 1148"/>
              <a:gd name="T15" fmla="*/ 68 h 291"/>
              <a:gd name="T16" fmla="*/ 1040 w 1148"/>
              <a:gd name="T17" fmla="*/ 105 h 291"/>
              <a:gd name="T18" fmla="*/ 1009 w 1148"/>
              <a:gd name="T19" fmla="*/ 68 h 291"/>
              <a:gd name="T20" fmla="*/ 998 w 1148"/>
              <a:gd name="T21" fmla="*/ 50 h 291"/>
              <a:gd name="T22" fmla="*/ 980 w 1148"/>
              <a:gd name="T23" fmla="*/ 4 h 291"/>
              <a:gd name="T24" fmla="*/ 908 w 1148"/>
              <a:gd name="T25" fmla="*/ 6 h 291"/>
              <a:gd name="T26" fmla="*/ 956 w 1148"/>
              <a:gd name="T27" fmla="*/ 0 h 291"/>
              <a:gd name="T28" fmla="*/ 908 w 1148"/>
              <a:gd name="T29" fmla="*/ 6 h 291"/>
              <a:gd name="T30" fmla="*/ 888 w 1148"/>
              <a:gd name="T31" fmla="*/ 6 h 291"/>
              <a:gd name="T32" fmla="*/ 837 w 1148"/>
              <a:gd name="T33" fmla="*/ 0 h 291"/>
              <a:gd name="T34" fmla="*/ 769 w 1148"/>
              <a:gd name="T35" fmla="*/ 6 h 291"/>
              <a:gd name="T36" fmla="*/ 817 w 1148"/>
              <a:gd name="T37" fmla="*/ 0 h 291"/>
              <a:gd name="T38" fmla="*/ 769 w 1148"/>
              <a:gd name="T39" fmla="*/ 6 h 291"/>
              <a:gd name="T40" fmla="*/ 747 w 1148"/>
              <a:gd name="T41" fmla="*/ 6 h 291"/>
              <a:gd name="T42" fmla="*/ 699 w 1148"/>
              <a:gd name="T43" fmla="*/ 0 h 291"/>
              <a:gd name="T44" fmla="*/ 628 w 1148"/>
              <a:gd name="T45" fmla="*/ 6 h 291"/>
              <a:gd name="T46" fmla="*/ 679 w 1148"/>
              <a:gd name="T47" fmla="*/ 0 h 291"/>
              <a:gd name="T48" fmla="*/ 628 w 1148"/>
              <a:gd name="T49" fmla="*/ 6 h 291"/>
              <a:gd name="T50" fmla="*/ 608 w 1148"/>
              <a:gd name="T51" fmla="*/ 6 h 291"/>
              <a:gd name="T52" fmla="*/ 560 w 1148"/>
              <a:gd name="T53" fmla="*/ 0 h 291"/>
              <a:gd name="T54" fmla="*/ 489 w 1148"/>
              <a:gd name="T55" fmla="*/ 6 h 291"/>
              <a:gd name="T56" fmla="*/ 538 w 1148"/>
              <a:gd name="T57" fmla="*/ 0 h 291"/>
              <a:gd name="T58" fmla="*/ 489 w 1148"/>
              <a:gd name="T59" fmla="*/ 6 h 291"/>
              <a:gd name="T60" fmla="*/ 467 w 1148"/>
              <a:gd name="T61" fmla="*/ 6 h 291"/>
              <a:gd name="T62" fmla="*/ 419 w 1148"/>
              <a:gd name="T63" fmla="*/ 0 h 291"/>
              <a:gd name="T64" fmla="*/ 350 w 1148"/>
              <a:gd name="T65" fmla="*/ 6 h 291"/>
              <a:gd name="T66" fmla="*/ 399 w 1148"/>
              <a:gd name="T67" fmla="*/ 0 h 291"/>
              <a:gd name="T68" fmla="*/ 350 w 1148"/>
              <a:gd name="T69" fmla="*/ 6 h 291"/>
              <a:gd name="T70" fmla="*/ 328 w 1148"/>
              <a:gd name="T71" fmla="*/ 6 h 291"/>
              <a:gd name="T72" fmla="*/ 280 w 1148"/>
              <a:gd name="T73" fmla="*/ 0 h 291"/>
              <a:gd name="T74" fmla="*/ 210 w 1148"/>
              <a:gd name="T75" fmla="*/ 6 h 291"/>
              <a:gd name="T76" fmla="*/ 258 w 1148"/>
              <a:gd name="T77" fmla="*/ 0 h 291"/>
              <a:gd name="T78" fmla="*/ 210 w 1148"/>
              <a:gd name="T79" fmla="*/ 6 h 291"/>
              <a:gd name="T80" fmla="*/ 190 w 1148"/>
              <a:gd name="T81" fmla="*/ 6 h 291"/>
              <a:gd name="T82" fmla="*/ 139 w 1148"/>
              <a:gd name="T83" fmla="*/ 0 h 291"/>
              <a:gd name="T84" fmla="*/ 71 w 1148"/>
              <a:gd name="T85" fmla="*/ 6 h 291"/>
              <a:gd name="T86" fmla="*/ 119 w 1148"/>
              <a:gd name="T87" fmla="*/ 0 h 291"/>
              <a:gd name="T88" fmla="*/ 71 w 1148"/>
              <a:gd name="T89" fmla="*/ 6 h 291"/>
              <a:gd name="T90" fmla="*/ 49 w 1148"/>
              <a:gd name="T91" fmla="*/ 6 h 291"/>
              <a:gd name="T92" fmla="*/ 0 w 1148"/>
              <a:gd name="T93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48" h="291">
                <a:moveTo>
                  <a:pt x="1117" y="249"/>
                </a:moveTo>
                <a:lnTo>
                  <a:pt x="1141" y="291"/>
                </a:lnTo>
                <a:lnTo>
                  <a:pt x="1148" y="286"/>
                </a:lnTo>
                <a:lnTo>
                  <a:pt x="1124" y="244"/>
                </a:lnTo>
                <a:lnTo>
                  <a:pt x="1117" y="249"/>
                </a:lnTo>
                <a:close/>
                <a:moveTo>
                  <a:pt x="1082" y="187"/>
                </a:moveTo>
                <a:lnTo>
                  <a:pt x="1106" y="229"/>
                </a:lnTo>
                <a:lnTo>
                  <a:pt x="1113" y="227"/>
                </a:lnTo>
                <a:lnTo>
                  <a:pt x="1086" y="185"/>
                </a:lnTo>
                <a:lnTo>
                  <a:pt x="1082" y="187"/>
                </a:lnTo>
                <a:close/>
                <a:moveTo>
                  <a:pt x="1044" y="128"/>
                </a:moveTo>
                <a:lnTo>
                  <a:pt x="1071" y="169"/>
                </a:lnTo>
                <a:lnTo>
                  <a:pt x="1077" y="167"/>
                </a:lnTo>
                <a:lnTo>
                  <a:pt x="1051" y="125"/>
                </a:lnTo>
                <a:lnTo>
                  <a:pt x="1044" y="128"/>
                </a:lnTo>
                <a:close/>
                <a:moveTo>
                  <a:pt x="1009" y="68"/>
                </a:moveTo>
                <a:lnTo>
                  <a:pt x="1036" y="110"/>
                </a:lnTo>
                <a:lnTo>
                  <a:pt x="1040" y="105"/>
                </a:lnTo>
                <a:lnTo>
                  <a:pt x="1016" y="64"/>
                </a:lnTo>
                <a:lnTo>
                  <a:pt x="1009" y="68"/>
                </a:lnTo>
                <a:close/>
                <a:moveTo>
                  <a:pt x="974" y="8"/>
                </a:moveTo>
                <a:lnTo>
                  <a:pt x="998" y="50"/>
                </a:lnTo>
                <a:lnTo>
                  <a:pt x="1005" y="46"/>
                </a:lnTo>
                <a:lnTo>
                  <a:pt x="980" y="4"/>
                </a:lnTo>
                <a:lnTo>
                  <a:pt x="974" y="8"/>
                </a:lnTo>
                <a:close/>
                <a:moveTo>
                  <a:pt x="908" y="6"/>
                </a:moveTo>
                <a:lnTo>
                  <a:pt x="956" y="6"/>
                </a:lnTo>
                <a:lnTo>
                  <a:pt x="956" y="0"/>
                </a:lnTo>
                <a:lnTo>
                  <a:pt x="908" y="0"/>
                </a:lnTo>
                <a:lnTo>
                  <a:pt x="908" y="6"/>
                </a:lnTo>
                <a:close/>
                <a:moveTo>
                  <a:pt x="837" y="6"/>
                </a:moveTo>
                <a:lnTo>
                  <a:pt x="888" y="6"/>
                </a:lnTo>
                <a:lnTo>
                  <a:pt x="888" y="0"/>
                </a:lnTo>
                <a:lnTo>
                  <a:pt x="837" y="0"/>
                </a:lnTo>
                <a:lnTo>
                  <a:pt x="837" y="6"/>
                </a:lnTo>
                <a:close/>
                <a:moveTo>
                  <a:pt x="769" y="6"/>
                </a:moveTo>
                <a:lnTo>
                  <a:pt x="817" y="6"/>
                </a:lnTo>
                <a:lnTo>
                  <a:pt x="817" y="0"/>
                </a:lnTo>
                <a:lnTo>
                  <a:pt x="769" y="0"/>
                </a:lnTo>
                <a:lnTo>
                  <a:pt x="769" y="6"/>
                </a:lnTo>
                <a:close/>
                <a:moveTo>
                  <a:pt x="699" y="6"/>
                </a:moveTo>
                <a:lnTo>
                  <a:pt x="747" y="6"/>
                </a:lnTo>
                <a:lnTo>
                  <a:pt x="747" y="0"/>
                </a:lnTo>
                <a:lnTo>
                  <a:pt x="699" y="0"/>
                </a:lnTo>
                <a:lnTo>
                  <a:pt x="699" y="6"/>
                </a:lnTo>
                <a:close/>
                <a:moveTo>
                  <a:pt x="628" y="6"/>
                </a:moveTo>
                <a:lnTo>
                  <a:pt x="679" y="6"/>
                </a:lnTo>
                <a:lnTo>
                  <a:pt x="679" y="0"/>
                </a:lnTo>
                <a:lnTo>
                  <a:pt x="628" y="0"/>
                </a:lnTo>
                <a:lnTo>
                  <a:pt x="628" y="6"/>
                </a:lnTo>
                <a:close/>
                <a:moveTo>
                  <a:pt x="560" y="6"/>
                </a:moveTo>
                <a:lnTo>
                  <a:pt x="608" y="6"/>
                </a:lnTo>
                <a:lnTo>
                  <a:pt x="608" y="0"/>
                </a:lnTo>
                <a:lnTo>
                  <a:pt x="560" y="0"/>
                </a:lnTo>
                <a:lnTo>
                  <a:pt x="560" y="6"/>
                </a:lnTo>
                <a:close/>
                <a:moveTo>
                  <a:pt x="489" y="6"/>
                </a:moveTo>
                <a:lnTo>
                  <a:pt x="538" y="6"/>
                </a:lnTo>
                <a:lnTo>
                  <a:pt x="538" y="0"/>
                </a:lnTo>
                <a:lnTo>
                  <a:pt x="489" y="0"/>
                </a:lnTo>
                <a:lnTo>
                  <a:pt x="489" y="6"/>
                </a:lnTo>
                <a:close/>
                <a:moveTo>
                  <a:pt x="419" y="6"/>
                </a:moveTo>
                <a:lnTo>
                  <a:pt x="467" y="6"/>
                </a:lnTo>
                <a:lnTo>
                  <a:pt x="467" y="0"/>
                </a:lnTo>
                <a:lnTo>
                  <a:pt x="419" y="0"/>
                </a:lnTo>
                <a:lnTo>
                  <a:pt x="419" y="6"/>
                </a:lnTo>
                <a:close/>
                <a:moveTo>
                  <a:pt x="350" y="6"/>
                </a:moveTo>
                <a:lnTo>
                  <a:pt x="399" y="6"/>
                </a:lnTo>
                <a:lnTo>
                  <a:pt x="399" y="0"/>
                </a:lnTo>
                <a:lnTo>
                  <a:pt x="350" y="0"/>
                </a:lnTo>
                <a:lnTo>
                  <a:pt x="350" y="6"/>
                </a:lnTo>
                <a:close/>
                <a:moveTo>
                  <a:pt x="280" y="6"/>
                </a:moveTo>
                <a:lnTo>
                  <a:pt x="328" y="6"/>
                </a:lnTo>
                <a:lnTo>
                  <a:pt x="328" y="0"/>
                </a:lnTo>
                <a:lnTo>
                  <a:pt x="280" y="0"/>
                </a:lnTo>
                <a:lnTo>
                  <a:pt x="280" y="6"/>
                </a:lnTo>
                <a:close/>
                <a:moveTo>
                  <a:pt x="210" y="6"/>
                </a:moveTo>
                <a:lnTo>
                  <a:pt x="258" y="6"/>
                </a:lnTo>
                <a:lnTo>
                  <a:pt x="258" y="0"/>
                </a:lnTo>
                <a:lnTo>
                  <a:pt x="210" y="0"/>
                </a:lnTo>
                <a:lnTo>
                  <a:pt x="210" y="6"/>
                </a:lnTo>
                <a:close/>
                <a:moveTo>
                  <a:pt x="139" y="6"/>
                </a:moveTo>
                <a:lnTo>
                  <a:pt x="190" y="6"/>
                </a:lnTo>
                <a:lnTo>
                  <a:pt x="190" y="0"/>
                </a:lnTo>
                <a:lnTo>
                  <a:pt x="139" y="0"/>
                </a:lnTo>
                <a:lnTo>
                  <a:pt x="139" y="6"/>
                </a:lnTo>
                <a:close/>
                <a:moveTo>
                  <a:pt x="71" y="6"/>
                </a:moveTo>
                <a:lnTo>
                  <a:pt x="119" y="6"/>
                </a:lnTo>
                <a:lnTo>
                  <a:pt x="119" y="0"/>
                </a:lnTo>
                <a:lnTo>
                  <a:pt x="71" y="0"/>
                </a:lnTo>
                <a:lnTo>
                  <a:pt x="71" y="6"/>
                </a:lnTo>
                <a:close/>
                <a:moveTo>
                  <a:pt x="0" y="6"/>
                </a:moveTo>
                <a:lnTo>
                  <a:pt x="49" y="6"/>
                </a:lnTo>
                <a:lnTo>
                  <a:pt x="49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18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223089" y="68239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12.6%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87573" y="329277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13.9%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71609" y="682394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25.0%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64647" y="5710613"/>
            <a:ext cx="1275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24.4%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053808" y="3292773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7.4%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304295" y="561730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j-ea"/>
              </a:rPr>
              <a:t>16.7%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62246" y="2893010"/>
            <a:ext cx="2766068" cy="1445856"/>
            <a:chOff x="7251734" y="3292773"/>
            <a:chExt cx="2071687" cy="108289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" name="Freeform 98"/>
            <p:cNvSpPr>
              <a:spLocks noEditPoints="1"/>
            </p:cNvSpPr>
            <p:nvPr/>
          </p:nvSpPr>
          <p:spPr bwMode="auto">
            <a:xfrm>
              <a:off x="7251734" y="3292773"/>
              <a:ext cx="2071687" cy="1017588"/>
            </a:xfrm>
            <a:custGeom>
              <a:avLst/>
              <a:gdLst>
                <a:gd name="T0" fmla="*/ 705 w 873"/>
                <a:gd name="T1" fmla="*/ 183 h 429"/>
                <a:gd name="T2" fmla="*/ 450 w 873"/>
                <a:gd name="T3" fmla="*/ 7 h 429"/>
                <a:gd name="T4" fmla="*/ 176 w 873"/>
                <a:gd name="T5" fmla="*/ 185 h 429"/>
                <a:gd name="T6" fmla="*/ 16 w 873"/>
                <a:gd name="T7" fmla="*/ 418 h 429"/>
                <a:gd name="T8" fmla="*/ 32 w 873"/>
                <a:gd name="T9" fmla="*/ 429 h 429"/>
                <a:gd name="T10" fmla="*/ 119 w 873"/>
                <a:gd name="T11" fmla="*/ 429 h 429"/>
                <a:gd name="T12" fmla="*/ 119 w 873"/>
                <a:gd name="T13" fmla="*/ 364 h 429"/>
                <a:gd name="T14" fmla="*/ 225 w 873"/>
                <a:gd name="T15" fmla="*/ 264 h 429"/>
                <a:gd name="T16" fmla="*/ 340 w 873"/>
                <a:gd name="T17" fmla="*/ 355 h 429"/>
                <a:gd name="T18" fmla="*/ 340 w 873"/>
                <a:gd name="T19" fmla="*/ 429 h 429"/>
                <a:gd name="T20" fmla="*/ 565 w 873"/>
                <a:gd name="T21" fmla="*/ 429 h 429"/>
                <a:gd name="T22" fmla="*/ 565 w 873"/>
                <a:gd name="T23" fmla="*/ 355 h 429"/>
                <a:gd name="T24" fmla="*/ 673 w 873"/>
                <a:gd name="T25" fmla="*/ 262 h 429"/>
                <a:gd name="T26" fmla="*/ 783 w 873"/>
                <a:gd name="T27" fmla="*/ 355 h 429"/>
                <a:gd name="T28" fmla="*/ 783 w 873"/>
                <a:gd name="T29" fmla="*/ 429 h 429"/>
                <a:gd name="T30" fmla="*/ 853 w 873"/>
                <a:gd name="T31" fmla="*/ 429 h 429"/>
                <a:gd name="T32" fmla="*/ 873 w 873"/>
                <a:gd name="T33" fmla="*/ 416 h 429"/>
                <a:gd name="T34" fmla="*/ 705 w 873"/>
                <a:gd name="T35" fmla="*/ 183 h 429"/>
                <a:gd name="T36" fmla="*/ 428 w 873"/>
                <a:gd name="T37" fmla="*/ 205 h 429"/>
                <a:gd name="T38" fmla="*/ 241 w 873"/>
                <a:gd name="T39" fmla="*/ 205 h 429"/>
                <a:gd name="T40" fmla="*/ 428 w 873"/>
                <a:gd name="T41" fmla="*/ 61 h 429"/>
                <a:gd name="T42" fmla="*/ 428 w 873"/>
                <a:gd name="T43" fmla="*/ 205 h 429"/>
                <a:gd name="T44" fmla="*/ 468 w 873"/>
                <a:gd name="T45" fmla="*/ 205 h 429"/>
                <a:gd name="T46" fmla="*/ 468 w 873"/>
                <a:gd name="T47" fmla="*/ 61 h 429"/>
                <a:gd name="T48" fmla="*/ 655 w 873"/>
                <a:gd name="T49" fmla="*/ 205 h 429"/>
                <a:gd name="T50" fmla="*/ 468 w 873"/>
                <a:gd name="T51" fmla="*/ 20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3" h="429">
                  <a:moveTo>
                    <a:pt x="705" y="183"/>
                  </a:moveTo>
                  <a:cubicBezTo>
                    <a:pt x="644" y="0"/>
                    <a:pt x="450" y="7"/>
                    <a:pt x="450" y="7"/>
                  </a:cubicBezTo>
                  <a:cubicBezTo>
                    <a:pt x="237" y="7"/>
                    <a:pt x="176" y="185"/>
                    <a:pt x="176" y="185"/>
                  </a:cubicBezTo>
                  <a:cubicBezTo>
                    <a:pt x="0" y="212"/>
                    <a:pt x="16" y="418"/>
                    <a:pt x="16" y="418"/>
                  </a:cubicBezTo>
                  <a:cubicBezTo>
                    <a:pt x="16" y="429"/>
                    <a:pt x="32" y="429"/>
                    <a:pt x="32" y="429"/>
                  </a:cubicBezTo>
                  <a:cubicBezTo>
                    <a:pt x="119" y="429"/>
                    <a:pt x="119" y="429"/>
                    <a:pt x="119" y="429"/>
                  </a:cubicBezTo>
                  <a:cubicBezTo>
                    <a:pt x="119" y="364"/>
                    <a:pt x="119" y="364"/>
                    <a:pt x="119" y="364"/>
                  </a:cubicBezTo>
                  <a:cubicBezTo>
                    <a:pt x="119" y="268"/>
                    <a:pt x="225" y="264"/>
                    <a:pt x="225" y="264"/>
                  </a:cubicBezTo>
                  <a:cubicBezTo>
                    <a:pt x="334" y="263"/>
                    <a:pt x="340" y="355"/>
                    <a:pt x="340" y="355"/>
                  </a:cubicBezTo>
                  <a:cubicBezTo>
                    <a:pt x="340" y="429"/>
                    <a:pt x="340" y="429"/>
                    <a:pt x="340" y="429"/>
                  </a:cubicBezTo>
                  <a:cubicBezTo>
                    <a:pt x="565" y="429"/>
                    <a:pt x="565" y="429"/>
                    <a:pt x="565" y="429"/>
                  </a:cubicBezTo>
                  <a:cubicBezTo>
                    <a:pt x="565" y="355"/>
                    <a:pt x="565" y="355"/>
                    <a:pt x="565" y="355"/>
                  </a:cubicBezTo>
                  <a:cubicBezTo>
                    <a:pt x="565" y="253"/>
                    <a:pt x="673" y="262"/>
                    <a:pt x="673" y="262"/>
                  </a:cubicBezTo>
                  <a:cubicBezTo>
                    <a:pt x="784" y="262"/>
                    <a:pt x="783" y="355"/>
                    <a:pt x="783" y="355"/>
                  </a:cubicBezTo>
                  <a:cubicBezTo>
                    <a:pt x="783" y="429"/>
                    <a:pt x="783" y="429"/>
                    <a:pt x="783" y="429"/>
                  </a:cubicBezTo>
                  <a:cubicBezTo>
                    <a:pt x="853" y="429"/>
                    <a:pt x="853" y="429"/>
                    <a:pt x="853" y="429"/>
                  </a:cubicBezTo>
                  <a:cubicBezTo>
                    <a:pt x="866" y="429"/>
                    <a:pt x="873" y="416"/>
                    <a:pt x="873" y="416"/>
                  </a:cubicBezTo>
                  <a:cubicBezTo>
                    <a:pt x="872" y="183"/>
                    <a:pt x="705" y="183"/>
                    <a:pt x="705" y="183"/>
                  </a:cubicBezTo>
                  <a:close/>
                  <a:moveTo>
                    <a:pt x="428" y="205"/>
                  </a:moveTo>
                  <a:cubicBezTo>
                    <a:pt x="241" y="205"/>
                    <a:pt x="241" y="205"/>
                    <a:pt x="241" y="205"/>
                  </a:cubicBezTo>
                  <a:cubicBezTo>
                    <a:pt x="286" y="66"/>
                    <a:pt x="428" y="61"/>
                    <a:pt x="428" y="61"/>
                  </a:cubicBezTo>
                  <a:lnTo>
                    <a:pt x="428" y="205"/>
                  </a:lnTo>
                  <a:close/>
                  <a:moveTo>
                    <a:pt x="468" y="205"/>
                  </a:moveTo>
                  <a:cubicBezTo>
                    <a:pt x="468" y="61"/>
                    <a:pt x="468" y="61"/>
                    <a:pt x="468" y="61"/>
                  </a:cubicBezTo>
                  <a:cubicBezTo>
                    <a:pt x="468" y="61"/>
                    <a:pt x="610" y="66"/>
                    <a:pt x="655" y="205"/>
                  </a:cubicBezTo>
                  <a:lnTo>
                    <a:pt x="468" y="2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99"/>
            <p:cNvSpPr>
              <a:spLocks noEditPoints="1"/>
            </p:cNvSpPr>
            <p:nvPr/>
          </p:nvSpPr>
          <p:spPr bwMode="auto">
            <a:xfrm>
              <a:off x="7593047" y="3978793"/>
              <a:ext cx="396875" cy="396875"/>
            </a:xfrm>
            <a:custGeom>
              <a:avLst/>
              <a:gdLst>
                <a:gd name="T0" fmla="*/ 84 w 167"/>
                <a:gd name="T1" fmla="*/ 0 h 167"/>
                <a:gd name="T2" fmla="*/ 0 w 167"/>
                <a:gd name="T3" fmla="*/ 83 h 167"/>
                <a:gd name="T4" fmla="*/ 84 w 167"/>
                <a:gd name="T5" fmla="*/ 167 h 167"/>
                <a:gd name="T6" fmla="*/ 167 w 167"/>
                <a:gd name="T7" fmla="*/ 83 h 167"/>
                <a:gd name="T8" fmla="*/ 84 w 167"/>
                <a:gd name="T9" fmla="*/ 0 h 167"/>
                <a:gd name="T10" fmla="*/ 84 w 167"/>
                <a:gd name="T11" fmla="*/ 116 h 167"/>
                <a:gd name="T12" fmla="*/ 50 w 167"/>
                <a:gd name="T13" fmla="*/ 83 h 167"/>
                <a:gd name="T14" fmla="*/ 84 w 167"/>
                <a:gd name="T15" fmla="*/ 50 h 167"/>
                <a:gd name="T16" fmla="*/ 117 w 167"/>
                <a:gd name="T17" fmla="*/ 83 h 167"/>
                <a:gd name="T18" fmla="*/ 84 w 167"/>
                <a:gd name="T19" fmla="*/ 11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7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129"/>
                    <a:pt x="38" y="167"/>
                    <a:pt x="84" y="167"/>
                  </a:cubicBezTo>
                  <a:cubicBezTo>
                    <a:pt x="130" y="167"/>
                    <a:pt x="167" y="129"/>
                    <a:pt x="167" y="83"/>
                  </a:cubicBezTo>
                  <a:cubicBezTo>
                    <a:pt x="167" y="37"/>
                    <a:pt x="130" y="0"/>
                    <a:pt x="84" y="0"/>
                  </a:cubicBezTo>
                  <a:close/>
                  <a:moveTo>
                    <a:pt x="84" y="116"/>
                  </a:moveTo>
                  <a:cubicBezTo>
                    <a:pt x="65" y="116"/>
                    <a:pt x="50" y="102"/>
                    <a:pt x="50" y="83"/>
                  </a:cubicBezTo>
                  <a:cubicBezTo>
                    <a:pt x="50" y="65"/>
                    <a:pt x="65" y="50"/>
                    <a:pt x="84" y="50"/>
                  </a:cubicBezTo>
                  <a:cubicBezTo>
                    <a:pt x="102" y="50"/>
                    <a:pt x="117" y="65"/>
                    <a:pt x="117" y="83"/>
                  </a:cubicBezTo>
                  <a:cubicBezTo>
                    <a:pt x="117" y="102"/>
                    <a:pt x="102" y="116"/>
                    <a:pt x="84" y="1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00"/>
            <p:cNvSpPr>
              <a:spLocks noEditPoints="1"/>
            </p:cNvSpPr>
            <p:nvPr/>
          </p:nvSpPr>
          <p:spPr bwMode="auto">
            <a:xfrm>
              <a:off x="8648734" y="3978793"/>
              <a:ext cx="398462" cy="396875"/>
            </a:xfrm>
            <a:custGeom>
              <a:avLst/>
              <a:gdLst>
                <a:gd name="T0" fmla="*/ 84 w 168"/>
                <a:gd name="T1" fmla="*/ 0 h 167"/>
                <a:gd name="T2" fmla="*/ 0 w 168"/>
                <a:gd name="T3" fmla="*/ 83 h 167"/>
                <a:gd name="T4" fmla="*/ 84 w 168"/>
                <a:gd name="T5" fmla="*/ 167 h 167"/>
                <a:gd name="T6" fmla="*/ 168 w 168"/>
                <a:gd name="T7" fmla="*/ 83 h 167"/>
                <a:gd name="T8" fmla="*/ 84 w 168"/>
                <a:gd name="T9" fmla="*/ 0 h 167"/>
                <a:gd name="T10" fmla="*/ 84 w 168"/>
                <a:gd name="T11" fmla="*/ 116 h 167"/>
                <a:gd name="T12" fmla="*/ 50 w 168"/>
                <a:gd name="T13" fmla="*/ 83 h 167"/>
                <a:gd name="T14" fmla="*/ 84 w 168"/>
                <a:gd name="T15" fmla="*/ 50 h 167"/>
                <a:gd name="T16" fmla="*/ 117 w 168"/>
                <a:gd name="T17" fmla="*/ 83 h 167"/>
                <a:gd name="T18" fmla="*/ 84 w 168"/>
                <a:gd name="T19" fmla="*/ 11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7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129"/>
                    <a:pt x="38" y="167"/>
                    <a:pt x="84" y="167"/>
                  </a:cubicBezTo>
                  <a:cubicBezTo>
                    <a:pt x="130" y="167"/>
                    <a:pt x="168" y="129"/>
                    <a:pt x="168" y="83"/>
                  </a:cubicBezTo>
                  <a:cubicBezTo>
                    <a:pt x="168" y="37"/>
                    <a:pt x="130" y="0"/>
                    <a:pt x="84" y="0"/>
                  </a:cubicBezTo>
                  <a:close/>
                  <a:moveTo>
                    <a:pt x="84" y="116"/>
                  </a:moveTo>
                  <a:cubicBezTo>
                    <a:pt x="65" y="116"/>
                    <a:pt x="50" y="102"/>
                    <a:pt x="50" y="83"/>
                  </a:cubicBezTo>
                  <a:cubicBezTo>
                    <a:pt x="50" y="65"/>
                    <a:pt x="65" y="50"/>
                    <a:pt x="84" y="50"/>
                  </a:cubicBezTo>
                  <a:cubicBezTo>
                    <a:pt x="102" y="50"/>
                    <a:pt x="117" y="65"/>
                    <a:pt x="117" y="83"/>
                  </a:cubicBezTo>
                  <a:cubicBezTo>
                    <a:pt x="117" y="102"/>
                    <a:pt x="102" y="116"/>
                    <a:pt x="84" y="1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60"/>
          <p:cNvSpPr>
            <a:spLocks/>
          </p:cNvSpPr>
          <p:nvPr/>
        </p:nvSpPr>
        <p:spPr bwMode="auto">
          <a:xfrm>
            <a:off x="783743" y="417850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16896" y="4978106"/>
            <a:ext cx="37269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右图为图表和透明圆环组成；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可修改图表数据及颜色；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中间矢量图标可更换；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451435" y="433779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0" name="等腰三角形 49"/>
          <p:cNvSpPr/>
          <p:nvPr/>
        </p:nvSpPr>
        <p:spPr>
          <a:xfrm rot="16200000">
            <a:off x="1376803" y="440533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4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2169" y="596728"/>
            <a:ext cx="5694594" cy="5694594"/>
            <a:chOff x="5212169" y="596728"/>
            <a:chExt cx="5694594" cy="5694594"/>
          </a:xfrm>
        </p:grpSpPr>
        <p:grpSp>
          <p:nvGrpSpPr>
            <p:cNvPr id="9" name="组合 8"/>
            <p:cNvGrpSpPr/>
            <p:nvPr/>
          </p:nvGrpSpPr>
          <p:grpSpPr>
            <a:xfrm>
              <a:off x="5212169" y="596728"/>
              <a:ext cx="5694594" cy="5694594"/>
              <a:chOff x="4760621" y="1918353"/>
              <a:chExt cx="3312000" cy="33120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760621" y="1918353"/>
                <a:ext cx="3312000" cy="3312000"/>
              </a:xfrm>
              <a:prstGeom prst="ellipse">
                <a:avLst/>
              </a:prstGeom>
              <a:noFill/>
              <a:ln w="196850">
                <a:solidFill>
                  <a:srgbClr val="7271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Freeform 97"/>
              <p:cNvSpPr>
                <a:spLocks/>
              </p:cNvSpPr>
              <p:nvPr/>
            </p:nvSpPr>
            <p:spPr bwMode="auto">
              <a:xfrm>
                <a:off x="4936783" y="3562582"/>
                <a:ext cx="2952749" cy="1477963"/>
              </a:xfrm>
              <a:custGeom>
                <a:avLst/>
                <a:gdLst>
                  <a:gd name="T0" fmla="*/ 1244 w 1244"/>
                  <a:gd name="T1" fmla="*/ 0 h 622"/>
                  <a:gd name="T2" fmla="*/ 622 w 1244"/>
                  <a:gd name="T3" fmla="*/ 622 h 622"/>
                  <a:gd name="T4" fmla="*/ 0 w 1244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4" h="622">
                    <a:moveTo>
                      <a:pt x="1244" y="0"/>
                    </a:moveTo>
                    <a:cubicBezTo>
                      <a:pt x="1244" y="344"/>
                      <a:pt x="966" y="622"/>
                      <a:pt x="622" y="622"/>
                    </a:cubicBezTo>
                    <a:cubicBezTo>
                      <a:pt x="278" y="622"/>
                      <a:pt x="0" y="344"/>
                      <a:pt x="0" y="0"/>
                    </a:cubicBezTo>
                  </a:path>
                </a:pathLst>
              </a:custGeom>
              <a:solidFill>
                <a:srgbClr val="009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073987" y="3678364"/>
              <a:ext cx="39709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折线</a:t>
              </a:r>
              <a:r>
                <a:rPr lang="en-US" altLang="zh-CN" sz="66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面图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35948" y="1287693"/>
            <a:ext cx="2435126" cy="1809740"/>
            <a:chOff x="7397485" y="3586794"/>
            <a:chExt cx="1720118" cy="1278360"/>
          </a:xfrm>
          <a:solidFill>
            <a:srgbClr val="0097E0"/>
          </a:solidFill>
        </p:grpSpPr>
        <p:sp>
          <p:nvSpPr>
            <p:cNvPr id="12" name="Freeform 38"/>
            <p:cNvSpPr>
              <a:spLocks noEditPoints="1"/>
            </p:cNvSpPr>
            <p:nvPr/>
          </p:nvSpPr>
          <p:spPr bwMode="auto">
            <a:xfrm>
              <a:off x="7397485" y="3586794"/>
              <a:ext cx="1720118" cy="1278360"/>
            </a:xfrm>
            <a:custGeom>
              <a:avLst/>
              <a:gdLst>
                <a:gd name="T0" fmla="*/ 83 w 489"/>
                <a:gd name="T1" fmla="*/ 363 h 363"/>
                <a:gd name="T2" fmla="*/ 0 w 489"/>
                <a:gd name="T3" fmla="*/ 280 h 363"/>
                <a:gd name="T4" fmla="*/ 0 w 489"/>
                <a:gd name="T5" fmla="*/ 280 h 363"/>
                <a:gd name="T6" fmla="*/ 0 w 489"/>
                <a:gd name="T7" fmla="*/ 83 h 363"/>
                <a:gd name="T8" fmla="*/ 83 w 489"/>
                <a:gd name="T9" fmla="*/ 0 h 363"/>
                <a:gd name="T10" fmla="*/ 83 w 489"/>
                <a:gd name="T11" fmla="*/ 0 h 363"/>
                <a:gd name="T12" fmla="*/ 406 w 489"/>
                <a:gd name="T13" fmla="*/ 0 h 363"/>
                <a:gd name="T14" fmla="*/ 489 w 489"/>
                <a:gd name="T15" fmla="*/ 83 h 363"/>
                <a:gd name="T16" fmla="*/ 489 w 489"/>
                <a:gd name="T17" fmla="*/ 83 h 363"/>
                <a:gd name="T18" fmla="*/ 489 w 489"/>
                <a:gd name="T19" fmla="*/ 280 h 363"/>
                <a:gd name="T20" fmla="*/ 406 w 489"/>
                <a:gd name="T21" fmla="*/ 363 h 363"/>
                <a:gd name="T22" fmla="*/ 406 w 489"/>
                <a:gd name="T23" fmla="*/ 363 h 363"/>
                <a:gd name="T24" fmla="*/ 83 w 489"/>
                <a:gd name="T25" fmla="*/ 363 h 363"/>
                <a:gd name="T26" fmla="*/ 43 w 489"/>
                <a:gd name="T27" fmla="*/ 83 h 363"/>
                <a:gd name="T28" fmla="*/ 43 w 489"/>
                <a:gd name="T29" fmla="*/ 280 h 363"/>
                <a:gd name="T30" fmla="*/ 83 w 489"/>
                <a:gd name="T31" fmla="*/ 320 h 363"/>
                <a:gd name="T32" fmla="*/ 83 w 489"/>
                <a:gd name="T33" fmla="*/ 320 h 363"/>
                <a:gd name="T34" fmla="*/ 406 w 489"/>
                <a:gd name="T35" fmla="*/ 320 h 363"/>
                <a:gd name="T36" fmla="*/ 446 w 489"/>
                <a:gd name="T37" fmla="*/ 280 h 363"/>
                <a:gd name="T38" fmla="*/ 446 w 489"/>
                <a:gd name="T39" fmla="*/ 280 h 363"/>
                <a:gd name="T40" fmla="*/ 446 w 489"/>
                <a:gd name="T41" fmla="*/ 83 h 363"/>
                <a:gd name="T42" fmla="*/ 406 w 489"/>
                <a:gd name="T43" fmla="*/ 43 h 363"/>
                <a:gd name="T44" fmla="*/ 406 w 489"/>
                <a:gd name="T45" fmla="*/ 43 h 363"/>
                <a:gd name="T46" fmla="*/ 83 w 489"/>
                <a:gd name="T47" fmla="*/ 43 h 363"/>
                <a:gd name="T48" fmla="*/ 43 w 489"/>
                <a:gd name="T49" fmla="*/ 8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" h="363">
                  <a:moveTo>
                    <a:pt x="83" y="363"/>
                  </a:moveTo>
                  <a:cubicBezTo>
                    <a:pt x="37" y="363"/>
                    <a:pt x="0" y="326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8"/>
                    <a:pt x="37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51" y="0"/>
                    <a:pt x="489" y="38"/>
                    <a:pt x="489" y="83"/>
                  </a:cubicBezTo>
                  <a:cubicBezTo>
                    <a:pt x="489" y="83"/>
                    <a:pt x="489" y="83"/>
                    <a:pt x="489" y="83"/>
                  </a:cubicBezTo>
                  <a:cubicBezTo>
                    <a:pt x="489" y="280"/>
                    <a:pt x="489" y="280"/>
                    <a:pt x="489" y="280"/>
                  </a:cubicBezTo>
                  <a:cubicBezTo>
                    <a:pt x="489" y="326"/>
                    <a:pt x="451" y="363"/>
                    <a:pt x="406" y="363"/>
                  </a:cubicBezTo>
                  <a:cubicBezTo>
                    <a:pt x="406" y="363"/>
                    <a:pt x="406" y="363"/>
                    <a:pt x="406" y="363"/>
                  </a:cubicBezTo>
                  <a:cubicBezTo>
                    <a:pt x="83" y="363"/>
                    <a:pt x="83" y="363"/>
                    <a:pt x="83" y="363"/>
                  </a:cubicBezTo>
                  <a:close/>
                  <a:moveTo>
                    <a:pt x="43" y="83"/>
                  </a:moveTo>
                  <a:cubicBezTo>
                    <a:pt x="43" y="280"/>
                    <a:pt x="43" y="280"/>
                    <a:pt x="43" y="280"/>
                  </a:cubicBezTo>
                  <a:cubicBezTo>
                    <a:pt x="43" y="302"/>
                    <a:pt x="61" y="320"/>
                    <a:pt x="83" y="320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406" y="320"/>
                    <a:pt x="406" y="320"/>
                    <a:pt x="406" y="320"/>
                  </a:cubicBezTo>
                  <a:cubicBezTo>
                    <a:pt x="428" y="320"/>
                    <a:pt x="446" y="302"/>
                    <a:pt x="446" y="280"/>
                  </a:cubicBezTo>
                  <a:cubicBezTo>
                    <a:pt x="446" y="280"/>
                    <a:pt x="446" y="280"/>
                    <a:pt x="446" y="280"/>
                  </a:cubicBezTo>
                  <a:cubicBezTo>
                    <a:pt x="446" y="83"/>
                    <a:pt x="446" y="83"/>
                    <a:pt x="446" y="83"/>
                  </a:cubicBezTo>
                  <a:cubicBezTo>
                    <a:pt x="446" y="61"/>
                    <a:pt x="428" y="43"/>
                    <a:pt x="406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61" y="43"/>
                    <a:pt x="43" y="61"/>
                    <a:pt x="4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7661367" y="3921044"/>
              <a:ext cx="1192355" cy="619633"/>
            </a:xfrm>
            <a:custGeom>
              <a:avLst/>
              <a:gdLst>
                <a:gd name="T0" fmla="*/ 3 w 339"/>
                <a:gd name="T1" fmla="*/ 169 h 176"/>
                <a:gd name="T2" fmla="*/ 4 w 339"/>
                <a:gd name="T3" fmla="*/ 155 h 176"/>
                <a:gd name="T4" fmla="*/ 4 w 339"/>
                <a:gd name="T5" fmla="*/ 155 h 176"/>
                <a:gd name="T6" fmla="*/ 57 w 339"/>
                <a:gd name="T7" fmla="*/ 102 h 176"/>
                <a:gd name="T8" fmla="*/ 66 w 339"/>
                <a:gd name="T9" fmla="*/ 99 h 176"/>
                <a:gd name="T10" fmla="*/ 66 w 339"/>
                <a:gd name="T11" fmla="*/ 99 h 176"/>
                <a:gd name="T12" fmla="*/ 72 w 339"/>
                <a:gd name="T13" fmla="*/ 105 h 176"/>
                <a:gd name="T14" fmla="*/ 72 w 339"/>
                <a:gd name="T15" fmla="*/ 105 h 176"/>
                <a:gd name="T16" fmla="*/ 83 w 339"/>
                <a:gd name="T17" fmla="*/ 144 h 176"/>
                <a:gd name="T18" fmla="*/ 166 w 339"/>
                <a:gd name="T19" fmla="*/ 12 h 176"/>
                <a:gd name="T20" fmla="*/ 176 w 339"/>
                <a:gd name="T21" fmla="*/ 7 h 176"/>
                <a:gd name="T22" fmla="*/ 176 w 339"/>
                <a:gd name="T23" fmla="*/ 7 h 176"/>
                <a:gd name="T24" fmla="*/ 182 w 339"/>
                <a:gd name="T25" fmla="*/ 16 h 176"/>
                <a:gd name="T26" fmla="*/ 182 w 339"/>
                <a:gd name="T27" fmla="*/ 16 h 176"/>
                <a:gd name="T28" fmla="*/ 181 w 339"/>
                <a:gd name="T29" fmla="*/ 99 h 176"/>
                <a:gd name="T30" fmla="*/ 221 w 339"/>
                <a:gd name="T31" fmla="*/ 59 h 176"/>
                <a:gd name="T32" fmla="*/ 228 w 339"/>
                <a:gd name="T33" fmla="*/ 57 h 176"/>
                <a:gd name="T34" fmla="*/ 228 w 339"/>
                <a:gd name="T35" fmla="*/ 57 h 176"/>
                <a:gd name="T36" fmla="*/ 234 w 339"/>
                <a:gd name="T37" fmla="*/ 61 h 176"/>
                <a:gd name="T38" fmla="*/ 234 w 339"/>
                <a:gd name="T39" fmla="*/ 61 h 176"/>
                <a:gd name="T40" fmla="*/ 246 w 339"/>
                <a:gd name="T41" fmla="*/ 84 h 176"/>
                <a:gd name="T42" fmla="*/ 322 w 339"/>
                <a:gd name="T43" fmla="*/ 5 h 176"/>
                <a:gd name="T44" fmla="*/ 335 w 339"/>
                <a:gd name="T45" fmla="*/ 4 h 176"/>
                <a:gd name="T46" fmla="*/ 335 w 339"/>
                <a:gd name="T47" fmla="*/ 4 h 176"/>
                <a:gd name="T48" fmla="*/ 335 w 339"/>
                <a:gd name="T49" fmla="*/ 18 h 176"/>
                <a:gd name="T50" fmla="*/ 335 w 339"/>
                <a:gd name="T51" fmla="*/ 18 h 176"/>
                <a:gd name="T52" fmla="*/ 251 w 339"/>
                <a:gd name="T53" fmla="*/ 106 h 176"/>
                <a:gd name="T54" fmla="*/ 243 w 339"/>
                <a:gd name="T55" fmla="*/ 110 h 176"/>
                <a:gd name="T56" fmla="*/ 243 w 339"/>
                <a:gd name="T57" fmla="*/ 110 h 176"/>
                <a:gd name="T58" fmla="*/ 236 w 339"/>
                <a:gd name="T59" fmla="*/ 106 h 176"/>
                <a:gd name="T60" fmla="*/ 236 w 339"/>
                <a:gd name="T61" fmla="*/ 106 h 176"/>
                <a:gd name="T62" fmla="*/ 224 w 339"/>
                <a:gd name="T63" fmla="*/ 81 h 176"/>
                <a:gd name="T64" fmla="*/ 177 w 339"/>
                <a:gd name="T65" fmla="*/ 126 h 176"/>
                <a:gd name="T66" fmla="*/ 168 w 339"/>
                <a:gd name="T67" fmla="*/ 127 h 176"/>
                <a:gd name="T68" fmla="*/ 168 w 339"/>
                <a:gd name="T69" fmla="*/ 127 h 176"/>
                <a:gd name="T70" fmla="*/ 163 w 339"/>
                <a:gd name="T71" fmla="*/ 119 h 176"/>
                <a:gd name="T72" fmla="*/ 163 w 339"/>
                <a:gd name="T73" fmla="*/ 119 h 176"/>
                <a:gd name="T74" fmla="*/ 164 w 339"/>
                <a:gd name="T75" fmla="*/ 49 h 176"/>
                <a:gd name="T76" fmla="*/ 88 w 339"/>
                <a:gd name="T77" fmla="*/ 171 h 176"/>
                <a:gd name="T78" fmla="*/ 79 w 339"/>
                <a:gd name="T79" fmla="*/ 176 h 176"/>
                <a:gd name="T80" fmla="*/ 79 w 339"/>
                <a:gd name="T81" fmla="*/ 176 h 176"/>
                <a:gd name="T82" fmla="*/ 71 w 339"/>
                <a:gd name="T83" fmla="*/ 170 h 176"/>
                <a:gd name="T84" fmla="*/ 71 w 339"/>
                <a:gd name="T85" fmla="*/ 170 h 176"/>
                <a:gd name="T86" fmla="*/ 59 w 339"/>
                <a:gd name="T87" fmla="*/ 126 h 176"/>
                <a:gd name="T88" fmla="*/ 16 w 339"/>
                <a:gd name="T89" fmla="*/ 170 h 176"/>
                <a:gd name="T90" fmla="*/ 16 w 339"/>
                <a:gd name="T91" fmla="*/ 170 h 176"/>
                <a:gd name="T92" fmla="*/ 7 w 339"/>
                <a:gd name="T93" fmla="*/ 172 h 176"/>
                <a:gd name="T94" fmla="*/ 7 w 339"/>
                <a:gd name="T95" fmla="*/ 172 h 176"/>
                <a:gd name="T96" fmla="*/ 3 w 339"/>
                <a:gd name="T9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9" h="176">
                  <a:moveTo>
                    <a:pt x="3" y="169"/>
                  </a:moveTo>
                  <a:cubicBezTo>
                    <a:pt x="0" y="166"/>
                    <a:pt x="0" y="159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99"/>
                    <a:pt x="63" y="98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9" y="100"/>
                    <a:pt x="71" y="102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8" y="8"/>
                    <a:pt x="172" y="6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80" y="8"/>
                    <a:pt x="182" y="12"/>
                    <a:pt x="182" y="16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3" y="57"/>
                    <a:pt x="226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31" y="58"/>
                    <a:pt x="233" y="59"/>
                    <a:pt x="234" y="61"/>
                  </a:cubicBezTo>
                  <a:cubicBezTo>
                    <a:pt x="234" y="61"/>
                    <a:pt x="234" y="61"/>
                    <a:pt x="234" y="61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322" y="5"/>
                    <a:pt x="322" y="5"/>
                    <a:pt x="322" y="5"/>
                  </a:cubicBezTo>
                  <a:cubicBezTo>
                    <a:pt x="326" y="1"/>
                    <a:pt x="331" y="0"/>
                    <a:pt x="335" y="4"/>
                  </a:cubicBezTo>
                  <a:cubicBezTo>
                    <a:pt x="335" y="4"/>
                    <a:pt x="335" y="4"/>
                    <a:pt x="335" y="4"/>
                  </a:cubicBezTo>
                  <a:cubicBezTo>
                    <a:pt x="339" y="8"/>
                    <a:pt x="339" y="14"/>
                    <a:pt x="335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49" y="109"/>
                    <a:pt x="246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0" y="110"/>
                    <a:pt x="238" y="108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4" y="128"/>
                    <a:pt x="171" y="129"/>
                    <a:pt x="168" y="127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5" y="126"/>
                    <a:pt x="163" y="123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6" y="174"/>
                    <a:pt x="82" y="176"/>
                    <a:pt x="79" y="176"/>
                  </a:cubicBezTo>
                  <a:cubicBezTo>
                    <a:pt x="79" y="176"/>
                    <a:pt x="79" y="176"/>
                    <a:pt x="79" y="176"/>
                  </a:cubicBezTo>
                  <a:cubicBezTo>
                    <a:pt x="75" y="176"/>
                    <a:pt x="72" y="173"/>
                    <a:pt x="71" y="170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4" y="172"/>
                    <a:pt x="10" y="173"/>
                    <a:pt x="7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6" y="172"/>
                    <a:pt x="4" y="171"/>
                    <a:pt x="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73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折线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面图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792208845"/>
              </p:ext>
            </p:extLst>
          </p:nvPr>
        </p:nvGraphicFramePr>
        <p:xfrm>
          <a:off x="4443820" y="1632253"/>
          <a:ext cx="7638754" cy="509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reeform 60"/>
          <p:cNvSpPr>
            <a:spLocks/>
          </p:cNvSpPr>
          <p:nvPr/>
        </p:nvSpPr>
        <p:spPr bwMode="auto">
          <a:xfrm>
            <a:off x="783743" y="417850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6896" y="4978106"/>
            <a:ext cx="37269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右图折线图设计而成；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可修改图表数据及颜色；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以灵活显示数字标签；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51435" y="433779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16200000">
            <a:off x="1376803" y="440533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4566532" y="6081841"/>
            <a:ext cx="7380000" cy="45719"/>
          </a:xfrm>
          <a:prstGeom prst="rect">
            <a:avLst/>
          </a:prstGeom>
          <a:solidFill>
            <a:srgbClr val="848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66532" y="1755832"/>
            <a:ext cx="45719" cy="4428000"/>
          </a:xfrm>
          <a:prstGeom prst="rect">
            <a:avLst/>
          </a:prstGeom>
          <a:solidFill>
            <a:srgbClr val="848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0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图表 33"/>
          <p:cNvGraphicFramePr/>
          <p:nvPr>
            <p:extLst>
              <p:ext uri="{D42A27DB-BD31-4B8C-83A1-F6EECF244321}">
                <p14:modId xmlns:p14="http://schemas.microsoft.com/office/powerpoint/2010/main" val="2287252069"/>
              </p:ext>
            </p:extLst>
          </p:nvPr>
        </p:nvGraphicFramePr>
        <p:xfrm>
          <a:off x="3788229" y="1480457"/>
          <a:ext cx="8128000" cy="510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折线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面图</a:t>
            </a:r>
          </a:p>
        </p:txBody>
      </p:sp>
    </p:spTree>
    <p:extLst>
      <p:ext uri="{BB962C8B-B14F-4D97-AF65-F5344CB8AC3E}">
        <p14:creationId xmlns:p14="http://schemas.microsoft.com/office/powerpoint/2010/main" val="29493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折线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面图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000603" y="858685"/>
            <a:ext cx="71096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图采用面积图和折线图组合而成，可以根据需要修改数字及颜色。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3664788005"/>
              </p:ext>
            </p:extLst>
          </p:nvPr>
        </p:nvGraphicFramePr>
        <p:xfrm>
          <a:off x="494270" y="1609595"/>
          <a:ext cx="11442357" cy="488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1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折线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面图</a:t>
            </a:r>
          </a:p>
        </p:txBody>
      </p:sp>
      <p:sp>
        <p:nvSpPr>
          <p:cNvPr id="26" name="Rectangle 38"/>
          <p:cNvSpPr/>
          <p:nvPr/>
        </p:nvSpPr>
        <p:spPr bwMode="auto">
          <a:xfrm>
            <a:off x="3281547" y="1700686"/>
            <a:ext cx="1632360" cy="45865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42" name="Rectangle 33"/>
          <p:cNvSpPr/>
          <p:nvPr/>
        </p:nvSpPr>
        <p:spPr bwMode="auto">
          <a:xfrm>
            <a:off x="7057326" y="1700686"/>
            <a:ext cx="2034921" cy="45865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46" name="Rectangle 34"/>
          <p:cNvSpPr/>
          <p:nvPr/>
        </p:nvSpPr>
        <p:spPr bwMode="auto">
          <a:xfrm>
            <a:off x="4969148" y="1700686"/>
            <a:ext cx="2034921" cy="45865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51" name="Rectangle 35"/>
          <p:cNvSpPr/>
          <p:nvPr/>
        </p:nvSpPr>
        <p:spPr bwMode="auto">
          <a:xfrm>
            <a:off x="1948026" y="1700686"/>
            <a:ext cx="1265649" cy="45865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52" name="Rectangle 36"/>
          <p:cNvSpPr/>
          <p:nvPr/>
        </p:nvSpPr>
        <p:spPr bwMode="auto">
          <a:xfrm>
            <a:off x="9151459" y="1700686"/>
            <a:ext cx="2031947" cy="45865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53" name="Rectangle 4"/>
          <p:cNvSpPr/>
          <p:nvPr/>
        </p:nvSpPr>
        <p:spPr bwMode="auto">
          <a:xfrm>
            <a:off x="4969148" y="3212781"/>
            <a:ext cx="2031947" cy="3074418"/>
          </a:xfrm>
          <a:custGeom>
            <a:avLst/>
            <a:gdLst>
              <a:gd name="connsiteX0" fmla="*/ 0 w 1627088"/>
              <a:gd name="connsiteY0" fmla="*/ 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0 w 1627088"/>
              <a:gd name="connsiteY4" fmla="*/ 0 h 3528650"/>
              <a:gd name="connsiteX0" fmla="*/ 25400 w 1627088"/>
              <a:gd name="connsiteY0" fmla="*/ 158115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25400 w 1627088"/>
              <a:gd name="connsiteY4" fmla="*/ 1581150 h 3528650"/>
              <a:gd name="connsiteX0" fmla="*/ 34925 w 1627088"/>
              <a:gd name="connsiteY0" fmla="*/ 255270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34925 w 1627088"/>
              <a:gd name="connsiteY4" fmla="*/ 2552700 h 3528650"/>
              <a:gd name="connsiteX0" fmla="*/ 0 w 1627088"/>
              <a:gd name="connsiteY0" fmla="*/ 287655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0 w 1627088"/>
              <a:gd name="connsiteY4" fmla="*/ 2876550 h 3528650"/>
              <a:gd name="connsiteX0" fmla="*/ 0 w 1627088"/>
              <a:gd name="connsiteY0" fmla="*/ 1809750 h 2461850"/>
              <a:gd name="connsiteX1" fmla="*/ 1623913 w 1627088"/>
              <a:gd name="connsiteY1" fmla="*/ 0 h 2461850"/>
              <a:gd name="connsiteX2" fmla="*/ 1627088 w 1627088"/>
              <a:gd name="connsiteY2" fmla="*/ 2461850 h 2461850"/>
              <a:gd name="connsiteX3" fmla="*/ 0 w 1627088"/>
              <a:gd name="connsiteY3" fmla="*/ 2461850 h 2461850"/>
              <a:gd name="connsiteX4" fmla="*/ 0 w 1627088"/>
              <a:gd name="connsiteY4" fmla="*/ 1809750 h 2461850"/>
              <a:gd name="connsiteX0" fmla="*/ 0 w 1627088"/>
              <a:gd name="connsiteY0" fmla="*/ 1809750 h 2461850"/>
              <a:gd name="connsiteX1" fmla="*/ 1623913 w 1627088"/>
              <a:gd name="connsiteY1" fmla="*/ 0 h 2461850"/>
              <a:gd name="connsiteX2" fmla="*/ 1627088 w 1627088"/>
              <a:gd name="connsiteY2" fmla="*/ 2461850 h 2461850"/>
              <a:gd name="connsiteX3" fmla="*/ 0 w 1627088"/>
              <a:gd name="connsiteY3" fmla="*/ 2461850 h 2461850"/>
              <a:gd name="connsiteX4" fmla="*/ 0 w 1627088"/>
              <a:gd name="connsiteY4" fmla="*/ 1809750 h 2461850"/>
              <a:gd name="connsiteX0" fmla="*/ 0 w 1627088"/>
              <a:gd name="connsiteY0" fmla="*/ 1809750 h 2461850"/>
              <a:gd name="connsiteX1" fmla="*/ 1623913 w 1627088"/>
              <a:gd name="connsiteY1" fmla="*/ 0 h 2461850"/>
              <a:gd name="connsiteX2" fmla="*/ 1627088 w 1627088"/>
              <a:gd name="connsiteY2" fmla="*/ 2461850 h 2461850"/>
              <a:gd name="connsiteX3" fmla="*/ 0 w 1627088"/>
              <a:gd name="connsiteY3" fmla="*/ 2461850 h 2461850"/>
              <a:gd name="connsiteX4" fmla="*/ 0 w 1627088"/>
              <a:gd name="connsiteY4" fmla="*/ 1809750 h 2461850"/>
              <a:gd name="connsiteX0" fmla="*/ 0 w 1627088"/>
              <a:gd name="connsiteY0" fmla="*/ 1809750 h 2461850"/>
              <a:gd name="connsiteX1" fmla="*/ 1623913 w 1627088"/>
              <a:gd name="connsiteY1" fmla="*/ 0 h 2461850"/>
              <a:gd name="connsiteX2" fmla="*/ 1627088 w 1627088"/>
              <a:gd name="connsiteY2" fmla="*/ 2461850 h 2461850"/>
              <a:gd name="connsiteX3" fmla="*/ 0 w 1627088"/>
              <a:gd name="connsiteY3" fmla="*/ 2461850 h 2461850"/>
              <a:gd name="connsiteX4" fmla="*/ 0 w 1627088"/>
              <a:gd name="connsiteY4" fmla="*/ 1809750 h 246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088" h="2461850">
                <a:moveTo>
                  <a:pt x="0" y="1809750"/>
                </a:moveTo>
                <a:cubicBezTo>
                  <a:pt x="217453" y="1642268"/>
                  <a:pt x="865915" y="979487"/>
                  <a:pt x="1623913" y="0"/>
                </a:cubicBezTo>
                <a:cubicBezTo>
                  <a:pt x="1624971" y="820617"/>
                  <a:pt x="1626030" y="1641233"/>
                  <a:pt x="1627088" y="2461850"/>
                </a:cubicBezTo>
                <a:lnTo>
                  <a:pt x="0" y="24618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54" name="Rectangle 5"/>
          <p:cNvSpPr/>
          <p:nvPr/>
        </p:nvSpPr>
        <p:spPr bwMode="auto">
          <a:xfrm>
            <a:off x="7057327" y="2657172"/>
            <a:ext cx="2034921" cy="3630028"/>
          </a:xfrm>
          <a:custGeom>
            <a:avLst/>
            <a:gdLst>
              <a:gd name="connsiteX0" fmla="*/ 0 w 1627088"/>
              <a:gd name="connsiteY0" fmla="*/ 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0 w 1627088"/>
              <a:gd name="connsiteY4" fmla="*/ 0 h 3528650"/>
              <a:gd name="connsiteX0" fmla="*/ 0 w 1629469"/>
              <a:gd name="connsiteY0" fmla="*/ 1004888 h 3528650"/>
              <a:gd name="connsiteX1" fmla="*/ 1629469 w 1629469"/>
              <a:gd name="connsiteY1" fmla="*/ 0 h 3528650"/>
              <a:gd name="connsiteX2" fmla="*/ 1629469 w 1629469"/>
              <a:gd name="connsiteY2" fmla="*/ 3528650 h 3528650"/>
              <a:gd name="connsiteX3" fmla="*/ 2381 w 1629469"/>
              <a:gd name="connsiteY3" fmla="*/ 3528650 h 3528650"/>
              <a:gd name="connsiteX4" fmla="*/ 0 w 1629469"/>
              <a:gd name="connsiteY4" fmla="*/ 1004888 h 3528650"/>
              <a:gd name="connsiteX0" fmla="*/ 0 w 1629469"/>
              <a:gd name="connsiteY0" fmla="*/ 1004888 h 3528650"/>
              <a:gd name="connsiteX1" fmla="*/ 1629469 w 1629469"/>
              <a:gd name="connsiteY1" fmla="*/ 0 h 3528650"/>
              <a:gd name="connsiteX2" fmla="*/ 1629469 w 1629469"/>
              <a:gd name="connsiteY2" fmla="*/ 3528650 h 3528650"/>
              <a:gd name="connsiteX3" fmla="*/ 2381 w 1629469"/>
              <a:gd name="connsiteY3" fmla="*/ 3528650 h 3528650"/>
              <a:gd name="connsiteX4" fmla="*/ 0 w 1629469"/>
              <a:gd name="connsiteY4" fmla="*/ 1004888 h 3528650"/>
              <a:gd name="connsiteX0" fmla="*/ 0 w 1629469"/>
              <a:gd name="connsiteY0" fmla="*/ 85046 h 2608808"/>
              <a:gd name="connsiteX1" fmla="*/ 1629469 w 1629469"/>
              <a:gd name="connsiteY1" fmla="*/ 220777 h 2608808"/>
              <a:gd name="connsiteX2" fmla="*/ 1629469 w 1629469"/>
              <a:gd name="connsiteY2" fmla="*/ 2608808 h 2608808"/>
              <a:gd name="connsiteX3" fmla="*/ 2381 w 1629469"/>
              <a:gd name="connsiteY3" fmla="*/ 2608808 h 2608808"/>
              <a:gd name="connsiteX4" fmla="*/ 0 w 1629469"/>
              <a:gd name="connsiteY4" fmla="*/ 85046 h 2608808"/>
              <a:gd name="connsiteX0" fmla="*/ 0 w 1629469"/>
              <a:gd name="connsiteY0" fmla="*/ 382994 h 2906756"/>
              <a:gd name="connsiteX1" fmla="*/ 1629469 w 1629469"/>
              <a:gd name="connsiteY1" fmla="*/ 518725 h 2906756"/>
              <a:gd name="connsiteX2" fmla="*/ 1629469 w 1629469"/>
              <a:gd name="connsiteY2" fmla="*/ 2906756 h 2906756"/>
              <a:gd name="connsiteX3" fmla="*/ 2381 w 1629469"/>
              <a:gd name="connsiteY3" fmla="*/ 2906756 h 2906756"/>
              <a:gd name="connsiteX4" fmla="*/ 0 w 1629469"/>
              <a:gd name="connsiteY4" fmla="*/ 382994 h 290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469" h="2906756">
                <a:moveTo>
                  <a:pt x="0" y="382994"/>
                </a:moveTo>
                <a:cubicBezTo>
                  <a:pt x="297887" y="43268"/>
                  <a:pt x="819613" y="-332175"/>
                  <a:pt x="1629469" y="518725"/>
                </a:cubicBezTo>
                <a:lnTo>
                  <a:pt x="1629469" y="2906756"/>
                </a:lnTo>
                <a:lnTo>
                  <a:pt x="2381" y="2906756"/>
                </a:lnTo>
                <a:cubicBezTo>
                  <a:pt x="1587" y="2065502"/>
                  <a:pt x="794" y="1224248"/>
                  <a:pt x="0" y="38299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smtClean="0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55" name="Rectangle 6"/>
          <p:cNvSpPr/>
          <p:nvPr/>
        </p:nvSpPr>
        <p:spPr bwMode="auto">
          <a:xfrm>
            <a:off x="9151457" y="3367417"/>
            <a:ext cx="2031947" cy="2919783"/>
          </a:xfrm>
          <a:custGeom>
            <a:avLst/>
            <a:gdLst>
              <a:gd name="connsiteX0" fmla="*/ 0 w 1627088"/>
              <a:gd name="connsiteY0" fmla="*/ 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0 w 1627088"/>
              <a:gd name="connsiteY4" fmla="*/ 0 h 3528650"/>
              <a:gd name="connsiteX0" fmla="*/ 3175 w 1627088"/>
              <a:gd name="connsiteY0" fmla="*/ 1190625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3175 w 1627088"/>
              <a:gd name="connsiteY4" fmla="*/ 1190625 h 3528650"/>
              <a:gd name="connsiteX0" fmla="*/ 3175 w 1627088"/>
              <a:gd name="connsiteY0" fmla="*/ 0 h 2338025"/>
              <a:gd name="connsiteX1" fmla="*/ 1598513 w 1627088"/>
              <a:gd name="connsiteY1" fmla="*/ 3683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08038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20738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23119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23119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23119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23119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23119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  <a:gd name="connsiteX0" fmla="*/ 3175 w 1627088"/>
              <a:gd name="connsiteY0" fmla="*/ 0 h 2338025"/>
              <a:gd name="connsiteX1" fmla="*/ 1623119 w 1627088"/>
              <a:gd name="connsiteY1" fmla="*/ 1028700 h 2338025"/>
              <a:gd name="connsiteX2" fmla="*/ 1627088 w 1627088"/>
              <a:gd name="connsiteY2" fmla="*/ 2338025 h 2338025"/>
              <a:gd name="connsiteX3" fmla="*/ 0 w 1627088"/>
              <a:gd name="connsiteY3" fmla="*/ 2338025 h 2338025"/>
              <a:gd name="connsiteX4" fmla="*/ 3175 w 1627088"/>
              <a:gd name="connsiteY4" fmla="*/ 0 h 233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088" h="2338025">
                <a:moveTo>
                  <a:pt x="3175" y="0"/>
                </a:moveTo>
                <a:cubicBezTo>
                  <a:pt x="943207" y="838199"/>
                  <a:pt x="1395082" y="976312"/>
                  <a:pt x="1623119" y="1028700"/>
                </a:cubicBezTo>
                <a:cubicBezTo>
                  <a:pt x="1625236" y="1465142"/>
                  <a:pt x="1624971" y="1901583"/>
                  <a:pt x="1627088" y="2338025"/>
                </a:cubicBezTo>
                <a:lnTo>
                  <a:pt x="0" y="2338025"/>
                </a:lnTo>
                <a:cubicBezTo>
                  <a:pt x="1058" y="1558683"/>
                  <a:pt x="2117" y="779342"/>
                  <a:pt x="3175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56" name="Rectangle 7"/>
          <p:cNvSpPr/>
          <p:nvPr/>
        </p:nvSpPr>
        <p:spPr bwMode="auto">
          <a:xfrm>
            <a:off x="2877994" y="5520423"/>
            <a:ext cx="2035912" cy="766778"/>
          </a:xfrm>
          <a:custGeom>
            <a:avLst/>
            <a:gdLst>
              <a:gd name="connsiteX0" fmla="*/ 0 w 1627088"/>
              <a:gd name="connsiteY0" fmla="*/ 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4" fmla="*/ 0 w 1627088"/>
              <a:gd name="connsiteY4" fmla="*/ 0 h 3528650"/>
              <a:gd name="connsiteX0" fmla="*/ 0 w 1627088"/>
              <a:gd name="connsiteY0" fmla="*/ 3528650 h 3528650"/>
              <a:gd name="connsiteX1" fmla="*/ 1627088 w 1627088"/>
              <a:gd name="connsiteY1" fmla="*/ 0 h 3528650"/>
              <a:gd name="connsiteX2" fmla="*/ 1627088 w 1627088"/>
              <a:gd name="connsiteY2" fmla="*/ 3528650 h 3528650"/>
              <a:gd name="connsiteX3" fmla="*/ 0 w 1627088"/>
              <a:gd name="connsiteY3" fmla="*/ 3528650 h 3528650"/>
              <a:gd name="connsiteX0" fmla="*/ 0 w 1627088"/>
              <a:gd name="connsiteY0" fmla="*/ 718775 h 718775"/>
              <a:gd name="connsiteX1" fmla="*/ 1588988 w 1627088"/>
              <a:gd name="connsiteY1" fmla="*/ 0 h 718775"/>
              <a:gd name="connsiteX2" fmla="*/ 1627088 w 1627088"/>
              <a:gd name="connsiteY2" fmla="*/ 718775 h 718775"/>
              <a:gd name="connsiteX3" fmla="*/ 0 w 1627088"/>
              <a:gd name="connsiteY3" fmla="*/ 718775 h 718775"/>
              <a:gd name="connsiteX0" fmla="*/ 0 w 1630263"/>
              <a:gd name="connsiteY0" fmla="*/ 614000 h 614000"/>
              <a:gd name="connsiteX1" fmla="*/ 1630263 w 1630263"/>
              <a:gd name="connsiteY1" fmla="*/ 0 h 614000"/>
              <a:gd name="connsiteX2" fmla="*/ 1627088 w 1630263"/>
              <a:gd name="connsiteY2" fmla="*/ 614000 h 614000"/>
              <a:gd name="connsiteX3" fmla="*/ 0 w 1630263"/>
              <a:gd name="connsiteY3" fmla="*/ 614000 h 614000"/>
              <a:gd name="connsiteX0" fmla="*/ 0 w 1630263"/>
              <a:gd name="connsiteY0" fmla="*/ 614000 h 614000"/>
              <a:gd name="connsiteX1" fmla="*/ 1630263 w 1630263"/>
              <a:gd name="connsiteY1" fmla="*/ 0 h 614000"/>
              <a:gd name="connsiteX2" fmla="*/ 1627088 w 1630263"/>
              <a:gd name="connsiteY2" fmla="*/ 614000 h 614000"/>
              <a:gd name="connsiteX3" fmla="*/ 0 w 1630263"/>
              <a:gd name="connsiteY3" fmla="*/ 614000 h 614000"/>
              <a:gd name="connsiteX0" fmla="*/ 0 w 1630263"/>
              <a:gd name="connsiteY0" fmla="*/ 614000 h 614000"/>
              <a:gd name="connsiteX1" fmla="*/ 1630263 w 1630263"/>
              <a:gd name="connsiteY1" fmla="*/ 0 h 614000"/>
              <a:gd name="connsiteX2" fmla="*/ 1627088 w 1630263"/>
              <a:gd name="connsiteY2" fmla="*/ 614000 h 614000"/>
              <a:gd name="connsiteX3" fmla="*/ 0 w 1630263"/>
              <a:gd name="connsiteY3" fmla="*/ 614000 h 614000"/>
              <a:gd name="connsiteX0" fmla="*/ 0 w 1630263"/>
              <a:gd name="connsiteY0" fmla="*/ 614000 h 614000"/>
              <a:gd name="connsiteX1" fmla="*/ 1630263 w 1630263"/>
              <a:gd name="connsiteY1" fmla="*/ 0 h 614000"/>
              <a:gd name="connsiteX2" fmla="*/ 1627088 w 1630263"/>
              <a:gd name="connsiteY2" fmla="*/ 614000 h 614000"/>
              <a:gd name="connsiteX3" fmla="*/ 0 w 1630263"/>
              <a:gd name="connsiteY3" fmla="*/ 614000 h 6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263" h="614000">
                <a:moveTo>
                  <a:pt x="0" y="614000"/>
                </a:moveTo>
                <a:cubicBezTo>
                  <a:pt x="283071" y="612533"/>
                  <a:pt x="820142" y="541217"/>
                  <a:pt x="1630263" y="0"/>
                </a:cubicBezTo>
                <a:cubicBezTo>
                  <a:pt x="1629205" y="204667"/>
                  <a:pt x="1628146" y="409333"/>
                  <a:pt x="1627088" y="614000"/>
                </a:cubicBezTo>
                <a:lnTo>
                  <a:pt x="0" y="61400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smtClean="0">
              <a:solidFill>
                <a:prstClr val="black"/>
              </a:solidFill>
              <a:latin typeface="Lucida Sans Unicode" pitchFamily="34" charset="0"/>
            </a:endParaRPr>
          </a:p>
        </p:txBody>
      </p:sp>
      <p:cxnSp>
        <p:nvCxnSpPr>
          <p:cNvPr id="57" name="Connecteur droit avec flèche 29"/>
          <p:cNvCxnSpPr/>
          <p:nvPr/>
        </p:nvCxnSpPr>
        <p:spPr>
          <a:xfrm flipV="1">
            <a:off x="1948024" y="1340983"/>
            <a:ext cx="0" cy="4946219"/>
          </a:xfrm>
          <a:prstGeom prst="straightConnector1">
            <a:avLst/>
          </a:prstGeom>
          <a:ln w="28575">
            <a:solidFill>
              <a:srgbClr val="F39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31"/>
          <p:cNvCxnSpPr/>
          <p:nvPr/>
        </p:nvCxnSpPr>
        <p:spPr>
          <a:xfrm>
            <a:off x="1948024" y="6287201"/>
            <a:ext cx="10056283" cy="0"/>
          </a:xfrm>
          <a:prstGeom prst="straightConnector1">
            <a:avLst/>
          </a:prstGeom>
          <a:ln w="28575">
            <a:solidFill>
              <a:srgbClr val="F39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40"/>
          <p:cNvSpPr txBox="1"/>
          <p:nvPr/>
        </p:nvSpPr>
        <p:spPr>
          <a:xfrm>
            <a:off x="2580073" y="6317759"/>
            <a:ext cx="140294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Introduction</a:t>
            </a:r>
            <a:endParaRPr lang="en-US" sz="2000" cap="small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0" name="ZoneTexte 41"/>
          <p:cNvSpPr txBox="1"/>
          <p:nvPr/>
        </p:nvSpPr>
        <p:spPr>
          <a:xfrm>
            <a:off x="5493204" y="6299669"/>
            <a:ext cx="92365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cap="small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Growth</a:t>
            </a:r>
            <a:endParaRPr lang="en-US" sz="2000" cap="small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1" name="ZoneTexte 42"/>
          <p:cNvSpPr txBox="1"/>
          <p:nvPr/>
        </p:nvSpPr>
        <p:spPr>
          <a:xfrm>
            <a:off x="7556759" y="6317762"/>
            <a:ext cx="1036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cap="small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Maturity</a:t>
            </a:r>
            <a:endParaRPr lang="en-US" sz="2000" cap="small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2" name="ZoneTexte 43"/>
          <p:cNvSpPr txBox="1"/>
          <p:nvPr/>
        </p:nvSpPr>
        <p:spPr>
          <a:xfrm>
            <a:off x="9739955" y="6299669"/>
            <a:ext cx="8579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cap="small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Decline</a:t>
            </a:r>
            <a:endParaRPr lang="en-US" sz="2000" cap="small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3" name="ZoneTexte 45"/>
          <p:cNvSpPr txBox="1"/>
          <p:nvPr/>
        </p:nvSpPr>
        <p:spPr>
          <a:xfrm>
            <a:off x="3717749" y="5155030"/>
            <a:ext cx="75995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launch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4" name="ZoneTexte 46"/>
          <p:cNvSpPr txBox="1"/>
          <p:nvPr/>
        </p:nvSpPr>
        <p:spPr>
          <a:xfrm rot="16200000">
            <a:off x="501870" y="2516189"/>
            <a:ext cx="252825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cap="small" dirty="0" smtClean="0">
                <a:solidFill>
                  <a:srgbClr val="F39800"/>
                </a:solidFill>
                <a:latin typeface="Impact" panose="020B0806030902050204" pitchFamily="34" charset="0"/>
              </a:rPr>
              <a:t>Growth (e.g. sales, volumes)</a:t>
            </a:r>
            <a:endParaRPr lang="en-US" cap="small" dirty="0">
              <a:solidFill>
                <a:srgbClr val="F39800"/>
              </a:solidFill>
              <a:latin typeface="Impact" panose="020B0806030902050204" pitchFamily="34" charset="0"/>
            </a:endParaRPr>
          </a:p>
        </p:txBody>
      </p:sp>
      <p:sp>
        <p:nvSpPr>
          <p:cNvPr id="65" name="ZoneTexte 47"/>
          <p:cNvSpPr txBox="1"/>
          <p:nvPr/>
        </p:nvSpPr>
        <p:spPr>
          <a:xfrm>
            <a:off x="11364399" y="6263185"/>
            <a:ext cx="51328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cap="small" dirty="0" smtClean="0">
                <a:solidFill>
                  <a:srgbClr val="F39800"/>
                </a:solidFill>
                <a:latin typeface="Impact" panose="020B0806030902050204" pitchFamily="34" charset="0"/>
              </a:rPr>
              <a:t>Time</a:t>
            </a:r>
            <a:endParaRPr lang="en-US" sz="1600" cap="small" dirty="0">
              <a:solidFill>
                <a:srgbClr val="F39800"/>
              </a:solidFill>
              <a:latin typeface="Impact" panose="020B0806030902050204" pitchFamily="34" charset="0"/>
            </a:endParaRPr>
          </a:p>
        </p:txBody>
      </p:sp>
      <p:sp>
        <p:nvSpPr>
          <p:cNvPr id="66" name="ZoneTexte 50"/>
          <p:cNvSpPr txBox="1"/>
          <p:nvPr/>
        </p:nvSpPr>
        <p:spPr>
          <a:xfrm>
            <a:off x="1971355" y="5719145"/>
            <a:ext cx="121898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Development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00603" y="858685"/>
            <a:ext cx="826380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图为图形组合而成，展示发展趋势，可以使用在相应的场合，辅以文字说明。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2169" y="596728"/>
            <a:ext cx="5694594" cy="5694594"/>
            <a:chOff x="5212169" y="596728"/>
            <a:chExt cx="5694594" cy="5694594"/>
          </a:xfrm>
        </p:grpSpPr>
        <p:grpSp>
          <p:nvGrpSpPr>
            <p:cNvPr id="9" name="组合 8"/>
            <p:cNvGrpSpPr/>
            <p:nvPr/>
          </p:nvGrpSpPr>
          <p:grpSpPr>
            <a:xfrm>
              <a:off x="5212169" y="596728"/>
              <a:ext cx="5694594" cy="5694594"/>
              <a:chOff x="4760621" y="1918353"/>
              <a:chExt cx="3312000" cy="33120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760621" y="1918353"/>
                <a:ext cx="3312000" cy="3312000"/>
              </a:xfrm>
              <a:prstGeom prst="ellipse">
                <a:avLst/>
              </a:prstGeom>
              <a:noFill/>
              <a:ln w="196850">
                <a:solidFill>
                  <a:srgbClr val="7271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Freeform 97"/>
              <p:cNvSpPr>
                <a:spLocks/>
              </p:cNvSpPr>
              <p:nvPr/>
            </p:nvSpPr>
            <p:spPr bwMode="auto">
              <a:xfrm>
                <a:off x="4936783" y="3562582"/>
                <a:ext cx="2952749" cy="1477963"/>
              </a:xfrm>
              <a:custGeom>
                <a:avLst/>
                <a:gdLst>
                  <a:gd name="T0" fmla="*/ 1244 w 1244"/>
                  <a:gd name="T1" fmla="*/ 0 h 622"/>
                  <a:gd name="T2" fmla="*/ 622 w 1244"/>
                  <a:gd name="T3" fmla="*/ 622 h 622"/>
                  <a:gd name="T4" fmla="*/ 0 w 1244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4" h="622">
                    <a:moveTo>
                      <a:pt x="1244" y="0"/>
                    </a:moveTo>
                    <a:cubicBezTo>
                      <a:pt x="1244" y="344"/>
                      <a:pt x="966" y="622"/>
                      <a:pt x="622" y="622"/>
                    </a:cubicBezTo>
                    <a:cubicBezTo>
                      <a:pt x="278" y="622"/>
                      <a:pt x="0" y="344"/>
                      <a:pt x="0" y="0"/>
                    </a:cubicBezTo>
                  </a:path>
                </a:pathLst>
              </a:custGeom>
              <a:solidFill>
                <a:srgbClr val="009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242759" y="3678364"/>
              <a:ext cx="3621504" cy="11233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700" b="1" dirty="0">
                  <a:solidFill>
                    <a:schemeClr val="bg1"/>
                  </a:solidFill>
                  <a:latin typeface="+mn-ea"/>
                </a:rPr>
                <a:t>其他图表</a:t>
              </a: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6868674" y="932053"/>
            <a:ext cx="2381585" cy="2364444"/>
            <a:chOff x="1749514" y="2523354"/>
            <a:chExt cx="494747" cy="491185"/>
          </a:xfrm>
          <a:solidFill>
            <a:srgbClr val="0097E0"/>
          </a:solidFill>
        </p:grpSpPr>
        <p:sp>
          <p:nvSpPr>
            <p:cNvPr id="15" name="Freeform 635"/>
            <p:cNvSpPr>
              <a:spLocks/>
            </p:cNvSpPr>
            <p:nvPr/>
          </p:nvSpPr>
          <p:spPr bwMode="auto">
            <a:xfrm>
              <a:off x="1984429" y="2758268"/>
              <a:ext cx="259832" cy="256271"/>
            </a:xfrm>
            <a:custGeom>
              <a:avLst/>
              <a:gdLst>
                <a:gd name="T0" fmla="*/ 167 w 167"/>
                <a:gd name="T1" fmla="*/ 91 h 167"/>
                <a:gd name="T2" fmla="*/ 0 w 167"/>
                <a:gd name="T3" fmla="*/ 0 h 167"/>
                <a:gd name="T4" fmla="*/ 92 w 167"/>
                <a:gd name="T5" fmla="*/ 167 h 167"/>
                <a:gd name="T6" fmla="*/ 92 w 167"/>
                <a:gd name="T7" fmla="*/ 91 h 167"/>
                <a:gd name="T8" fmla="*/ 167 w 167"/>
                <a:gd name="T9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7">
                  <a:moveTo>
                    <a:pt x="167" y="91"/>
                  </a:moveTo>
                  <a:cubicBezTo>
                    <a:pt x="166" y="90"/>
                    <a:pt x="2" y="0"/>
                    <a:pt x="0" y="0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42"/>
                    <a:pt x="92" y="117"/>
                    <a:pt x="92" y="91"/>
                  </a:cubicBezTo>
                  <a:cubicBezTo>
                    <a:pt x="117" y="91"/>
                    <a:pt x="142" y="91"/>
                    <a:pt x="167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36"/>
            <p:cNvSpPr>
              <a:spLocks/>
            </p:cNvSpPr>
            <p:nvPr/>
          </p:nvSpPr>
          <p:spPr bwMode="auto">
            <a:xfrm>
              <a:off x="1852735" y="2626574"/>
              <a:ext cx="234915" cy="238475"/>
            </a:xfrm>
            <a:custGeom>
              <a:avLst/>
              <a:gdLst>
                <a:gd name="T0" fmla="*/ 97 w 154"/>
                <a:gd name="T1" fmla="*/ 130 h 154"/>
                <a:gd name="T2" fmla="*/ 77 w 154"/>
                <a:gd name="T3" fmla="*/ 134 h 154"/>
                <a:gd name="T4" fmla="*/ 21 w 154"/>
                <a:gd name="T5" fmla="*/ 77 h 154"/>
                <a:gd name="T6" fmla="*/ 77 w 154"/>
                <a:gd name="T7" fmla="*/ 20 h 154"/>
                <a:gd name="T8" fmla="*/ 134 w 154"/>
                <a:gd name="T9" fmla="*/ 77 h 154"/>
                <a:gd name="T10" fmla="*/ 132 w 154"/>
                <a:gd name="T11" fmla="*/ 95 h 154"/>
                <a:gd name="T12" fmla="*/ 149 w 154"/>
                <a:gd name="T13" fmla="*/ 104 h 154"/>
                <a:gd name="T14" fmla="*/ 154 w 154"/>
                <a:gd name="T15" fmla="*/ 77 h 154"/>
                <a:gd name="T16" fmla="*/ 77 w 154"/>
                <a:gd name="T17" fmla="*/ 0 h 154"/>
                <a:gd name="T18" fmla="*/ 0 w 154"/>
                <a:gd name="T19" fmla="*/ 77 h 154"/>
                <a:gd name="T20" fmla="*/ 77 w 154"/>
                <a:gd name="T21" fmla="*/ 154 h 154"/>
                <a:gd name="T22" fmla="*/ 106 w 154"/>
                <a:gd name="T23" fmla="*/ 148 h 154"/>
                <a:gd name="T24" fmla="*/ 97 w 154"/>
                <a:gd name="T25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4">
                  <a:moveTo>
                    <a:pt x="97" y="130"/>
                  </a:moveTo>
                  <a:cubicBezTo>
                    <a:pt x="91" y="133"/>
                    <a:pt x="84" y="134"/>
                    <a:pt x="77" y="134"/>
                  </a:cubicBezTo>
                  <a:cubicBezTo>
                    <a:pt x="46" y="134"/>
                    <a:pt x="21" y="108"/>
                    <a:pt x="21" y="77"/>
                  </a:cubicBezTo>
                  <a:cubicBezTo>
                    <a:pt x="21" y="46"/>
                    <a:pt x="46" y="20"/>
                    <a:pt x="77" y="20"/>
                  </a:cubicBezTo>
                  <a:cubicBezTo>
                    <a:pt x="109" y="20"/>
                    <a:pt x="134" y="46"/>
                    <a:pt x="134" y="77"/>
                  </a:cubicBezTo>
                  <a:cubicBezTo>
                    <a:pt x="134" y="83"/>
                    <a:pt x="133" y="89"/>
                    <a:pt x="132" y="95"/>
                  </a:cubicBezTo>
                  <a:cubicBezTo>
                    <a:pt x="137" y="98"/>
                    <a:pt x="143" y="101"/>
                    <a:pt x="149" y="104"/>
                  </a:cubicBezTo>
                  <a:cubicBezTo>
                    <a:pt x="153" y="96"/>
                    <a:pt x="154" y="87"/>
                    <a:pt x="154" y="77"/>
                  </a:cubicBezTo>
                  <a:cubicBezTo>
                    <a:pt x="154" y="34"/>
                    <a:pt x="120" y="0"/>
                    <a:pt x="77" y="0"/>
                  </a:cubicBezTo>
                  <a:cubicBezTo>
                    <a:pt x="35" y="0"/>
                    <a:pt x="0" y="34"/>
                    <a:pt x="0" y="77"/>
                  </a:cubicBezTo>
                  <a:cubicBezTo>
                    <a:pt x="0" y="119"/>
                    <a:pt x="35" y="154"/>
                    <a:pt x="77" y="154"/>
                  </a:cubicBezTo>
                  <a:cubicBezTo>
                    <a:pt x="88" y="154"/>
                    <a:pt x="97" y="152"/>
                    <a:pt x="106" y="148"/>
                  </a:cubicBezTo>
                  <a:lnTo>
                    <a:pt x="97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37"/>
            <p:cNvSpPr>
              <a:spLocks/>
            </p:cNvSpPr>
            <p:nvPr/>
          </p:nvSpPr>
          <p:spPr bwMode="auto">
            <a:xfrm>
              <a:off x="1749514" y="2523354"/>
              <a:ext cx="441354" cy="444917"/>
            </a:xfrm>
            <a:custGeom>
              <a:avLst/>
              <a:gdLst>
                <a:gd name="T0" fmla="*/ 195 w 287"/>
                <a:gd name="T1" fmla="*/ 257 h 288"/>
                <a:gd name="T2" fmla="*/ 143 w 287"/>
                <a:gd name="T3" fmla="*/ 268 h 288"/>
                <a:gd name="T4" fmla="*/ 20 w 287"/>
                <a:gd name="T5" fmla="*/ 144 h 288"/>
                <a:gd name="T6" fmla="*/ 143 w 287"/>
                <a:gd name="T7" fmla="*/ 20 h 288"/>
                <a:gd name="T8" fmla="*/ 267 w 287"/>
                <a:gd name="T9" fmla="*/ 144 h 288"/>
                <a:gd name="T10" fmla="*/ 257 w 287"/>
                <a:gd name="T11" fmla="*/ 194 h 288"/>
                <a:gd name="T12" fmla="*/ 274 w 287"/>
                <a:gd name="T13" fmla="*/ 204 h 288"/>
                <a:gd name="T14" fmla="*/ 287 w 287"/>
                <a:gd name="T15" fmla="*/ 144 h 288"/>
                <a:gd name="T16" fmla="*/ 143 w 287"/>
                <a:gd name="T17" fmla="*/ 0 h 288"/>
                <a:gd name="T18" fmla="*/ 0 w 287"/>
                <a:gd name="T19" fmla="*/ 144 h 288"/>
                <a:gd name="T20" fmla="*/ 143 w 287"/>
                <a:gd name="T21" fmla="*/ 288 h 288"/>
                <a:gd name="T22" fmla="*/ 205 w 287"/>
                <a:gd name="T23" fmla="*/ 274 h 288"/>
                <a:gd name="T24" fmla="*/ 195 w 287"/>
                <a:gd name="T25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288">
                  <a:moveTo>
                    <a:pt x="195" y="257"/>
                  </a:moveTo>
                  <a:cubicBezTo>
                    <a:pt x="179" y="264"/>
                    <a:pt x="162" y="268"/>
                    <a:pt x="143" y="268"/>
                  </a:cubicBezTo>
                  <a:cubicBezTo>
                    <a:pt x="75" y="268"/>
                    <a:pt x="20" y="212"/>
                    <a:pt x="20" y="144"/>
                  </a:cubicBezTo>
                  <a:cubicBezTo>
                    <a:pt x="20" y="76"/>
                    <a:pt x="75" y="20"/>
                    <a:pt x="143" y="20"/>
                  </a:cubicBezTo>
                  <a:cubicBezTo>
                    <a:pt x="212" y="20"/>
                    <a:pt x="267" y="76"/>
                    <a:pt x="267" y="144"/>
                  </a:cubicBezTo>
                  <a:cubicBezTo>
                    <a:pt x="267" y="162"/>
                    <a:pt x="264" y="179"/>
                    <a:pt x="257" y="194"/>
                  </a:cubicBezTo>
                  <a:cubicBezTo>
                    <a:pt x="263" y="197"/>
                    <a:pt x="269" y="201"/>
                    <a:pt x="274" y="204"/>
                  </a:cubicBezTo>
                  <a:cubicBezTo>
                    <a:pt x="283" y="185"/>
                    <a:pt x="287" y="165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ubicBezTo>
                    <a:pt x="64" y="0"/>
                    <a:pt x="0" y="65"/>
                    <a:pt x="0" y="144"/>
                  </a:cubicBezTo>
                  <a:cubicBezTo>
                    <a:pt x="0" y="223"/>
                    <a:pt x="64" y="288"/>
                    <a:pt x="143" y="288"/>
                  </a:cubicBezTo>
                  <a:cubicBezTo>
                    <a:pt x="165" y="288"/>
                    <a:pt x="186" y="283"/>
                    <a:pt x="205" y="274"/>
                  </a:cubicBezTo>
                  <a:lnTo>
                    <a:pt x="195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7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228761788"/>
              </p:ext>
            </p:extLst>
          </p:nvPr>
        </p:nvGraphicFramePr>
        <p:xfrm>
          <a:off x="2632587" y="1975159"/>
          <a:ext cx="6926827" cy="469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reeform 8"/>
          <p:cNvSpPr>
            <a:spLocks/>
          </p:cNvSpPr>
          <p:nvPr/>
        </p:nvSpPr>
        <p:spPr bwMode="auto">
          <a:xfrm>
            <a:off x="6334125" y="1870075"/>
            <a:ext cx="725488" cy="612775"/>
          </a:xfrm>
          <a:custGeom>
            <a:avLst/>
            <a:gdLst>
              <a:gd name="T0" fmla="*/ 0 w 457"/>
              <a:gd name="T1" fmla="*/ 0 h 386"/>
              <a:gd name="T2" fmla="*/ 457 w 457"/>
              <a:gd name="T3" fmla="*/ 0 h 386"/>
              <a:gd name="T4" fmla="*/ 457 w 457"/>
              <a:gd name="T5" fmla="*/ 257 h 386"/>
              <a:gd name="T6" fmla="*/ 272 w 457"/>
              <a:gd name="T7" fmla="*/ 257 h 386"/>
              <a:gd name="T8" fmla="*/ 229 w 457"/>
              <a:gd name="T9" fmla="*/ 386 h 386"/>
              <a:gd name="T10" fmla="*/ 186 w 457"/>
              <a:gd name="T11" fmla="*/ 257 h 386"/>
              <a:gd name="T12" fmla="*/ 0 w 457"/>
              <a:gd name="T13" fmla="*/ 257 h 386"/>
              <a:gd name="T14" fmla="*/ 0 w 457"/>
              <a:gd name="T15" fmla="*/ 0 h 386"/>
              <a:gd name="T16" fmla="*/ 0 w 457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386">
                <a:moveTo>
                  <a:pt x="0" y="0"/>
                </a:moveTo>
                <a:lnTo>
                  <a:pt x="457" y="0"/>
                </a:lnTo>
                <a:lnTo>
                  <a:pt x="457" y="257"/>
                </a:lnTo>
                <a:lnTo>
                  <a:pt x="272" y="257"/>
                </a:lnTo>
                <a:lnTo>
                  <a:pt x="229" y="386"/>
                </a:lnTo>
                <a:lnTo>
                  <a:pt x="186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7580313" y="4106863"/>
            <a:ext cx="723900" cy="612775"/>
          </a:xfrm>
          <a:custGeom>
            <a:avLst/>
            <a:gdLst>
              <a:gd name="T0" fmla="*/ 0 w 456"/>
              <a:gd name="T1" fmla="*/ 0 h 386"/>
              <a:gd name="T2" fmla="*/ 456 w 456"/>
              <a:gd name="T3" fmla="*/ 0 h 386"/>
              <a:gd name="T4" fmla="*/ 456 w 456"/>
              <a:gd name="T5" fmla="*/ 257 h 386"/>
              <a:gd name="T6" fmla="*/ 271 w 456"/>
              <a:gd name="T7" fmla="*/ 257 h 386"/>
              <a:gd name="T8" fmla="*/ 228 w 456"/>
              <a:gd name="T9" fmla="*/ 386 h 386"/>
              <a:gd name="T10" fmla="*/ 185 w 456"/>
              <a:gd name="T11" fmla="*/ 257 h 386"/>
              <a:gd name="T12" fmla="*/ 0 w 456"/>
              <a:gd name="T13" fmla="*/ 257 h 386"/>
              <a:gd name="T14" fmla="*/ 0 w 456"/>
              <a:gd name="T15" fmla="*/ 0 h 386"/>
              <a:gd name="T16" fmla="*/ 0 w 456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386">
                <a:moveTo>
                  <a:pt x="0" y="0"/>
                </a:moveTo>
                <a:lnTo>
                  <a:pt x="456" y="0"/>
                </a:lnTo>
                <a:lnTo>
                  <a:pt x="456" y="257"/>
                </a:lnTo>
                <a:lnTo>
                  <a:pt x="271" y="257"/>
                </a:lnTo>
                <a:lnTo>
                  <a:pt x="228" y="386"/>
                </a:lnTo>
                <a:lnTo>
                  <a:pt x="185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B6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6648450" y="2982913"/>
            <a:ext cx="725488" cy="612775"/>
          </a:xfrm>
          <a:custGeom>
            <a:avLst/>
            <a:gdLst>
              <a:gd name="T0" fmla="*/ 0 w 457"/>
              <a:gd name="T1" fmla="*/ 0 h 386"/>
              <a:gd name="T2" fmla="*/ 457 w 457"/>
              <a:gd name="T3" fmla="*/ 0 h 386"/>
              <a:gd name="T4" fmla="*/ 457 w 457"/>
              <a:gd name="T5" fmla="*/ 257 h 386"/>
              <a:gd name="T6" fmla="*/ 271 w 457"/>
              <a:gd name="T7" fmla="*/ 257 h 386"/>
              <a:gd name="T8" fmla="*/ 229 w 457"/>
              <a:gd name="T9" fmla="*/ 386 h 386"/>
              <a:gd name="T10" fmla="*/ 186 w 457"/>
              <a:gd name="T11" fmla="*/ 257 h 386"/>
              <a:gd name="T12" fmla="*/ 0 w 457"/>
              <a:gd name="T13" fmla="*/ 257 h 386"/>
              <a:gd name="T14" fmla="*/ 0 w 457"/>
              <a:gd name="T15" fmla="*/ 0 h 386"/>
              <a:gd name="T16" fmla="*/ 0 w 457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386">
                <a:moveTo>
                  <a:pt x="0" y="0"/>
                </a:moveTo>
                <a:lnTo>
                  <a:pt x="457" y="0"/>
                </a:lnTo>
                <a:lnTo>
                  <a:pt x="457" y="257"/>
                </a:lnTo>
                <a:lnTo>
                  <a:pt x="271" y="257"/>
                </a:lnTo>
                <a:lnTo>
                  <a:pt x="229" y="386"/>
                </a:lnTo>
                <a:lnTo>
                  <a:pt x="186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7524750" y="5219700"/>
            <a:ext cx="725488" cy="612775"/>
          </a:xfrm>
          <a:custGeom>
            <a:avLst/>
            <a:gdLst>
              <a:gd name="T0" fmla="*/ 0 w 457"/>
              <a:gd name="T1" fmla="*/ 0 h 386"/>
              <a:gd name="T2" fmla="*/ 457 w 457"/>
              <a:gd name="T3" fmla="*/ 0 h 386"/>
              <a:gd name="T4" fmla="*/ 457 w 457"/>
              <a:gd name="T5" fmla="*/ 257 h 386"/>
              <a:gd name="T6" fmla="*/ 271 w 457"/>
              <a:gd name="T7" fmla="*/ 257 h 386"/>
              <a:gd name="T8" fmla="*/ 229 w 457"/>
              <a:gd name="T9" fmla="*/ 386 h 386"/>
              <a:gd name="T10" fmla="*/ 186 w 457"/>
              <a:gd name="T11" fmla="*/ 257 h 386"/>
              <a:gd name="T12" fmla="*/ 0 w 457"/>
              <a:gd name="T13" fmla="*/ 257 h 386"/>
              <a:gd name="T14" fmla="*/ 0 w 457"/>
              <a:gd name="T15" fmla="*/ 0 h 386"/>
              <a:gd name="T16" fmla="*/ 0 w 457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386">
                <a:moveTo>
                  <a:pt x="0" y="0"/>
                </a:moveTo>
                <a:lnTo>
                  <a:pt x="457" y="0"/>
                </a:lnTo>
                <a:lnTo>
                  <a:pt x="457" y="257"/>
                </a:lnTo>
                <a:lnTo>
                  <a:pt x="271" y="257"/>
                </a:lnTo>
                <a:lnTo>
                  <a:pt x="229" y="386"/>
                </a:lnTo>
                <a:lnTo>
                  <a:pt x="186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B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4818063" y="1870075"/>
            <a:ext cx="725488" cy="612775"/>
          </a:xfrm>
          <a:custGeom>
            <a:avLst/>
            <a:gdLst>
              <a:gd name="T0" fmla="*/ 0 w 457"/>
              <a:gd name="T1" fmla="*/ 0 h 386"/>
              <a:gd name="T2" fmla="*/ 457 w 457"/>
              <a:gd name="T3" fmla="*/ 0 h 386"/>
              <a:gd name="T4" fmla="*/ 457 w 457"/>
              <a:gd name="T5" fmla="*/ 257 h 386"/>
              <a:gd name="T6" fmla="*/ 271 w 457"/>
              <a:gd name="T7" fmla="*/ 257 h 386"/>
              <a:gd name="T8" fmla="*/ 229 w 457"/>
              <a:gd name="T9" fmla="*/ 386 h 386"/>
              <a:gd name="T10" fmla="*/ 186 w 457"/>
              <a:gd name="T11" fmla="*/ 257 h 386"/>
              <a:gd name="T12" fmla="*/ 0 w 457"/>
              <a:gd name="T13" fmla="*/ 257 h 386"/>
              <a:gd name="T14" fmla="*/ 0 w 457"/>
              <a:gd name="T15" fmla="*/ 0 h 386"/>
              <a:gd name="T16" fmla="*/ 0 w 457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386">
                <a:moveTo>
                  <a:pt x="0" y="0"/>
                </a:moveTo>
                <a:lnTo>
                  <a:pt x="457" y="0"/>
                </a:lnTo>
                <a:lnTo>
                  <a:pt x="457" y="257"/>
                </a:lnTo>
                <a:lnTo>
                  <a:pt x="271" y="257"/>
                </a:lnTo>
                <a:lnTo>
                  <a:pt x="229" y="386"/>
                </a:lnTo>
                <a:lnTo>
                  <a:pt x="186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33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>
            <a:off x="5243513" y="2982913"/>
            <a:ext cx="723900" cy="612775"/>
          </a:xfrm>
          <a:custGeom>
            <a:avLst/>
            <a:gdLst>
              <a:gd name="T0" fmla="*/ 0 w 456"/>
              <a:gd name="T1" fmla="*/ 0 h 386"/>
              <a:gd name="T2" fmla="*/ 456 w 456"/>
              <a:gd name="T3" fmla="*/ 0 h 386"/>
              <a:gd name="T4" fmla="*/ 456 w 456"/>
              <a:gd name="T5" fmla="*/ 257 h 386"/>
              <a:gd name="T6" fmla="*/ 271 w 456"/>
              <a:gd name="T7" fmla="*/ 257 h 386"/>
              <a:gd name="T8" fmla="*/ 228 w 456"/>
              <a:gd name="T9" fmla="*/ 386 h 386"/>
              <a:gd name="T10" fmla="*/ 185 w 456"/>
              <a:gd name="T11" fmla="*/ 257 h 386"/>
              <a:gd name="T12" fmla="*/ 0 w 456"/>
              <a:gd name="T13" fmla="*/ 257 h 386"/>
              <a:gd name="T14" fmla="*/ 0 w 456"/>
              <a:gd name="T15" fmla="*/ 0 h 386"/>
              <a:gd name="T16" fmla="*/ 0 w 456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386">
                <a:moveTo>
                  <a:pt x="0" y="0"/>
                </a:moveTo>
                <a:lnTo>
                  <a:pt x="456" y="0"/>
                </a:lnTo>
                <a:lnTo>
                  <a:pt x="456" y="257"/>
                </a:lnTo>
                <a:lnTo>
                  <a:pt x="271" y="257"/>
                </a:lnTo>
                <a:lnTo>
                  <a:pt x="228" y="386"/>
                </a:lnTo>
                <a:lnTo>
                  <a:pt x="185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9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9"/>
          <p:cNvSpPr>
            <a:spLocks/>
          </p:cNvSpPr>
          <p:nvPr/>
        </p:nvSpPr>
        <p:spPr bwMode="auto">
          <a:xfrm>
            <a:off x="4308475" y="4106863"/>
            <a:ext cx="735013" cy="612775"/>
          </a:xfrm>
          <a:custGeom>
            <a:avLst/>
            <a:gdLst>
              <a:gd name="T0" fmla="*/ 0 w 463"/>
              <a:gd name="T1" fmla="*/ 0 h 386"/>
              <a:gd name="T2" fmla="*/ 463 w 463"/>
              <a:gd name="T3" fmla="*/ 0 h 386"/>
              <a:gd name="T4" fmla="*/ 463 w 463"/>
              <a:gd name="T5" fmla="*/ 257 h 386"/>
              <a:gd name="T6" fmla="*/ 278 w 463"/>
              <a:gd name="T7" fmla="*/ 257 h 386"/>
              <a:gd name="T8" fmla="*/ 235 w 463"/>
              <a:gd name="T9" fmla="*/ 386 h 386"/>
              <a:gd name="T10" fmla="*/ 185 w 463"/>
              <a:gd name="T11" fmla="*/ 257 h 386"/>
              <a:gd name="T12" fmla="*/ 0 w 463"/>
              <a:gd name="T13" fmla="*/ 257 h 386"/>
              <a:gd name="T14" fmla="*/ 0 w 463"/>
              <a:gd name="T15" fmla="*/ 0 h 386"/>
              <a:gd name="T16" fmla="*/ 0 w 463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386">
                <a:moveTo>
                  <a:pt x="0" y="0"/>
                </a:moveTo>
                <a:lnTo>
                  <a:pt x="463" y="0"/>
                </a:lnTo>
                <a:lnTo>
                  <a:pt x="463" y="257"/>
                </a:lnTo>
                <a:lnTo>
                  <a:pt x="278" y="257"/>
                </a:lnTo>
                <a:lnTo>
                  <a:pt x="235" y="386"/>
                </a:lnTo>
                <a:lnTo>
                  <a:pt x="185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B6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31"/>
          <p:cNvSpPr>
            <a:spLocks/>
          </p:cNvSpPr>
          <p:nvPr/>
        </p:nvSpPr>
        <p:spPr bwMode="auto">
          <a:xfrm>
            <a:off x="5691188" y="5219700"/>
            <a:ext cx="723900" cy="612775"/>
          </a:xfrm>
          <a:custGeom>
            <a:avLst/>
            <a:gdLst>
              <a:gd name="T0" fmla="*/ 0 w 456"/>
              <a:gd name="T1" fmla="*/ 0 h 386"/>
              <a:gd name="T2" fmla="*/ 456 w 456"/>
              <a:gd name="T3" fmla="*/ 0 h 386"/>
              <a:gd name="T4" fmla="*/ 456 w 456"/>
              <a:gd name="T5" fmla="*/ 257 h 386"/>
              <a:gd name="T6" fmla="*/ 271 w 456"/>
              <a:gd name="T7" fmla="*/ 257 h 386"/>
              <a:gd name="T8" fmla="*/ 228 w 456"/>
              <a:gd name="T9" fmla="*/ 386 h 386"/>
              <a:gd name="T10" fmla="*/ 185 w 456"/>
              <a:gd name="T11" fmla="*/ 257 h 386"/>
              <a:gd name="T12" fmla="*/ 0 w 456"/>
              <a:gd name="T13" fmla="*/ 257 h 386"/>
              <a:gd name="T14" fmla="*/ 0 w 456"/>
              <a:gd name="T15" fmla="*/ 0 h 386"/>
              <a:gd name="T16" fmla="*/ 0 w 456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386">
                <a:moveTo>
                  <a:pt x="0" y="0"/>
                </a:moveTo>
                <a:lnTo>
                  <a:pt x="456" y="0"/>
                </a:lnTo>
                <a:lnTo>
                  <a:pt x="456" y="257"/>
                </a:lnTo>
                <a:lnTo>
                  <a:pt x="271" y="257"/>
                </a:lnTo>
                <a:lnTo>
                  <a:pt x="228" y="386"/>
                </a:lnTo>
                <a:lnTo>
                  <a:pt x="185" y="257"/>
                </a:lnTo>
                <a:lnTo>
                  <a:pt x="0" y="2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F9B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820276" y="187007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34125" y="187007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61093" y="298291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31495" y="298291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08475" y="41068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80938" y="41068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33438" y="523157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00501" y="523157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43%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00603" y="858685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图为图表和图形组合而成，可以根据需要修改图表数字以及颜色。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reeform 923"/>
          <p:cNvSpPr>
            <a:spLocks/>
          </p:cNvSpPr>
          <p:nvPr/>
        </p:nvSpPr>
        <p:spPr bwMode="auto">
          <a:xfrm>
            <a:off x="1813192" y="2380819"/>
            <a:ext cx="4501993" cy="2265982"/>
          </a:xfrm>
          <a:custGeom>
            <a:avLst/>
            <a:gdLst>
              <a:gd name="T0" fmla="*/ 106 w 213"/>
              <a:gd name="T1" fmla="*/ 0 h 107"/>
              <a:gd name="T2" fmla="*/ 0 w 213"/>
              <a:gd name="T3" fmla="*/ 107 h 107"/>
              <a:gd name="T4" fmla="*/ 213 w 213"/>
              <a:gd name="T5" fmla="*/ 107 h 107"/>
              <a:gd name="T6" fmla="*/ 106 w 213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107">
                <a:moveTo>
                  <a:pt x="106" y="0"/>
                </a:moveTo>
                <a:cubicBezTo>
                  <a:pt x="48" y="0"/>
                  <a:pt x="0" y="48"/>
                  <a:pt x="0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48"/>
                  <a:pt x="165" y="0"/>
                  <a:pt x="106" y="0"/>
                </a:cubicBezTo>
                <a:close/>
              </a:path>
            </a:pathLst>
          </a:custGeom>
          <a:solidFill>
            <a:srgbClr val="79C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924"/>
          <p:cNvSpPr>
            <a:spLocks/>
          </p:cNvSpPr>
          <p:nvPr/>
        </p:nvSpPr>
        <p:spPr bwMode="auto">
          <a:xfrm>
            <a:off x="6315186" y="2932328"/>
            <a:ext cx="3440936" cy="1714473"/>
          </a:xfrm>
          <a:custGeom>
            <a:avLst/>
            <a:gdLst>
              <a:gd name="T0" fmla="*/ 81 w 163"/>
              <a:gd name="T1" fmla="*/ 0 h 81"/>
              <a:gd name="T2" fmla="*/ 0 w 163"/>
              <a:gd name="T3" fmla="*/ 81 h 81"/>
              <a:gd name="T4" fmla="*/ 163 w 163"/>
              <a:gd name="T5" fmla="*/ 81 h 81"/>
              <a:gd name="T6" fmla="*/ 81 w 163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81">
                <a:moveTo>
                  <a:pt x="81" y="0"/>
                </a:moveTo>
                <a:cubicBezTo>
                  <a:pt x="37" y="0"/>
                  <a:pt x="0" y="36"/>
                  <a:pt x="0" y="81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2" y="36"/>
                  <a:pt x="126" y="0"/>
                  <a:pt x="81" y="0"/>
                </a:cubicBezTo>
                <a:close/>
              </a:path>
            </a:pathLst>
          </a:custGeom>
          <a:solidFill>
            <a:srgbClr val="E37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925"/>
          <p:cNvSpPr>
            <a:spLocks/>
          </p:cNvSpPr>
          <p:nvPr/>
        </p:nvSpPr>
        <p:spPr bwMode="auto">
          <a:xfrm>
            <a:off x="9756122" y="3759591"/>
            <a:ext cx="1774420" cy="887210"/>
          </a:xfrm>
          <a:custGeom>
            <a:avLst/>
            <a:gdLst>
              <a:gd name="T0" fmla="*/ 42 w 84"/>
              <a:gd name="T1" fmla="*/ 0 h 42"/>
              <a:gd name="T2" fmla="*/ 0 w 84"/>
              <a:gd name="T3" fmla="*/ 42 h 42"/>
              <a:gd name="T4" fmla="*/ 84 w 84"/>
              <a:gd name="T5" fmla="*/ 42 h 42"/>
              <a:gd name="T6" fmla="*/ 42 w 84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2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rgbClr val="79C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96427" y="3200251"/>
            <a:ext cx="2135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Impact" panose="020B0806030902050204" pitchFamily="34" charset="0"/>
              </a:rPr>
              <a:t>28%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01130" y="3446472"/>
            <a:ext cx="166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18%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04750" y="3877360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13192" y="4915921"/>
            <a:ext cx="9616806" cy="77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此种图表以三个不同的半圆来表示数据比例，可能不会很精确，但是一种很好的演示尝试。如果要追求绝对的精确，可以通过圆的面积计算公式，结合半径尺寸进行调整。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6008688" y="2609912"/>
            <a:ext cx="287337" cy="681037"/>
          </a:xfrm>
          <a:custGeom>
            <a:avLst/>
            <a:gdLst>
              <a:gd name="T0" fmla="*/ 28 w 28"/>
              <a:gd name="T1" fmla="*/ 65 h 66"/>
              <a:gd name="T2" fmla="*/ 28 w 28"/>
              <a:gd name="T3" fmla="*/ 0 h 66"/>
              <a:gd name="T4" fmla="*/ 28 w 28"/>
              <a:gd name="T5" fmla="*/ 0 h 66"/>
              <a:gd name="T6" fmla="*/ 0 w 28"/>
              <a:gd name="T7" fmla="*/ 2 h 66"/>
              <a:gd name="T8" fmla="*/ 7 w 28"/>
              <a:gd name="T9" fmla="*/ 66 h 66"/>
              <a:gd name="T10" fmla="*/ 28 w 28"/>
              <a:gd name="T11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66">
                <a:moveTo>
                  <a:pt x="28" y="65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0"/>
                  <a:pt x="9" y="1"/>
                  <a:pt x="0" y="2"/>
                </a:cubicBezTo>
                <a:cubicBezTo>
                  <a:pt x="7" y="66"/>
                  <a:pt x="7" y="66"/>
                  <a:pt x="7" y="66"/>
                </a:cubicBezTo>
                <a:cubicBezTo>
                  <a:pt x="14" y="65"/>
                  <a:pt x="21" y="65"/>
                  <a:pt x="28" y="65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973888" y="2692462"/>
            <a:ext cx="388937" cy="700087"/>
          </a:xfrm>
          <a:custGeom>
            <a:avLst/>
            <a:gdLst>
              <a:gd name="T0" fmla="*/ 19 w 38"/>
              <a:gd name="T1" fmla="*/ 68 h 68"/>
              <a:gd name="T2" fmla="*/ 38 w 38"/>
              <a:gd name="T3" fmla="*/ 6 h 68"/>
              <a:gd name="T4" fmla="*/ 13 w 38"/>
              <a:gd name="T5" fmla="*/ 0 h 68"/>
              <a:gd name="T6" fmla="*/ 0 w 38"/>
              <a:gd name="T7" fmla="*/ 63 h 68"/>
              <a:gd name="T8" fmla="*/ 19 w 38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8">
                <a:moveTo>
                  <a:pt x="19" y="68"/>
                </a:moveTo>
                <a:cubicBezTo>
                  <a:pt x="38" y="6"/>
                  <a:pt x="38" y="6"/>
                  <a:pt x="38" y="6"/>
                </a:cubicBezTo>
                <a:cubicBezTo>
                  <a:pt x="30" y="4"/>
                  <a:pt x="21" y="2"/>
                  <a:pt x="13" y="0"/>
                </a:cubicBezTo>
                <a:cubicBezTo>
                  <a:pt x="0" y="63"/>
                  <a:pt x="0" y="63"/>
                  <a:pt x="0" y="63"/>
                </a:cubicBezTo>
                <a:cubicBezTo>
                  <a:pt x="7" y="65"/>
                  <a:pt x="13" y="66"/>
                  <a:pt x="19" y="68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6378575" y="2609912"/>
            <a:ext cx="276225" cy="681037"/>
          </a:xfrm>
          <a:custGeom>
            <a:avLst/>
            <a:gdLst>
              <a:gd name="T0" fmla="*/ 20 w 27"/>
              <a:gd name="T1" fmla="*/ 66 h 66"/>
              <a:gd name="T2" fmla="*/ 27 w 27"/>
              <a:gd name="T3" fmla="*/ 1 h 66"/>
              <a:gd name="T4" fmla="*/ 0 w 27"/>
              <a:gd name="T5" fmla="*/ 0 h 66"/>
              <a:gd name="T6" fmla="*/ 0 w 27"/>
              <a:gd name="T7" fmla="*/ 65 h 66"/>
              <a:gd name="T8" fmla="*/ 20 w 27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66">
                <a:moveTo>
                  <a:pt x="20" y="66"/>
                </a:moveTo>
                <a:cubicBezTo>
                  <a:pt x="27" y="1"/>
                  <a:pt x="27" y="1"/>
                  <a:pt x="27" y="1"/>
                </a:cubicBezTo>
                <a:cubicBezTo>
                  <a:pt x="18" y="1"/>
                  <a:pt x="9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7" y="65"/>
                  <a:pt x="14" y="65"/>
                  <a:pt x="20" y="66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6675438" y="2630549"/>
            <a:ext cx="339725" cy="700087"/>
          </a:xfrm>
          <a:custGeom>
            <a:avLst/>
            <a:gdLst>
              <a:gd name="T0" fmla="*/ 21 w 33"/>
              <a:gd name="T1" fmla="*/ 68 h 68"/>
              <a:gd name="T2" fmla="*/ 21 w 33"/>
              <a:gd name="T3" fmla="*/ 68 h 68"/>
              <a:gd name="T4" fmla="*/ 33 w 33"/>
              <a:gd name="T5" fmla="*/ 4 h 68"/>
              <a:gd name="T6" fmla="*/ 32 w 33"/>
              <a:gd name="T7" fmla="*/ 4 h 68"/>
              <a:gd name="T8" fmla="*/ 6 w 33"/>
              <a:gd name="T9" fmla="*/ 0 h 68"/>
              <a:gd name="T10" fmla="*/ 0 w 33"/>
              <a:gd name="T11" fmla="*/ 65 h 68"/>
              <a:gd name="T12" fmla="*/ 21 w 33"/>
              <a:gd name="T1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68">
                <a:moveTo>
                  <a:pt x="21" y="68"/>
                </a:moveTo>
                <a:cubicBezTo>
                  <a:pt x="21" y="68"/>
                  <a:pt x="21" y="68"/>
                  <a:pt x="21" y="68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2" y="4"/>
                </a:cubicBezTo>
                <a:cubicBezTo>
                  <a:pt x="24" y="3"/>
                  <a:pt x="15" y="1"/>
                  <a:pt x="6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7" y="66"/>
                  <a:pt x="14" y="67"/>
                  <a:pt x="21" y="68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5659438" y="2641662"/>
            <a:ext cx="328612" cy="688975"/>
          </a:xfrm>
          <a:custGeom>
            <a:avLst/>
            <a:gdLst>
              <a:gd name="T0" fmla="*/ 14 w 32"/>
              <a:gd name="T1" fmla="*/ 66 h 67"/>
              <a:gd name="T2" fmla="*/ 32 w 32"/>
              <a:gd name="T3" fmla="*/ 64 h 67"/>
              <a:gd name="T4" fmla="*/ 26 w 32"/>
              <a:gd name="T5" fmla="*/ 0 h 67"/>
              <a:gd name="T6" fmla="*/ 3 w 32"/>
              <a:gd name="T7" fmla="*/ 3 h 67"/>
              <a:gd name="T8" fmla="*/ 0 w 32"/>
              <a:gd name="T9" fmla="*/ 3 h 67"/>
              <a:gd name="T10" fmla="*/ 12 w 32"/>
              <a:gd name="T11" fmla="*/ 67 h 67"/>
              <a:gd name="T12" fmla="*/ 14 w 32"/>
              <a:gd name="T13" fmla="*/ 6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7">
                <a:moveTo>
                  <a:pt x="14" y="66"/>
                </a:moveTo>
                <a:cubicBezTo>
                  <a:pt x="20" y="65"/>
                  <a:pt x="26" y="65"/>
                  <a:pt x="32" y="64"/>
                </a:cubicBezTo>
                <a:cubicBezTo>
                  <a:pt x="26" y="0"/>
                  <a:pt x="26" y="0"/>
                  <a:pt x="26" y="0"/>
                </a:cubicBezTo>
                <a:cubicBezTo>
                  <a:pt x="18" y="0"/>
                  <a:pt x="11" y="1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4" y="67"/>
                  <a:pt x="14" y="66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4960938" y="2786124"/>
            <a:ext cx="441325" cy="709612"/>
          </a:xfrm>
          <a:custGeom>
            <a:avLst/>
            <a:gdLst>
              <a:gd name="T0" fmla="*/ 41 w 43"/>
              <a:gd name="T1" fmla="*/ 63 h 69"/>
              <a:gd name="T2" fmla="*/ 43 w 43"/>
              <a:gd name="T3" fmla="*/ 62 h 69"/>
              <a:gd name="T4" fmla="*/ 24 w 43"/>
              <a:gd name="T5" fmla="*/ 0 h 69"/>
              <a:gd name="T6" fmla="*/ 20 w 43"/>
              <a:gd name="T7" fmla="*/ 2 h 69"/>
              <a:gd name="T8" fmla="*/ 0 w 43"/>
              <a:gd name="T9" fmla="*/ 9 h 69"/>
              <a:gd name="T10" fmla="*/ 24 w 43"/>
              <a:gd name="T11" fmla="*/ 69 h 69"/>
              <a:gd name="T12" fmla="*/ 41 w 43"/>
              <a:gd name="T13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69">
                <a:moveTo>
                  <a:pt x="41" y="63"/>
                </a:moveTo>
                <a:cubicBezTo>
                  <a:pt x="41" y="63"/>
                  <a:pt x="42" y="62"/>
                  <a:pt x="43" y="62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1"/>
                  <a:pt x="22" y="1"/>
                  <a:pt x="20" y="2"/>
                </a:cubicBezTo>
                <a:cubicBezTo>
                  <a:pt x="13" y="4"/>
                  <a:pt x="6" y="6"/>
                  <a:pt x="0" y="9"/>
                </a:cubicBezTo>
                <a:cubicBezTo>
                  <a:pt x="24" y="69"/>
                  <a:pt x="24" y="69"/>
                  <a:pt x="24" y="69"/>
                </a:cubicBezTo>
                <a:cubicBezTo>
                  <a:pt x="30" y="67"/>
                  <a:pt x="35" y="65"/>
                  <a:pt x="41" y="63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9047163" y="4618099"/>
            <a:ext cx="696912" cy="504825"/>
          </a:xfrm>
          <a:custGeom>
            <a:avLst/>
            <a:gdLst>
              <a:gd name="T0" fmla="*/ 2 w 68"/>
              <a:gd name="T1" fmla="*/ 34 h 49"/>
              <a:gd name="T2" fmla="*/ 9 w 68"/>
              <a:gd name="T3" fmla="*/ 49 h 49"/>
              <a:gd name="T4" fmla="*/ 68 w 68"/>
              <a:gd name="T5" fmla="*/ 25 h 49"/>
              <a:gd name="T6" fmla="*/ 60 w 68"/>
              <a:gd name="T7" fmla="*/ 5 h 49"/>
              <a:gd name="T8" fmla="*/ 57 w 68"/>
              <a:gd name="T9" fmla="*/ 0 h 49"/>
              <a:gd name="T10" fmla="*/ 0 w 68"/>
              <a:gd name="T11" fmla="*/ 31 h 49"/>
              <a:gd name="T12" fmla="*/ 2 w 68"/>
              <a:gd name="T13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49">
                <a:moveTo>
                  <a:pt x="2" y="34"/>
                </a:moveTo>
                <a:cubicBezTo>
                  <a:pt x="4" y="39"/>
                  <a:pt x="6" y="44"/>
                  <a:pt x="9" y="49"/>
                </a:cubicBezTo>
                <a:cubicBezTo>
                  <a:pt x="68" y="25"/>
                  <a:pt x="68" y="25"/>
                  <a:pt x="68" y="25"/>
                </a:cubicBezTo>
                <a:cubicBezTo>
                  <a:pt x="66" y="18"/>
                  <a:pt x="63" y="12"/>
                  <a:pt x="60" y="5"/>
                </a:cubicBezTo>
                <a:cubicBezTo>
                  <a:pt x="59" y="4"/>
                  <a:pt x="58" y="2"/>
                  <a:pt x="57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1" y="33"/>
                  <a:pt x="2" y="34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4314825" y="3073462"/>
            <a:ext cx="544512" cy="700087"/>
          </a:xfrm>
          <a:custGeom>
            <a:avLst/>
            <a:gdLst>
              <a:gd name="T0" fmla="*/ 53 w 53"/>
              <a:gd name="T1" fmla="*/ 57 h 68"/>
              <a:gd name="T2" fmla="*/ 22 w 53"/>
              <a:gd name="T3" fmla="*/ 0 h 68"/>
              <a:gd name="T4" fmla="*/ 0 w 53"/>
              <a:gd name="T5" fmla="*/ 14 h 68"/>
              <a:gd name="T6" fmla="*/ 36 w 53"/>
              <a:gd name="T7" fmla="*/ 68 h 68"/>
              <a:gd name="T8" fmla="*/ 53 w 53"/>
              <a:gd name="T9" fmla="*/ 5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68">
                <a:moveTo>
                  <a:pt x="53" y="57"/>
                </a:moveTo>
                <a:cubicBezTo>
                  <a:pt x="22" y="0"/>
                  <a:pt x="22" y="0"/>
                  <a:pt x="22" y="0"/>
                </a:cubicBezTo>
                <a:cubicBezTo>
                  <a:pt x="15" y="5"/>
                  <a:pt x="7" y="9"/>
                  <a:pt x="0" y="14"/>
                </a:cubicBezTo>
                <a:cubicBezTo>
                  <a:pt x="36" y="68"/>
                  <a:pt x="36" y="68"/>
                  <a:pt x="36" y="68"/>
                </a:cubicBezTo>
                <a:cubicBezTo>
                  <a:pt x="41" y="64"/>
                  <a:pt x="47" y="61"/>
                  <a:pt x="53" y="57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5300663" y="2692462"/>
            <a:ext cx="400050" cy="711200"/>
          </a:xfrm>
          <a:custGeom>
            <a:avLst/>
            <a:gdLst>
              <a:gd name="T0" fmla="*/ 39 w 39"/>
              <a:gd name="T1" fmla="*/ 63 h 69"/>
              <a:gd name="T2" fmla="*/ 26 w 39"/>
              <a:gd name="T3" fmla="*/ 0 h 69"/>
              <a:gd name="T4" fmla="*/ 0 w 39"/>
              <a:gd name="T5" fmla="*/ 7 h 69"/>
              <a:gd name="T6" fmla="*/ 19 w 39"/>
              <a:gd name="T7" fmla="*/ 69 h 69"/>
              <a:gd name="T8" fmla="*/ 39 w 39"/>
              <a:gd name="T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9">
                <a:moveTo>
                  <a:pt x="39" y="63"/>
                </a:moveTo>
                <a:cubicBezTo>
                  <a:pt x="26" y="0"/>
                  <a:pt x="26" y="0"/>
                  <a:pt x="26" y="0"/>
                </a:cubicBezTo>
                <a:cubicBezTo>
                  <a:pt x="17" y="2"/>
                  <a:pt x="8" y="4"/>
                  <a:pt x="0" y="7"/>
                </a:cubicBezTo>
                <a:cubicBezTo>
                  <a:pt x="19" y="69"/>
                  <a:pt x="19" y="69"/>
                  <a:pt x="19" y="69"/>
                </a:cubicBezTo>
                <a:cubicBezTo>
                  <a:pt x="25" y="67"/>
                  <a:pt x="32" y="65"/>
                  <a:pt x="39" y="63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4622800" y="2908362"/>
            <a:ext cx="503237" cy="711200"/>
          </a:xfrm>
          <a:custGeom>
            <a:avLst/>
            <a:gdLst>
              <a:gd name="T0" fmla="*/ 36 w 49"/>
              <a:gd name="T1" fmla="*/ 66 h 69"/>
              <a:gd name="T2" fmla="*/ 49 w 49"/>
              <a:gd name="T3" fmla="*/ 60 h 69"/>
              <a:gd name="T4" fmla="*/ 25 w 49"/>
              <a:gd name="T5" fmla="*/ 0 h 69"/>
              <a:gd name="T6" fmla="*/ 8 w 49"/>
              <a:gd name="T7" fmla="*/ 8 h 69"/>
              <a:gd name="T8" fmla="*/ 0 w 49"/>
              <a:gd name="T9" fmla="*/ 12 h 69"/>
              <a:gd name="T10" fmla="*/ 30 w 49"/>
              <a:gd name="T11" fmla="*/ 69 h 69"/>
              <a:gd name="T12" fmla="*/ 36 w 49"/>
              <a:gd name="T13" fmla="*/ 6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69">
                <a:moveTo>
                  <a:pt x="36" y="66"/>
                </a:moveTo>
                <a:cubicBezTo>
                  <a:pt x="41" y="64"/>
                  <a:pt x="45" y="62"/>
                  <a:pt x="49" y="60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3"/>
                  <a:pt x="13" y="5"/>
                  <a:pt x="8" y="8"/>
                </a:cubicBezTo>
                <a:cubicBezTo>
                  <a:pt x="5" y="9"/>
                  <a:pt x="3" y="11"/>
                  <a:pt x="0" y="12"/>
                </a:cubicBezTo>
                <a:cubicBezTo>
                  <a:pt x="30" y="69"/>
                  <a:pt x="30" y="69"/>
                  <a:pt x="30" y="69"/>
                </a:cubicBezTo>
                <a:cubicBezTo>
                  <a:pt x="32" y="68"/>
                  <a:pt x="34" y="67"/>
                  <a:pt x="36" y="66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9263063" y="5299137"/>
            <a:ext cx="708025" cy="401637"/>
          </a:xfrm>
          <a:custGeom>
            <a:avLst/>
            <a:gdLst>
              <a:gd name="T0" fmla="*/ 5 w 69"/>
              <a:gd name="T1" fmla="*/ 39 h 39"/>
              <a:gd name="T2" fmla="*/ 69 w 69"/>
              <a:gd name="T3" fmla="*/ 26 h 39"/>
              <a:gd name="T4" fmla="*/ 62 w 69"/>
              <a:gd name="T5" fmla="*/ 0 h 39"/>
              <a:gd name="T6" fmla="*/ 0 w 69"/>
              <a:gd name="T7" fmla="*/ 19 h 39"/>
              <a:gd name="T8" fmla="*/ 5 w 69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39">
                <a:moveTo>
                  <a:pt x="5" y="39"/>
                </a:moveTo>
                <a:cubicBezTo>
                  <a:pt x="69" y="26"/>
                  <a:pt x="69" y="26"/>
                  <a:pt x="69" y="26"/>
                </a:cubicBezTo>
                <a:cubicBezTo>
                  <a:pt x="67" y="17"/>
                  <a:pt x="65" y="9"/>
                  <a:pt x="62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25"/>
                  <a:pt x="4" y="32"/>
                  <a:pt x="5" y="39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8523288" y="3732274"/>
            <a:ext cx="657225" cy="628650"/>
          </a:xfrm>
          <a:custGeom>
            <a:avLst/>
            <a:gdLst>
              <a:gd name="T0" fmla="*/ 14 w 64"/>
              <a:gd name="T1" fmla="*/ 61 h 61"/>
              <a:gd name="T2" fmla="*/ 64 w 64"/>
              <a:gd name="T3" fmla="*/ 20 h 61"/>
              <a:gd name="T4" fmla="*/ 46 w 64"/>
              <a:gd name="T5" fmla="*/ 0 h 61"/>
              <a:gd name="T6" fmla="*/ 0 w 64"/>
              <a:gd name="T7" fmla="*/ 46 h 61"/>
              <a:gd name="T8" fmla="*/ 14 w 64"/>
              <a:gd name="T9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1">
                <a:moveTo>
                  <a:pt x="14" y="61"/>
                </a:moveTo>
                <a:cubicBezTo>
                  <a:pt x="64" y="20"/>
                  <a:pt x="64" y="20"/>
                  <a:pt x="64" y="20"/>
                </a:cubicBezTo>
                <a:cubicBezTo>
                  <a:pt x="58" y="13"/>
                  <a:pt x="52" y="7"/>
                  <a:pt x="46" y="0"/>
                </a:cubicBezTo>
                <a:cubicBezTo>
                  <a:pt x="0" y="46"/>
                  <a:pt x="0" y="46"/>
                  <a:pt x="0" y="46"/>
                </a:cubicBezTo>
                <a:cubicBezTo>
                  <a:pt x="5" y="51"/>
                  <a:pt x="9" y="56"/>
                  <a:pt x="14" y="61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9334500" y="5659499"/>
            <a:ext cx="687387" cy="328612"/>
          </a:xfrm>
          <a:custGeom>
            <a:avLst/>
            <a:gdLst>
              <a:gd name="T0" fmla="*/ 3 w 67"/>
              <a:gd name="T1" fmla="*/ 32 h 32"/>
              <a:gd name="T2" fmla="*/ 67 w 67"/>
              <a:gd name="T3" fmla="*/ 26 h 32"/>
              <a:gd name="T4" fmla="*/ 63 w 67"/>
              <a:gd name="T5" fmla="*/ 0 h 32"/>
              <a:gd name="T6" fmla="*/ 63 w 67"/>
              <a:gd name="T7" fmla="*/ 0 h 32"/>
              <a:gd name="T8" fmla="*/ 0 w 67"/>
              <a:gd name="T9" fmla="*/ 12 h 32"/>
              <a:gd name="T10" fmla="*/ 3 w 67"/>
              <a:gd name="T11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32">
                <a:moveTo>
                  <a:pt x="3" y="32"/>
                </a:moveTo>
                <a:cubicBezTo>
                  <a:pt x="67" y="26"/>
                  <a:pt x="67" y="26"/>
                  <a:pt x="67" y="26"/>
                </a:cubicBezTo>
                <a:cubicBezTo>
                  <a:pt x="66" y="17"/>
                  <a:pt x="65" y="9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9"/>
                  <a:pt x="2" y="26"/>
                  <a:pt x="3" y="32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8297863" y="3486212"/>
            <a:ext cx="625475" cy="658812"/>
          </a:xfrm>
          <a:custGeom>
            <a:avLst/>
            <a:gdLst>
              <a:gd name="T0" fmla="*/ 16 w 61"/>
              <a:gd name="T1" fmla="*/ 64 h 64"/>
              <a:gd name="T2" fmla="*/ 61 w 61"/>
              <a:gd name="T3" fmla="*/ 18 h 64"/>
              <a:gd name="T4" fmla="*/ 41 w 61"/>
              <a:gd name="T5" fmla="*/ 0 h 64"/>
              <a:gd name="T6" fmla="*/ 0 w 61"/>
              <a:gd name="T7" fmla="*/ 50 h 64"/>
              <a:gd name="T8" fmla="*/ 16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16" y="64"/>
                </a:moveTo>
                <a:cubicBezTo>
                  <a:pt x="61" y="18"/>
                  <a:pt x="61" y="18"/>
                  <a:pt x="61" y="18"/>
                </a:cubicBezTo>
                <a:cubicBezTo>
                  <a:pt x="55" y="12"/>
                  <a:pt x="48" y="6"/>
                  <a:pt x="41" y="0"/>
                </a:cubicBezTo>
                <a:cubicBezTo>
                  <a:pt x="0" y="50"/>
                  <a:pt x="0" y="50"/>
                  <a:pt x="0" y="50"/>
                </a:cubicBezTo>
                <a:cubicBezTo>
                  <a:pt x="6" y="54"/>
                  <a:pt x="11" y="59"/>
                  <a:pt x="16" y="64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9169400" y="4959412"/>
            <a:ext cx="708025" cy="452437"/>
          </a:xfrm>
          <a:custGeom>
            <a:avLst/>
            <a:gdLst>
              <a:gd name="T0" fmla="*/ 7 w 69"/>
              <a:gd name="T1" fmla="*/ 44 h 44"/>
              <a:gd name="T2" fmla="*/ 69 w 69"/>
              <a:gd name="T3" fmla="*/ 25 h 44"/>
              <a:gd name="T4" fmla="*/ 60 w 69"/>
              <a:gd name="T5" fmla="*/ 0 h 44"/>
              <a:gd name="T6" fmla="*/ 0 w 69"/>
              <a:gd name="T7" fmla="*/ 25 h 44"/>
              <a:gd name="T8" fmla="*/ 7 w 69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44">
                <a:moveTo>
                  <a:pt x="7" y="44"/>
                </a:moveTo>
                <a:cubicBezTo>
                  <a:pt x="69" y="25"/>
                  <a:pt x="69" y="25"/>
                  <a:pt x="69" y="25"/>
                </a:cubicBezTo>
                <a:cubicBezTo>
                  <a:pt x="66" y="16"/>
                  <a:pt x="63" y="8"/>
                  <a:pt x="6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31"/>
                  <a:pt x="5" y="37"/>
                  <a:pt x="7" y="44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8718550" y="4011674"/>
            <a:ext cx="677862" cy="596900"/>
          </a:xfrm>
          <a:custGeom>
            <a:avLst/>
            <a:gdLst>
              <a:gd name="T0" fmla="*/ 13 w 66"/>
              <a:gd name="T1" fmla="*/ 58 h 58"/>
              <a:gd name="T2" fmla="*/ 66 w 66"/>
              <a:gd name="T3" fmla="*/ 22 h 58"/>
              <a:gd name="T4" fmla="*/ 50 w 66"/>
              <a:gd name="T5" fmla="*/ 0 h 58"/>
              <a:gd name="T6" fmla="*/ 0 w 66"/>
              <a:gd name="T7" fmla="*/ 41 h 58"/>
              <a:gd name="T8" fmla="*/ 13 w 66"/>
              <a:gd name="T9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58">
                <a:moveTo>
                  <a:pt x="13" y="58"/>
                </a:moveTo>
                <a:cubicBezTo>
                  <a:pt x="66" y="22"/>
                  <a:pt x="66" y="22"/>
                  <a:pt x="66" y="22"/>
                </a:cubicBezTo>
                <a:cubicBezTo>
                  <a:pt x="61" y="14"/>
                  <a:pt x="56" y="7"/>
                  <a:pt x="50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5" y="46"/>
                  <a:pt x="9" y="52"/>
                  <a:pt x="13" y="58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8893175" y="4310124"/>
            <a:ext cx="696912" cy="546100"/>
          </a:xfrm>
          <a:custGeom>
            <a:avLst/>
            <a:gdLst>
              <a:gd name="T0" fmla="*/ 11 w 68"/>
              <a:gd name="T1" fmla="*/ 53 h 53"/>
              <a:gd name="T2" fmla="*/ 68 w 68"/>
              <a:gd name="T3" fmla="*/ 23 h 53"/>
              <a:gd name="T4" fmla="*/ 54 w 68"/>
              <a:gd name="T5" fmla="*/ 0 h 53"/>
              <a:gd name="T6" fmla="*/ 0 w 68"/>
              <a:gd name="T7" fmla="*/ 36 h 53"/>
              <a:gd name="T8" fmla="*/ 11 w 68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3">
                <a:moveTo>
                  <a:pt x="11" y="53"/>
                </a:moveTo>
                <a:cubicBezTo>
                  <a:pt x="68" y="23"/>
                  <a:pt x="68" y="23"/>
                  <a:pt x="68" y="23"/>
                </a:cubicBezTo>
                <a:cubicBezTo>
                  <a:pt x="64" y="15"/>
                  <a:pt x="59" y="7"/>
                  <a:pt x="5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42"/>
                  <a:pt x="8" y="47"/>
                  <a:pt x="11" y="53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7261225" y="2786124"/>
            <a:ext cx="450850" cy="709612"/>
          </a:xfrm>
          <a:custGeom>
            <a:avLst/>
            <a:gdLst>
              <a:gd name="T0" fmla="*/ 20 w 44"/>
              <a:gd name="T1" fmla="*/ 69 h 69"/>
              <a:gd name="T2" fmla="*/ 44 w 44"/>
              <a:gd name="T3" fmla="*/ 9 h 69"/>
              <a:gd name="T4" fmla="*/ 19 w 44"/>
              <a:gd name="T5" fmla="*/ 0 h 69"/>
              <a:gd name="T6" fmla="*/ 0 w 44"/>
              <a:gd name="T7" fmla="*/ 62 h 69"/>
              <a:gd name="T8" fmla="*/ 20 w 44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9">
                <a:moveTo>
                  <a:pt x="20" y="69"/>
                </a:moveTo>
                <a:cubicBezTo>
                  <a:pt x="44" y="9"/>
                  <a:pt x="44" y="9"/>
                  <a:pt x="44" y="9"/>
                </a:cubicBezTo>
                <a:cubicBezTo>
                  <a:pt x="36" y="6"/>
                  <a:pt x="27" y="3"/>
                  <a:pt x="19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6" y="64"/>
                  <a:pt x="13" y="66"/>
                  <a:pt x="20" y="69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8072438" y="3270312"/>
            <a:ext cx="584200" cy="668337"/>
          </a:xfrm>
          <a:custGeom>
            <a:avLst/>
            <a:gdLst>
              <a:gd name="T0" fmla="*/ 15 w 57"/>
              <a:gd name="T1" fmla="*/ 65 h 65"/>
              <a:gd name="T2" fmla="*/ 57 w 57"/>
              <a:gd name="T3" fmla="*/ 15 h 65"/>
              <a:gd name="T4" fmla="*/ 35 w 57"/>
              <a:gd name="T5" fmla="*/ 0 h 65"/>
              <a:gd name="T6" fmla="*/ 0 w 57"/>
              <a:gd name="T7" fmla="*/ 53 h 65"/>
              <a:gd name="T8" fmla="*/ 15 w 57"/>
              <a:gd name="T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65">
                <a:moveTo>
                  <a:pt x="15" y="65"/>
                </a:moveTo>
                <a:cubicBezTo>
                  <a:pt x="57" y="15"/>
                  <a:pt x="57" y="15"/>
                  <a:pt x="57" y="15"/>
                </a:cubicBezTo>
                <a:cubicBezTo>
                  <a:pt x="50" y="10"/>
                  <a:pt x="43" y="5"/>
                  <a:pt x="35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5" y="57"/>
                  <a:pt x="10" y="61"/>
                  <a:pt x="15" y="65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7804150" y="3073462"/>
            <a:ext cx="555625" cy="700087"/>
          </a:xfrm>
          <a:custGeom>
            <a:avLst/>
            <a:gdLst>
              <a:gd name="T0" fmla="*/ 18 w 54"/>
              <a:gd name="T1" fmla="*/ 68 h 68"/>
              <a:gd name="T2" fmla="*/ 54 w 54"/>
              <a:gd name="T3" fmla="*/ 14 h 68"/>
              <a:gd name="T4" fmla="*/ 31 w 54"/>
              <a:gd name="T5" fmla="*/ 0 h 68"/>
              <a:gd name="T6" fmla="*/ 0 w 54"/>
              <a:gd name="T7" fmla="*/ 57 h 68"/>
              <a:gd name="T8" fmla="*/ 18 w 54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68">
                <a:moveTo>
                  <a:pt x="18" y="68"/>
                </a:moveTo>
                <a:cubicBezTo>
                  <a:pt x="54" y="14"/>
                  <a:pt x="54" y="14"/>
                  <a:pt x="54" y="14"/>
                </a:cubicBezTo>
                <a:cubicBezTo>
                  <a:pt x="47" y="9"/>
                  <a:pt x="39" y="4"/>
                  <a:pt x="31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6" y="60"/>
                  <a:pt x="12" y="64"/>
                  <a:pt x="18" y="68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>
            <a:off x="7548563" y="2908362"/>
            <a:ext cx="492125" cy="711200"/>
          </a:xfrm>
          <a:custGeom>
            <a:avLst/>
            <a:gdLst>
              <a:gd name="T0" fmla="*/ 14 w 48"/>
              <a:gd name="T1" fmla="*/ 67 h 69"/>
              <a:gd name="T2" fmla="*/ 18 w 48"/>
              <a:gd name="T3" fmla="*/ 69 h 69"/>
              <a:gd name="T4" fmla="*/ 48 w 48"/>
              <a:gd name="T5" fmla="*/ 12 h 69"/>
              <a:gd name="T6" fmla="*/ 43 w 48"/>
              <a:gd name="T7" fmla="*/ 9 h 69"/>
              <a:gd name="T8" fmla="*/ 24 w 48"/>
              <a:gd name="T9" fmla="*/ 0 h 69"/>
              <a:gd name="T10" fmla="*/ 0 w 48"/>
              <a:gd name="T11" fmla="*/ 60 h 69"/>
              <a:gd name="T12" fmla="*/ 14 w 48"/>
              <a:gd name="T13" fmla="*/ 6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69">
                <a:moveTo>
                  <a:pt x="14" y="67"/>
                </a:moveTo>
                <a:cubicBezTo>
                  <a:pt x="15" y="68"/>
                  <a:pt x="17" y="68"/>
                  <a:pt x="18" y="69"/>
                </a:cubicBezTo>
                <a:cubicBezTo>
                  <a:pt x="48" y="12"/>
                  <a:pt x="48" y="12"/>
                  <a:pt x="48" y="12"/>
                </a:cubicBezTo>
                <a:cubicBezTo>
                  <a:pt x="46" y="11"/>
                  <a:pt x="45" y="10"/>
                  <a:pt x="43" y="9"/>
                </a:cubicBezTo>
                <a:cubicBezTo>
                  <a:pt x="37" y="6"/>
                  <a:pt x="31" y="3"/>
                  <a:pt x="24" y="0"/>
                </a:cubicBezTo>
                <a:cubicBezTo>
                  <a:pt x="0" y="60"/>
                  <a:pt x="0" y="60"/>
                  <a:pt x="0" y="60"/>
                </a:cubicBezTo>
                <a:cubicBezTo>
                  <a:pt x="5" y="62"/>
                  <a:pt x="10" y="65"/>
                  <a:pt x="14" y="67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26"/>
          <p:cNvSpPr>
            <a:spLocks/>
          </p:cNvSpPr>
          <p:nvPr/>
        </p:nvSpPr>
        <p:spPr bwMode="auto">
          <a:xfrm>
            <a:off x="2652713" y="5659499"/>
            <a:ext cx="687387" cy="339725"/>
          </a:xfrm>
          <a:custGeom>
            <a:avLst/>
            <a:gdLst>
              <a:gd name="T0" fmla="*/ 67 w 67"/>
              <a:gd name="T1" fmla="*/ 12 h 33"/>
              <a:gd name="T2" fmla="*/ 4 w 67"/>
              <a:gd name="T3" fmla="*/ 0 h 33"/>
              <a:gd name="T4" fmla="*/ 0 w 67"/>
              <a:gd name="T5" fmla="*/ 26 h 33"/>
              <a:gd name="T6" fmla="*/ 64 w 67"/>
              <a:gd name="T7" fmla="*/ 33 h 33"/>
              <a:gd name="T8" fmla="*/ 67 w 67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33">
                <a:moveTo>
                  <a:pt x="67" y="12"/>
                </a:moveTo>
                <a:cubicBezTo>
                  <a:pt x="4" y="0"/>
                  <a:pt x="4" y="0"/>
                  <a:pt x="4" y="0"/>
                </a:cubicBezTo>
                <a:cubicBezTo>
                  <a:pt x="2" y="8"/>
                  <a:pt x="1" y="17"/>
                  <a:pt x="0" y="26"/>
                </a:cubicBezTo>
                <a:cubicBezTo>
                  <a:pt x="64" y="33"/>
                  <a:pt x="64" y="33"/>
                  <a:pt x="64" y="33"/>
                </a:cubicBezTo>
                <a:cubicBezTo>
                  <a:pt x="65" y="26"/>
                  <a:pt x="66" y="19"/>
                  <a:pt x="67" y="12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27"/>
          <p:cNvSpPr>
            <a:spLocks/>
          </p:cNvSpPr>
          <p:nvPr/>
        </p:nvSpPr>
        <p:spPr bwMode="auto">
          <a:xfrm>
            <a:off x="2703513" y="5299137"/>
            <a:ext cx="708025" cy="401637"/>
          </a:xfrm>
          <a:custGeom>
            <a:avLst/>
            <a:gdLst>
              <a:gd name="T0" fmla="*/ 69 w 69"/>
              <a:gd name="T1" fmla="*/ 19 h 39"/>
              <a:gd name="T2" fmla="*/ 7 w 69"/>
              <a:gd name="T3" fmla="*/ 0 h 39"/>
              <a:gd name="T4" fmla="*/ 0 w 69"/>
              <a:gd name="T5" fmla="*/ 26 h 39"/>
              <a:gd name="T6" fmla="*/ 64 w 69"/>
              <a:gd name="T7" fmla="*/ 39 h 39"/>
              <a:gd name="T8" fmla="*/ 69 w 69"/>
              <a:gd name="T9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39">
                <a:moveTo>
                  <a:pt x="69" y="19"/>
                </a:moveTo>
                <a:cubicBezTo>
                  <a:pt x="7" y="0"/>
                  <a:pt x="7" y="0"/>
                  <a:pt x="7" y="0"/>
                </a:cubicBezTo>
                <a:cubicBezTo>
                  <a:pt x="4" y="9"/>
                  <a:pt x="2" y="17"/>
                  <a:pt x="0" y="26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2"/>
                  <a:pt x="67" y="26"/>
                  <a:pt x="69" y="19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28"/>
          <p:cNvSpPr>
            <a:spLocks/>
          </p:cNvSpPr>
          <p:nvPr/>
        </p:nvSpPr>
        <p:spPr bwMode="auto">
          <a:xfrm>
            <a:off x="4017963" y="3270312"/>
            <a:ext cx="595312" cy="679450"/>
          </a:xfrm>
          <a:custGeom>
            <a:avLst/>
            <a:gdLst>
              <a:gd name="T0" fmla="*/ 58 w 58"/>
              <a:gd name="T1" fmla="*/ 54 h 66"/>
              <a:gd name="T2" fmla="*/ 22 w 58"/>
              <a:gd name="T3" fmla="*/ 0 h 66"/>
              <a:gd name="T4" fmla="*/ 0 w 58"/>
              <a:gd name="T5" fmla="*/ 16 h 66"/>
              <a:gd name="T6" fmla="*/ 41 w 58"/>
              <a:gd name="T7" fmla="*/ 66 h 66"/>
              <a:gd name="T8" fmla="*/ 58 w 58"/>
              <a:gd name="T9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6">
                <a:moveTo>
                  <a:pt x="58" y="54"/>
                </a:moveTo>
                <a:cubicBezTo>
                  <a:pt x="22" y="0"/>
                  <a:pt x="22" y="0"/>
                  <a:pt x="22" y="0"/>
                </a:cubicBezTo>
                <a:cubicBezTo>
                  <a:pt x="14" y="5"/>
                  <a:pt x="7" y="10"/>
                  <a:pt x="0" y="16"/>
                </a:cubicBezTo>
                <a:cubicBezTo>
                  <a:pt x="41" y="66"/>
                  <a:pt x="41" y="66"/>
                  <a:pt x="41" y="66"/>
                </a:cubicBezTo>
                <a:cubicBezTo>
                  <a:pt x="46" y="62"/>
                  <a:pt x="52" y="58"/>
                  <a:pt x="58" y="54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29"/>
          <p:cNvSpPr>
            <a:spLocks/>
          </p:cNvSpPr>
          <p:nvPr/>
        </p:nvSpPr>
        <p:spPr bwMode="auto">
          <a:xfrm>
            <a:off x="2795588" y="4948299"/>
            <a:ext cx="708025" cy="463550"/>
          </a:xfrm>
          <a:custGeom>
            <a:avLst/>
            <a:gdLst>
              <a:gd name="T0" fmla="*/ 66 w 69"/>
              <a:gd name="T1" fmla="*/ 34 h 45"/>
              <a:gd name="T2" fmla="*/ 69 w 69"/>
              <a:gd name="T3" fmla="*/ 25 h 45"/>
              <a:gd name="T4" fmla="*/ 9 w 69"/>
              <a:gd name="T5" fmla="*/ 0 h 45"/>
              <a:gd name="T6" fmla="*/ 5 w 69"/>
              <a:gd name="T7" fmla="*/ 13 h 45"/>
              <a:gd name="T8" fmla="*/ 0 w 69"/>
              <a:gd name="T9" fmla="*/ 26 h 45"/>
              <a:gd name="T10" fmla="*/ 62 w 69"/>
              <a:gd name="T11" fmla="*/ 45 h 45"/>
              <a:gd name="T12" fmla="*/ 66 w 69"/>
              <a:gd name="T13" fmla="*/ 3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45">
                <a:moveTo>
                  <a:pt x="66" y="34"/>
                </a:moveTo>
                <a:cubicBezTo>
                  <a:pt x="67" y="31"/>
                  <a:pt x="68" y="28"/>
                  <a:pt x="69" y="25"/>
                </a:cubicBezTo>
                <a:cubicBezTo>
                  <a:pt x="9" y="0"/>
                  <a:pt x="9" y="0"/>
                  <a:pt x="9" y="0"/>
                </a:cubicBezTo>
                <a:cubicBezTo>
                  <a:pt x="8" y="4"/>
                  <a:pt x="6" y="9"/>
                  <a:pt x="5" y="13"/>
                </a:cubicBezTo>
                <a:cubicBezTo>
                  <a:pt x="3" y="17"/>
                  <a:pt x="2" y="21"/>
                  <a:pt x="0" y="26"/>
                </a:cubicBezTo>
                <a:cubicBezTo>
                  <a:pt x="62" y="45"/>
                  <a:pt x="62" y="45"/>
                  <a:pt x="62" y="45"/>
                </a:cubicBezTo>
                <a:cubicBezTo>
                  <a:pt x="63" y="41"/>
                  <a:pt x="65" y="38"/>
                  <a:pt x="66" y="34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30"/>
          <p:cNvSpPr>
            <a:spLocks/>
          </p:cNvSpPr>
          <p:nvPr/>
        </p:nvSpPr>
        <p:spPr bwMode="auto">
          <a:xfrm>
            <a:off x="3751263" y="3495737"/>
            <a:ext cx="614362" cy="649287"/>
          </a:xfrm>
          <a:custGeom>
            <a:avLst/>
            <a:gdLst>
              <a:gd name="T0" fmla="*/ 58 w 60"/>
              <a:gd name="T1" fmla="*/ 51 h 63"/>
              <a:gd name="T2" fmla="*/ 60 w 60"/>
              <a:gd name="T3" fmla="*/ 50 h 63"/>
              <a:gd name="T4" fmla="*/ 19 w 60"/>
              <a:gd name="T5" fmla="*/ 0 h 63"/>
              <a:gd name="T6" fmla="*/ 16 w 60"/>
              <a:gd name="T7" fmla="*/ 2 h 63"/>
              <a:gd name="T8" fmla="*/ 0 w 60"/>
              <a:gd name="T9" fmla="*/ 17 h 63"/>
              <a:gd name="T10" fmla="*/ 45 w 60"/>
              <a:gd name="T11" fmla="*/ 63 h 63"/>
              <a:gd name="T12" fmla="*/ 58 w 60"/>
              <a:gd name="T13" fmla="*/ 5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3">
                <a:moveTo>
                  <a:pt x="58" y="51"/>
                </a:moveTo>
                <a:cubicBezTo>
                  <a:pt x="59" y="51"/>
                  <a:pt x="59" y="50"/>
                  <a:pt x="60" y="5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1"/>
                  <a:pt x="16" y="2"/>
                </a:cubicBezTo>
                <a:cubicBezTo>
                  <a:pt x="10" y="7"/>
                  <a:pt x="5" y="12"/>
                  <a:pt x="0" y="17"/>
                </a:cubicBezTo>
                <a:cubicBezTo>
                  <a:pt x="45" y="63"/>
                  <a:pt x="45" y="63"/>
                  <a:pt x="45" y="63"/>
                </a:cubicBezTo>
                <a:cubicBezTo>
                  <a:pt x="50" y="59"/>
                  <a:pt x="54" y="55"/>
                  <a:pt x="58" y="51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31"/>
          <p:cNvSpPr>
            <a:spLocks/>
          </p:cNvSpPr>
          <p:nvPr/>
        </p:nvSpPr>
        <p:spPr bwMode="auto">
          <a:xfrm>
            <a:off x="3494088" y="3732274"/>
            <a:ext cx="657225" cy="628650"/>
          </a:xfrm>
          <a:custGeom>
            <a:avLst/>
            <a:gdLst>
              <a:gd name="T0" fmla="*/ 57 w 64"/>
              <a:gd name="T1" fmla="*/ 54 h 61"/>
              <a:gd name="T2" fmla="*/ 64 w 64"/>
              <a:gd name="T3" fmla="*/ 46 h 61"/>
              <a:gd name="T4" fmla="*/ 19 w 64"/>
              <a:gd name="T5" fmla="*/ 0 h 61"/>
              <a:gd name="T6" fmla="*/ 9 w 64"/>
              <a:gd name="T7" fmla="*/ 11 h 61"/>
              <a:gd name="T8" fmla="*/ 0 w 64"/>
              <a:gd name="T9" fmla="*/ 20 h 61"/>
              <a:gd name="T10" fmla="*/ 50 w 64"/>
              <a:gd name="T11" fmla="*/ 61 h 61"/>
              <a:gd name="T12" fmla="*/ 57 w 64"/>
              <a:gd name="T13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1">
                <a:moveTo>
                  <a:pt x="57" y="54"/>
                </a:moveTo>
                <a:cubicBezTo>
                  <a:pt x="59" y="51"/>
                  <a:pt x="62" y="49"/>
                  <a:pt x="64" y="46"/>
                </a:cubicBezTo>
                <a:cubicBezTo>
                  <a:pt x="19" y="0"/>
                  <a:pt x="19" y="0"/>
                  <a:pt x="19" y="0"/>
                </a:cubicBezTo>
                <a:cubicBezTo>
                  <a:pt x="15" y="4"/>
                  <a:pt x="12" y="7"/>
                  <a:pt x="9" y="11"/>
                </a:cubicBezTo>
                <a:cubicBezTo>
                  <a:pt x="6" y="14"/>
                  <a:pt x="3" y="17"/>
                  <a:pt x="0" y="20"/>
                </a:cubicBezTo>
                <a:cubicBezTo>
                  <a:pt x="50" y="61"/>
                  <a:pt x="50" y="61"/>
                  <a:pt x="50" y="61"/>
                </a:cubicBezTo>
                <a:cubicBezTo>
                  <a:pt x="52" y="59"/>
                  <a:pt x="55" y="56"/>
                  <a:pt x="57" y="54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32"/>
          <p:cNvSpPr>
            <a:spLocks/>
          </p:cNvSpPr>
          <p:nvPr/>
        </p:nvSpPr>
        <p:spPr bwMode="auto">
          <a:xfrm>
            <a:off x="2928938" y="4618099"/>
            <a:ext cx="698500" cy="504825"/>
          </a:xfrm>
          <a:custGeom>
            <a:avLst/>
            <a:gdLst>
              <a:gd name="T0" fmla="*/ 68 w 68"/>
              <a:gd name="T1" fmla="*/ 31 h 49"/>
              <a:gd name="T2" fmla="*/ 11 w 68"/>
              <a:gd name="T3" fmla="*/ 0 h 49"/>
              <a:gd name="T4" fmla="*/ 0 w 68"/>
              <a:gd name="T5" fmla="*/ 24 h 49"/>
              <a:gd name="T6" fmla="*/ 60 w 68"/>
              <a:gd name="T7" fmla="*/ 49 h 49"/>
              <a:gd name="T8" fmla="*/ 68 w 68"/>
              <a:gd name="T9" fmla="*/ 3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9">
                <a:moveTo>
                  <a:pt x="68" y="31"/>
                </a:moveTo>
                <a:cubicBezTo>
                  <a:pt x="11" y="0"/>
                  <a:pt x="11" y="0"/>
                  <a:pt x="11" y="0"/>
                </a:cubicBezTo>
                <a:cubicBezTo>
                  <a:pt x="7" y="8"/>
                  <a:pt x="3" y="16"/>
                  <a:pt x="0" y="24"/>
                </a:cubicBezTo>
                <a:cubicBezTo>
                  <a:pt x="60" y="49"/>
                  <a:pt x="60" y="49"/>
                  <a:pt x="60" y="49"/>
                </a:cubicBezTo>
                <a:cubicBezTo>
                  <a:pt x="62" y="43"/>
                  <a:pt x="65" y="37"/>
                  <a:pt x="68" y="31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33"/>
          <p:cNvSpPr>
            <a:spLocks/>
          </p:cNvSpPr>
          <p:nvPr/>
        </p:nvSpPr>
        <p:spPr bwMode="auto">
          <a:xfrm>
            <a:off x="3278188" y="4011674"/>
            <a:ext cx="677862" cy="585787"/>
          </a:xfrm>
          <a:custGeom>
            <a:avLst/>
            <a:gdLst>
              <a:gd name="T0" fmla="*/ 55 w 66"/>
              <a:gd name="T1" fmla="*/ 56 h 57"/>
              <a:gd name="T2" fmla="*/ 66 w 66"/>
              <a:gd name="T3" fmla="*/ 41 h 57"/>
              <a:gd name="T4" fmla="*/ 16 w 66"/>
              <a:gd name="T5" fmla="*/ 0 h 57"/>
              <a:gd name="T6" fmla="*/ 1 w 66"/>
              <a:gd name="T7" fmla="*/ 19 h 57"/>
              <a:gd name="T8" fmla="*/ 0 w 66"/>
              <a:gd name="T9" fmla="*/ 21 h 57"/>
              <a:gd name="T10" fmla="*/ 54 w 66"/>
              <a:gd name="T11" fmla="*/ 57 h 57"/>
              <a:gd name="T12" fmla="*/ 55 w 66"/>
              <a:gd name="T13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57">
                <a:moveTo>
                  <a:pt x="55" y="56"/>
                </a:moveTo>
                <a:cubicBezTo>
                  <a:pt x="58" y="51"/>
                  <a:pt x="62" y="46"/>
                  <a:pt x="66" y="41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3"/>
                  <a:pt x="1" y="19"/>
                </a:cubicBezTo>
                <a:cubicBezTo>
                  <a:pt x="1" y="20"/>
                  <a:pt x="1" y="21"/>
                  <a:pt x="0" y="21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7"/>
                  <a:pt x="54" y="57"/>
                  <a:pt x="55" y="56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34"/>
          <p:cNvSpPr>
            <a:spLocks/>
          </p:cNvSpPr>
          <p:nvPr/>
        </p:nvSpPr>
        <p:spPr bwMode="auto">
          <a:xfrm>
            <a:off x="3082925" y="4299012"/>
            <a:ext cx="698500" cy="557212"/>
          </a:xfrm>
          <a:custGeom>
            <a:avLst/>
            <a:gdLst>
              <a:gd name="T0" fmla="*/ 68 w 68"/>
              <a:gd name="T1" fmla="*/ 37 h 54"/>
              <a:gd name="T2" fmla="*/ 14 w 68"/>
              <a:gd name="T3" fmla="*/ 0 h 54"/>
              <a:gd name="T4" fmla="*/ 0 w 68"/>
              <a:gd name="T5" fmla="*/ 24 h 54"/>
              <a:gd name="T6" fmla="*/ 57 w 68"/>
              <a:gd name="T7" fmla="*/ 54 h 54"/>
              <a:gd name="T8" fmla="*/ 68 w 68"/>
              <a:gd name="T9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68" y="37"/>
                </a:moveTo>
                <a:cubicBezTo>
                  <a:pt x="14" y="0"/>
                  <a:pt x="14" y="0"/>
                  <a:pt x="14" y="0"/>
                </a:cubicBezTo>
                <a:cubicBezTo>
                  <a:pt x="9" y="8"/>
                  <a:pt x="5" y="16"/>
                  <a:pt x="0" y="24"/>
                </a:cubicBezTo>
                <a:cubicBezTo>
                  <a:pt x="57" y="54"/>
                  <a:pt x="57" y="54"/>
                  <a:pt x="57" y="54"/>
                </a:cubicBezTo>
                <a:cubicBezTo>
                  <a:pt x="61" y="48"/>
                  <a:pt x="64" y="42"/>
                  <a:pt x="68" y="37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68"/>
          <p:cNvSpPr>
            <a:spLocks/>
          </p:cNvSpPr>
          <p:nvPr/>
        </p:nvSpPr>
        <p:spPr bwMode="auto">
          <a:xfrm>
            <a:off x="2416175" y="2384487"/>
            <a:ext cx="7842250" cy="3635375"/>
          </a:xfrm>
          <a:custGeom>
            <a:avLst/>
            <a:gdLst>
              <a:gd name="T0" fmla="*/ 18 w 764"/>
              <a:gd name="T1" fmla="*/ 309 h 353"/>
              <a:gd name="T2" fmla="*/ 32 w 764"/>
              <a:gd name="T3" fmla="*/ 258 h 353"/>
              <a:gd name="T4" fmla="*/ 52 w 764"/>
              <a:gd name="T5" fmla="*/ 212 h 353"/>
              <a:gd name="T6" fmla="*/ 77 w 764"/>
              <a:gd name="T7" fmla="*/ 171 h 353"/>
              <a:gd name="T8" fmla="*/ 106 w 764"/>
              <a:gd name="T9" fmla="*/ 135 h 353"/>
              <a:gd name="T10" fmla="*/ 139 w 764"/>
              <a:gd name="T11" fmla="*/ 102 h 353"/>
              <a:gd name="T12" fmla="*/ 177 w 764"/>
              <a:gd name="T13" fmla="*/ 74 h 353"/>
              <a:gd name="T14" fmla="*/ 218 w 764"/>
              <a:gd name="T15" fmla="*/ 50 h 353"/>
              <a:gd name="T16" fmla="*/ 265 w 764"/>
              <a:gd name="T17" fmla="*/ 31 h 353"/>
              <a:gd name="T18" fmla="*/ 317 w 764"/>
              <a:gd name="T19" fmla="*/ 18 h 353"/>
              <a:gd name="T20" fmla="*/ 377 w 764"/>
              <a:gd name="T21" fmla="*/ 12 h 353"/>
              <a:gd name="T22" fmla="*/ 382 w 764"/>
              <a:gd name="T23" fmla="*/ 12 h 353"/>
              <a:gd name="T24" fmla="*/ 449 w 764"/>
              <a:gd name="T25" fmla="*/ 18 h 353"/>
              <a:gd name="T26" fmla="*/ 548 w 764"/>
              <a:gd name="T27" fmla="*/ 51 h 353"/>
              <a:gd name="T28" fmla="*/ 715 w 764"/>
              <a:gd name="T29" fmla="*/ 218 h 353"/>
              <a:gd name="T30" fmla="*/ 748 w 764"/>
              <a:gd name="T31" fmla="*/ 316 h 353"/>
              <a:gd name="T32" fmla="*/ 752 w 764"/>
              <a:gd name="T33" fmla="*/ 353 h 353"/>
              <a:gd name="T34" fmla="*/ 764 w 764"/>
              <a:gd name="T35" fmla="*/ 353 h 353"/>
              <a:gd name="T36" fmla="*/ 759 w 764"/>
              <a:gd name="T37" fmla="*/ 314 h 353"/>
              <a:gd name="T38" fmla="*/ 725 w 764"/>
              <a:gd name="T39" fmla="*/ 213 h 353"/>
              <a:gd name="T40" fmla="*/ 553 w 764"/>
              <a:gd name="T41" fmla="*/ 41 h 353"/>
              <a:gd name="T42" fmla="*/ 451 w 764"/>
              <a:gd name="T43" fmla="*/ 7 h 353"/>
              <a:gd name="T44" fmla="*/ 382 w 764"/>
              <a:gd name="T45" fmla="*/ 0 h 353"/>
              <a:gd name="T46" fmla="*/ 377 w 764"/>
              <a:gd name="T47" fmla="*/ 1 h 353"/>
              <a:gd name="T48" fmla="*/ 315 w 764"/>
              <a:gd name="T49" fmla="*/ 6 h 353"/>
              <a:gd name="T50" fmla="*/ 261 w 764"/>
              <a:gd name="T51" fmla="*/ 20 h 353"/>
              <a:gd name="T52" fmla="*/ 213 w 764"/>
              <a:gd name="T53" fmla="*/ 40 h 353"/>
              <a:gd name="T54" fmla="*/ 170 w 764"/>
              <a:gd name="T55" fmla="*/ 64 h 353"/>
              <a:gd name="T56" fmla="*/ 132 w 764"/>
              <a:gd name="T57" fmla="*/ 94 h 353"/>
              <a:gd name="T58" fmla="*/ 98 w 764"/>
              <a:gd name="T59" fmla="*/ 127 h 353"/>
              <a:gd name="T60" fmla="*/ 68 w 764"/>
              <a:gd name="T61" fmla="*/ 165 h 353"/>
              <a:gd name="T62" fmla="*/ 42 w 764"/>
              <a:gd name="T63" fmla="*/ 207 h 353"/>
              <a:gd name="T64" fmla="*/ 21 w 764"/>
              <a:gd name="T65" fmla="*/ 254 h 353"/>
              <a:gd name="T66" fmla="*/ 7 w 764"/>
              <a:gd name="T67" fmla="*/ 307 h 353"/>
              <a:gd name="T68" fmla="*/ 0 w 764"/>
              <a:gd name="T69" fmla="*/ 353 h 353"/>
              <a:gd name="T70" fmla="*/ 12 w 764"/>
              <a:gd name="T71" fmla="*/ 353 h 353"/>
              <a:gd name="T72" fmla="*/ 18 w 764"/>
              <a:gd name="T73" fmla="*/ 309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353">
                <a:moveTo>
                  <a:pt x="18" y="309"/>
                </a:moveTo>
                <a:cubicBezTo>
                  <a:pt x="21" y="292"/>
                  <a:pt x="26" y="275"/>
                  <a:pt x="32" y="258"/>
                </a:cubicBezTo>
                <a:cubicBezTo>
                  <a:pt x="38" y="242"/>
                  <a:pt x="45" y="227"/>
                  <a:pt x="52" y="212"/>
                </a:cubicBezTo>
                <a:cubicBezTo>
                  <a:pt x="60" y="198"/>
                  <a:pt x="68" y="184"/>
                  <a:pt x="77" y="171"/>
                </a:cubicBezTo>
                <a:cubicBezTo>
                  <a:pt x="86" y="159"/>
                  <a:pt x="96" y="146"/>
                  <a:pt x="106" y="135"/>
                </a:cubicBezTo>
                <a:cubicBezTo>
                  <a:pt x="116" y="123"/>
                  <a:pt x="127" y="112"/>
                  <a:pt x="139" y="102"/>
                </a:cubicBezTo>
                <a:cubicBezTo>
                  <a:pt x="151" y="92"/>
                  <a:pt x="163" y="83"/>
                  <a:pt x="177" y="74"/>
                </a:cubicBezTo>
                <a:cubicBezTo>
                  <a:pt x="190" y="65"/>
                  <a:pt x="204" y="57"/>
                  <a:pt x="218" y="50"/>
                </a:cubicBezTo>
                <a:cubicBezTo>
                  <a:pt x="233" y="42"/>
                  <a:pt x="249" y="36"/>
                  <a:pt x="265" y="31"/>
                </a:cubicBezTo>
                <a:cubicBezTo>
                  <a:pt x="282" y="25"/>
                  <a:pt x="299" y="21"/>
                  <a:pt x="317" y="18"/>
                </a:cubicBezTo>
                <a:cubicBezTo>
                  <a:pt x="337" y="14"/>
                  <a:pt x="357" y="12"/>
                  <a:pt x="377" y="12"/>
                </a:cubicBezTo>
                <a:cubicBezTo>
                  <a:pt x="379" y="12"/>
                  <a:pt x="381" y="12"/>
                  <a:pt x="382" y="12"/>
                </a:cubicBezTo>
                <a:cubicBezTo>
                  <a:pt x="405" y="12"/>
                  <a:pt x="427" y="14"/>
                  <a:pt x="449" y="18"/>
                </a:cubicBezTo>
                <a:cubicBezTo>
                  <a:pt x="484" y="24"/>
                  <a:pt x="517" y="36"/>
                  <a:pt x="548" y="51"/>
                </a:cubicBezTo>
                <a:cubicBezTo>
                  <a:pt x="620" y="87"/>
                  <a:pt x="679" y="146"/>
                  <a:pt x="715" y="218"/>
                </a:cubicBezTo>
                <a:cubicBezTo>
                  <a:pt x="730" y="248"/>
                  <a:pt x="741" y="282"/>
                  <a:pt x="748" y="316"/>
                </a:cubicBezTo>
                <a:cubicBezTo>
                  <a:pt x="750" y="328"/>
                  <a:pt x="751" y="340"/>
                  <a:pt x="752" y="353"/>
                </a:cubicBezTo>
                <a:cubicBezTo>
                  <a:pt x="764" y="353"/>
                  <a:pt x="764" y="353"/>
                  <a:pt x="764" y="353"/>
                </a:cubicBezTo>
                <a:cubicBezTo>
                  <a:pt x="763" y="340"/>
                  <a:pt x="761" y="327"/>
                  <a:pt x="759" y="314"/>
                </a:cubicBezTo>
                <a:cubicBezTo>
                  <a:pt x="752" y="278"/>
                  <a:pt x="741" y="244"/>
                  <a:pt x="725" y="213"/>
                </a:cubicBezTo>
                <a:cubicBezTo>
                  <a:pt x="688" y="138"/>
                  <a:pt x="627" y="78"/>
                  <a:pt x="553" y="41"/>
                </a:cubicBezTo>
                <a:cubicBezTo>
                  <a:pt x="521" y="25"/>
                  <a:pt x="487" y="13"/>
                  <a:pt x="451" y="7"/>
                </a:cubicBezTo>
                <a:cubicBezTo>
                  <a:pt x="429" y="3"/>
                  <a:pt x="406" y="0"/>
                  <a:pt x="382" y="0"/>
                </a:cubicBezTo>
                <a:cubicBezTo>
                  <a:pt x="380" y="0"/>
                  <a:pt x="379" y="1"/>
                  <a:pt x="377" y="1"/>
                </a:cubicBezTo>
                <a:cubicBezTo>
                  <a:pt x="356" y="1"/>
                  <a:pt x="336" y="3"/>
                  <a:pt x="315" y="6"/>
                </a:cubicBezTo>
                <a:cubicBezTo>
                  <a:pt x="297" y="10"/>
                  <a:pt x="279" y="14"/>
                  <a:pt x="261" y="20"/>
                </a:cubicBezTo>
                <a:cubicBezTo>
                  <a:pt x="245" y="26"/>
                  <a:pt x="229" y="32"/>
                  <a:pt x="213" y="40"/>
                </a:cubicBezTo>
                <a:cubicBezTo>
                  <a:pt x="198" y="47"/>
                  <a:pt x="184" y="55"/>
                  <a:pt x="170" y="64"/>
                </a:cubicBezTo>
                <a:cubicBezTo>
                  <a:pt x="157" y="73"/>
                  <a:pt x="144" y="83"/>
                  <a:pt x="132" y="94"/>
                </a:cubicBezTo>
                <a:cubicBezTo>
                  <a:pt x="120" y="104"/>
                  <a:pt x="108" y="115"/>
                  <a:pt x="98" y="127"/>
                </a:cubicBezTo>
                <a:cubicBezTo>
                  <a:pt x="87" y="139"/>
                  <a:pt x="77" y="152"/>
                  <a:pt x="68" y="165"/>
                </a:cubicBezTo>
                <a:cubicBezTo>
                  <a:pt x="58" y="178"/>
                  <a:pt x="50" y="193"/>
                  <a:pt x="42" y="207"/>
                </a:cubicBezTo>
                <a:cubicBezTo>
                  <a:pt x="34" y="222"/>
                  <a:pt x="27" y="238"/>
                  <a:pt x="21" y="254"/>
                </a:cubicBezTo>
                <a:cubicBezTo>
                  <a:pt x="15" y="271"/>
                  <a:pt x="10" y="289"/>
                  <a:pt x="7" y="307"/>
                </a:cubicBezTo>
                <a:cubicBezTo>
                  <a:pt x="4" y="322"/>
                  <a:pt x="2" y="337"/>
                  <a:pt x="0" y="353"/>
                </a:cubicBezTo>
                <a:cubicBezTo>
                  <a:pt x="12" y="353"/>
                  <a:pt x="12" y="353"/>
                  <a:pt x="12" y="353"/>
                </a:cubicBezTo>
                <a:cubicBezTo>
                  <a:pt x="13" y="338"/>
                  <a:pt x="15" y="324"/>
                  <a:pt x="18" y="309"/>
                </a:cubicBez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69"/>
          <p:cNvSpPr>
            <a:spLocks/>
          </p:cNvSpPr>
          <p:nvPr/>
        </p:nvSpPr>
        <p:spPr bwMode="auto">
          <a:xfrm>
            <a:off x="3443288" y="3403662"/>
            <a:ext cx="5788025" cy="2616200"/>
          </a:xfrm>
          <a:custGeom>
            <a:avLst/>
            <a:gdLst>
              <a:gd name="T0" fmla="*/ 561 w 564"/>
              <a:gd name="T1" fmla="*/ 233 h 254"/>
              <a:gd name="T2" fmla="*/ 536 w 564"/>
              <a:gd name="T3" fmla="*/ 158 h 254"/>
              <a:gd name="T4" fmla="*/ 409 w 564"/>
              <a:gd name="T5" fmla="*/ 30 h 254"/>
              <a:gd name="T6" fmla="*/ 333 w 564"/>
              <a:gd name="T7" fmla="*/ 5 h 254"/>
              <a:gd name="T8" fmla="*/ 282 w 564"/>
              <a:gd name="T9" fmla="*/ 0 h 254"/>
              <a:gd name="T10" fmla="*/ 279 w 564"/>
              <a:gd name="T11" fmla="*/ 1 h 254"/>
              <a:gd name="T12" fmla="*/ 233 w 564"/>
              <a:gd name="T13" fmla="*/ 5 h 254"/>
              <a:gd name="T14" fmla="*/ 193 w 564"/>
              <a:gd name="T15" fmla="*/ 15 h 254"/>
              <a:gd name="T16" fmla="*/ 157 w 564"/>
              <a:gd name="T17" fmla="*/ 30 h 254"/>
              <a:gd name="T18" fmla="*/ 125 w 564"/>
              <a:gd name="T19" fmla="*/ 48 h 254"/>
              <a:gd name="T20" fmla="*/ 96 w 564"/>
              <a:gd name="T21" fmla="*/ 70 h 254"/>
              <a:gd name="T22" fmla="*/ 71 w 564"/>
              <a:gd name="T23" fmla="*/ 94 h 254"/>
              <a:gd name="T24" fmla="*/ 49 w 564"/>
              <a:gd name="T25" fmla="*/ 122 h 254"/>
              <a:gd name="T26" fmla="*/ 30 w 564"/>
              <a:gd name="T27" fmla="*/ 154 h 254"/>
              <a:gd name="T28" fmla="*/ 15 w 564"/>
              <a:gd name="T29" fmla="*/ 189 h 254"/>
              <a:gd name="T30" fmla="*/ 4 w 564"/>
              <a:gd name="T31" fmla="*/ 228 h 254"/>
              <a:gd name="T32" fmla="*/ 0 w 564"/>
              <a:gd name="T33" fmla="*/ 254 h 254"/>
              <a:gd name="T34" fmla="*/ 7 w 564"/>
              <a:gd name="T35" fmla="*/ 254 h 254"/>
              <a:gd name="T36" fmla="*/ 10 w 564"/>
              <a:gd name="T37" fmla="*/ 229 h 254"/>
              <a:gd name="T38" fmla="*/ 21 w 564"/>
              <a:gd name="T39" fmla="*/ 191 h 254"/>
              <a:gd name="T40" fmla="*/ 36 w 564"/>
              <a:gd name="T41" fmla="*/ 157 h 254"/>
              <a:gd name="T42" fmla="*/ 54 w 564"/>
              <a:gd name="T43" fmla="*/ 126 h 254"/>
              <a:gd name="T44" fmla="*/ 76 w 564"/>
              <a:gd name="T45" fmla="*/ 99 h 254"/>
              <a:gd name="T46" fmla="*/ 101 w 564"/>
              <a:gd name="T47" fmla="*/ 75 h 254"/>
              <a:gd name="T48" fmla="*/ 129 w 564"/>
              <a:gd name="T49" fmla="*/ 53 h 254"/>
              <a:gd name="T50" fmla="*/ 160 w 564"/>
              <a:gd name="T51" fmla="*/ 36 h 254"/>
              <a:gd name="T52" fmla="*/ 195 w 564"/>
              <a:gd name="T53" fmla="*/ 21 h 254"/>
              <a:gd name="T54" fmla="*/ 234 w 564"/>
              <a:gd name="T55" fmla="*/ 11 h 254"/>
              <a:gd name="T56" fmla="*/ 279 w 564"/>
              <a:gd name="T57" fmla="*/ 7 h 254"/>
              <a:gd name="T58" fmla="*/ 282 w 564"/>
              <a:gd name="T59" fmla="*/ 7 h 254"/>
              <a:gd name="T60" fmla="*/ 332 w 564"/>
              <a:gd name="T61" fmla="*/ 12 h 254"/>
              <a:gd name="T62" fmla="*/ 406 w 564"/>
              <a:gd name="T63" fmla="*/ 36 h 254"/>
              <a:gd name="T64" fmla="*/ 530 w 564"/>
              <a:gd name="T65" fmla="*/ 161 h 254"/>
              <a:gd name="T66" fmla="*/ 555 w 564"/>
              <a:gd name="T67" fmla="*/ 234 h 254"/>
              <a:gd name="T68" fmla="*/ 558 w 564"/>
              <a:gd name="T69" fmla="*/ 254 h 254"/>
              <a:gd name="T70" fmla="*/ 564 w 564"/>
              <a:gd name="T71" fmla="*/ 254 h 254"/>
              <a:gd name="T72" fmla="*/ 561 w 564"/>
              <a:gd name="T73" fmla="*/ 23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4" h="254">
                <a:moveTo>
                  <a:pt x="561" y="233"/>
                </a:moveTo>
                <a:cubicBezTo>
                  <a:pt x="557" y="207"/>
                  <a:pt x="548" y="181"/>
                  <a:pt x="536" y="158"/>
                </a:cubicBezTo>
                <a:cubicBezTo>
                  <a:pt x="509" y="103"/>
                  <a:pt x="464" y="58"/>
                  <a:pt x="409" y="30"/>
                </a:cubicBezTo>
                <a:cubicBezTo>
                  <a:pt x="385" y="19"/>
                  <a:pt x="360" y="10"/>
                  <a:pt x="333" y="5"/>
                </a:cubicBezTo>
                <a:cubicBezTo>
                  <a:pt x="317" y="2"/>
                  <a:pt x="300" y="0"/>
                  <a:pt x="282" y="0"/>
                </a:cubicBezTo>
                <a:cubicBezTo>
                  <a:pt x="281" y="0"/>
                  <a:pt x="280" y="1"/>
                  <a:pt x="279" y="1"/>
                </a:cubicBezTo>
                <a:cubicBezTo>
                  <a:pt x="263" y="1"/>
                  <a:pt x="248" y="2"/>
                  <a:pt x="233" y="5"/>
                </a:cubicBezTo>
                <a:cubicBezTo>
                  <a:pt x="219" y="7"/>
                  <a:pt x="206" y="11"/>
                  <a:pt x="193" y="15"/>
                </a:cubicBezTo>
                <a:cubicBezTo>
                  <a:pt x="180" y="19"/>
                  <a:pt x="168" y="24"/>
                  <a:pt x="157" y="30"/>
                </a:cubicBezTo>
                <a:cubicBezTo>
                  <a:pt x="146" y="35"/>
                  <a:pt x="135" y="41"/>
                  <a:pt x="125" y="48"/>
                </a:cubicBezTo>
                <a:cubicBezTo>
                  <a:pt x="115" y="55"/>
                  <a:pt x="106" y="62"/>
                  <a:pt x="96" y="70"/>
                </a:cubicBezTo>
                <a:cubicBezTo>
                  <a:pt x="88" y="77"/>
                  <a:pt x="79" y="86"/>
                  <a:pt x="71" y="94"/>
                </a:cubicBezTo>
                <a:cubicBezTo>
                  <a:pt x="63" y="103"/>
                  <a:pt x="56" y="113"/>
                  <a:pt x="49" y="122"/>
                </a:cubicBezTo>
                <a:cubicBezTo>
                  <a:pt x="42" y="132"/>
                  <a:pt x="36" y="143"/>
                  <a:pt x="30" y="154"/>
                </a:cubicBezTo>
                <a:cubicBezTo>
                  <a:pt x="24" y="165"/>
                  <a:pt x="19" y="177"/>
                  <a:pt x="15" y="189"/>
                </a:cubicBezTo>
                <a:cubicBezTo>
                  <a:pt x="10" y="201"/>
                  <a:pt x="6" y="214"/>
                  <a:pt x="4" y="228"/>
                </a:cubicBezTo>
                <a:cubicBezTo>
                  <a:pt x="2" y="236"/>
                  <a:pt x="1" y="245"/>
                  <a:pt x="0" y="254"/>
                </a:cubicBezTo>
                <a:cubicBezTo>
                  <a:pt x="7" y="254"/>
                  <a:pt x="7" y="254"/>
                  <a:pt x="7" y="254"/>
                </a:cubicBezTo>
                <a:cubicBezTo>
                  <a:pt x="7" y="245"/>
                  <a:pt x="9" y="237"/>
                  <a:pt x="10" y="229"/>
                </a:cubicBezTo>
                <a:cubicBezTo>
                  <a:pt x="13" y="216"/>
                  <a:pt x="17" y="203"/>
                  <a:pt x="21" y="191"/>
                </a:cubicBezTo>
                <a:cubicBezTo>
                  <a:pt x="25" y="179"/>
                  <a:pt x="30" y="168"/>
                  <a:pt x="36" y="157"/>
                </a:cubicBezTo>
                <a:cubicBezTo>
                  <a:pt x="41" y="146"/>
                  <a:pt x="48" y="136"/>
                  <a:pt x="54" y="126"/>
                </a:cubicBezTo>
                <a:cubicBezTo>
                  <a:pt x="61" y="117"/>
                  <a:pt x="68" y="108"/>
                  <a:pt x="76" y="99"/>
                </a:cubicBezTo>
                <a:cubicBezTo>
                  <a:pt x="84" y="90"/>
                  <a:pt x="92" y="82"/>
                  <a:pt x="101" y="75"/>
                </a:cubicBezTo>
                <a:cubicBezTo>
                  <a:pt x="110" y="67"/>
                  <a:pt x="119" y="60"/>
                  <a:pt x="129" y="53"/>
                </a:cubicBezTo>
                <a:cubicBezTo>
                  <a:pt x="139" y="47"/>
                  <a:pt x="149" y="41"/>
                  <a:pt x="160" y="36"/>
                </a:cubicBezTo>
                <a:cubicBezTo>
                  <a:pt x="171" y="30"/>
                  <a:pt x="183" y="25"/>
                  <a:pt x="195" y="21"/>
                </a:cubicBezTo>
                <a:cubicBezTo>
                  <a:pt x="207" y="17"/>
                  <a:pt x="220" y="14"/>
                  <a:pt x="234" y="11"/>
                </a:cubicBezTo>
                <a:cubicBezTo>
                  <a:pt x="248" y="9"/>
                  <a:pt x="263" y="7"/>
                  <a:pt x="279" y="7"/>
                </a:cubicBezTo>
                <a:cubicBezTo>
                  <a:pt x="280" y="7"/>
                  <a:pt x="281" y="7"/>
                  <a:pt x="282" y="7"/>
                </a:cubicBezTo>
                <a:cubicBezTo>
                  <a:pt x="299" y="7"/>
                  <a:pt x="316" y="9"/>
                  <a:pt x="332" y="12"/>
                </a:cubicBezTo>
                <a:cubicBezTo>
                  <a:pt x="358" y="17"/>
                  <a:pt x="383" y="25"/>
                  <a:pt x="406" y="36"/>
                </a:cubicBezTo>
                <a:cubicBezTo>
                  <a:pt x="460" y="63"/>
                  <a:pt x="503" y="107"/>
                  <a:pt x="530" y="161"/>
                </a:cubicBezTo>
                <a:cubicBezTo>
                  <a:pt x="542" y="184"/>
                  <a:pt x="550" y="208"/>
                  <a:pt x="555" y="234"/>
                </a:cubicBezTo>
                <a:cubicBezTo>
                  <a:pt x="556" y="241"/>
                  <a:pt x="557" y="247"/>
                  <a:pt x="558" y="254"/>
                </a:cubicBezTo>
                <a:cubicBezTo>
                  <a:pt x="564" y="254"/>
                  <a:pt x="564" y="254"/>
                  <a:pt x="564" y="254"/>
                </a:cubicBezTo>
                <a:cubicBezTo>
                  <a:pt x="564" y="247"/>
                  <a:pt x="563" y="240"/>
                  <a:pt x="561" y="233"/>
                </a:cubicBez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70"/>
          <p:cNvSpPr>
            <a:spLocks/>
          </p:cNvSpPr>
          <p:nvPr/>
        </p:nvSpPr>
        <p:spPr bwMode="auto">
          <a:xfrm>
            <a:off x="2416175" y="6019862"/>
            <a:ext cx="1098550" cy="92075"/>
          </a:xfrm>
          <a:custGeom>
            <a:avLst/>
            <a:gdLst>
              <a:gd name="T0" fmla="*/ 78 w 692"/>
              <a:gd name="T1" fmla="*/ 0 h 58"/>
              <a:gd name="T2" fmla="*/ 0 w 692"/>
              <a:gd name="T3" fmla="*/ 0 h 58"/>
              <a:gd name="T4" fmla="*/ 0 w 692"/>
              <a:gd name="T5" fmla="*/ 58 h 58"/>
              <a:gd name="T6" fmla="*/ 692 w 692"/>
              <a:gd name="T7" fmla="*/ 58 h 58"/>
              <a:gd name="T8" fmla="*/ 692 w 692"/>
              <a:gd name="T9" fmla="*/ 0 h 58"/>
              <a:gd name="T10" fmla="*/ 692 w 692"/>
              <a:gd name="T11" fmla="*/ 0 h 58"/>
              <a:gd name="T12" fmla="*/ 647 w 692"/>
              <a:gd name="T13" fmla="*/ 0 h 58"/>
              <a:gd name="T14" fmla="*/ 78 w 692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2" h="58">
                <a:moveTo>
                  <a:pt x="78" y="0"/>
                </a:moveTo>
                <a:lnTo>
                  <a:pt x="0" y="0"/>
                </a:lnTo>
                <a:lnTo>
                  <a:pt x="0" y="58"/>
                </a:lnTo>
                <a:lnTo>
                  <a:pt x="692" y="58"/>
                </a:lnTo>
                <a:lnTo>
                  <a:pt x="692" y="0"/>
                </a:lnTo>
                <a:lnTo>
                  <a:pt x="692" y="0"/>
                </a:lnTo>
                <a:lnTo>
                  <a:pt x="6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71"/>
          <p:cNvSpPr>
            <a:spLocks/>
          </p:cNvSpPr>
          <p:nvPr/>
        </p:nvSpPr>
        <p:spPr bwMode="auto">
          <a:xfrm>
            <a:off x="9169400" y="6019862"/>
            <a:ext cx="1089025" cy="92075"/>
          </a:xfrm>
          <a:custGeom>
            <a:avLst/>
            <a:gdLst>
              <a:gd name="T0" fmla="*/ 608 w 686"/>
              <a:gd name="T1" fmla="*/ 0 h 58"/>
              <a:gd name="T2" fmla="*/ 39 w 686"/>
              <a:gd name="T3" fmla="*/ 0 h 58"/>
              <a:gd name="T4" fmla="*/ 0 w 686"/>
              <a:gd name="T5" fmla="*/ 0 h 58"/>
              <a:gd name="T6" fmla="*/ 0 w 686"/>
              <a:gd name="T7" fmla="*/ 0 h 58"/>
              <a:gd name="T8" fmla="*/ 0 w 686"/>
              <a:gd name="T9" fmla="*/ 58 h 58"/>
              <a:gd name="T10" fmla="*/ 686 w 686"/>
              <a:gd name="T11" fmla="*/ 58 h 58"/>
              <a:gd name="T12" fmla="*/ 686 w 686"/>
              <a:gd name="T13" fmla="*/ 0 h 58"/>
              <a:gd name="T14" fmla="*/ 608 w 686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6" h="58">
                <a:moveTo>
                  <a:pt x="608" y="0"/>
                </a:moveTo>
                <a:lnTo>
                  <a:pt x="39" y="0"/>
                </a:lnTo>
                <a:lnTo>
                  <a:pt x="0" y="0"/>
                </a:lnTo>
                <a:lnTo>
                  <a:pt x="0" y="0"/>
                </a:lnTo>
                <a:lnTo>
                  <a:pt x="0" y="58"/>
                </a:lnTo>
                <a:lnTo>
                  <a:pt x="686" y="58"/>
                </a:lnTo>
                <a:lnTo>
                  <a:pt x="686" y="0"/>
                </a:lnTo>
                <a:lnTo>
                  <a:pt x="608" y="0"/>
                </a:lnTo>
                <a:close/>
              </a:path>
            </a:pathLst>
          </a:custGeom>
          <a:solidFill>
            <a:srgbClr val="A19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72"/>
          <p:cNvSpPr>
            <a:spLocks/>
          </p:cNvSpPr>
          <p:nvPr/>
        </p:nvSpPr>
        <p:spPr bwMode="auto">
          <a:xfrm>
            <a:off x="5730875" y="4206937"/>
            <a:ext cx="2474912" cy="2481262"/>
          </a:xfrm>
          <a:custGeom>
            <a:avLst/>
            <a:gdLst>
              <a:gd name="T0" fmla="*/ 76 w 241"/>
              <a:gd name="T1" fmla="*/ 129 h 241"/>
              <a:gd name="T2" fmla="*/ 233 w 241"/>
              <a:gd name="T3" fmla="*/ 8 h 241"/>
              <a:gd name="T4" fmla="*/ 112 w 241"/>
              <a:gd name="T5" fmla="*/ 165 h 241"/>
              <a:gd name="T6" fmla="*/ 99 w 241"/>
              <a:gd name="T7" fmla="*/ 220 h 241"/>
              <a:gd name="T8" fmla="*/ 21 w 241"/>
              <a:gd name="T9" fmla="*/ 220 h 241"/>
              <a:gd name="T10" fmla="*/ 21 w 241"/>
              <a:gd name="T11" fmla="*/ 142 h 241"/>
              <a:gd name="T12" fmla="*/ 76 w 241"/>
              <a:gd name="T13" fmla="*/ 129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76" y="129"/>
                </a:moveTo>
                <a:cubicBezTo>
                  <a:pt x="133" y="79"/>
                  <a:pt x="226" y="0"/>
                  <a:pt x="233" y="8"/>
                </a:cubicBezTo>
                <a:cubicBezTo>
                  <a:pt x="241" y="16"/>
                  <a:pt x="162" y="108"/>
                  <a:pt x="112" y="165"/>
                </a:cubicBezTo>
                <a:cubicBezTo>
                  <a:pt x="118" y="183"/>
                  <a:pt x="113" y="205"/>
                  <a:pt x="99" y="220"/>
                </a:cubicBezTo>
                <a:cubicBezTo>
                  <a:pt x="77" y="241"/>
                  <a:pt x="43" y="241"/>
                  <a:pt x="21" y="220"/>
                </a:cubicBezTo>
                <a:cubicBezTo>
                  <a:pt x="0" y="198"/>
                  <a:pt x="0" y="164"/>
                  <a:pt x="21" y="142"/>
                </a:cubicBezTo>
                <a:cubicBezTo>
                  <a:pt x="36" y="128"/>
                  <a:pt x="58" y="123"/>
                  <a:pt x="76" y="129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2504529" y="3017624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30%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761909" y="4043206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878582"/>
                </a:solidFill>
                <a:latin typeface="Impact" panose="020B0806030902050204" pitchFamily="34" charset="0"/>
              </a:rPr>
              <a:t>2</a:t>
            </a:r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541185" y="520756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10%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3828132" y="2230039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878582"/>
                </a:solidFill>
                <a:latin typeface="Impact" panose="020B0806030902050204" pitchFamily="34" charset="0"/>
              </a:rPr>
              <a:t>4</a:t>
            </a:r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5150928" y="1748561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50%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6513879" y="1768469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878582"/>
                </a:solidFill>
                <a:latin typeface="Impact" panose="020B0806030902050204" pitchFamily="34" charset="0"/>
              </a:rPr>
              <a:t>6</a:t>
            </a:r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8025816" y="2214337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70%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160923" y="3034787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878582"/>
                </a:solidFill>
                <a:latin typeface="Impact" panose="020B0806030902050204" pitchFamily="34" charset="0"/>
              </a:rPr>
              <a:t>8</a:t>
            </a:r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9840708" y="4122036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90%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0194926" y="5308415"/>
            <a:ext cx="106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78582"/>
                </a:solidFill>
                <a:latin typeface="Impact" panose="020B0806030902050204" pitchFamily="34" charset="0"/>
              </a:rPr>
              <a:t>100%</a:t>
            </a:r>
            <a:endParaRPr lang="zh-CN" altLang="en-US" sz="3200" dirty="0">
              <a:solidFill>
                <a:srgbClr val="878582"/>
              </a:solidFill>
              <a:latin typeface="Impact" panose="020B0806030902050204" pitchFamily="34" charset="0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000603" y="858685"/>
            <a:ext cx="94179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图形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组合而成，不是非常精确，可以在特定情境下使用，可以相应的调整模块颜色。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e 4"/>
          <p:cNvGrpSpPr/>
          <p:nvPr/>
        </p:nvGrpSpPr>
        <p:grpSpPr>
          <a:xfrm>
            <a:off x="5114909" y="760226"/>
            <a:ext cx="6624417" cy="5788686"/>
            <a:chOff x="3585790" y="2663227"/>
            <a:chExt cx="4104526" cy="3586702"/>
          </a:xfrm>
        </p:grpSpPr>
        <p:sp>
          <p:nvSpPr>
            <p:cNvPr id="54" name="ZoneTexte 5"/>
            <p:cNvSpPr txBox="1"/>
            <p:nvPr/>
          </p:nvSpPr>
          <p:spPr>
            <a:xfrm>
              <a:off x="4226361" y="5963879"/>
              <a:ext cx="216723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5" name="ZoneTexte 6"/>
            <p:cNvSpPr txBox="1"/>
            <p:nvPr/>
          </p:nvSpPr>
          <p:spPr>
            <a:xfrm>
              <a:off x="6818547" y="5963879"/>
              <a:ext cx="403450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100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6" name="ZoneTexte 8"/>
            <p:cNvSpPr txBox="1"/>
            <p:nvPr/>
          </p:nvSpPr>
          <p:spPr>
            <a:xfrm>
              <a:off x="3585790" y="4142708"/>
              <a:ext cx="312073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20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" name="ZoneTexte 9"/>
            <p:cNvSpPr txBox="1"/>
            <p:nvPr/>
          </p:nvSpPr>
          <p:spPr>
            <a:xfrm>
              <a:off x="3624625" y="5126824"/>
              <a:ext cx="289228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10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ZoneTexte 10"/>
            <p:cNvSpPr txBox="1"/>
            <p:nvPr/>
          </p:nvSpPr>
          <p:spPr>
            <a:xfrm>
              <a:off x="4010436" y="3514062"/>
              <a:ext cx="318032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30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9" name="ZoneTexte 11"/>
            <p:cNvSpPr txBox="1"/>
            <p:nvPr/>
          </p:nvSpPr>
          <p:spPr>
            <a:xfrm>
              <a:off x="4592400" y="3011154"/>
              <a:ext cx="312073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4</a:t>
              </a:r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0" name="ZoneTexte 12"/>
            <p:cNvSpPr txBox="1"/>
            <p:nvPr/>
          </p:nvSpPr>
          <p:spPr>
            <a:xfrm>
              <a:off x="7330892" y="4142708"/>
              <a:ext cx="319026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80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" name="ZoneTexte 13"/>
            <p:cNvSpPr txBox="1"/>
            <p:nvPr/>
          </p:nvSpPr>
          <p:spPr>
            <a:xfrm>
              <a:off x="7370297" y="5126824"/>
              <a:ext cx="320019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90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2" name="ZoneTexte 14"/>
            <p:cNvSpPr txBox="1"/>
            <p:nvPr/>
          </p:nvSpPr>
          <p:spPr>
            <a:xfrm>
              <a:off x="7056765" y="3514062"/>
              <a:ext cx="291215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70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3" name="ZoneTexte 15"/>
            <p:cNvSpPr txBox="1"/>
            <p:nvPr/>
          </p:nvSpPr>
          <p:spPr>
            <a:xfrm>
              <a:off x="6390129" y="3011154"/>
              <a:ext cx="320019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60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5" name="ZoneTexte 7"/>
            <p:cNvSpPr txBox="1"/>
            <p:nvPr/>
          </p:nvSpPr>
          <p:spPr>
            <a:xfrm>
              <a:off x="5481206" y="2663227"/>
              <a:ext cx="319026" cy="2860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50</a:t>
              </a:r>
              <a:endPara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0" name="Picture 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3661" r="17478" b="17538"/>
          <a:stretch/>
        </p:blipFill>
        <p:spPr bwMode="auto">
          <a:xfrm>
            <a:off x="5558757" y="1217248"/>
            <a:ext cx="5922327" cy="491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文本框 90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92" name="Groupe 18"/>
          <p:cNvGrpSpPr/>
          <p:nvPr/>
        </p:nvGrpSpPr>
        <p:grpSpPr>
          <a:xfrm>
            <a:off x="6204922" y="1763699"/>
            <a:ext cx="4453002" cy="3633077"/>
            <a:chOff x="4090987" y="1437481"/>
            <a:chExt cx="3560763" cy="2905125"/>
          </a:xfrm>
        </p:grpSpPr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4745037" y="1437481"/>
              <a:ext cx="2252663" cy="960438"/>
            </a:xfrm>
            <a:custGeom>
              <a:avLst/>
              <a:gdLst>
                <a:gd name="T0" fmla="*/ 11823 w 11823"/>
                <a:gd name="T1" fmla="*/ 3264 h 5038"/>
                <a:gd name="T2" fmla="*/ 0 w 11823"/>
                <a:gd name="T3" fmla="*/ 3264 h 5038"/>
                <a:gd name="T4" fmla="*/ 1774 w 11823"/>
                <a:gd name="T5" fmla="*/ 5038 h 5038"/>
                <a:gd name="T6" fmla="*/ 10049 w 11823"/>
                <a:gd name="T7" fmla="*/ 5038 h 5038"/>
                <a:gd name="T8" fmla="*/ 11823 w 11823"/>
                <a:gd name="T9" fmla="*/ 3264 h 5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23" h="5038">
                  <a:moveTo>
                    <a:pt x="11823" y="3264"/>
                  </a:moveTo>
                  <a:cubicBezTo>
                    <a:pt x="8558" y="0"/>
                    <a:pt x="3265" y="0"/>
                    <a:pt x="0" y="3264"/>
                  </a:cubicBezTo>
                  <a:lnTo>
                    <a:pt x="1774" y="5038"/>
                  </a:lnTo>
                  <a:cubicBezTo>
                    <a:pt x="4059" y="2752"/>
                    <a:pt x="7764" y="2752"/>
                    <a:pt x="10049" y="5038"/>
                  </a:cubicBezTo>
                  <a:lnTo>
                    <a:pt x="11823" y="3264"/>
                  </a:lnTo>
                  <a:close/>
                </a:path>
              </a:pathLst>
            </a:custGeom>
            <a:solidFill>
              <a:srgbClr val="ECBD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6691312" y="2091531"/>
              <a:ext cx="960438" cy="2251075"/>
            </a:xfrm>
            <a:custGeom>
              <a:avLst/>
              <a:gdLst>
                <a:gd name="T0" fmla="*/ 1774 w 5038"/>
                <a:gd name="T1" fmla="*/ 11823 h 11823"/>
                <a:gd name="T2" fmla="*/ 1774 w 5038"/>
                <a:gd name="T3" fmla="*/ 0 h 11823"/>
                <a:gd name="T4" fmla="*/ 1774 w 5038"/>
                <a:gd name="T5" fmla="*/ 0 h 11823"/>
                <a:gd name="T6" fmla="*/ 0 w 5038"/>
                <a:gd name="T7" fmla="*/ 1774 h 11823"/>
                <a:gd name="T8" fmla="*/ 0 w 5038"/>
                <a:gd name="T9" fmla="*/ 10049 h 11823"/>
                <a:gd name="T10" fmla="*/ 0 w 5038"/>
                <a:gd name="T11" fmla="*/ 10049 h 11823"/>
                <a:gd name="T12" fmla="*/ 1774 w 5038"/>
                <a:gd name="T13" fmla="*/ 11823 h 1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8" h="11823">
                  <a:moveTo>
                    <a:pt x="1774" y="11823"/>
                  </a:moveTo>
                  <a:cubicBezTo>
                    <a:pt x="5038" y="8558"/>
                    <a:pt x="5038" y="3265"/>
                    <a:pt x="1774" y="0"/>
                  </a:cubicBezTo>
                  <a:cubicBezTo>
                    <a:pt x="1774" y="0"/>
                    <a:pt x="1774" y="0"/>
                    <a:pt x="1774" y="0"/>
                  </a:cubicBezTo>
                  <a:lnTo>
                    <a:pt x="0" y="1774"/>
                  </a:lnTo>
                  <a:cubicBezTo>
                    <a:pt x="2286" y="4059"/>
                    <a:pt x="2286" y="7764"/>
                    <a:pt x="0" y="10049"/>
                  </a:cubicBezTo>
                  <a:cubicBezTo>
                    <a:pt x="0" y="10049"/>
                    <a:pt x="0" y="10049"/>
                    <a:pt x="0" y="10049"/>
                  </a:cubicBezTo>
                  <a:lnTo>
                    <a:pt x="1774" y="11823"/>
                  </a:lnTo>
                  <a:close/>
                </a:path>
              </a:pathLst>
            </a:custGeom>
            <a:solidFill>
              <a:srgbClr val="D1211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4090987" y="2091531"/>
              <a:ext cx="960438" cy="2251075"/>
            </a:xfrm>
            <a:custGeom>
              <a:avLst/>
              <a:gdLst>
                <a:gd name="T0" fmla="*/ 3265 w 5038"/>
                <a:gd name="T1" fmla="*/ 0 h 11823"/>
                <a:gd name="T2" fmla="*/ 3265 w 5038"/>
                <a:gd name="T3" fmla="*/ 11823 h 11823"/>
                <a:gd name="T4" fmla="*/ 3265 w 5038"/>
                <a:gd name="T5" fmla="*/ 11823 h 11823"/>
                <a:gd name="T6" fmla="*/ 5038 w 5038"/>
                <a:gd name="T7" fmla="*/ 10049 h 11823"/>
                <a:gd name="T8" fmla="*/ 5038 w 5038"/>
                <a:gd name="T9" fmla="*/ 1774 h 11823"/>
                <a:gd name="T10" fmla="*/ 5038 w 5038"/>
                <a:gd name="T11" fmla="*/ 1774 h 11823"/>
                <a:gd name="T12" fmla="*/ 3265 w 5038"/>
                <a:gd name="T13" fmla="*/ 0 h 1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8" h="11823">
                  <a:moveTo>
                    <a:pt x="3265" y="0"/>
                  </a:moveTo>
                  <a:cubicBezTo>
                    <a:pt x="0" y="3265"/>
                    <a:pt x="0" y="8558"/>
                    <a:pt x="3265" y="11823"/>
                  </a:cubicBezTo>
                  <a:cubicBezTo>
                    <a:pt x="3265" y="11823"/>
                    <a:pt x="3265" y="11823"/>
                    <a:pt x="3265" y="11823"/>
                  </a:cubicBezTo>
                  <a:lnTo>
                    <a:pt x="5038" y="10049"/>
                  </a:lnTo>
                  <a:cubicBezTo>
                    <a:pt x="2753" y="7764"/>
                    <a:pt x="2753" y="4059"/>
                    <a:pt x="5038" y="1774"/>
                  </a:cubicBezTo>
                  <a:cubicBezTo>
                    <a:pt x="5038" y="1774"/>
                    <a:pt x="5038" y="1774"/>
                    <a:pt x="5038" y="1774"/>
                  </a:cubicBezTo>
                  <a:lnTo>
                    <a:pt x="3265" y="0"/>
                  </a:lnTo>
                  <a:close/>
                </a:path>
              </a:pathLst>
            </a:custGeom>
            <a:solidFill>
              <a:srgbClr val="619D0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98" name="Graphique 25"/>
          <p:cNvGraphicFramePr/>
          <p:nvPr>
            <p:extLst>
              <p:ext uri="{D42A27DB-BD31-4B8C-83A1-F6EECF244321}">
                <p14:modId xmlns:p14="http://schemas.microsoft.com/office/powerpoint/2010/main" val="3478432049"/>
              </p:ext>
            </p:extLst>
          </p:nvPr>
        </p:nvGraphicFramePr>
        <p:xfrm>
          <a:off x="5544426" y="1879914"/>
          <a:ext cx="5810793" cy="423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" name="Freeform 60"/>
          <p:cNvSpPr>
            <a:spLocks/>
          </p:cNvSpPr>
          <p:nvPr/>
        </p:nvSpPr>
        <p:spPr bwMode="auto">
          <a:xfrm>
            <a:off x="783743" y="417850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16895" y="4978106"/>
            <a:ext cx="47829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右图为图形与饼图组合而成；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适合在特定场合使用；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调节第一扇区起始角度可以调整指针。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1451435" y="433779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2" name="等腰三角形 101"/>
          <p:cNvSpPr/>
          <p:nvPr/>
        </p:nvSpPr>
        <p:spPr>
          <a:xfrm rot="16200000">
            <a:off x="1376803" y="440533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000603" y="858685"/>
            <a:ext cx="94179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图形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组合而成，不是非常精确，可以在特定情境下使用，可以相应的调整模块颜色。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326188" y="5419725"/>
            <a:ext cx="187325" cy="665163"/>
          </a:xfrm>
          <a:custGeom>
            <a:avLst/>
            <a:gdLst>
              <a:gd name="T0" fmla="*/ 24 w 47"/>
              <a:gd name="T1" fmla="*/ 1 h 166"/>
              <a:gd name="T2" fmla="*/ 0 w 47"/>
              <a:gd name="T3" fmla="*/ 0 h 166"/>
              <a:gd name="T4" fmla="*/ 0 w 47"/>
              <a:gd name="T5" fmla="*/ 165 h 166"/>
              <a:gd name="T6" fmla="*/ 24 w 47"/>
              <a:gd name="T7" fmla="*/ 166 h 166"/>
              <a:gd name="T8" fmla="*/ 47 w 47"/>
              <a:gd name="T9" fmla="*/ 165 h 166"/>
              <a:gd name="T10" fmla="*/ 47 w 47"/>
              <a:gd name="T11" fmla="*/ 0 h 166"/>
              <a:gd name="T12" fmla="*/ 24 w 47"/>
              <a:gd name="T13" fmla="*/ 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166">
                <a:moveTo>
                  <a:pt x="24" y="1"/>
                </a:moveTo>
                <a:cubicBezTo>
                  <a:pt x="16" y="1"/>
                  <a:pt x="8" y="1"/>
                  <a:pt x="0" y="0"/>
                </a:cubicBezTo>
                <a:cubicBezTo>
                  <a:pt x="0" y="165"/>
                  <a:pt x="0" y="165"/>
                  <a:pt x="0" y="165"/>
                </a:cubicBezTo>
                <a:cubicBezTo>
                  <a:pt x="8" y="165"/>
                  <a:pt x="16" y="166"/>
                  <a:pt x="24" y="166"/>
                </a:cubicBezTo>
                <a:cubicBezTo>
                  <a:pt x="32" y="166"/>
                  <a:pt x="40" y="165"/>
                  <a:pt x="47" y="165"/>
                </a:cubicBezTo>
                <a:cubicBezTo>
                  <a:pt x="47" y="0"/>
                  <a:pt x="47" y="0"/>
                  <a:pt x="47" y="0"/>
                </a:cubicBezTo>
                <a:cubicBezTo>
                  <a:pt x="40" y="0"/>
                  <a:pt x="32" y="1"/>
                  <a:pt x="24" y="1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326188" y="2501900"/>
            <a:ext cx="187325" cy="665163"/>
          </a:xfrm>
          <a:custGeom>
            <a:avLst/>
            <a:gdLst>
              <a:gd name="T0" fmla="*/ 24 w 47"/>
              <a:gd name="T1" fmla="*/ 164 h 166"/>
              <a:gd name="T2" fmla="*/ 47 w 47"/>
              <a:gd name="T3" fmla="*/ 166 h 166"/>
              <a:gd name="T4" fmla="*/ 47 w 47"/>
              <a:gd name="T5" fmla="*/ 1 h 166"/>
              <a:gd name="T6" fmla="*/ 24 w 47"/>
              <a:gd name="T7" fmla="*/ 0 h 166"/>
              <a:gd name="T8" fmla="*/ 0 w 47"/>
              <a:gd name="T9" fmla="*/ 1 h 166"/>
              <a:gd name="T10" fmla="*/ 0 w 47"/>
              <a:gd name="T11" fmla="*/ 166 h 166"/>
              <a:gd name="T12" fmla="*/ 24 w 47"/>
              <a:gd name="T13" fmla="*/ 1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166">
                <a:moveTo>
                  <a:pt x="24" y="164"/>
                </a:moveTo>
                <a:cubicBezTo>
                  <a:pt x="32" y="164"/>
                  <a:pt x="40" y="165"/>
                  <a:pt x="47" y="166"/>
                </a:cubicBezTo>
                <a:cubicBezTo>
                  <a:pt x="47" y="1"/>
                  <a:pt x="47" y="1"/>
                  <a:pt x="47" y="1"/>
                </a:cubicBezTo>
                <a:cubicBezTo>
                  <a:pt x="40" y="0"/>
                  <a:pt x="32" y="0"/>
                  <a:pt x="24" y="0"/>
                </a:cubicBezTo>
                <a:cubicBezTo>
                  <a:pt x="16" y="0"/>
                  <a:pt x="8" y="0"/>
                  <a:pt x="0" y="1"/>
                </a:cubicBezTo>
                <a:cubicBezTo>
                  <a:pt x="0" y="166"/>
                  <a:pt x="0" y="166"/>
                  <a:pt x="0" y="166"/>
                </a:cubicBezTo>
                <a:cubicBezTo>
                  <a:pt x="8" y="165"/>
                  <a:pt x="16" y="164"/>
                  <a:pt x="24" y="164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095875" y="2954338"/>
            <a:ext cx="604838" cy="604838"/>
          </a:xfrm>
          <a:custGeom>
            <a:avLst/>
            <a:gdLst>
              <a:gd name="T0" fmla="*/ 151 w 151"/>
              <a:gd name="T1" fmla="*/ 117 h 151"/>
              <a:gd name="T2" fmla="*/ 34 w 151"/>
              <a:gd name="T3" fmla="*/ 0 h 151"/>
              <a:gd name="T4" fmla="*/ 0 w 151"/>
              <a:gd name="T5" fmla="*/ 34 h 151"/>
              <a:gd name="T6" fmla="*/ 117 w 151"/>
              <a:gd name="T7" fmla="*/ 151 h 151"/>
              <a:gd name="T8" fmla="*/ 151 w 151"/>
              <a:gd name="T9" fmla="*/ 11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151">
                <a:moveTo>
                  <a:pt x="151" y="117"/>
                </a:moveTo>
                <a:cubicBezTo>
                  <a:pt x="34" y="0"/>
                  <a:pt x="34" y="0"/>
                  <a:pt x="34" y="0"/>
                </a:cubicBezTo>
                <a:cubicBezTo>
                  <a:pt x="22" y="11"/>
                  <a:pt x="11" y="22"/>
                  <a:pt x="0" y="34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27" y="139"/>
                  <a:pt x="138" y="127"/>
                  <a:pt x="151" y="117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158038" y="5018088"/>
            <a:ext cx="601663" cy="601663"/>
          </a:xfrm>
          <a:custGeom>
            <a:avLst/>
            <a:gdLst>
              <a:gd name="T0" fmla="*/ 0 w 150"/>
              <a:gd name="T1" fmla="*/ 33 h 150"/>
              <a:gd name="T2" fmla="*/ 116 w 150"/>
              <a:gd name="T3" fmla="*/ 150 h 150"/>
              <a:gd name="T4" fmla="*/ 150 w 150"/>
              <a:gd name="T5" fmla="*/ 116 h 150"/>
              <a:gd name="T6" fmla="*/ 33 w 150"/>
              <a:gd name="T7" fmla="*/ 0 h 150"/>
              <a:gd name="T8" fmla="*/ 0 w 150"/>
              <a:gd name="T9" fmla="*/ 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50">
                <a:moveTo>
                  <a:pt x="0" y="33"/>
                </a:moveTo>
                <a:cubicBezTo>
                  <a:pt x="116" y="150"/>
                  <a:pt x="116" y="150"/>
                  <a:pt x="116" y="150"/>
                </a:cubicBezTo>
                <a:cubicBezTo>
                  <a:pt x="128" y="139"/>
                  <a:pt x="139" y="128"/>
                  <a:pt x="150" y="116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12"/>
                  <a:pt x="12" y="23"/>
                  <a:pt x="0" y="33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087938" y="5014913"/>
            <a:ext cx="604838" cy="604838"/>
          </a:xfrm>
          <a:custGeom>
            <a:avLst/>
            <a:gdLst>
              <a:gd name="T0" fmla="*/ 145 w 151"/>
              <a:gd name="T1" fmla="*/ 29 h 151"/>
              <a:gd name="T2" fmla="*/ 117 w 151"/>
              <a:gd name="T3" fmla="*/ 0 h 151"/>
              <a:gd name="T4" fmla="*/ 0 w 151"/>
              <a:gd name="T5" fmla="*/ 117 h 151"/>
              <a:gd name="T6" fmla="*/ 34 w 151"/>
              <a:gd name="T7" fmla="*/ 151 h 151"/>
              <a:gd name="T8" fmla="*/ 151 w 151"/>
              <a:gd name="T9" fmla="*/ 34 h 151"/>
              <a:gd name="T10" fmla="*/ 145 w 151"/>
              <a:gd name="T11" fmla="*/ 2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151">
                <a:moveTo>
                  <a:pt x="145" y="29"/>
                </a:moveTo>
                <a:cubicBezTo>
                  <a:pt x="135" y="20"/>
                  <a:pt x="126" y="11"/>
                  <a:pt x="117" y="0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129"/>
                  <a:pt x="22" y="140"/>
                  <a:pt x="34" y="151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49" y="32"/>
                  <a:pt x="147" y="31"/>
                  <a:pt x="145" y="29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146925" y="2959100"/>
            <a:ext cx="600075" cy="600075"/>
          </a:xfrm>
          <a:custGeom>
            <a:avLst/>
            <a:gdLst>
              <a:gd name="T0" fmla="*/ 34 w 150"/>
              <a:gd name="T1" fmla="*/ 150 h 150"/>
              <a:gd name="T2" fmla="*/ 150 w 150"/>
              <a:gd name="T3" fmla="*/ 33 h 150"/>
              <a:gd name="T4" fmla="*/ 117 w 150"/>
              <a:gd name="T5" fmla="*/ 0 h 150"/>
              <a:gd name="T6" fmla="*/ 0 w 150"/>
              <a:gd name="T7" fmla="*/ 116 h 150"/>
              <a:gd name="T8" fmla="*/ 34 w 150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50">
                <a:moveTo>
                  <a:pt x="34" y="150"/>
                </a:moveTo>
                <a:cubicBezTo>
                  <a:pt x="150" y="33"/>
                  <a:pt x="150" y="33"/>
                  <a:pt x="150" y="33"/>
                </a:cubicBezTo>
                <a:cubicBezTo>
                  <a:pt x="140" y="21"/>
                  <a:pt x="129" y="10"/>
                  <a:pt x="117" y="0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27"/>
                  <a:pt x="24" y="138"/>
                  <a:pt x="34" y="150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11"/>
          <p:cNvSpPr>
            <a:spLocks/>
          </p:cNvSpPr>
          <p:nvPr/>
        </p:nvSpPr>
        <p:spPr bwMode="auto">
          <a:xfrm>
            <a:off x="4632325" y="4189413"/>
            <a:ext cx="665163" cy="187325"/>
          </a:xfrm>
          <a:custGeom>
            <a:avLst/>
            <a:gdLst>
              <a:gd name="T0" fmla="*/ 165 w 166"/>
              <a:gd name="T1" fmla="*/ 26 h 47"/>
              <a:gd name="T2" fmla="*/ 166 w 166"/>
              <a:gd name="T3" fmla="*/ 0 h 47"/>
              <a:gd name="T4" fmla="*/ 1 w 166"/>
              <a:gd name="T5" fmla="*/ 0 h 47"/>
              <a:gd name="T6" fmla="*/ 0 w 166"/>
              <a:gd name="T7" fmla="*/ 26 h 47"/>
              <a:gd name="T8" fmla="*/ 1 w 166"/>
              <a:gd name="T9" fmla="*/ 47 h 47"/>
              <a:gd name="T10" fmla="*/ 166 w 166"/>
              <a:gd name="T11" fmla="*/ 47 h 47"/>
              <a:gd name="T12" fmla="*/ 165 w 166"/>
              <a:gd name="T13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47">
                <a:moveTo>
                  <a:pt x="165" y="26"/>
                </a:moveTo>
                <a:cubicBezTo>
                  <a:pt x="165" y="17"/>
                  <a:pt x="166" y="8"/>
                  <a:pt x="16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8"/>
                  <a:pt x="0" y="17"/>
                  <a:pt x="0" y="26"/>
                </a:cubicBezTo>
                <a:cubicBezTo>
                  <a:pt x="0" y="33"/>
                  <a:pt x="1" y="40"/>
                  <a:pt x="1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0"/>
                  <a:pt x="165" y="33"/>
                  <a:pt x="165" y="26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12"/>
          <p:cNvSpPr>
            <a:spLocks/>
          </p:cNvSpPr>
          <p:nvPr/>
        </p:nvSpPr>
        <p:spPr bwMode="auto">
          <a:xfrm>
            <a:off x="7546975" y="4189413"/>
            <a:ext cx="665163" cy="187325"/>
          </a:xfrm>
          <a:custGeom>
            <a:avLst/>
            <a:gdLst>
              <a:gd name="T0" fmla="*/ 2 w 166"/>
              <a:gd name="T1" fmla="*/ 26 h 47"/>
              <a:gd name="T2" fmla="*/ 1 w 166"/>
              <a:gd name="T3" fmla="*/ 47 h 47"/>
              <a:gd name="T4" fmla="*/ 166 w 166"/>
              <a:gd name="T5" fmla="*/ 47 h 47"/>
              <a:gd name="T6" fmla="*/ 166 w 166"/>
              <a:gd name="T7" fmla="*/ 26 h 47"/>
              <a:gd name="T8" fmla="*/ 166 w 166"/>
              <a:gd name="T9" fmla="*/ 0 h 47"/>
              <a:gd name="T10" fmla="*/ 0 w 166"/>
              <a:gd name="T11" fmla="*/ 0 h 47"/>
              <a:gd name="T12" fmla="*/ 2 w 166"/>
              <a:gd name="T13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47">
                <a:moveTo>
                  <a:pt x="2" y="26"/>
                </a:moveTo>
                <a:cubicBezTo>
                  <a:pt x="2" y="33"/>
                  <a:pt x="1" y="40"/>
                  <a:pt x="1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0"/>
                  <a:pt x="166" y="33"/>
                  <a:pt x="166" y="26"/>
                </a:cubicBezTo>
                <a:cubicBezTo>
                  <a:pt x="166" y="17"/>
                  <a:pt x="166" y="8"/>
                  <a:pt x="166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2" y="17"/>
                  <a:pt x="2" y="26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13"/>
          <p:cNvSpPr>
            <a:spLocks/>
          </p:cNvSpPr>
          <p:nvPr/>
        </p:nvSpPr>
        <p:spPr bwMode="auto">
          <a:xfrm>
            <a:off x="5965825" y="5375275"/>
            <a:ext cx="320675" cy="684213"/>
          </a:xfrm>
          <a:custGeom>
            <a:avLst/>
            <a:gdLst>
              <a:gd name="T0" fmla="*/ 33 w 80"/>
              <a:gd name="T1" fmla="*/ 0 h 171"/>
              <a:gd name="T2" fmla="*/ 0 w 80"/>
              <a:gd name="T3" fmla="*/ 162 h 171"/>
              <a:gd name="T4" fmla="*/ 46 w 80"/>
              <a:gd name="T5" fmla="*/ 171 h 171"/>
              <a:gd name="T6" fmla="*/ 80 w 80"/>
              <a:gd name="T7" fmla="*/ 10 h 171"/>
              <a:gd name="T8" fmla="*/ 33 w 80"/>
              <a:gd name="T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71">
                <a:moveTo>
                  <a:pt x="33" y="0"/>
                </a:moveTo>
                <a:cubicBezTo>
                  <a:pt x="0" y="162"/>
                  <a:pt x="0" y="162"/>
                  <a:pt x="0" y="162"/>
                </a:cubicBezTo>
                <a:cubicBezTo>
                  <a:pt x="15" y="166"/>
                  <a:pt x="31" y="169"/>
                  <a:pt x="46" y="171"/>
                </a:cubicBezTo>
                <a:cubicBezTo>
                  <a:pt x="80" y="10"/>
                  <a:pt x="80" y="10"/>
                  <a:pt x="80" y="10"/>
                </a:cubicBezTo>
                <a:cubicBezTo>
                  <a:pt x="64" y="8"/>
                  <a:pt x="48" y="5"/>
                  <a:pt x="33" y="0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14"/>
          <p:cNvSpPr>
            <a:spLocks/>
          </p:cNvSpPr>
          <p:nvPr/>
        </p:nvSpPr>
        <p:spPr bwMode="auto">
          <a:xfrm>
            <a:off x="6554788" y="2522538"/>
            <a:ext cx="315913" cy="684213"/>
          </a:xfrm>
          <a:custGeom>
            <a:avLst/>
            <a:gdLst>
              <a:gd name="T0" fmla="*/ 46 w 79"/>
              <a:gd name="T1" fmla="*/ 171 h 171"/>
              <a:gd name="T2" fmla="*/ 79 w 79"/>
              <a:gd name="T3" fmla="*/ 9 h 171"/>
              <a:gd name="T4" fmla="*/ 33 w 79"/>
              <a:gd name="T5" fmla="*/ 0 h 171"/>
              <a:gd name="T6" fmla="*/ 0 w 79"/>
              <a:gd name="T7" fmla="*/ 162 h 171"/>
              <a:gd name="T8" fmla="*/ 46 w 79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71">
                <a:moveTo>
                  <a:pt x="46" y="171"/>
                </a:moveTo>
                <a:cubicBezTo>
                  <a:pt x="79" y="9"/>
                  <a:pt x="79" y="9"/>
                  <a:pt x="79" y="9"/>
                </a:cubicBezTo>
                <a:cubicBezTo>
                  <a:pt x="64" y="5"/>
                  <a:pt x="49" y="2"/>
                  <a:pt x="33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16" y="163"/>
                  <a:pt x="31" y="166"/>
                  <a:pt x="46" y="171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15"/>
          <p:cNvSpPr>
            <a:spLocks/>
          </p:cNvSpPr>
          <p:nvPr/>
        </p:nvSpPr>
        <p:spPr bwMode="auto">
          <a:xfrm>
            <a:off x="6965950" y="5178425"/>
            <a:ext cx="520700" cy="657225"/>
          </a:xfrm>
          <a:custGeom>
            <a:avLst/>
            <a:gdLst>
              <a:gd name="T0" fmla="*/ 0 w 130"/>
              <a:gd name="T1" fmla="*/ 26 h 164"/>
              <a:gd name="T2" fmla="*/ 91 w 130"/>
              <a:gd name="T3" fmla="*/ 164 h 164"/>
              <a:gd name="T4" fmla="*/ 130 w 130"/>
              <a:gd name="T5" fmla="*/ 138 h 164"/>
              <a:gd name="T6" fmla="*/ 40 w 130"/>
              <a:gd name="T7" fmla="*/ 0 h 164"/>
              <a:gd name="T8" fmla="*/ 0 w 130"/>
              <a:gd name="T9" fmla="*/ 2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64">
                <a:moveTo>
                  <a:pt x="0" y="26"/>
                </a:moveTo>
                <a:cubicBezTo>
                  <a:pt x="91" y="164"/>
                  <a:pt x="91" y="164"/>
                  <a:pt x="91" y="164"/>
                </a:cubicBezTo>
                <a:cubicBezTo>
                  <a:pt x="105" y="156"/>
                  <a:pt x="118" y="147"/>
                  <a:pt x="130" y="138"/>
                </a:cubicBezTo>
                <a:cubicBezTo>
                  <a:pt x="40" y="0"/>
                  <a:pt x="40" y="0"/>
                  <a:pt x="40" y="0"/>
                </a:cubicBezTo>
                <a:cubicBezTo>
                  <a:pt x="27" y="10"/>
                  <a:pt x="14" y="19"/>
                  <a:pt x="0" y="26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16"/>
          <p:cNvSpPr>
            <a:spLocks/>
          </p:cNvSpPr>
          <p:nvPr/>
        </p:nvSpPr>
        <p:spPr bwMode="auto">
          <a:xfrm>
            <a:off x="5364163" y="2743200"/>
            <a:ext cx="525463" cy="657225"/>
          </a:xfrm>
          <a:custGeom>
            <a:avLst/>
            <a:gdLst>
              <a:gd name="T0" fmla="*/ 131 w 131"/>
              <a:gd name="T1" fmla="*/ 138 h 164"/>
              <a:gd name="T2" fmla="*/ 40 w 131"/>
              <a:gd name="T3" fmla="*/ 0 h 164"/>
              <a:gd name="T4" fmla="*/ 0 w 131"/>
              <a:gd name="T5" fmla="*/ 27 h 164"/>
              <a:gd name="T6" fmla="*/ 91 w 131"/>
              <a:gd name="T7" fmla="*/ 164 h 164"/>
              <a:gd name="T8" fmla="*/ 131 w 131"/>
              <a:gd name="T9" fmla="*/ 1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64">
                <a:moveTo>
                  <a:pt x="131" y="138"/>
                </a:moveTo>
                <a:cubicBezTo>
                  <a:pt x="40" y="0"/>
                  <a:pt x="40" y="0"/>
                  <a:pt x="40" y="0"/>
                </a:cubicBezTo>
                <a:cubicBezTo>
                  <a:pt x="26" y="8"/>
                  <a:pt x="13" y="17"/>
                  <a:pt x="0" y="27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103" y="155"/>
                  <a:pt x="117" y="146"/>
                  <a:pt x="131" y="138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17"/>
          <p:cNvSpPr>
            <a:spLocks/>
          </p:cNvSpPr>
          <p:nvPr/>
        </p:nvSpPr>
        <p:spPr bwMode="auto">
          <a:xfrm>
            <a:off x="4876800" y="4826000"/>
            <a:ext cx="655638" cy="525463"/>
          </a:xfrm>
          <a:custGeom>
            <a:avLst/>
            <a:gdLst>
              <a:gd name="T0" fmla="*/ 138 w 164"/>
              <a:gd name="T1" fmla="*/ 0 h 131"/>
              <a:gd name="T2" fmla="*/ 0 w 164"/>
              <a:gd name="T3" fmla="*/ 91 h 131"/>
              <a:gd name="T4" fmla="*/ 26 w 164"/>
              <a:gd name="T5" fmla="*/ 131 h 131"/>
              <a:gd name="T6" fmla="*/ 164 w 164"/>
              <a:gd name="T7" fmla="*/ 40 h 131"/>
              <a:gd name="T8" fmla="*/ 138 w 164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31">
                <a:moveTo>
                  <a:pt x="138" y="0"/>
                </a:moveTo>
                <a:cubicBezTo>
                  <a:pt x="0" y="91"/>
                  <a:pt x="0" y="91"/>
                  <a:pt x="0" y="91"/>
                </a:cubicBezTo>
                <a:cubicBezTo>
                  <a:pt x="8" y="105"/>
                  <a:pt x="16" y="118"/>
                  <a:pt x="26" y="131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54" y="27"/>
                  <a:pt x="146" y="14"/>
                  <a:pt x="138" y="0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18"/>
          <p:cNvSpPr>
            <a:spLocks/>
          </p:cNvSpPr>
          <p:nvPr/>
        </p:nvSpPr>
        <p:spPr bwMode="auto">
          <a:xfrm>
            <a:off x="7307263" y="3222625"/>
            <a:ext cx="655638" cy="525463"/>
          </a:xfrm>
          <a:custGeom>
            <a:avLst/>
            <a:gdLst>
              <a:gd name="T0" fmla="*/ 26 w 164"/>
              <a:gd name="T1" fmla="*/ 131 h 131"/>
              <a:gd name="T2" fmla="*/ 164 w 164"/>
              <a:gd name="T3" fmla="*/ 40 h 131"/>
              <a:gd name="T4" fmla="*/ 138 w 164"/>
              <a:gd name="T5" fmla="*/ 0 h 131"/>
              <a:gd name="T6" fmla="*/ 0 w 164"/>
              <a:gd name="T7" fmla="*/ 91 h 131"/>
              <a:gd name="T8" fmla="*/ 26 w 164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31">
                <a:moveTo>
                  <a:pt x="26" y="131"/>
                </a:moveTo>
                <a:cubicBezTo>
                  <a:pt x="164" y="40"/>
                  <a:pt x="164" y="40"/>
                  <a:pt x="164" y="40"/>
                </a:cubicBezTo>
                <a:cubicBezTo>
                  <a:pt x="156" y="26"/>
                  <a:pt x="147" y="13"/>
                  <a:pt x="138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10" y="104"/>
                  <a:pt x="19" y="117"/>
                  <a:pt x="26" y="131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19"/>
          <p:cNvSpPr>
            <a:spLocks/>
          </p:cNvSpPr>
          <p:nvPr/>
        </p:nvSpPr>
        <p:spPr bwMode="auto">
          <a:xfrm>
            <a:off x="7507288" y="4418013"/>
            <a:ext cx="688975" cy="320675"/>
          </a:xfrm>
          <a:custGeom>
            <a:avLst/>
            <a:gdLst>
              <a:gd name="T0" fmla="*/ 0 w 172"/>
              <a:gd name="T1" fmla="*/ 47 h 80"/>
              <a:gd name="T2" fmla="*/ 162 w 172"/>
              <a:gd name="T3" fmla="*/ 80 h 80"/>
              <a:gd name="T4" fmla="*/ 172 w 172"/>
              <a:gd name="T5" fmla="*/ 34 h 80"/>
              <a:gd name="T6" fmla="*/ 10 w 172"/>
              <a:gd name="T7" fmla="*/ 0 h 80"/>
              <a:gd name="T8" fmla="*/ 0 w 172"/>
              <a:gd name="T9" fmla="*/ 4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80">
                <a:moveTo>
                  <a:pt x="0" y="47"/>
                </a:moveTo>
                <a:cubicBezTo>
                  <a:pt x="162" y="80"/>
                  <a:pt x="162" y="80"/>
                  <a:pt x="162" y="80"/>
                </a:cubicBezTo>
                <a:cubicBezTo>
                  <a:pt x="166" y="65"/>
                  <a:pt x="169" y="49"/>
                  <a:pt x="172" y="34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16"/>
                  <a:pt x="5" y="32"/>
                  <a:pt x="0" y="47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20"/>
          <p:cNvSpPr>
            <a:spLocks/>
          </p:cNvSpPr>
          <p:nvPr/>
        </p:nvSpPr>
        <p:spPr bwMode="auto">
          <a:xfrm>
            <a:off x="4656138" y="3832225"/>
            <a:ext cx="684213" cy="317500"/>
          </a:xfrm>
          <a:custGeom>
            <a:avLst/>
            <a:gdLst>
              <a:gd name="T0" fmla="*/ 171 w 171"/>
              <a:gd name="T1" fmla="*/ 33 h 79"/>
              <a:gd name="T2" fmla="*/ 10 w 171"/>
              <a:gd name="T3" fmla="*/ 0 h 79"/>
              <a:gd name="T4" fmla="*/ 0 w 171"/>
              <a:gd name="T5" fmla="*/ 46 h 79"/>
              <a:gd name="T6" fmla="*/ 162 w 171"/>
              <a:gd name="T7" fmla="*/ 79 h 79"/>
              <a:gd name="T8" fmla="*/ 171 w 171"/>
              <a:gd name="T9" fmla="*/ 3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79">
                <a:moveTo>
                  <a:pt x="171" y="33"/>
                </a:moveTo>
                <a:cubicBezTo>
                  <a:pt x="10" y="0"/>
                  <a:pt x="10" y="0"/>
                  <a:pt x="10" y="0"/>
                </a:cubicBezTo>
                <a:cubicBezTo>
                  <a:pt x="5" y="15"/>
                  <a:pt x="2" y="30"/>
                  <a:pt x="0" y="46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4" y="63"/>
                  <a:pt x="167" y="48"/>
                  <a:pt x="171" y="33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21"/>
          <p:cNvSpPr>
            <a:spLocks/>
          </p:cNvSpPr>
          <p:nvPr/>
        </p:nvSpPr>
        <p:spPr bwMode="auto">
          <a:xfrm>
            <a:off x="6778625" y="2609850"/>
            <a:ext cx="436563" cy="681038"/>
          </a:xfrm>
          <a:custGeom>
            <a:avLst/>
            <a:gdLst>
              <a:gd name="T0" fmla="*/ 43 w 109"/>
              <a:gd name="T1" fmla="*/ 170 h 170"/>
              <a:gd name="T2" fmla="*/ 109 w 109"/>
              <a:gd name="T3" fmla="*/ 19 h 170"/>
              <a:gd name="T4" fmla="*/ 65 w 109"/>
              <a:gd name="T5" fmla="*/ 0 h 170"/>
              <a:gd name="T6" fmla="*/ 0 w 109"/>
              <a:gd name="T7" fmla="*/ 152 h 170"/>
              <a:gd name="T8" fmla="*/ 43 w 109"/>
              <a:gd name="T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70">
                <a:moveTo>
                  <a:pt x="43" y="170"/>
                </a:moveTo>
                <a:cubicBezTo>
                  <a:pt x="109" y="19"/>
                  <a:pt x="109" y="19"/>
                  <a:pt x="109" y="19"/>
                </a:cubicBezTo>
                <a:cubicBezTo>
                  <a:pt x="95" y="12"/>
                  <a:pt x="80" y="6"/>
                  <a:pt x="65" y="0"/>
                </a:cubicBezTo>
                <a:cubicBezTo>
                  <a:pt x="0" y="152"/>
                  <a:pt x="0" y="152"/>
                  <a:pt x="0" y="152"/>
                </a:cubicBezTo>
                <a:cubicBezTo>
                  <a:pt x="15" y="157"/>
                  <a:pt x="29" y="163"/>
                  <a:pt x="43" y="170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22"/>
          <p:cNvSpPr>
            <a:spLocks/>
          </p:cNvSpPr>
          <p:nvPr/>
        </p:nvSpPr>
        <p:spPr bwMode="auto">
          <a:xfrm>
            <a:off x="5621338" y="5283200"/>
            <a:ext cx="436563" cy="684213"/>
          </a:xfrm>
          <a:custGeom>
            <a:avLst/>
            <a:gdLst>
              <a:gd name="T0" fmla="*/ 66 w 109"/>
              <a:gd name="T1" fmla="*/ 0 h 171"/>
              <a:gd name="T2" fmla="*/ 0 w 109"/>
              <a:gd name="T3" fmla="*/ 152 h 171"/>
              <a:gd name="T4" fmla="*/ 44 w 109"/>
              <a:gd name="T5" fmla="*/ 171 h 171"/>
              <a:gd name="T6" fmla="*/ 109 w 109"/>
              <a:gd name="T7" fmla="*/ 20 h 171"/>
              <a:gd name="T8" fmla="*/ 66 w 109"/>
              <a:gd name="T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71">
                <a:moveTo>
                  <a:pt x="66" y="0"/>
                </a:moveTo>
                <a:cubicBezTo>
                  <a:pt x="0" y="152"/>
                  <a:pt x="0" y="152"/>
                  <a:pt x="0" y="152"/>
                </a:cubicBezTo>
                <a:cubicBezTo>
                  <a:pt x="14" y="159"/>
                  <a:pt x="29" y="166"/>
                  <a:pt x="44" y="171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94" y="14"/>
                  <a:pt x="80" y="8"/>
                  <a:pt x="66" y="0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23"/>
          <p:cNvSpPr>
            <a:spLocks/>
          </p:cNvSpPr>
          <p:nvPr/>
        </p:nvSpPr>
        <p:spPr bwMode="auto">
          <a:xfrm>
            <a:off x="5676900" y="2593975"/>
            <a:ext cx="420688" cy="685800"/>
          </a:xfrm>
          <a:custGeom>
            <a:avLst/>
            <a:gdLst>
              <a:gd name="T0" fmla="*/ 105 w 105"/>
              <a:gd name="T1" fmla="*/ 153 h 171"/>
              <a:gd name="T2" fmla="*/ 45 w 105"/>
              <a:gd name="T3" fmla="*/ 0 h 171"/>
              <a:gd name="T4" fmla="*/ 0 w 105"/>
              <a:gd name="T5" fmla="*/ 17 h 171"/>
              <a:gd name="T6" fmla="*/ 61 w 105"/>
              <a:gd name="T7" fmla="*/ 171 h 171"/>
              <a:gd name="T8" fmla="*/ 105 w 105"/>
              <a:gd name="T9" fmla="*/ 153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71">
                <a:moveTo>
                  <a:pt x="105" y="153"/>
                </a:moveTo>
                <a:cubicBezTo>
                  <a:pt x="45" y="0"/>
                  <a:pt x="45" y="0"/>
                  <a:pt x="45" y="0"/>
                </a:cubicBezTo>
                <a:cubicBezTo>
                  <a:pt x="29" y="5"/>
                  <a:pt x="15" y="11"/>
                  <a:pt x="0" y="1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75" y="164"/>
                  <a:pt x="90" y="158"/>
                  <a:pt x="105" y="153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24"/>
          <p:cNvSpPr>
            <a:spLocks/>
          </p:cNvSpPr>
          <p:nvPr/>
        </p:nvSpPr>
        <p:spPr bwMode="auto">
          <a:xfrm>
            <a:off x="6754813" y="5302250"/>
            <a:ext cx="419100" cy="685800"/>
          </a:xfrm>
          <a:custGeom>
            <a:avLst/>
            <a:gdLst>
              <a:gd name="T0" fmla="*/ 0 w 105"/>
              <a:gd name="T1" fmla="*/ 18 h 171"/>
              <a:gd name="T2" fmla="*/ 60 w 105"/>
              <a:gd name="T3" fmla="*/ 171 h 171"/>
              <a:gd name="T4" fmla="*/ 105 w 105"/>
              <a:gd name="T5" fmla="*/ 154 h 171"/>
              <a:gd name="T6" fmla="*/ 44 w 105"/>
              <a:gd name="T7" fmla="*/ 0 h 171"/>
              <a:gd name="T8" fmla="*/ 0 w 105"/>
              <a:gd name="T9" fmla="*/ 1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71">
                <a:moveTo>
                  <a:pt x="0" y="18"/>
                </a:moveTo>
                <a:cubicBezTo>
                  <a:pt x="60" y="171"/>
                  <a:pt x="60" y="171"/>
                  <a:pt x="60" y="171"/>
                </a:cubicBezTo>
                <a:cubicBezTo>
                  <a:pt x="75" y="166"/>
                  <a:pt x="90" y="160"/>
                  <a:pt x="105" y="154"/>
                </a:cubicBezTo>
                <a:cubicBezTo>
                  <a:pt x="44" y="0"/>
                  <a:pt x="44" y="0"/>
                  <a:pt x="44" y="0"/>
                </a:cubicBezTo>
                <a:cubicBezTo>
                  <a:pt x="30" y="7"/>
                  <a:pt x="15" y="13"/>
                  <a:pt x="0" y="18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25"/>
          <p:cNvSpPr>
            <a:spLocks/>
          </p:cNvSpPr>
          <p:nvPr/>
        </p:nvSpPr>
        <p:spPr bwMode="auto">
          <a:xfrm>
            <a:off x="4724400" y="4613275"/>
            <a:ext cx="684213" cy="420688"/>
          </a:xfrm>
          <a:custGeom>
            <a:avLst/>
            <a:gdLst>
              <a:gd name="T0" fmla="*/ 154 w 171"/>
              <a:gd name="T1" fmla="*/ 0 h 105"/>
              <a:gd name="T2" fmla="*/ 0 w 171"/>
              <a:gd name="T3" fmla="*/ 61 h 105"/>
              <a:gd name="T4" fmla="*/ 17 w 171"/>
              <a:gd name="T5" fmla="*/ 105 h 105"/>
              <a:gd name="T6" fmla="*/ 171 w 171"/>
              <a:gd name="T7" fmla="*/ 44 h 105"/>
              <a:gd name="T8" fmla="*/ 154 w 171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05">
                <a:moveTo>
                  <a:pt x="154" y="0"/>
                </a:moveTo>
                <a:cubicBezTo>
                  <a:pt x="0" y="61"/>
                  <a:pt x="0" y="61"/>
                  <a:pt x="0" y="61"/>
                </a:cubicBezTo>
                <a:cubicBezTo>
                  <a:pt x="5" y="76"/>
                  <a:pt x="11" y="90"/>
                  <a:pt x="17" y="105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64" y="30"/>
                  <a:pt x="159" y="15"/>
                  <a:pt x="154" y="0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26"/>
          <p:cNvSpPr>
            <a:spLocks/>
          </p:cNvSpPr>
          <p:nvPr/>
        </p:nvSpPr>
        <p:spPr bwMode="auto">
          <a:xfrm>
            <a:off x="7431088" y="3540125"/>
            <a:ext cx="684213" cy="420688"/>
          </a:xfrm>
          <a:custGeom>
            <a:avLst/>
            <a:gdLst>
              <a:gd name="T0" fmla="*/ 7 w 171"/>
              <a:gd name="T1" fmla="*/ 75 h 105"/>
              <a:gd name="T2" fmla="*/ 18 w 171"/>
              <a:gd name="T3" fmla="*/ 105 h 105"/>
              <a:gd name="T4" fmla="*/ 171 w 171"/>
              <a:gd name="T5" fmla="*/ 44 h 105"/>
              <a:gd name="T6" fmla="*/ 158 w 171"/>
              <a:gd name="T7" fmla="*/ 10 h 105"/>
              <a:gd name="T8" fmla="*/ 154 w 171"/>
              <a:gd name="T9" fmla="*/ 0 h 105"/>
              <a:gd name="T10" fmla="*/ 0 w 171"/>
              <a:gd name="T11" fmla="*/ 61 h 105"/>
              <a:gd name="T12" fmla="*/ 7 w 171"/>
              <a:gd name="T13" fmla="*/ 7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" h="105">
                <a:moveTo>
                  <a:pt x="7" y="75"/>
                </a:moveTo>
                <a:cubicBezTo>
                  <a:pt x="11" y="85"/>
                  <a:pt x="15" y="95"/>
                  <a:pt x="18" y="105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67" y="32"/>
                  <a:pt x="163" y="21"/>
                  <a:pt x="158" y="10"/>
                </a:cubicBezTo>
                <a:cubicBezTo>
                  <a:pt x="157" y="6"/>
                  <a:pt x="155" y="3"/>
                  <a:pt x="154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5"/>
                  <a:pt x="5" y="70"/>
                  <a:pt x="7" y="75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27"/>
          <p:cNvSpPr>
            <a:spLocks/>
          </p:cNvSpPr>
          <p:nvPr/>
        </p:nvSpPr>
        <p:spPr bwMode="auto">
          <a:xfrm>
            <a:off x="7423150" y="4646613"/>
            <a:ext cx="681038" cy="436563"/>
          </a:xfrm>
          <a:custGeom>
            <a:avLst/>
            <a:gdLst>
              <a:gd name="T0" fmla="*/ 0 w 170"/>
              <a:gd name="T1" fmla="*/ 44 h 109"/>
              <a:gd name="T2" fmla="*/ 151 w 170"/>
              <a:gd name="T3" fmla="*/ 109 h 109"/>
              <a:gd name="T4" fmla="*/ 170 w 170"/>
              <a:gd name="T5" fmla="*/ 65 h 109"/>
              <a:gd name="T6" fmla="*/ 18 w 170"/>
              <a:gd name="T7" fmla="*/ 0 h 109"/>
              <a:gd name="T8" fmla="*/ 0 w 170"/>
              <a:gd name="T9" fmla="*/ 4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09">
                <a:moveTo>
                  <a:pt x="0" y="44"/>
                </a:moveTo>
                <a:cubicBezTo>
                  <a:pt x="151" y="109"/>
                  <a:pt x="151" y="109"/>
                  <a:pt x="151" y="109"/>
                </a:cubicBezTo>
                <a:cubicBezTo>
                  <a:pt x="158" y="95"/>
                  <a:pt x="165" y="80"/>
                  <a:pt x="170" y="65"/>
                </a:cubicBezTo>
                <a:cubicBezTo>
                  <a:pt x="18" y="0"/>
                  <a:pt x="18" y="0"/>
                  <a:pt x="18" y="0"/>
                </a:cubicBezTo>
                <a:cubicBezTo>
                  <a:pt x="13" y="15"/>
                  <a:pt x="7" y="30"/>
                  <a:pt x="0" y="44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28"/>
          <p:cNvSpPr>
            <a:spLocks/>
          </p:cNvSpPr>
          <p:nvPr/>
        </p:nvSpPr>
        <p:spPr bwMode="auto">
          <a:xfrm>
            <a:off x="4748213" y="3487738"/>
            <a:ext cx="684213" cy="436563"/>
          </a:xfrm>
          <a:custGeom>
            <a:avLst/>
            <a:gdLst>
              <a:gd name="T0" fmla="*/ 159 w 171"/>
              <a:gd name="T1" fmla="*/ 89 h 109"/>
              <a:gd name="T2" fmla="*/ 171 w 171"/>
              <a:gd name="T3" fmla="*/ 66 h 109"/>
              <a:gd name="T4" fmla="*/ 19 w 171"/>
              <a:gd name="T5" fmla="*/ 0 h 109"/>
              <a:gd name="T6" fmla="*/ 8 w 171"/>
              <a:gd name="T7" fmla="*/ 24 h 109"/>
              <a:gd name="T8" fmla="*/ 0 w 171"/>
              <a:gd name="T9" fmla="*/ 44 h 109"/>
              <a:gd name="T10" fmla="*/ 152 w 171"/>
              <a:gd name="T11" fmla="*/ 109 h 109"/>
              <a:gd name="T12" fmla="*/ 159 w 171"/>
              <a:gd name="T13" fmla="*/ 8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" h="109">
                <a:moveTo>
                  <a:pt x="159" y="89"/>
                </a:moveTo>
                <a:cubicBezTo>
                  <a:pt x="163" y="81"/>
                  <a:pt x="166" y="74"/>
                  <a:pt x="171" y="66"/>
                </a:cubicBezTo>
                <a:cubicBezTo>
                  <a:pt x="19" y="0"/>
                  <a:pt x="19" y="0"/>
                  <a:pt x="19" y="0"/>
                </a:cubicBezTo>
                <a:cubicBezTo>
                  <a:pt x="15" y="8"/>
                  <a:pt x="11" y="16"/>
                  <a:pt x="8" y="24"/>
                </a:cubicBezTo>
                <a:cubicBezTo>
                  <a:pt x="5" y="31"/>
                  <a:pt x="2" y="37"/>
                  <a:pt x="0" y="44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4" y="103"/>
                  <a:pt x="156" y="96"/>
                  <a:pt x="159" y="89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29"/>
          <p:cNvSpPr>
            <a:spLocks/>
          </p:cNvSpPr>
          <p:nvPr/>
        </p:nvSpPr>
        <p:spPr bwMode="auto">
          <a:xfrm>
            <a:off x="6970713" y="2759075"/>
            <a:ext cx="531813" cy="652463"/>
          </a:xfrm>
          <a:custGeom>
            <a:avLst/>
            <a:gdLst>
              <a:gd name="T0" fmla="*/ 12 w 133"/>
              <a:gd name="T1" fmla="*/ 143 h 163"/>
              <a:gd name="T2" fmla="*/ 40 w 133"/>
              <a:gd name="T3" fmla="*/ 163 h 163"/>
              <a:gd name="T4" fmla="*/ 133 w 133"/>
              <a:gd name="T5" fmla="*/ 27 h 163"/>
              <a:gd name="T6" fmla="*/ 103 w 133"/>
              <a:gd name="T7" fmla="*/ 6 h 163"/>
              <a:gd name="T8" fmla="*/ 93 w 133"/>
              <a:gd name="T9" fmla="*/ 0 h 163"/>
              <a:gd name="T10" fmla="*/ 0 w 133"/>
              <a:gd name="T11" fmla="*/ 136 h 163"/>
              <a:gd name="T12" fmla="*/ 12 w 133"/>
              <a:gd name="T13" fmla="*/ 14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63">
                <a:moveTo>
                  <a:pt x="12" y="143"/>
                </a:moveTo>
                <a:cubicBezTo>
                  <a:pt x="22" y="149"/>
                  <a:pt x="31" y="156"/>
                  <a:pt x="40" y="163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23" y="19"/>
                  <a:pt x="113" y="12"/>
                  <a:pt x="103" y="6"/>
                </a:cubicBezTo>
                <a:cubicBezTo>
                  <a:pt x="100" y="4"/>
                  <a:pt x="97" y="2"/>
                  <a:pt x="93" y="0"/>
                </a:cubicBezTo>
                <a:cubicBezTo>
                  <a:pt x="0" y="136"/>
                  <a:pt x="0" y="136"/>
                  <a:pt x="0" y="136"/>
                </a:cubicBezTo>
                <a:cubicBezTo>
                  <a:pt x="4" y="139"/>
                  <a:pt x="8" y="141"/>
                  <a:pt x="12" y="143"/>
                </a:cubicBezTo>
                <a:close/>
              </a:path>
            </a:pathLst>
          </a:custGeom>
          <a:solidFill>
            <a:srgbClr val="D5D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30"/>
          <p:cNvSpPr>
            <a:spLocks/>
          </p:cNvSpPr>
          <p:nvPr/>
        </p:nvSpPr>
        <p:spPr bwMode="auto">
          <a:xfrm>
            <a:off x="5332413" y="5162550"/>
            <a:ext cx="528638" cy="657225"/>
          </a:xfrm>
          <a:custGeom>
            <a:avLst/>
            <a:gdLst>
              <a:gd name="T0" fmla="*/ 93 w 132"/>
              <a:gd name="T1" fmla="*/ 0 h 164"/>
              <a:gd name="T2" fmla="*/ 0 w 132"/>
              <a:gd name="T3" fmla="*/ 137 h 164"/>
              <a:gd name="T4" fmla="*/ 39 w 132"/>
              <a:gd name="T5" fmla="*/ 164 h 164"/>
              <a:gd name="T6" fmla="*/ 132 w 132"/>
              <a:gd name="T7" fmla="*/ 27 h 164"/>
              <a:gd name="T8" fmla="*/ 93 w 132"/>
              <a:gd name="T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64">
                <a:moveTo>
                  <a:pt x="93" y="0"/>
                </a:moveTo>
                <a:cubicBezTo>
                  <a:pt x="0" y="137"/>
                  <a:pt x="0" y="137"/>
                  <a:pt x="0" y="137"/>
                </a:cubicBezTo>
                <a:cubicBezTo>
                  <a:pt x="12" y="146"/>
                  <a:pt x="25" y="156"/>
                  <a:pt x="39" y="164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18" y="19"/>
                  <a:pt x="105" y="10"/>
                  <a:pt x="93" y="0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>
            <a:off x="5997575" y="2517775"/>
            <a:ext cx="312738" cy="685800"/>
          </a:xfrm>
          <a:custGeom>
            <a:avLst/>
            <a:gdLst>
              <a:gd name="T0" fmla="*/ 78 w 78"/>
              <a:gd name="T1" fmla="*/ 162 h 171"/>
              <a:gd name="T2" fmla="*/ 47 w 78"/>
              <a:gd name="T3" fmla="*/ 0 h 171"/>
              <a:gd name="T4" fmla="*/ 0 w 78"/>
              <a:gd name="T5" fmla="*/ 9 h 171"/>
              <a:gd name="T6" fmla="*/ 31 w 78"/>
              <a:gd name="T7" fmla="*/ 171 h 171"/>
              <a:gd name="T8" fmla="*/ 78 w 78"/>
              <a:gd name="T9" fmla="*/ 16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1">
                <a:moveTo>
                  <a:pt x="78" y="162"/>
                </a:moveTo>
                <a:cubicBezTo>
                  <a:pt x="47" y="0"/>
                  <a:pt x="47" y="0"/>
                  <a:pt x="47" y="0"/>
                </a:cubicBezTo>
                <a:cubicBezTo>
                  <a:pt x="31" y="2"/>
                  <a:pt x="16" y="5"/>
                  <a:pt x="0" y="9"/>
                </a:cubicBezTo>
                <a:cubicBezTo>
                  <a:pt x="31" y="171"/>
                  <a:pt x="31" y="171"/>
                  <a:pt x="31" y="171"/>
                </a:cubicBezTo>
                <a:cubicBezTo>
                  <a:pt x="46" y="167"/>
                  <a:pt x="62" y="164"/>
                  <a:pt x="78" y="162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32"/>
          <p:cNvSpPr>
            <a:spLocks/>
          </p:cNvSpPr>
          <p:nvPr/>
        </p:nvSpPr>
        <p:spPr bwMode="auto">
          <a:xfrm>
            <a:off x="6537325" y="5378450"/>
            <a:ext cx="312738" cy="690563"/>
          </a:xfrm>
          <a:custGeom>
            <a:avLst/>
            <a:gdLst>
              <a:gd name="T0" fmla="*/ 0 w 78"/>
              <a:gd name="T1" fmla="*/ 10 h 172"/>
              <a:gd name="T2" fmla="*/ 31 w 78"/>
              <a:gd name="T3" fmla="*/ 172 h 172"/>
              <a:gd name="T4" fmla="*/ 78 w 78"/>
              <a:gd name="T5" fmla="*/ 163 h 172"/>
              <a:gd name="T6" fmla="*/ 47 w 78"/>
              <a:gd name="T7" fmla="*/ 0 h 172"/>
              <a:gd name="T8" fmla="*/ 0 w 78"/>
              <a:gd name="T9" fmla="*/ 1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2">
                <a:moveTo>
                  <a:pt x="0" y="10"/>
                </a:moveTo>
                <a:cubicBezTo>
                  <a:pt x="31" y="172"/>
                  <a:pt x="31" y="172"/>
                  <a:pt x="31" y="172"/>
                </a:cubicBezTo>
                <a:cubicBezTo>
                  <a:pt x="47" y="169"/>
                  <a:pt x="63" y="167"/>
                  <a:pt x="78" y="163"/>
                </a:cubicBezTo>
                <a:cubicBezTo>
                  <a:pt x="47" y="0"/>
                  <a:pt x="47" y="0"/>
                  <a:pt x="47" y="0"/>
                </a:cubicBezTo>
                <a:cubicBezTo>
                  <a:pt x="32" y="5"/>
                  <a:pt x="16" y="8"/>
                  <a:pt x="0" y="10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33"/>
          <p:cNvSpPr>
            <a:spLocks/>
          </p:cNvSpPr>
          <p:nvPr/>
        </p:nvSpPr>
        <p:spPr bwMode="auto">
          <a:xfrm>
            <a:off x="7510463" y="3860800"/>
            <a:ext cx="685800" cy="307975"/>
          </a:xfrm>
          <a:custGeom>
            <a:avLst/>
            <a:gdLst>
              <a:gd name="T0" fmla="*/ 9 w 171"/>
              <a:gd name="T1" fmla="*/ 77 h 77"/>
              <a:gd name="T2" fmla="*/ 171 w 171"/>
              <a:gd name="T3" fmla="*/ 47 h 77"/>
              <a:gd name="T4" fmla="*/ 162 w 171"/>
              <a:gd name="T5" fmla="*/ 0 h 77"/>
              <a:gd name="T6" fmla="*/ 0 w 171"/>
              <a:gd name="T7" fmla="*/ 31 h 77"/>
              <a:gd name="T8" fmla="*/ 9 w 171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77">
                <a:moveTo>
                  <a:pt x="9" y="77"/>
                </a:moveTo>
                <a:cubicBezTo>
                  <a:pt x="171" y="47"/>
                  <a:pt x="171" y="47"/>
                  <a:pt x="171" y="47"/>
                </a:cubicBezTo>
                <a:cubicBezTo>
                  <a:pt x="169" y="31"/>
                  <a:pt x="166" y="15"/>
                  <a:pt x="16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4" y="46"/>
                  <a:pt x="7" y="61"/>
                  <a:pt x="9" y="77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34"/>
          <p:cNvSpPr>
            <a:spLocks/>
          </p:cNvSpPr>
          <p:nvPr/>
        </p:nvSpPr>
        <p:spPr bwMode="auto">
          <a:xfrm>
            <a:off x="4648200" y="4402138"/>
            <a:ext cx="684213" cy="307975"/>
          </a:xfrm>
          <a:custGeom>
            <a:avLst/>
            <a:gdLst>
              <a:gd name="T0" fmla="*/ 163 w 171"/>
              <a:gd name="T1" fmla="*/ 0 h 77"/>
              <a:gd name="T2" fmla="*/ 0 w 171"/>
              <a:gd name="T3" fmla="*/ 31 h 77"/>
              <a:gd name="T4" fmla="*/ 9 w 171"/>
              <a:gd name="T5" fmla="*/ 77 h 77"/>
              <a:gd name="T6" fmla="*/ 171 w 171"/>
              <a:gd name="T7" fmla="*/ 47 h 77"/>
              <a:gd name="T8" fmla="*/ 163 w 171"/>
              <a:gd name="T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77">
                <a:moveTo>
                  <a:pt x="163" y="0"/>
                </a:moveTo>
                <a:cubicBezTo>
                  <a:pt x="0" y="31"/>
                  <a:pt x="0" y="31"/>
                  <a:pt x="0" y="31"/>
                </a:cubicBezTo>
                <a:cubicBezTo>
                  <a:pt x="2" y="46"/>
                  <a:pt x="5" y="62"/>
                  <a:pt x="9" y="77"/>
                </a:cubicBezTo>
                <a:cubicBezTo>
                  <a:pt x="171" y="47"/>
                  <a:pt x="171" y="47"/>
                  <a:pt x="171" y="47"/>
                </a:cubicBezTo>
                <a:cubicBezTo>
                  <a:pt x="167" y="31"/>
                  <a:pt x="164" y="16"/>
                  <a:pt x="163" y="0"/>
                </a:cubicBez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35"/>
          <p:cNvSpPr>
            <a:spLocks/>
          </p:cNvSpPr>
          <p:nvPr/>
        </p:nvSpPr>
        <p:spPr bwMode="auto">
          <a:xfrm>
            <a:off x="4895850" y="3203575"/>
            <a:ext cx="652463" cy="528638"/>
          </a:xfrm>
          <a:custGeom>
            <a:avLst/>
            <a:gdLst>
              <a:gd name="T0" fmla="*/ 163 w 163"/>
              <a:gd name="T1" fmla="*/ 93 h 132"/>
              <a:gd name="T2" fmla="*/ 27 w 163"/>
              <a:gd name="T3" fmla="*/ 0 h 132"/>
              <a:gd name="T4" fmla="*/ 0 w 163"/>
              <a:gd name="T5" fmla="*/ 39 h 132"/>
              <a:gd name="T6" fmla="*/ 137 w 163"/>
              <a:gd name="T7" fmla="*/ 132 h 132"/>
              <a:gd name="T8" fmla="*/ 163 w 163"/>
              <a:gd name="T9" fmla="*/ 9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2">
                <a:moveTo>
                  <a:pt x="163" y="93"/>
                </a:moveTo>
                <a:cubicBezTo>
                  <a:pt x="27" y="0"/>
                  <a:pt x="27" y="0"/>
                  <a:pt x="27" y="0"/>
                </a:cubicBezTo>
                <a:cubicBezTo>
                  <a:pt x="17" y="12"/>
                  <a:pt x="8" y="25"/>
                  <a:pt x="0" y="39"/>
                </a:cubicBezTo>
                <a:cubicBezTo>
                  <a:pt x="137" y="132"/>
                  <a:pt x="137" y="132"/>
                  <a:pt x="137" y="132"/>
                </a:cubicBezTo>
                <a:cubicBezTo>
                  <a:pt x="144" y="118"/>
                  <a:pt x="153" y="105"/>
                  <a:pt x="163" y="93"/>
                </a:cubicBezTo>
                <a:close/>
              </a:path>
            </a:pathLst>
          </a:custGeom>
          <a:solidFill>
            <a:srgbClr val="03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36"/>
          <p:cNvSpPr>
            <a:spLocks/>
          </p:cNvSpPr>
          <p:nvPr/>
        </p:nvSpPr>
        <p:spPr bwMode="auto">
          <a:xfrm>
            <a:off x="7302500" y="4841875"/>
            <a:ext cx="652463" cy="533400"/>
          </a:xfrm>
          <a:custGeom>
            <a:avLst/>
            <a:gdLst>
              <a:gd name="T0" fmla="*/ 0 w 163"/>
              <a:gd name="T1" fmla="*/ 40 h 133"/>
              <a:gd name="T2" fmla="*/ 136 w 163"/>
              <a:gd name="T3" fmla="*/ 133 h 133"/>
              <a:gd name="T4" fmla="*/ 163 w 163"/>
              <a:gd name="T5" fmla="*/ 94 h 133"/>
              <a:gd name="T6" fmla="*/ 27 w 163"/>
              <a:gd name="T7" fmla="*/ 0 h 133"/>
              <a:gd name="T8" fmla="*/ 0 w 163"/>
              <a:gd name="T9" fmla="*/ 4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3">
                <a:moveTo>
                  <a:pt x="0" y="40"/>
                </a:moveTo>
                <a:cubicBezTo>
                  <a:pt x="136" y="133"/>
                  <a:pt x="136" y="133"/>
                  <a:pt x="136" y="133"/>
                </a:cubicBezTo>
                <a:cubicBezTo>
                  <a:pt x="146" y="120"/>
                  <a:pt x="155" y="107"/>
                  <a:pt x="163" y="94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14"/>
                  <a:pt x="10" y="27"/>
                  <a:pt x="0" y="40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37"/>
          <p:cNvSpPr>
            <a:spLocks/>
          </p:cNvSpPr>
          <p:nvPr/>
        </p:nvSpPr>
        <p:spPr bwMode="auto">
          <a:xfrm>
            <a:off x="8199438" y="5335588"/>
            <a:ext cx="1304925" cy="1304925"/>
          </a:xfrm>
          <a:custGeom>
            <a:avLst/>
            <a:gdLst>
              <a:gd name="T0" fmla="*/ 163 w 326"/>
              <a:gd name="T1" fmla="*/ 0 h 326"/>
              <a:gd name="T2" fmla="*/ 326 w 326"/>
              <a:gd name="T3" fmla="*/ 163 h 326"/>
              <a:gd name="T4" fmla="*/ 163 w 326"/>
              <a:gd name="T5" fmla="*/ 326 h 326"/>
              <a:gd name="T6" fmla="*/ 0 w 326"/>
              <a:gd name="T7" fmla="*/ 163 h 326"/>
              <a:gd name="T8" fmla="*/ 0 w 326"/>
              <a:gd name="T9" fmla="*/ 0 h 326"/>
              <a:gd name="T10" fmla="*/ 163 w 326"/>
              <a:gd name="T1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6" h="326">
                <a:moveTo>
                  <a:pt x="163" y="0"/>
                </a:moveTo>
                <a:cubicBezTo>
                  <a:pt x="253" y="0"/>
                  <a:pt x="326" y="73"/>
                  <a:pt x="326" y="163"/>
                </a:cubicBezTo>
                <a:cubicBezTo>
                  <a:pt x="326" y="253"/>
                  <a:pt x="253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0"/>
                  <a:pt x="0" y="0"/>
                  <a:pt x="0" y="0"/>
                </a:cubicBezTo>
                <a:lnTo>
                  <a:pt x="163" y="0"/>
                </a:ln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38"/>
          <p:cNvSpPr>
            <a:spLocks noChangeArrowheads="1"/>
          </p:cNvSpPr>
          <p:nvPr/>
        </p:nvSpPr>
        <p:spPr bwMode="auto">
          <a:xfrm>
            <a:off x="8315325" y="5454650"/>
            <a:ext cx="1065213" cy="1066800"/>
          </a:xfrm>
          <a:prstGeom prst="ellipse">
            <a:avLst/>
          </a:pr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39"/>
          <p:cNvSpPr>
            <a:spLocks/>
          </p:cNvSpPr>
          <p:nvPr/>
        </p:nvSpPr>
        <p:spPr bwMode="auto">
          <a:xfrm>
            <a:off x="2870200" y="4570413"/>
            <a:ext cx="1641475" cy="1493838"/>
          </a:xfrm>
          <a:custGeom>
            <a:avLst/>
            <a:gdLst>
              <a:gd name="T0" fmla="*/ 270 w 410"/>
              <a:gd name="T1" fmla="*/ 47 h 373"/>
              <a:gd name="T2" fmla="*/ 46 w 410"/>
              <a:gd name="T3" fmla="*/ 103 h 373"/>
              <a:gd name="T4" fmla="*/ 102 w 410"/>
              <a:gd name="T5" fmla="*/ 326 h 373"/>
              <a:gd name="T6" fmla="*/ 326 w 410"/>
              <a:gd name="T7" fmla="*/ 271 h 373"/>
              <a:gd name="T8" fmla="*/ 410 w 410"/>
              <a:gd name="T9" fmla="*/ 131 h 373"/>
              <a:gd name="T10" fmla="*/ 270 w 410"/>
              <a:gd name="T11" fmla="*/ 4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373">
                <a:moveTo>
                  <a:pt x="270" y="47"/>
                </a:moveTo>
                <a:cubicBezTo>
                  <a:pt x="193" y="0"/>
                  <a:pt x="93" y="25"/>
                  <a:pt x="46" y="103"/>
                </a:cubicBezTo>
                <a:cubicBezTo>
                  <a:pt x="0" y="180"/>
                  <a:pt x="25" y="280"/>
                  <a:pt x="102" y="326"/>
                </a:cubicBezTo>
                <a:cubicBezTo>
                  <a:pt x="179" y="373"/>
                  <a:pt x="279" y="348"/>
                  <a:pt x="326" y="271"/>
                </a:cubicBezTo>
                <a:cubicBezTo>
                  <a:pt x="410" y="131"/>
                  <a:pt x="410" y="131"/>
                  <a:pt x="410" y="131"/>
                </a:cubicBezTo>
                <a:lnTo>
                  <a:pt x="270" y="47"/>
                </a:ln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40"/>
          <p:cNvSpPr>
            <a:spLocks/>
          </p:cNvSpPr>
          <p:nvPr/>
        </p:nvSpPr>
        <p:spPr bwMode="auto">
          <a:xfrm>
            <a:off x="3009900" y="4710113"/>
            <a:ext cx="1214438" cy="1217613"/>
          </a:xfrm>
          <a:custGeom>
            <a:avLst/>
            <a:gdLst>
              <a:gd name="T0" fmla="*/ 266 w 303"/>
              <a:gd name="T1" fmla="*/ 220 h 304"/>
              <a:gd name="T2" fmla="*/ 83 w 303"/>
              <a:gd name="T3" fmla="*/ 266 h 304"/>
              <a:gd name="T4" fmla="*/ 38 w 303"/>
              <a:gd name="T5" fmla="*/ 84 h 304"/>
              <a:gd name="T6" fmla="*/ 220 w 303"/>
              <a:gd name="T7" fmla="*/ 38 h 304"/>
              <a:gd name="T8" fmla="*/ 266 w 303"/>
              <a:gd name="T9" fmla="*/ 22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" h="304">
                <a:moveTo>
                  <a:pt x="266" y="220"/>
                </a:moveTo>
                <a:cubicBezTo>
                  <a:pt x="228" y="283"/>
                  <a:pt x="146" y="304"/>
                  <a:pt x="83" y="266"/>
                </a:cubicBezTo>
                <a:cubicBezTo>
                  <a:pt x="20" y="228"/>
                  <a:pt x="0" y="146"/>
                  <a:pt x="38" y="84"/>
                </a:cubicBezTo>
                <a:cubicBezTo>
                  <a:pt x="76" y="21"/>
                  <a:pt x="157" y="0"/>
                  <a:pt x="220" y="38"/>
                </a:cubicBezTo>
                <a:cubicBezTo>
                  <a:pt x="283" y="76"/>
                  <a:pt x="303" y="158"/>
                  <a:pt x="266" y="220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41"/>
          <p:cNvSpPr>
            <a:spLocks/>
          </p:cNvSpPr>
          <p:nvPr/>
        </p:nvSpPr>
        <p:spPr bwMode="auto">
          <a:xfrm>
            <a:off x="7967663" y="1636712"/>
            <a:ext cx="1381125" cy="1362075"/>
          </a:xfrm>
          <a:custGeom>
            <a:avLst/>
            <a:gdLst>
              <a:gd name="T0" fmla="*/ 163 w 345"/>
              <a:gd name="T1" fmla="*/ 333 h 340"/>
              <a:gd name="T2" fmla="*/ 338 w 345"/>
              <a:gd name="T3" fmla="*/ 183 h 340"/>
              <a:gd name="T4" fmla="*/ 188 w 345"/>
              <a:gd name="T5" fmla="*/ 7 h 340"/>
              <a:gd name="T6" fmla="*/ 13 w 345"/>
              <a:gd name="T7" fmla="*/ 157 h 340"/>
              <a:gd name="T8" fmla="*/ 0 w 345"/>
              <a:gd name="T9" fmla="*/ 320 h 340"/>
              <a:gd name="T10" fmla="*/ 163 w 345"/>
              <a:gd name="T11" fmla="*/ 33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340">
                <a:moveTo>
                  <a:pt x="163" y="333"/>
                </a:moveTo>
                <a:cubicBezTo>
                  <a:pt x="252" y="340"/>
                  <a:pt x="331" y="273"/>
                  <a:pt x="338" y="183"/>
                </a:cubicBezTo>
                <a:cubicBezTo>
                  <a:pt x="345" y="93"/>
                  <a:pt x="278" y="14"/>
                  <a:pt x="188" y="7"/>
                </a:cubicBezTo>
                <a:cubicBezTo>
                  <a:pt x="98" y="0"/>
                  <a:pt x="20" y="68"/>
                  <a:pt x="13" y="157"/>
                </a:cubicBezTo>
                <a:cubicBezTo>
                  <a:pt x="0" y="320"/>
                  <a:pt x="0" y="320"/>
                  <a:pt x="0" y="320"/>
                </a:cubicBezTo>
                <a:lnTo>
                  <a:pt x="163" y="333"/>
                </a:ln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42"/>
          <p:cNvSpPr>
            <a:spLocks/>
          </p:cNvSpPr>
          <p:nvPr/>
        </p:nvSpPr>
        <p:spPr bwMode="auto">
          <a:xfrm>
            <a:off x="8112125" y="1765300"/>
            <a:ext cx="1108075" cy="1104900"/>
          </a:xfrm>
          <a:custGeom>
            <a:avLst/>
            <a:gdLst>
              <a:gd name="T0" fmla="*/ 6 w 277"/>
              <a:gd name="T1" fmla="*/ 128 h 276"/>
              <a:gd name="T2" fmla="*/ 149 w 277"/>
              <a:gd name="T3" fmla="*/ 6 h 276"/>
              <a:gd name="T4" fmla="*/ 271 w 277"/>
              <a:gd name="T5" fmla="*/ 148 h 276"/>
              <a:gd name="T6" fmla="*/ 128 w 277"/>
              <a:gd name="T7" fmla="*/ 270 h 276"/>
              <a:gd name="T8" fmla="*/ 6 w 277"/>
              <a:gd name="T9" fmla="*/ 128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276">
                <a:moveTo>
                  <a:pt x="6" y="128"/>
                </a:moveTo>
                <a:cubicBezTo>
                  <a:pt x="12" y="55"/>
                  <a:pt x="76" y="0"/>
                  <a:pt x="149" y="6"/>
                </a:cubicBezTo>
                <a:cubicBezTo>
                  <a:pt x="222" y="11"/>
                  <a:pt x="277" y="75"/>
                  <a:pt x="271" y="148"/>
                </a:cubicBezTo>
                <a:cubicBezTo>
                  <a:pt x="265" y="221"/>
                  <a:pt x="201" y="276"/>
                  <a:pt x="128" y="270"/>
                </a:cubicBezTo>
                <a:cubicBezTo>
                  <a:pt x="55" y="265"/>
                  <a:pt x="0" y="201"/>
                  <a:pt x="6" y="128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43"/>
          <p:cNvSpPr>
            <a:spLocks/>
          </p:cNvSpPr>
          <p:nvPr/>
        </p:nvSpPr>
        <p:spPr bwMode="auto">
          <a:xfrm>
            <a:off x="3567113" y="1612900"/>
            <a:ext cx="1454150" cy="1406525"/>
          </a:xfrm>
          <a:custGeom>
            <a:avLst/>
            <a:gdLst>
              <a:gd name="T0" fmla="*/ 336 w 363"/>
              <a:gd name="T1" fmla="*/ 149 h 351"/>
              <a:gd name="T2" fmla="*/ 149 w 363"/>
              <a:gd name="T3" fmla="*/ 14 h 351"/>
              <a:gd name="T4" fmla="*/ 14 w 363"/>
              <a:gd name="T5" fmla="*/ 202 h 351"/>
              <a:gd name="T6" fmla="*/ 202 w 363"/>
              <a:gd name="T7" fmla="*/ 336 h 351"/>
              <a:gd name="T8" fmla="*/ 363 w 363"/>
              <a:gd name="T9" fmla="*/ 310 h 351"/>
              <a:gd name="T10" fmla="*/ 336 w 363"/>
              <a:gd name="T11" fmla="*/ 149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" h="351">
                <a:moveTo>
                  <a:pt x="336" y="149"/>
                </a:moveTo>
                <a:cubicBezTo>
                  <a:pt x="322" y="60"/>
                  <a:pt x="238" y="0"/>
                  <a:pt x="149" y="14"/>
                </a:cubicBezTo>
                <a:cubicBezTo>
                  <a:pt x="60" y="29"/>
                  <a:pt x="0" y="113"/>
                  <a:pt x="14" y="202"/>
                </a:cubicBezTo>
                <a:cubicBezTo>
                  <a:pt x="29" y="291"/>
                  <a:pt x="113" y="351"/>
                  <a:pt x="202" y="336"/>
                </a:cubicBezTo>
                <a:cubicBezTo>
                  <a:pt x="363" y="310"/>
                  <a:pt x="363" y="310"/>
                  <a:pt x="363" y="310"/>
                </a:cubicBezTo>
                <a:lnTo>
                  <a:pt x="336" y="149"/>
                </a:lnTo>
                <a:close/>
              </a:path>
            </a:pathLst>
          </a:custGeom>
          <a:solidFill>
            <a:srgbClr val="878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44"/>
          <p:cNvSpPr>
            <a:spLocks/>
          </p:cNvSpPr>
          <p:nvPr/>
        </p:nvSpPr>
        <p:spPr bwMode="auto">
          <a:xfrm>
            <a:off x="3695700" y="1744663"/>
            <a:ext cx="1144588" cy="1146175"/>
          </a:xfrm>
          <a:custGeom>
            <a:avLst/>
            <a:gdLst>
              <a:gd name="T0" fmla="*/ 165 w 286"/>
              <a:gd name="T1" fmla="*/ 274 h 286"/>
              <a:gd name="T2" fmla="*/ 12 w 286"/>
              <a:gd name="T3" fmla="*/ 165 h 286"/>
              <a:gd name="T4" fmla="*/ 122 w 286"/>
              <a:gd name="T5" fmla="*/ 12 h 286"/>
              <a:gd name="T6" fmla="*/ 274 w 286"/>
              <a:gd name="T7" fmla="*/ 121 h 286"/>
              <a:gd name="T8" fmla="*/ 165 w 286"/>
              <a:gd name="T9" fmla="*/ 27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86">
                <a:moveTo>
                  <a:pt x="165" y="274"/>
                </a:moveTo>
                <a:cubicBezTo>
                  <a:pt x="93" y="286"/>
                  <a:pt x="24" y="237"/>
                  <a:pt x="12" y="165"/>
                </a:cubicBezTo>
                <a:cubicBezTo>
                  <a:pt x="0" y="92"/>
                  <a:pt x="49" y="24"/>
                  <a:pt x="122" y="12"/>
                </a:cubicBezTo>
                <a:cubicBezTo>
                  <a:pt x="194" y="0"/>
                  <a:pt x="262" y="49"/>
                  <a:pt x="274" y="121"/>
                </a:cubicBezTo>
                <a:cubicBezTo>
                  <a:pt x="286" y="194"/>
                  <a:pt x="237" y="262"/>
                  <a:pt x="165" y="274"/>
                </a:cubicBezTo>
                <a:close/>
              </a:path>
            </a:pathLst>
          </a:custGeom>
          <a:solidFill>
            <a:srgbClr val="2EA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3153444" y="5034976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20%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836184" y="1961140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0%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8240307" y="1961140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10%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8459843" y="5675025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45%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6277234" y="1080668"/>
            <a:ext cx="5395612" cy="5402982"/>
            <a:chOff x="6277234" y="1080668"/>
            <a:chExt cx="5395612" cy="540298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739609" y="5043101"/>
              <a:ext cx="556325" cy="556325"/>
            </a:xfrm>
            <a:custGeom>
              <a:avLst/>
              <a:gdLst>
                <a:gd name="T0" fmla="*/ 78 w 78"/>
                <a:gd name="T1" fmla="*/ 34 h 78"/>
                <a:gd name="T2" fmla="*/ 52 w 78"/>
                <a:gd name="T3" fmla="*/ 0 h 78"/>
                <a:gd name="T4" fmla="*/ 0 w 78"/>
                <a:gd name="T5" fmla="*/ 35 h 78"/>
                <a:gd name="T6" fmla="*/ 34 w 78"/>
                <a:gd name="T7" fmla="*/ 78 h 78"/>
                <a:gd name="T8" fmla="*/ 78 w 78"/>
                <a:gd name="T9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78" y="34"/>
                  </a:moveTo>
                  <a:cubicBezTo>
                    <a:pt x="69" y="23"/>
                    <a:pt x="60" y="12"/>
                    <a:pt x="5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0" y="50"/>
                    <a:pt x="22" y="65"/>
                    <a:pt x="34" y="78"/>
                  </a:cubicBezTo>
                  <a:lnTo>
                    <a:pt x="78" y="34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428847" y="1080668"/>
              <a:ext cx="399743" cy="491851"/>
            </a:xfrm>
            <a:custGeom>
              <a:avLst/>
              <a:gdLst>
                <a:gd name="T0" fmla="*/ 0 w 56"/>
                <a:gd name="T1" fmla="*/ 8 h 69"/>
                <a:gd name="T2" fmla="*/ 12 w 56"/>
                <a:gd name="T3" fmla="*/ 69 h 69"/>
                <a:gd name="T4" fmla="*/ 56 w 56"/>
                <a:gd name="T5" fmla="*/ 63 h 69"/>
                <a:gd name="T6" fmla="*/ 56 w 56"/>
                <a:gd name="T7" fmla="*/ 0 h 69"/>
                <a:gd name="T8" fmla="*/ 0 w 56"/>
                <a:gd name="T9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9">
                  <a:moveTo>
                    <a:pt x="0" y="8"/>
                  </a:moveTo>
                  <a:cubicBezTo>
                    <a:pt x="12" y="69"/>
                    <a:pt x="12" y="69"/>
                    <a:pt x="12" y="69"/>
                  </a:cubicBezTo>
                  <a:cubicBezTo>
                    <a:pt x="26" y="66"/>
                    <a:pt x="41" y="64"/>
                    <a:pt x="56" y="6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7" y="1"/>
                    <a:pt x="18" y="4"/>
                    <a:pt x="0" y="8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067509" y="5371001"/>
              <a:ext cx="548956" cy="578430"/>
            </a:xfrm>
            <a:custGeom>
              <a:avLst/>
              <a:gdLst>
                <a:gd name="T0" fmla="*/ 77 w 77"/>
                <a:gd name="T1" fmla="*/ 29 h 81"/>
                <a:gd name="T2" fmla="*/ 44 w 77"/>
                <a:gd name="T3" fmla="*/ 0 h 81"/>
                <a:gd name="T4" fmla="*/ 0 w 77"/>
                <a:gd name="T5" fmla="*/ 45 h 81"/>
                <a:gd name="T6" fmla="*/ 42 w 77"/>
                <a:gd name="T7" fmla="*/ 81 h 81"/>
                <a:gd name="T8" fmla="*/ 77 w 77"/>
                <a:gd name="T9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7" y="29"/>
                  </a:moveTo>
                  <a:cubicBezTo>
                    <a:pt x="65" y="20"/>
                    <a:pt x="54" y="1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3" y="58"/>
                    <a:pt x="27" y="70"/>
                    <a:pt x="42" y="81"/>
                  </a:cubicBezTo>
                  <a:lnTo>
                    <a:pt x="77" y="29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334340" y="4260193"/>
              <a:ext cx="526851" cy="462376"/>
            </a:xfrm>
            <a:custGeom>
              <a:avLst/>
              <a:gdLst>
                <a:gd name="T0" fmla="*/ 74 w 74"/>
                <a:gd name="T1" fmla="*/ 41 h 65"/>
                <a:gd name="T2" fmla="*/ 62 w 74"/>
                <a:gd name="T3" fmla="*/ 0 h 65"/>
                <a:gd name="T4" fmla="*/ 0 w 74"/>
                <a:gd name="T5" fmla="*/ 13 h 65"/>
                <a:gd name="T6" fmla="*/ 16 w 74"/>
                <a:gd name="T7" fmla="*/ 65 h 65"/>
                <a:gd name="T8" fmla="*/ 74 w 74"/>
                <a:gd name="T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5">
                  <a:moveTo>
                    <a:pt x="74" y="41"/>
                  </a:moveTo>
                  <a:cubicBezTo>
                    <a:pt x="69" y="28"/>
                    <a:pt x="65" y="14"/>
                    <a:pt x="6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31"/>
                    <a:pt x="9" y="48"/>
                    <a:pt x="16" y="65"/>
                  </a:cubicBezTo>
                  <a:lnTo>
                    <a:pt x="74" y="4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277234" y="3838344"/>
              <a:ext cx="477112" cy="392375"/>
            </a:xfrm>
            <a:custGeom>
              <a:avLst/>
              <a:gdLst>
                <a:gd name="T0" fmla="*/ 67 w 67"/>
                <a:gd name="T1" fmla="*/ 42 h 55"/>
                <a:gd name="T2" fmla="*/ 63 w 67"/>
                <a:gd name="T3" fmla="*/ 0 h 55"/>
                <a:gd name="T4" fmla="*/ 0 w 67"/>
                <a:gd name="T5" fmla="*/ 0 h 55"/>
                <a:gd name="T6" fmla="*/ 5 w 67"/>
                <a:gd name="T7" fmla="*/ 55 h 55"/>
                <a:gd name="T8" fmla="*/ 67 w 67"/>
                <a:gd name="T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5">
                  <a:moveTo>
                    <a:pt x="67" y="42"/>
                  </a:moveTo>
                  <a:cubicBezTo>
                    <a:pt x="64" y="29"/>
                    <a:pt x="63" y="15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2" y="37"/>
                    <a:pt x="5" y="55"/>
                  </a:cubicBezTo>
                  <a:lnTo>
                    <a:pt x="67" y="42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428847" y="5984431"/>
              <a:ext cx="399743" cy="491851"/>
            </a:xfrm>
            <a:custGeom>
              <a:avLst/>
              <a:gdLst>
                <a:gd name="T0" fmla="*/ 56 w 56"/>
                <a:gd name="T1" fmla="*/ 6 h 69"/>
                <a:gd name="T2" fmla="*/ 12 w 56"/>
                <a:gd name="T3" fmla="*/ 0 h 69"/>
                <a:gd name="T4" fmla="*/ 0 w 56"/>
                <a:gd name="T5" fmla="*/ 62 h 69"/>
                <a:gd name="T6" fmla="*/ 56 w 56"/>
                <a:gd name="T7" fmla="*/ 69 h 69"/>
                <a:gd name="T8" fmla="*/ 56 w 56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9">
                  <a:moveTo>
                    <a:pt x="56" y="6"/>
                  </a:moveTo>
                  <a:cubicBezTo>
                    <a:pt x="41" y="5"/>
                    <a:pt x="26" y="3"/>
                    <a:pt x="12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" y="65"/>
                    <a:pt x="37" y="68"/>
                    <a:pt x="56" y="69"/>
                  </a:cubicBezTo>
                  <a:lnTo>
                    <a:pt x="56" y="6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7467253" y="5649162"/>
              <a:ext cx="521324" cy="571062"/>
            </a:xfrm>
            <a:custGeom>
              <a:avLst/>
              <a:gdLst>
                <a:gd name="T0" fmla="*/ 73 w 73"/>
                <a:gd name="T1" fmla="*/ 22 h 80"/>
                <a:gd name="T2" fmla="*/ 35 w 73"/>
                <a:gd name="T3" fmla="*/ 0 h 80"/>
                <a:gd name="T4" fmla="*/ 0 w 73"/>
                <a:gd name="T5" fmla="*/ 52 h 80"/>
                <a:gd name="T6" fmla="*/ 49 w 73"/>
                <a:gd name="T7" fmla="*/ 80 h 80"/>
                <a:gd name="T8" fmla="*/ 73 w 73"/>
                <a:gd name="T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80">
                  <a:moveTo>
                    <a:pt x="73" y="22"/>
                  </a:moveTo>
                  <a:cubicBezTo>
                    <a:pt x="60" y="15"/>
                    <a:pt x="47" y="8"/>
                    <a:pt x="35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6" y="62"/>
                    <a:pt x="32" y="72"/>
                    <a:pt x="49" y="80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7924102" y="5855481"/>
              <a:ext cx="469744" cy="543430"/>
            </a:xfrm>
            <a:custGeom>
              <a:avLst/>
              <a:gdLst>
                <a:gd name="T0" fmla="*/ 66 w 66"/>
                <a:gd name="T1" fmla="*/ 14 h 76"/>
                <a:gd name="T2" fmla="*/ 24 w 66"/>
                <a:gd name="T3" fmla="*/ 0 h 76"/>
                <a:gd name="T4" fmla="*/ 0 w 66"/>
                <a:gd name="T5" fmla="*/ 58 h 76"/>
                <a:gd name="T6" fmla="*/ 54 w 66"/>
                <a:gd name="T7" fmla="*/ 76 h 76"/>
                <a:gd name="T8" fmla="*/ 66 w 66"/>
                <a:gd name="T9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6">
                  <a:moveTo>
                    <a:pt x="66" y="14"/>
                  </a:moveTo>
                  <a:cubicBezTo>
                    <a:pt x="52" y="10"/>
                    <a:pt x="38" y="6"/>
                    <a:pt x="24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8" y="65"/>
                    <a:pt x="35" y="71"/>
                    <a:pt x="54" y="76"/>
                  </a:cubicBezTo>
                  <a:lnTo>
                    <a:pt x="66" y="14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490922" y="4665462"/>
              <a:ext cx="556325" cy="521325"/>
            </a:xfrm>
            <a:custGeom>
              <a:avLst/>
              <a:gdLst>
                <a:gd name="T0" fmla="*/ 78 w 78"/>
                <a:gd name="T1" fmla="*/ 38 h 73"/>
                <a:gd name="T2" fmla="*/ 58 w 78"/>
                <a:gd name="T3" fmla="*/ 0 h 73"/>
                <a:gd name="T4" fmla="*/ 0 w 78"/>
                <a:gd name="T5" fmla="*/ 24 h 73"/>
                <a:gd name="T6" fmla="*/ 25 w 78"/>
                <a:gd name="T7" fmla="*/ 73 h 73"/>
                <a:gd name="T8" fmla="*/ 78 w 78"/>
                <a:gd name="T9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3">
                  <a:moveTo>
                    <a:pt x="78" y="38"/>
                  </a:moveTo>
                  <a:cubicBezTo>
                    <a:pt x="70" y="26"/>
                    <a:pt x="64" y="13"/>
                    <a:pt x="5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41"/>
                    <a:pt x="16" y="58"/>
                    <a:pt x="25" y="73"/>
                  </a:cubicBezTo>
                  <a:lnTo>
                    <a:pt x="78" y="38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7467253" y="1336725"/>
              <a:ext cx="521324" cy="571062"/>
            </a:xfrm>
            <a:custGeom>
              <a:avLst/>
              <a:gdLst>
                <a:gd name="T0" fmla="*/ 35 w 73"/>
                <a:gd name="T1" fmla="*/ 80 h 80"/>
                <a:gd name="T2" fmla="*/ 73 w 73"/>
                <a:gd name="T3" fmla="*/ 58 h 80"/>
                <a:gd name="T4" fmla="*/ 49 w 73"/>
                <a:gd name="T5" fmla="*/ 0 h 80"/>
                <a:gd name="T6" fmla="*/ 0 w 73"/>
                <a:gd name="T7" fmla="*/ 28 h 80"/>
                <a:gd name="T8" fmla="*/ 35 w 73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80">
                  <a:moveTo>
                    <a:pt x="35" y="80"/>
                  </a:moveTo>
                  <a:cubicBezTo>
                    <a:pt x="47" y="72"/>
                    <a:pt x="60" y="65"/>
                    <a:pt x="73" y="5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6" y="18"/>
                    <a:pt x="0" y="28"/>
                  </a:cubicBezTo>
                  <a:lnTo>
                    <a:pt x="35" y="8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277234" y="3326231"/>
              <a:ext cx="477112" cy="392375"/>
            </a:xfrm>
            <a:custGeom>
              <a:avLst/>
              <a:gdLst>
                <a:gd name="T0" fmla="*/ 63 w 67"/>
                <a:gd name="T1" fmla="*/ 55 h 55"/>
                <a:gd name="T2" fmla="*/ 67 w 67"/>
                <a:gd name="T3" fmla="*/ 13 h 55"/>
                <a:gd name="T4" fmla="*/ 5 w 67"/>
                <a:gd name="T5" fmla="*/ 0 h 55"/>
                <a:gd name="T6" fmla="*/ 0 w 67"/>
                <a:gd name="T7" fmla="*/ 55 h 55"/>
                <a:gd name="T8" fmla="*/ 63 w 67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5">
                  <a:moveTo>
                    <a:pt x="63" y="55"/>
                  </a:moveTo>
                  <a:cubicBezTo>
                    <a:pt x="63" y="41"/>
                    <a:pt x="64" y="26"/>
                    <a:pt x="67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8"/>
                    <a:pt x="0" y="36"/>
                    <a:pt x="0" y="55"/>
                  </a:cubicBezTo>
                  <a:lnTo>
                    <a:pt x="63" y="55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067509" y="1607519"/>
              <a:ext cx="548956" cy="578430"/>
            </a:xfrm>
            <a:custGeom>
              <a:avLst/>
              <a:gdLst>
                <a:gd name="T0" fmla="*/ 44 w 77"/>
                <a:gd name="T1" fmla="*/ 81 h 81"/>
                <a:gd name="T2" fmla="*/ 77 w 77"/>
                <a:gd name="T3" fmla="*/ 52 h 81"/>
                <a:gd name="T4" fmla="*/ 42 w 77"/>
                <a:gd name="T5" fmla="*/ 0 h 81"/>
                <a:gd name="T6" fmla="*/ 0 w 77"/>
                <a:gd name="T7" fmla="*/ 37 h 81"/>
                <a:gd name="T8" fmla="*/ 44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4" y="81"/>
                  </a:moveTo>
                  <a:cubicBezTo>
                    <a:pt x="54" y="71"/>
                    <a:pt x="65" y="61"/>
                    <a:pt x="77" y="5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13" y="23"/>
                    <a:pt x="0" y="37"/>
                  </a:cubicBezTo>
                  <a:lnTo>
                    <a:pt x="44" y="8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7931471" y="1159880"/>
              <a:ext cx="462375" cy="541588"/>
            </a:xfrm>
            <a:custGeom>
              <a:avLst/>
              <a:gdLst>
                <a:gd name="T0" fmla="*/ 0 w 65"/>
                <a:gd name="T1" fmla="*/ 18 h 76"/>
                <a:gd name="T2" fmla="*/ 24 w 65"/>
                <a:gd name="T3" fmla="*/ 76 h 76"/>
                <a:gd name="T4" fmla="*/ 65 w 65"/>
                <a:gd name="T5" fmla="*/ 62 h 76"/>
                <a:gd name="T6" fmla="*/ 53 w 65"/>
                <a:gd name="T7" fmla="*/ 0 h 76"/>
                <a:gd name="T8" fmla="*/ 0 w 65"/>
                <a:gd name="T9" fmla="*/ 1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0" y="18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7" y="71"/>
                    <a:pt x="51" y="66"/>
                    <a:pt x="65" y="6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5" y="5"/>
                    <a:pt x="17" y="11"/>
                    <a:pt x="0" y="18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6334340" y="2834380"/>
              <a:ext cx="526851" cy="462376"/>
            </a:xfrm>
            <a:custGeom>
              <a:avLst/>
              <a:gdLst>
                <a:gd name="T0" fmla="*/ 62 w 74"/>
                <a:gd name="T1" fmla="*/ 65 h 65"/>
                <a:gd name="T2" fmla="*/ 74 w 74"/>
                <a:gd name="T3" fmla="*/ 24 h 65"/>
                <a:gd name="T4" fmla="*/ 16 w 74"/>
                <a:gd name="T5" fmla="*/ 0 h 65"/>
                <a:gd name="T6" fmla="*/ 0 w 74"/>
                <a:gd name="T7" fmla="*/ 52 h 65"/>
                <a:gd name="T8" fmla="*/ 62 w 7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5">
                  <a:moveTo>
                    <a:pt x="62" y="65"/>
                  </a:moveTo>
                  <a:cubicBezTo>
                    <a:pt x="65" y="51"/>
                    <a:pt x="69" y="37"/>
                    <a:pt x="74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17"/>
                    <a:pt x="4" y="34"/>
                    <a:pt x="0" y="52"/>
                  </a:cubicBezTo>
                  <a:lnTo>
                    <a:pt x="62" y="65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6490922" y="2370162"/>
              <a:ext cx="556325" cy="521325"/>
            </a:xfrm>
            <a:custGeom>
              <a:avLst/>
              <a:gdLst>
                <a:gd name="T0" fmla="*/ 58 w 78"/>
                <a:gd name="T1" fmla="*/ 73 h 73"/>
                <a:gd name="T2" fmla="*/ 78 w 78"/>
                <a:gd name="T3" fmla="*/ 35 h 73"/>
                <a:gd name="T4" fmla="*/ 25 w 78"/>
                <a:gd name="T5" fmla="*/ 0 h 73"/>
                <a:gd name="T6" fmla="*/ 0 w 78"/>
                <a:gd name="T7" fmla="*/ 49 h 73"/>
                <a:gd name="T8" fmla="*/ 58 w 7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3">
                  <a:moveTo>
                    <a:pt x="58" y="73"/>
                  </a:moveTo>
                  <a:cubicBezTo>
                    <a:pt x="64" y="60"/>
                    <a:pt x="70" y="47"/>
                    <a:pt x="78" y="3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15"/>
                    <a:pt x="7" y="32"/>
                    <a:pt x="0" y="49"/>
                  </a:cubicBezTo>
                  <a:lnTo>
                    <a:pt x="58" y="73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6739609" y="1957524"/>
              <a:ext cx="556325" cy="556325"/>
            </a:xfrm>
            <a:custGeom>
              <a:avLst/>
              <a:gdLst>
                <a:gd name="T0" fmla="*/ 52 w 78"/>
                <a:gd name="T1" fmla="*/ 78 h 78"/>
                <a:gd name="T2" fmla="*/ 78 w 78"/>
                <a:gd name="T3" fmla="*/ 44 h 78"/>
                <a:gd name="T4" fmla="*/ 34 w 78"/>
                <a:gd name="T5" fmla="*/ 0 h 78"/>
                <a:gd name="T6" fmla="*/ 0 w 78"/>
                <a:gd name="T7" fmla="*/ 43 h 78"/>
                <a:gd name="T8" fmla="*/ 52 w 7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52" y="78"/>
                  </a:moveTo>
                  <a:cubicBezTo>
                    <a:pt x="60" y="66"/>
                    <a:pt x="69" y="55"/>
                    <a:pt x="78" y="4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14"/>
                    <a:pt x="10" y="28"/>
                    <a:pt x="0" y="43"/>
                  </a:cubicBezTo>
                  <a:lnTo>
                    <a:pt x="52" y="78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1195734" y="3838344"/>
              <a:ext cx="477112" cy="421849"/>
            </a:xfrm>
            <a:custGeom>
              <a:avLst/>
              <a:gdLst>
                <a:gd name="T0" fmla="*/ 5 w 67"/>
                <a:gd name="T1" fmla="*/ 0 h 59"/>
                <a:gd name="T2" fmla="*/ 0 w 67"/>
                <a:gd name="T3" fmla="*/ 47 h 59"/>
                <a:gd name="T4" fmla="*/ 61 w 67"/>
                <a:gd name="T5" fmla="*/ 59 h 59"/>
                <a:gd name="T6" fmla="*/ 67 w 67"/>
                <a:gd name="T7" fmla="*/ 0 h 59"/>
                <a:gd name="T8" fmla="*/ 5 w 6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5" y="0"/>
                  </a:moveTo>
                  <a:cubicBezTo>
                    <a:pt x="4" y="16"/>
                    <a:pt x="3" y="32"/>
                    <a:pt x="0" y="47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40"/>
                    <a:pt x="67" y="20"/>
                    <a:pt x="67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1066784" y="4295194"/>
              <a:ext cx="541588" cy="491851"/>
            </a:xfrm>
            <a:custGeom>
              <a:avLst/>
              <a:gdLst>
                <a:gd name="T0" fmla="*/ 14 w 76"/>
                <a:gd name="T1" fmla="*/ 0 h 69"/>
                <a:gd name="T2" fmla="*/ 0 w 76"/>
                <a:gd name="T3" fmla="*/ 45 h 69"/>
                <a:gd name="T4" fmla="*/ 58 w 76"/>
                <a:gd name="T5" fmla="*/ 69 h 69"/>
                <a:gd name="T6" fmla="*/ 76 w 76"/>
                <a:gd name="T7" fmla="*/ 12 h 69"/>
                <a:gd name="T8" fmla="*/ 14 w 7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9">
                  <a:moveTo>
                    <a:pt x="14" y="0"/>
                  </a:moveTo>
                  <a:cubicBezTo>
                    <a:pt x="11" y="15"/>
                    <a:pt x="6" y="30"/>
                    <a:pt x="0" y="45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6" y="51"/>
                    <a:pt x="71" y="32"/>
                    <a:pt x="76" y="1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0860465" y="4729938"/>
              <a:ext cx="571062" cy="534219"/>
            </a:xfrm>
            <a:custGeom>
              <a:avLst/>
              <a:gdLst>
                <a:gd name="T0" fmla="*/ 22 w 80"/>
                <a:gd name="T1" fmla="*/ 0 h 75"/>
                <a:gd name="T2" fmla="*/ 0 w 80"/>
                <a:gd name="T3" fmla="*/ 41 h 75"/>
                <a:gd name="T4" fmla="*/ 52 w 80"/>
                <a:gd name="T5" fmla="*/ 75 h 75"/>
                <a:gd name="T6" fmla="*/ 80 w 80"/>
                <a:gd name="T7" fmla="*/ 24 h 75"/>
                <a:gd name="T8" fmla="*/ 22 w 8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5">
                  <a:moveTo>
                    <a:pt x="22" y="0"/>
                  </a:moveTo>
                  <a:cubicBezTo>
                    <a:pt x="16" y="14"/>
                    <a:pt x="8" y="28"/>
                    <a:pt x="0" y="41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63" y="59"/>
                    <a:pt x="72" y="42"/>
                    <a:pt x="80" y="2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0219402" y="5457580"/>
              <a:ext cx="576588" cy="569220"/>
            </a:xfrm>
            <a:custGeom>
              <a:avLst/>
              <a:gdLst>
                <a:gd name="T0" fmla="*/ 37 w 81"/>
                <a:gd name="T1" fmla="*/ 0 h 80"/>
                <a:gd name="T2" fmla="*/ 0 w 81"/>
                <a:gd name="T3" fmla="*/ 28 h 80"/>
                <a:gd name="T4" fmla="*/ 35 w 81"/>
                <a:gd name="T5" fmla="*/ 80 h 80"/>
                <a:gd name="T6" fmla="*/ 81 w 81"/>
                <a:gd name="T7" fmla="*/ 44 h 80"/>
                <a:gd name="T8" fmla="*/ 37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37" y="0"/>
                  </a:moveTo>
                  <a:cubicBezTo>
                    <a:pt x="25" y="10"/>
                    <a:pt x="13" y="20"/>
                    <a:pt x="0" y="2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51" y="70"/>
                    <a:pt x="67" y="57"/>
                    <a:pt x="81" y="4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0567565" y="5122312"/>
              <a:ext cx="593167" cy="563693"/>
            </a:xfrm>
            <a:custGeom>
              <a:avLst/>
              <a:gdLst>
                <a:gd name="T0" fmla="*/ 31 w 83"/>
                <a:gd name="T1" fmla="*/ 0 h 79"/>
                <a:gd name="T2" fmla="*/ 0 w 83"/>
                <a:gd name="T3" fmla="*/ 35 h 79"/>
                <a:gd name="T4" fmla="*/ 45 w 83"/>
                <a:gd name="T5" fmla="*/ 79 h 79"/>
                <a:gd name="T6" fmla="*/ 83 w 83"/>
                <a:gd name="T7" fmla="*/ 35 h 79"/>
                <a:gd name="T8" fmla="*/ 31 w 8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9">
                  <a:moveTo>
                    <a:pt x="31" y="0"/>
                  </a:moveTo>
                  <a:cubicBezTo>
                    <a:pt x="22" y="12"/>
                    <a:pt x="11" y="24"/>
                    <a:pt x="0" y="35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59" y="65"/>
                    <a:pt x="71" y="50"/>
                    <a:pt x="83" y="3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8950171" y="6013905"/>
              <a:ext cx="412638" cy="469745"/>
            </a:xfrm>
            <a:custGeom>
              <a:avLst/>
              <a:gdLst>
                <a:gd name="T0" fmla="*/ 45 w 58"/>
                <a:gd name="T1" fmla="*/ 0 h 66"/>
                <a:gd name="T2" fmla="*/ 4 w 58"/>
                <a:gd name="T3" fmla="*/ 3 h 66"/>
                <a:gd name="T4" fmla="*/ 0 w 58"/>
                <a:gd name="T5" fmla="*/ 3 h 66"/>
                <a:gd name="T6" fmla="*/ 0 w 58"/>
                <a:gd name="T7" fmla="*/ 65 h 66"/>
                <a:gd name="T8" fmla="*/ 4 w 58"/>
                <a:gd name="T9" fmla="*/ 66 h 66"/>
                <a:gd name="T10" fmla="*/ 58 w 58"/>
                <a:gd name="T11" fmla="*/ 62 h 66"/>
                <a:gd name="T12" fmla="*/ 45 w 58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6">
                  <a:moveTo>
                    <a:pt x="45" y="0"/>
                  </a:moveTo>
                  <a:cubicBezTo>
                    <a:pt x="32" y="2"/>
                    <a:pt x="18" y="3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3" y="66"/>
                    <a:pt x="4" y="66"/>
                  </a:cubicBezTo>
                  <a:cubicBezTo>
                    <a:pt x="22" y="66"/>
                    <a:pt x="40" y="64"/>
                    <a:pt x="58" y="6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8950171" y="1080668"/>
              <a:ext cx="412638" cy="464218"/>
            </a:xfrm>
            <a:custGeom>
              <a:avLst/>
              <a:gdLst>
                <a:gd name="T0" fmla="*/ 0 w 58"/>
                <a:gd name="T1" fmla="*/ 62 h 65"/>
                <a:gd name="T2" fmla="*/ 4 w 58"/>
                <a:gd name="T3" fmla="*/ 62 h 65"/>
                <a:gd name="T4" fmla="*/ 45 w 58"/>
                <a:gd name="T5" fmla="*/ 65 h 65"/>
                <a:gd name="T6" fmla="*/ 58 w 58"/>
                <a:gd name="T7" fmla="*/ 4 h 65"/>
                <a:gd name="T8" fmla="*/ 4 w 58"/>
                <a:gd name="T9" fmla="*/ 0 h 65"/>
                <a:gd name="T10" fmla="*/ 0 w 58"/>
                <a:gd name="T11" fmla="*/ 0 h 65"/>
                <a:gd name="T12" fmla="*/ 0 w 58"/>
                <a:gd name="T13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5">
                  <a:moveTo>
                    <a:pt x="0" y="62"/>
                  </a:moveTo>
                  <a:cubicBezTo>
                    <a:pt x="1" y="62"/>
                    <a:pt x="3" y="62"/>
                    <a:pt x="4" y="62"/>
                  </a:cubicBezTo>
                  <a:cubicBezTo>
                    <a:pt x="18" y="62"/>
                    <a:pt x="32" y="63"/>
                    <a:pt x="45" y="6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40" y="1"/>
                    <a:pt x="22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11195734" y="3296757"/>
              <a:ext cx="477112" cy="421849"/>
            </a:xfrm>
            <a:custGeom>
              <a:avLst/>
              <a:gdLst>
                <a:gd name="T0" fmla="*/ 0 w 67"/>
                <a:gd name="T1" fmla="*/ 12 h 59"/>
                <a:gd name="T2" fmla="*/ 5 w 67"/>
                <a:gd name="T3" fmla="*/ 59 h 59"/>
                <a:gd name="T4" fmla="*/ 67 w 67"/>
                <a:gd name="T5" fmla="*/ 59 h 59"/>
                <a:gd name="T6" fmla="*/ 61 w 67"/>
                <a:gd name="T7" fmla="*/ 0 h 59"/>
                <a:gd name="T8" fmla="*/ 0 w 67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0" y="12"/>
                  </a:moveTo>
                  <a:cubicBezTo>
                    <a:pt x="3" y="27"/>
                    <a:pt x="4" y="43"/>
                    <a:pt x="5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39"/>
                    <a:pt x="65" y="19"/>
                    <a:pt x="6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10219402" y="1530149"/>
              <a:ext cx="576588" cy="569220"/>
            </a:xfrm>
            <a:custGeom>
              <a:avLst/>
              <a:gdLst>
                <a:gd name="T0" fmla="*/ 0 w 81"/>
                <a:gd name="T1" fmla="*/ 52 h 80"/>
                <a:gd name="T2" fmla="*/ 37 w 81"/>
                <a:gd name="T3" fmla="*/ 80 h 80"/>
                <a:gd name="T4" fmla="*/ 81 w 81"/>
                <a:gd name="T5" fmla="*/ 36 h 80"/>
                <a:gd name="T6" fmla="*/ 35 w 81"/>
                <a:gd name="T7" fmla="*/ 0 h 80"/>
                <a:gd name="T8" fmla="*/ 0 w 81"/>
                <a:gd name="T9" fmla="*/ 5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0" y="52"/>
                  </a:moveTo>
                  <a:cubicBezTo>
                    <a:pt x="13" y="61"/>
                    <a:pt x="25" y="70"/>
                    <a:pt x="37" y="8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67" y="23"/>
                    <a:pt x="51" y="11"/>
                    <a:pt x="35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10567565" y="1872786"/>
              <a:ext cx="593167" cy="569220"/>
            </a:xfrm>
            <a:custGeom>
              <a:avLst/>
              <a:gdLst>
                <a:gd name="T0" fmla="*/ 0 w 83"/>
                <a:gd name="T1" fmla="*/ 44 h 80"/>
                <a:gd name="T2" fmla="*/ 31 w 83"/>
                <a:gd name="T3" fmla="*/ 80 h 80"/>
                <a:gd name="T4" fmla="*/ 83 w 83"/>
                <a:gd name="T5" fmla="*/ 45 h 80"/>
                <a:gd name="T6" fmla="*/ 45 w 83"/>
                <a:gd name="T7" fmla="*/ 0 h 80"/>
                <a:gd name="T8" fmla="*/ 0 w 83"/>
                <a:gd name="T9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0">
                  <a:moveTo>
                    <a:pt x="0" y="44"/>
                  </a:moveTo>
                  <a:cubicBezTo>
                    <a:pt x="11" y="55"/>
                    <a:pt x="22" y="67"/>
                    <a:pt x="31" y="80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1" y="29"/>
                    <a:pt x="59" y="14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10860465" y="2292793"/>
              <a:ext cx="571062" cy="541588"/>
            </a:xfrm>
            <a:custGeom>
              <a:avLst/>
              <a:gdLst>
                <a:gd name="T0" fmla="*/ 0 w 80"/>
                <a:gd name="T1" fmla="*/ 35 h 76"/>
                <a:gd name="T2" fmla="*/ 23 w 80"/>
                <a:gd name="T3" fmla="*/ 76 h 76"/>
                <a:gd name="T4" fmla="*/ 80 w 80"/>
                <a:gd name="T5" fmla="*/ 52 h 76"/>
                <a:gd name="T6" fmla="*/ 52 w 80"/>
                <a:gd name="T7" fmla="*/ 0 h 76"/>
                <a:gd name="T8" fmla="*/ 0 w 80"/>
                <a:gd name="T9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">
                  <a:moveTo>
                    <a:pt x="0" y="35"/>
                  </a:moveTo>
                  <a:cubicBezTo>
                    <a:pt x="8" y="48"/>
                    <a:pt x="16" y="61"/>
                    <a:pt x="23" y="76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2" y="34"/>
                    <a:pt x="63" y="16"/>
                    <a:pt x="52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11066784" y="2769906"/>
              <a:ext cx="541588" cy="491851"/>
            </a:xfrm>
            <a:custGeom>
              <a:avLst/>
              <a:gdLst>
                <a:gd name="T0" fmla="*/ 58 w 76"/>
                <a:gd name="T1" fmla="*/ 0 h 69"/>
                <a:gd name="T2" fmla="*/ 0 w 76"/>
                <a:gd name="T3" fmla="*/ 24 h 69"/>
                <a:gd name="T4" fmla="*/ 14 w 76"/>
                <a:gd name="T5" fmla="*/ 69 h 69"/>
                <a:gd name="T6" fmla="*/ 76 w 76"/>
                <a:gd name="T7" fmla="*/ 57 h 69"/>
                <a:gd name="T8" fmla="*/ 58 w 7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9">
                  <a:moveTo>
                    <a:pt x="58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6" y="39"/>
                    <a:pt x="11" y="54"/>
                    <a:pt x="14" y="69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2" y="38"/>
                    <a:pt x="66" y="19"/>
                    <a:pt x="58" y="0"/>
                  </a:cubicBez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9827027" y="1279619"/>
              <a:ext cx="541588" cy="556325"/>
            </a:xfrm>
            <a:custGeom>
              <a:avLst/>
              <a:gdLst>
                <a:gd name="T0" fmla="*/ 0 w 76"/>
                <a:gd name="T1" fmla="*/ 58 h 78"/>
                <a:gd name="T2" fmla="*/ 41 w 76"/>
                <a:gd name="T3" fmla="*/ 78 h 78"/>
                <a:gd name="T4" fmla="*/ 76 w 76"/>
                <a:gd name="T5" fmla="*/ 26 h 78"/>
                <a:gd name="T6" fmla="*/ 24 w 76"/>
                <a:gd name="T7" fmla="*/ 0 h 78"/>
                <a:gd name="T8" fmla="*/ 0 w 76"/>
                <a:gd name="T9" fmla="*/ 5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8">
                  <a:moveTo>
                    <a:pt x="0" y="58"/>
                  </a:moveTo>
                  <a:cubicBezTo>
                    <a:pt x="14" y="63"/>
                    <a:pt x="28" y="70"/>
                    <a:pt x="41" y="78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59" y="16"/>
                    <a:pt x="42" y="7"/>
                    <a:pt x="24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auto">
            <a:xfrm>
              <a:off x="9392283" y="5912588"/>
              <a:ext cx="484481" cy="521325"/>
            </a:xfrm>
            <a:custGeom>
              <a:avLst/>
              <a:gdLst>
                <a:gd name="T0" fmla="*/ 68 w 68"/>
                <a:gd name="T1" fmla="*/ 58 h 73"/>
                <a:gd name="T2" fmla="*/ 44 w 68"/>
                <a:gd name="T3" fmla="*/ 0 h 73"/>
                <a:gd name="T4" fmla="*/ 0 w 68"/>
                <a:gd name="T5" fmla="*/ 11 h 73"/>
                <a:gd name="T6" fmla="*/ 13 w 68"/>
                <a:gd name="T7" fmla="*/ 73 h 73"/>
                <a:gd name="T8" fmla="*/ 68 w 68"/>
                <a:gd name="T9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68" y="5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0" y="5"/>
                    <a:pt x="15" y="8"/>
                    <a:pt x="0" y="11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32" y="69"/>
                    <a:pt x="50" y="64"/>
                    <a:pt x="68" y="58"/>
                  </a:cubicBez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9819658" y="5721006"/>
              <a:ext cx="541588" cy="563693"/>
            </a:xfrm>
            <a:custGeom>
              <a:avLst/>
              <a:gdLst>
                <a:gd name="T0" fmla="*/ 42 w 76"/>
                <a:gd name="T1" fmla="*/ 0 h 79"/>
                <a:gd name="T2" fmla="*/ 0 w 76"/>
                <a:gd name="T3" fmla="*/ 21 h 79"/>
                <a:gd name="T4" fmla="*/ 24 w 76"/>
                <a:gd name="T5" fmla="*/ 79 h 79"/>
                <a:gd name="T6" fmla="*/ 76 w 76"/>
                <a:gd name="T7" fmla="*/ 53 h 79"/>
                <a:gd name="T8" fmla="*/ 42 w 7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9">
                  <a:moveTo>
                    <a:pt x="42" y="0"/>
                  </a:moveTo>
                  <a:cubicBezTo>
                    <a:pt x="28" y="8"/>
                    <a:pt x="15" y="15"/>
                    <a:pt x="0" y="2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2" y="71"/>
                    <a:pt x="60" y="63"/>
                    <a:pt x="76" y="53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9392283" y="1123038"/>
              <a:ext cx="484481" cy="528693"/>
            </a:xfrm>
            <a:custGeom>
              <a:avLst/>
              <a:gdLst>
                <a:gd name="T0" fmla="*/ 0 w 68"/>
                <a:gd name="T1" fmla="*/ 62 h 74"/>
                <a:gd name="T2" fmla="*/ 44 w 68"/>
                <a:gd name="T3" fmla="*/ 74 h 74"/>
                <a:gd name="T4" fmla="*/ 68 w 68"/>
                <a:gd name="T5" fmla="*/ 15 h 74"/>
                <a:gd name="T6" fmla="*/ 13 w 68"/>
                <a:gd name="T7" fmla="*/ 0 h 74"/>
                <a:gd name="T8" fmla="*/ 0 w 68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4">
                  <a:moveTo>
                    <a:pt x="0" y="62"/>
                  </a:moveTo>
                  <a:cubicBezTo>
                    <a:pt x="16" y="65"/>
                    <a:pt x="30" y="69"/>
                    <a:pt x="44" y="7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9"/>
                    <a:pt x="32" y="4"/>
                    <a:pt x="13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7310671" y="4722569"/>
              <a:ext cx="420007" cy="414481"/>
            </a:xfrm>
            <a:custGeom>
              <a:avLst/>
              <a:gdLst>
                <a:gd name="T0" fmla="*/ 59 w 59"/>
                <a:gd name="T1" fmla="*/ 25 h 58"/>
                <a:gd name="T2" fmla="*/ 39 w 59"/>
                <a:gd name="T3" fmla="*/ 0 h 58"/>
                <a:gd name="T4" fmla="*/ 0 w 59"/>
                <a:gd name="T5" fmla="*/ 25 h 58"/>
                <a:gd name="T6" fmla="*/ 26 w 59"/>
                <a:gd name="T7" fmla="*/ 58 h 58"/>
                <a:gd name="T8" fmla="*/ 59 w 59"/>
                <a:gd name="T9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9" y="25"/>
                  </a:moveTo>
                  <a:cubicBezTo>
                    <a:pt x="51" y="17"/>
                    <a:pt x="45" y="8"/>
                    <a:pt x="39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37"/>
                    <a:pt x="16" y="48"/>
                    <a:pt x="26" y="58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8565165" y="1771469"/>
              <a:ext cx="298426" cy="364743"/>
            </a:xfrm>
            <a:custGeom>
              <a:avLst/>
              <a:gdLst>
                <a:gd name="T0" fmla="*/ 0 w 42"/>
                <a:gd name="T1" fmla="*/ 5 h 51"/>
                <a:gd name="T2" fmla="*/ 10 w 42"/>
                <a:gd name="T3" fmla="*/ 51 h 51"/>
                <a:gd name="T4" fmla="*/ 42 w 42"/>
                <a:gd name="T5" fmla="*/ 47 h 51"/>
                <a:gd name="T6" fmla="*/ 42 w 42"/>
                <a:gd name="T7" fmla="*/ 0 h 51"/>
                <a:gd name="T8" fmla="*/ 0 w 42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0" y="5"/>
                  </a:moveTo>
                  <a:cubicBezTo>
                    <a:pt x="10" y="51"/>
                    <a:pt x="10" y="51"/>
                    <a:pt x="10" y="51"/>
                  </a:cubicBezTo>
                  <a:cubicBezTo>
                    <a:pt x="20" y="49"/>
                    <a:pt x="31" y="48"/>
                    <a:pt x="42" y="4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1"/>
                    <a:pt x="14" y="3"/>
                    <a:pt x="0" y="5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7551991" y="4965731"/>
              <a:ext cx="414480" cy="427375"/>
            </a:xfrm>
            <a:custGeom>
              <a:avLst/>
              <a:gdLst>
                <a:gd name="T0" fmla="*/ 58 w 58"/>
                <a:gd name="T1" fmla="*/ 21 h 60"/>
                <a:gd name="T2" fmla="*/ 33 w 58"/>
                <a:gd name="T3" fmla="*/ 0 h 60"/>
                <a:gd name="T4" fmla="*/ 0 w 58"/>
                <a:gd name="T5" fmla="*/ 33 h 60"/>
                <a:gd name="T6" fmla="*/ 32 w 58"/>
                <a:gd name="T7" fmla="*/ 60 h 60"/>
                <a:gd name="T8" fmla="*/ 58 w 58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58" y="21"/>
                  </a:moveTo>
                  <a:cubicBezTo>
                    <a:pt x="49" y="15"/>
                    <a:pt x="41" y="8"/>
                    <a:pt x="3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43"/>
                    <a:pt x="21" y="52"/>
                    <a:pt x="32" y="60"/>
                  </a:cubicBezTo>
                  <a:lnTo>
                    <a:pt x="58" y="2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0"/>
            <p:cNvSpPr>
              <a:spLocks/>
            </p:cNvSpPr>
            <p:nvPr/>
          </p:nvSpPr>
          <p:spPr bwMode="auto">
            <a:xfrm>
              <a:off x="7010404" y="4138612"/>
              <a:ext cx="392374" cy="342637"/>
            </a:xfrm>
            <a:custGeom>
              <a:avLst/>
              <a:gdLst>
                <a:gd name="T0" fmla="*/ 55 w 55"/>
                <a:gd name="T1" fmla="*/ 30 h 48"/>
                <a:gd name="T2" fmla="*/ 46 w 55"/>
                <a:gd name="T3" fmla="*/ 0 h 48"/>
                <a:gd name="T4" fmla="*/ 0 w 55"/>
                <a:gd name="T5" fmla="*/ 9 h 48"/>
                <a:gd name="T6" fmla="*/ 12 w 55"/>
                <a:gd name="T7" fmla="*/ 48 h 48"/>
                <a:gd name="T8" fmla="*/ 55 w 55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8">
                  <a:moveTo>
                    <a:pt x="55" y="30"/>
                  </a:moveTo>
                  <a:cubicBezTo>
                    <a:pt x="51" y="21"/>
                    <a:pt x="48" y="10"/>
                    <a:pt x="4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23"/>
                    <a:pt x="7" y="36"/>
                    <a:pt x="12" y="48"/>
                  </a:cubicBezTo>
                  <a:lnTo>
                    <a:pt x="55" y="3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41"/>
            <p:cNvSpPr>
              <a:spLocks/>
            </p:cNvSpPr>
            <p:nvPr/>
          </p:nvSpPr>
          <p:spPr bwMode="auto">
            <a:xfrm>
              <a:off x="6968034" y="3825449"/>
              <a:ext cx="350006" cy="291057"/>
            </a:xfrm>
            <a:custGeom>
              <a:avLst/>
              <a:gdLst>
                <a:gd name="T0" fmla="*/ 49 w 49"/>
                <a:gd name="T1" fmla="*/ 31 h 41"/>
                <a:gd name="T2" fmla="*/ 47 w 49"/>
                <a:gd name="T3" fmla="*/ 0 h 41"/>
                <a:gd name="T4" fmla="*/ 0 w 49"/>
                <a:gd name="T5" fmla="*/ 0 h 41"/>
                <a:gd name="T6" fmla="*/ 4 w 49"/>
                <a:gd name="T7" fmla="*/ 41 h 41"/>
                <a:gd name="T8" fmla="*/ 49 w 49"/>
                <a:gd name="T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31"/>
                  </a:moveTo>
                  <a:cubicBezTo>
                    <a:pt x="48" y="21"/>
                    <a:pt x="47" y="11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1" y="27"/>
                    <a:pt x="4" y="41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8565165" y="5420738"/>
              <a:ext cx="298426" cy="364743"/>
            </a:xfrm>
            <a:custGeom>
              <a:avLst/>
              <a:gdLst>
                <a:gd name="T0" fmla="*/ 42 w 42"/>
                <a:gd name="T1" fmla="*/ 4 h 51"/>
                <a:gd name="T2" fmla="*/ 9 w 42"/>
                <a:gd name="T3" fmla="*/ 0 h 51"/>
                <a:gd name="T4" fmla="*/ 0 w 42"/>
                <a:gd name="T5" fmla="*/ 46 h 51"/>
                <a:gd name="T6" fmla="*/ 42 w 42"/>
                <a:gd name="T7" fmla="*/ 51 h 51"/>
                <a:gd name="T8" fmla="*/ 42 w 42"/>
                <a:gd name="T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42" y="4"/>
                  </a:moveTo>
                  <a:cubicBezTo>
                    <a:pt x="31" y="4"/>
                    <a:pt x="20" y="2"/>
                    <a:pt x="9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9"/>
                    <a:pt x="28" y="50"/>
                    <a:pt x="42" y="51"/>
                  </a:cubicBezTo>
                  <a:lnTo>
                    <a:pt x="42" y="4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7852259" y="5172050"/>
              <a:ext cx="385006" cy="420007"/>
            </a:xfrm>
            <a:custGeom>
              <a:avLst/>
              <a:gdLst>
                <a:gd name="T0" fmla="*/ 54 w 54"/>
                <a:gd name="T1" fmla="*/ 16 h 59"/>
                <a:gd name="T2" fmla="*/ 26 w 54"/>
                <a:gd name="T3" fmla="*/ 0 h 59"/>
                <a:gd name="T4" fmla="*/ 0 w 54"/>
                <a:gd name="T5" fmla="*/ 39 h 59"/>
                <a:gd name="T6" fmla="*/ 36 w 54"/>
                <a:gd name="T7" fmla="*/ 59 h 59"/>
                <a:gd name="T8" fmla="*/ 54 w 54"/>
                <a:gd name="T9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">
                  <a:moveTo>
                    <a:pt x="54" y="16"/>
                  </a:moveTo>
                  <a:cubicBezTo>
                    <a:pt x="44" y="11"/>
                    <a:pt x="35" y="6"/>
                    <a:pt x="26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2" y="46"/>
                    <a:pt x="24" y="53"/>
                    <a:pt x="36" y="59"/>
                  </a:cubicBezTo>
                  <a:lnTo>
                    <a:pt x="54" y="16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4"/>
            <p:cNvSpPr>
              <a:spLocks/>
            </p:cNvSpPr>
            <p:nvPr/>
          </p:nvSpPr>
          <p:spPr bwMode="auto">
            <a:xfrm>
              <a:off x="8194896" y="5321262"/>
              <a:ext cx="348163" cy="407112"/>
            </a:xfrm>
            <a:custGeom>
              <a:avLst/>
              <a:gdLst>
                <a:gd name="T0" fmla="*/ 49 w 49"/>
                <a:gd name="T1" fmla="*/ 11 h 57"/>
                <a:gd name="T2" fmla="*/ 18 w 49"/>
                <a:gd name="T3" fmla="*/ 0 h 57"/>
                <a:gd name="T4" fmla="*/ 0 w 49"/>
                <a:gd name="T5" fmla="*/ 43 h 57"/>
                <a:gd name="T6" fmla="*/ 40 w 49"/>
                <a:gd name="T7" fmla="*/ 57 h 57"/>
                <a:gd name="T8" fmla="*/ 49 w 49"/>
                <a:gd name="T9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9" y="11"/>
                  </a:moveTo>
                  <a:cubicBezTo>
                    <a:pt x="38" y="8"/>
                    <a:pt x="28" y="5"/>
                    <a:pt x="18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49"/>
                    <a:pt x="26" y="53"/>
                    <a:pt x="40" y="57"/>
                  </a:cubicBezTo>
                  <a:lnTo>
                    <a:pt x="49" y="1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5"/>
            <p:cNvSpPr>
              <a:spLocks/>
            </p:cNvSpPr>
            <p:nvPr/>
          </p:nvSpPr>
          <p:spPr bwMode="auto">
            <a:xfrm>
              <a:off x="7124616" y="4437038"/>
              <a:ext cx="414480" cy="392375"/>
            </a:xfrm>
            <a:custGeom>
              <a:avLst/>
              <a:gdLst>
                <a:gd name="T0" fmla="*/ 58 w 58"/>
                <a:gd name="T1" fmla="*/ 29 h 55"/>
                <a:gd name="T2" fmla="*/ 43 w 58"/>
                <a:gd name="T3" fmla="*/ 0 h 55"/>
                <a:gd name="T4" fmla="*/ 0 w 58"/>
                <a:gd name="T5" fmla="*/ 18 h 55"/>
                <a:gd name="T6" fmla="*/ 19 w 58"/>
                <a:gd name="T7" fmla="*/ 55 h 55"/>
                <a:gd name="T8" fmla="*/ 58 w 58"/>
                <a:gd name="T9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5">
                  <a:moveTo>
                    <a:pt x="58" y="29"/>
                  </a:moveTo>
                  <a:cubicBezTo>
                    <a:pt x="52" y="20"/>
                    <a:pt x="48" y="10"/>
                    <a:pt x="43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31"/>
                    <a:pt x="12" y="43"/>
                    <a:pt x="19" y="55"/>
                  </a:cubicBezTo>
                  <a:lnTo>
                    <a:pt x="58" y="2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6"/>
            <p:cNvSpPr>
              <a:spLocks/>
            </p:cNvSpPr>
            <p:nvPr/>
          </p:nvSpPr>
          <p:spPr bwMode="auto">
            <a:xfrm>
              <a:off x="7852259" y="1964893"/>
              <a:ext cx="385006" cy="420007"/>
            </a:xfrm>
            <a:custGeom>
              <a:avLst/>
              <a:gdLst>
                <a:gd name="T0" fmla="*/ 26 w 54"/>
                <a:gd name="T1" fmla="*/ 59 h 59"/>
                <a:gd name="T2" fmla="*/ 54 w 54"/>
                <a:gd name="T3" fmla="*/ 43 h 59"/>
                <a:gd name="T4" fmla="*/ 36 w 54"/>
                <a:gd name="T5" fmla="*/ 0 h 59"/>
                <a:gd name="T6" fmla="*/ 0 w 54"/>
                <a:gd name="T7" fmla="*/ 21 h 59"/>
                <a:gd name="T8" fmla="*/ 26 w 54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">
                  <a:moveTo>
                    <a:pt x="26" y="59"/>
                  </a:moveTo>
                  <a:cubicBezTo>
                    <a:pt x="35" y="53"/>
                    <a:pt x="45" y="48"/>
                    <a:pt x="54" y="4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6"/>
                    <a:pt x="12" y="13"/>
                    <a:pt x="0" y="21"/>
                  </a:cubicBezTo>
                  <a:lnTo>
                    <a:pt x="26" y="5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7"/>
            <p:cNvSpPr>
              <a:spLocks/>
            </p:cNvSpPr>
            <p:nvPr/>
          </p:nvSpPr>
          <p:spPr bwMode="auto">
            <a:xfrm>
              <a:off x="6968034" y="3447812"/>
              <a:ext cx="350006" cy="283689"/>
            </a:xfrm>
            <a:custGeom>
              <a:avLst/>
              <a:gdLst>
                <a:gd name="T0" fmla="*/ 47 w 49"/>
                <a:gd name="T1" fmla="*/ 40 h 40"/>
                <a:gd name="T2" fmla="*/ 49 w 49"/>
                <a:gd name="T3" fmla="*/ 9 h 40"/>
                <a:gd name="T4" fmla="*/ 4 w 49"/>
                <a:gd name="T5" fmla="*/ 0 h 40"/>
                <a:gd name="T6" fmla="*/ 0 w 49"/>
                <a:gd name="T7" fmla="*/ 40 h 40"/>
                <a:gd name="T8" fmla="*/ 47 w 4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0">
                  <a:moveTo>
                    <a:pt x="47" y="40"/>
                  </a:moveTo>
                  <a:cubicBezTo>
                    <a:pt x="47" y="29"/>
                    <a:pt x="48" y="19"/>
                    <a:pt x="49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13"/>
                    <a:pt x="0" y="26"/>
                    <a:pt x="0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8"/>
            <p:cNvSpPr>
              <a:spLocks/>
            </p:cNvSpPr>
            <p:nvPr/>
          </p:nvSpPr>
          <p:spPr bwMode="auto">
            <a:xfrm>
              <a:off x="7551991" y="2163843"/>
              <a:ext cx="414480" cy="427375"/>
            </a:xfrm>
            <a:custGeom>
              <a:avLst/>
              <a:gdLst>
                <a:gd name="T0" fmla="*/ 33 w 58"/>
                <a:gd name="T1" fmla="*/ 60 h 60"/>
                <a:gd name="T2" fmla="*/ 58 w 58"/>
                <a:gd name="T3" fmla="*/ 39 h 60"/>
                <a:gd name="T4" fmla="*/ 32 w 58"/>
                <a:gd name="T5" fmla="*/ 0 h 60"/>
                <a:gd name="T6" fmla="*/ 0 w 58"/>
                <a:gd name="T7" fmla="*/ 27 h 60"/>
                <a:gd name="T8" fmla="*/ 33 w 5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33" y="60"/>
                  </a:moveTo>
                  <a:cubicBezTo>
                    <a:pt x="41" y="52"/>
                    <a:pt x="49" y="45"/>
                    <a:pt x="58" y="3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8"/>
                    <a:pt x="10" y="17"/>
                    <a:pt x="0" y="27"/>
                  </a:cubicBezTo>
                  <a:lnTo>
                    <a:pt x="33" y="6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9"/>
            <p:cNvSpPr>
              <a:spLocks/>
            </p:cNvSpPr>
            <p:nvPr/>
          </p:nvSpPr>
          <p:spPr bwMode="auto">
            <a:xfrm>
              <a:off x="8194896" y="1828575"/>
              <a:ext cx="348163" cy="407112"/>
            </a:xfrm>
            <a:custGeom>
              <a:avLst/>
              <a:gdLst>
                <a:gd name="T0" fmla="*/ 0 w 49"/>
                <a:gd name="T1" fmla="*/ 14 h 57"/>
                <a:gd name="T2" fmla="*/ 18 w 49"/>
                <a:gd name="T3" fmla="*/ 57 h 57"/>
                <a:gd name="T4" fmla="*/ 49 w 49"/>
                <a:gd name="T5" fmla="*/ 46 h 57"/>
                <a:gd name="T6" fmla="*/ 40 w 49"/>
                <a:gd name="T7" fmla="*/ 0 h 57"/>
                <a:gd name="T8" fmla="*/ 0 w 49"/>
                <a:gd name="T9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0" y="14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28" y="53"/>
                    <a:pt x="38" y="49"/>
                    <a:pt x="49" y="4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6" y="4"/>
                    <a:pt x="13" y="8"/>
                    <a:pt x="0" y="14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0"/>
            <p:cNvSpPr>
              <a:spLocks/>
            </p:cNvSpPr>
            <p:nvPr/>
          </p:nvSpPr>
          <p:spPr bwMode="auto">
            <a:xfrm>
              <a:off x="7010404" y="3075701"/>
              <a:ext cx="392374" cy="342637"/>
            </a:xfrm>
            <a:custGeom>
              <a:avLst/>
              <a:gdLst>
                <a:gd name="T0" fmla="*/ 46 w 55"/>
                <a:gd name="T1" fmla="*/ 48 h 48"/>
                <a:gd name="T2" fmla="*/ 55 w 55"/>
                <a:gd name="T3" fmla="*/ 18 h 48"/>
                <a:gd name="T4" fmla="*/ 12 w 55"/>
                <a:gd name="T5" fmla="*/ 0 h 48"/>
                <a:gd name="T6" fmla="*/ 0 w 55"/>
                <a:gd name="T7" fmla="*/ 39 h 48"/>
                <a:gd name="T8" fmla="*/ 46 w 55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8">
                  <a:moveTo>
                    <a:pt x="46" y="48"/>
                  </a:moveTo>
                  <a:cubicBezTo>
                    <a:pt x="48" y="38"/>
                    <a:pt x="51" y="27"/>
                    <a:pt x="55" y="1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12"/>
                    <a:pt x="3" y="25"/>
                    <a:pt x="0" y="39"/>
                  </a:cubicBezTo>
                  <a:lnTo>
                    <a:pt x="46" y="48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1"/>
            <p:cNvSpPr>
              <a:spLocks/>
            </p:cNvSpPr>
            <p:nvPr/>
          </p:nvSpPr>
          <p:spPr bwMode="auto">
            <a:xfrm>
              <a:off x="7124616" y="2734905"/>
              <a:ext cx="414480" cy="385007"/>
            </a:xfrm>
            <a:custGeom>
              <a:avLst/>
              <a:gdLst>
                <a:gd name="T0" fmla="*/ 43 w 58"/>
                <a:gd name="T1" fmla="*/ 54 h 54"/>
                <a:gd name="T2" fmla="*/ 58 w 58"/>
                <a:gd name="T3" fmla="*/ 25 h 54"/>
                <a:gd name="T4" fmla="*/ 19 w 58"/>
                <a:gd name="T5" fmla="*/ 0 h 54"/>
                <a:gd name="T6" fmla="*/ 0 w 58"/>
                <a:gd name="T7" fmla="*/ 36 h 54"/>
                <a:gd name="T8" fmla="*/ 43 w 5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43" y="54"/>
                  </a:moveTo>
                  <a:cubicBezTo>
                    <a:pt x="48" y="44"/>
                    <a:pt x="52" y="34"/>
                    <a:pt x="58" y="2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11"/>
                    <a:pt x="6" y="23"/>
                    <a:pt x="0" y="36"/>
                  </a:cubicBezTo>
                  <a:lnTo>
                    <a:pt x="43" y="54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7310671" y="2421742"/>
              <a:ext cx="420007" cy="420007"/>
            </a:xfrm>
            <a:custGeom>
              <a:avLst/>
              <a:gdLst>
                <a:gd name="T0" fmla="*/ 39 w 59"/>
                <a:gd name="T1" fmla="*/ 59 h 59"/>
                <a:gd name="T2" fmla="*/ 59 w 59"/>
                <a:gd name="T3" fmla="*/ 33 h 59"/>
                <a:gd name="T4" fmla="*/ 26 w 59"/>
                <a:gd name="T5" fmla="*/ 0 h 59"/>
                <a:gd name="T6" fmla="*/ 0 w 59"/>
                <a:gd name="T7" fmla="*/ 33 h 59"/>
                <a:gd name="T8" fmla="*/ 39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9" y="59"/>
                  </a:moveTo>
                  <a:cubicBezTo>
                    <a:pt x="45" y="50"/>
                    <a:pt x="51" y="41"/>
                    <a:pt x="59" y="3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11"/>
                    <a:pt x="8" y="21"/>
                    <a:pt x="0" y="33"/>
                  </a:cubicBezTo>
                  <a:lnTo>
                    <a:pt x="39" y="5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10624672" y="3825449"/>
              <a:ext cx="357374" cy="313163"/>
            </a:xfrm>
            <a:custGeom>
              <a:avLst/>
              <a:gdLst>
                <a:gd name="T0" fmla="*/ 4 w 50"/>
                <a:gd name="T1" fmla="*/ 0 h 44"/>
                <a:gd name="T2" fmla="*/ 0 w 50"/>
                <a:gd name="T3" fmla="*/ 35 h 44"/>
                <a:gd name="T4" fmla="*/ 46 w 50"/>
                <a:gd name="T5" fmla="*/ 44 h 44"/>
                <a:gd name="T6" fmla="*/ 50 w 50"/>
                <a:gd name="T7" fmla="*/ 0 h 44"/>
                <a:gd name="T8" fmla="*/ 4 w 50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4">
                  <a:moveTo>
                    <a:pt x="4" y="0"/>
                  </a:moveTo>
                  <a:cubicBezTo>
                    <a:pt x="3" y="12"/>
                    <a:pt x="2" y="24"/>
                    <a:pt x="0" y="35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9" y="30"/>
                    <a:pt x="50" y="15"/>
                    <a:pt x="5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10532565" y="4166244"/>
              <a:ext cx="399743" cy="364743"/>
            </a:xfrm>
            <a:custGeom>
              <a:avLst/>
              <a:gdLst>
                <a:gd name="T0" fmla="*/ 11 w 56"/>
                <a:gd name="T1" fmla="*/ 0 h 51"/>
                <a:gd name="T2" fmla="*/ 0 w 56"/>
                <a:gd name="T3" fmla="*/ 33 h 51"/>
                <a:gd name="T4" fmla="*/ 43 w 56"/>
                <a:gd name="T5" fmla="*/ 51 h 51"/>
                <a:gd name="T6" fmla="*/ 56 w 56"/>
                <a:gd name="T7" fmla="*/ 9 h 51"/>
                <a:gd name="T8" fmla="*/ 11 w 5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11" y="0"/>
                  </a:moveTo>
                  <a:cubicBezTo>
                    <a:pt x="8" y="11"/>
                    <a:pt x="4" y="22"/>
                    <a:pt x="0" y="33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9" y="37"/>
                    <a:pt x="53" y="23"/>
                    <a:pt x="56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10375983" y="4488617"/>
              <a:ext cx="427375" cy="397901"/>
            </a:xfrm>
            <a:custGeom>
              <a:avLst/>
              <a:gdLst>
                <a:gd name="T0" fmla="*/ 17 w 60"/>
                <a:gd name="T1" fmla="*/ 0 h 56"/>
                <a:gd name="T2" fmla="*/ 0 w 60"/>
                <a:gd name="T3" fmla="*/ 30 h 56"/>
                <a:gd name="T4" fmla="*/ 39 w 60"/>
                <a:gd name="T5" fmla="*/ 56 h 56"/>
                <a:gd name="T6" fmla="*/ 60 w 60"/>
                <a:gd name="T7" fmla="*/ 18 h 56"/>
                <a:gd name="T8" fmla="*/ 17 w 6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17" y="0"/>
                  </a:moveTo>
                  <a:cubicBezTo>
                    <a:pt x="12" y="10"/>
                    <a:pt x="7" y="20"/>
                    <a:pt x="0" y="30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7" y="44"/>
                    <a:pt x="54" y="31"/>
                    <a:pt x="60" y="1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6"/>
            <p:cNvSpPr>
              <a:spLocks/>
            </p:cNvSpPr>
            <p:nvPr/>
          </p:nvSpPr>
          <p:spPr bwMode="auto">
            <a:xfrm>
              <a:off x="9904397" y="5030205"/>
              <a:ext cx="429217" cy="427375"/>
            </a:xfrm>
            <a:custGeom>
              <a:avLst/>
              <a:gdLst>
                <a:gd name="T0" fmla="*/ 27 w 60"/>
                <a:gd name="T1" fmla="*/ 0 h 60"/>
                <a:gd name="T2" fmla="*/ 0 w 60"/>
                <a:gd name="T3" fmla="*/ 21 h 60"/>
                <a:gd name="T4" fmla="*/ 25 w 60"/>
                <a:gd name="T5" fmla="*/ 60 h 60"/>
                <a:gd name="T6" fmla="*/ 60 w 60"/>
                <a:gd name="T7" fmla="*/ 33 h 60"/>
                <a:gd name="T8" fmla="*/ 27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7" y="0"/>
                  </a:moveTo>
                  <a:cubicBezTo>
                    <a:pt x="18" y="7"/>
                    <a:pt x="9" y="14"/>
                    <a:pt x="0" y="2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8" y="52"/>
                    <a:pt x="49" y="43"/>
                    <a:pt x="60" y="3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7"/>
            <p:cNvSpPr>
              <a:spLocks/>
            </p:cNvSpPr>
            <p:nvPr/>
          </p:nvSpPr>
          <p:spPr bwMode="auto">
            <a:xfrm>
              <a:off x="10162296" y="4779675"/>
              <a:ext cx="442112" cy="420007"/>
            </a:xfrm>
            <a:custGeom>
              <a:avLst/>
              <a:gdLst>
                <a:gd name="T0" fmla="*/ 23 w 62"/>
                <a:gd name="T1" fmla="*/ 0 h 59"/>
                <a:gd name="T2" fmla="*/ 0 w 62"/>
                <a:gd name="T3" fmla="*/ 26 h 59"/>
                <a:gd name="T4" fmla="*/ 33 w 62"/>
                <a:gd name="T5" fmla="*/ 59 h 59"/>
                <a:gd name="T6" fmla="*/ 62 w 62"/>
                <a:gd name="T7" fmla="*/ 26 h 59"/>
                <a:gd name="T8" fmla="*/ 23 w 6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9">
                  <a:moveTo>
                    <a:pt x="23" y="0"/>
                  </a:moveTo>
                  <a:cubicBezTo>
                    <a:pt x="16" y="9"/>
                    <a:pt x="8" y="18"/>
                    <a:pt x="0" y="2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4" y="49"/>
                    <a:pt x="53" y="37"/>
                    <a:pt x="62" y="26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58"/>
            <p:cNvSpPr>
              <a:spLocks/>
            </p:cNvSpPr>
            <p:nvPr/>
          </p:nvSpPr>
          <p:spPr bwMode="auto">
            <a:xfrm>
              <a:off x="8957539" y="5442843"/>
              <a:ext cx="305794" cy="350006"/>
            </a:xfrm>
            <a:custGeom>
              <a:avLst/>
              <a:gdLst>
                <a:gd name="T0" fmla="*/ 34 w 43"/>
                <a:gd name="T1" fmla="*/ 0 h 49"/>
                <a:gd name="T2" fmla="*/ 3 w 43"/>
                <a:gd name="T3" fmla="*/ 2 h 49"/>
                <a:gd name="T4" fmla="*/ 0 w 43"/>
                <a:gd name="T5" fmla="*/ 2 h 49"/>
                <a:gd name="T6" fmla="*/ 0 w 43"/>
                <a:gd name="T7" fmla="*/ 48 h 49"/>
                <a:gd name="T8" fmla="*/ 3 w 43"/>
                <a:gd name="T9" fmla="*/ 49 h 49"/>
                <a:gd name="T10" fmla="*/ 43 w 43"/>
                <a:gd name="T11" fmla="*/ 46 h 49"/>
                <a:gd name="T12" fmla="*/ 34 w 43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9">
                  <a:moveTo>
                    <a:pt x="34" y="0"/>
                  </a:moveTo>
                  <a:cubicBezTo>
                    <a:pt x="24" y="1"/>
                    <a:pt x="13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9"/>
                    <a:pt x="3" y="49"/>
                  </a:cubicBezTo>
                  <a:cubicBezTo>
                    <a:pt x="16" y="49"/>
                    <a:pt x="30" y="48"/>
                    <a:pt x="43" y="4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59"/>
            <p:cNvSpPr>
              <a:spLocks/>
            </p:cNvSpPr>
            <p:nvPr/>
          </p:nvSpPr>
          <p:spPr bwMode="auto">
            <a:xfrm>
              <a:off x="8957539" y="1771469"/>
              <a:ext cx="305794" cy="342637"/>
            </a:xfrm>
            <a:custGeom>
              <a:avLst/>
              <a:gdLst>
                <a:gd name="T0" fmla="*/ 0 w 43"/>
                <a:gd name="T1" fmla="*/ 46 h 48"/>
                <a:gd name="T2" fmla="*/ 3 w 43"/>
                <a:gd name="T3" fmla="*/ 46 h 48"/>
                <a:gd name="T4" fmla="*/ 34 w 43"/>
                <a:gd name="T5" fmla="*/ 48 h 48"/>
                <a:gd name="T6" fmla="*/ 43 w 43"/>
                <a:gd name="T7" fmla="*/ 3 h 48"/>
                <a:gd name="T8" fmla="*/ 3 w 43"/>
                <a:gd name="T9" fmla="*/ 0 h 48"/>
                <a:gd name="T10" fmla="*/ 0 w 43"/>
                <a:gd name="T11" fmla="*/ 0 h 48"/>
                <a:gd name="T12" fmla="*/ 0 w 43"/>
                <a:gd name="T13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8">
                  <a:moveTo>
                    <a:pt x="0" y="46"/>
                  </a:moveTo>
                  <a:cubicBezTo>
                    <a:pt x="1" y="46"/>
                    <a:pt x="2" y="46"/>
                    <a:pt x="3" y="46"/>
                  </a:cubicBezTo>
                  <a:cubicBezTo>
                    <a:pt x="13" y="46"/>
                    <a:pt x="24" y="47"/>
                    <a:pt x="34" y="4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0" y="1"/>
                    <a:pt x="1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60"/>
            <p:cNvSpPr>
              <a:spLocks/>
            </p:cNvSpPr>
            <p:nvPr/>
          </p:nvSpPr>
          <p:spPr bwMode="auto">
            <a:xfrm>
              <a:off x="10624672" y="3418338"/>
              <a:ext cx="357374" cy="313163"/>
            </a:xfrm>
            <a:custGeom>
              <a:avLst/>
              <a:gdLst>
                <a:gd name="T0" fmla="*/ 0 w 50"/>
                <a:gd name="T1" fmla="*/ 9 h 44"/>
                <a:gd name="T2" fmla="*/ 4 w 50"/>
                <a:gd name="T3" fmla="*/ 44 h 44"/>
                <a:gd name="T4" fmla="*/ 50 w 50"/>
                <a:gd name="T5" fmla="*/ 44 h 44"/>
                <a:gd name="T6" fmla="*/ 46 w 50"/>
                <a:gd name="T7" fmla="*/ 0 h 44"/>
                <a:gd name="T8" fmla="*/ 0 w 50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4">
                  <a:moveTo>
                    <a:pt x="0" y="9"/>
                  </a:moveTo>
                  <a:cubicBezTo>
                    <a:pt x="2" y="21"/>
                    <a:pt x="3" y="32"/>
                    <a:pt x="4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29"/>
                    <a:pt x="49" y="15"/>
                    <a:pt x="46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61"/>
            <p:cNvSpPr>
              <a:spLocks/>
            </p:cNvSpPr>
            <p:nvPr/>
          </p:nvSpPr>
          <p:spPr bwMode="auto">
            <a:xfrm>
              <a:off x="9904397" y="2106738"/>
              <a:ext cx="429217" cy="427375"/>
            </a:xfrm>
            <a:custGeom>
              <a:avLst/>
              <a:gdLst>
                <a:gd name="T0" fmla="*/ 0 w 60"/>
                <a:gd name="T1" fmla="*/ 38 h 60"/>
                <a:gd name="T2" fmla="*/ 27 w 60"/>
                <a:gd name="T3" fmla="*/ 60 h 60"/>
                <a:gd name="T4" fmla="*/ 60 w 60"/>
                <a:gd name="T5" fmla="*/ 26 h 60"/>
                <a:gd name="T6" fmla="*/ 26 w 60"/>
                <a:gd name="T7" fmla="*/ 0 h 60"/>
                <a:gd name="T8" fmla="*/ 0 w 60"/>
                <a:gd name="T9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38"/>
                  </a:moveTo>
                  <a:cubicBezTo>
                    <a:pt x="9" y="45"/>
                    <a:pt x="18" y="52"/>
                    <a:pt x="27" y="6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49" y="17"/>
                    <a:pt x="38" y="8"/>
                    <a:pt x="26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62"/>
            <p:cNvSpPr>
              <a:spLocks/>
            </p:cNvSpPr>
            <p:nvPr/>
          </p:nvSpPr>
          <p:spPr bwMode="auto">
            <a:xfrm>
              <a:off x="10162296" y="2357268"/>
              <a:ext cx="442112" cy="427375"/>
            </a:xfrm>
            <a:custGeom>
              <a:avLst/>
              <a:gdLst>
                <a:gd name="T0" fmla="*/ 0 w 62"/>
                <a:gd name="T1" fmla="*/ 33 h 60"/>
                <a:gd name="T2" fmla="*/ 23 w 62"/>
                <a:gd name="T3" fmla="*/ 60 h 60"/>
                <a:gd name="T4" fmla="*/ 62 w 62"/>
                <a:gd name="T5" fmla="*/ 34 h 60"/>
                <a:gd name="T6" fmla="*/ 33 w 62"/>
                <a:gd name="T7" fmla="*/ 0 h 60"/>
                <a:gd name="T8" fmla="*/ 0 w 62"/>
                <a:gd name="T9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0">
                  <a:moveTo>
                    <a:pt x="0" y="33"/>
                  </a:moveTo>
                  <a:cubicBezTo>
                    <a:pt x="8" y="42"/>
                    <a:pt x="16" y="50"/>
                    <a:pt x="23" y="6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3" y="22"/>
                    <a:pt x="44" y="11"/>
                    <a:pt x="33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63"/>
            <p:cNvSpPr>
              <a:spLocks/>
            </p:cNvSpPr>
            <p:nvPr/>
          </p:nvSpPr>
          <p:spPr bwMode="auto">
            <a:xfrm>
              <a:off x="10375983" y="2670431"/>
              <a:ext cx="427375" cy="405270"/>
            </a:xfrm>
            <a:custGeom>
              <a:avLst/>
              <a:gdLst>
                <a:gd name="T0" fmla="*/ 0 w 60"/>
                <a:gd name="T1" fmla="*/ 26 h 57"/>
                <a:gd name="T2" fmla="*/ 17 w 60"/>
                <a:gd name="T3" fmla="*/ 57 h 57"/>
                <a:gd name="T4" fmla="*/ 60 w 60"/>
                <a:gd name="T5" fmla="*/ 39 h 57"/>
                <a:gd name="T6" fmla="*/ 39 w 60"/>
                <a:gd name="T7" fmla="*/ 0 h 57"/>
                <a:gd name="T8" fmla="*/ 0 w 60"/>
                <a:gd name="T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7">
                  <a:moveTo>
                    <a:pt x="0" y="26"/>
                  </a:moveTo>
                  <a:cubicBezTo>
                    <a:pt x="7" y="36"/>
                    <a:pt x="12" y="46"/>
                    <a:pt x="17" y="57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4" y="25"/>
                    <a:pt x="47" y="12"/>
                    <a:pt x="39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4"/>
            <p:cNvSpPr>
              <a:spLocks/>
            </p:cNvSpPr>
            <p:nvPr/>
          </p:nvSpPr>
          <p:spPr bwMode="auto">
            <a:xfrm>
              <a:off x="10532565" y="3033331"/>
              <a:ext cx="399743" cy="364743"/>
            </a:xfrm>
            <a:custGeom>
              <a:avLst/>
              <a:gdLst>
                <a:gd name="T0" fmla="*/ 43 w 56"/>
                <a:gd name="T1" fmla="*/ 0 h 51"/>
                <a:gd name="T2" fmla="*/ 0 w 56"/>
                <a:gd name="T3" fmla="*/ 17 h 51"/>
                <a:gd name="T4" fmla="*/ 11 w 56"/>
                <a:gd name="T5" fmla="*/ 51 h 51"/>
                <a:gd name="T6" fmla="*/ 56 w 56"/>
                <a:gd name="T7" fmla="*/ 42 h 51"/>
                <a:gd name="T8" fmla="*/ 43 w 5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4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" y="28"/>
                    <a:pt x="8" y="39"/>
                    <a:pt x="11" y="5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7"/>
                    <a:pt x="49" y="13"/>
                    <a:pt x="43" y="0"/>
                  </a:cubicBez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65"/>
            <p:cNvSpPr>
              <a:spLocks/>
            </p:cNvSpPr>
            <p:nvPr/>
          </p:nvSpPr>
          <p:spPr bwMode="auto">
            <a:xfrm>
              <a:off x="9605971" y="1915156"/>
              <a:ext cx="405270" cy="420007"/>
            </a:xfrm>
            <a:custGeom>
              <a:avLst/>
              <a:gdLst>
                <a:gd name="T0" fmla="*/ 0 w 57"/>
                <a:gd name="T1" fmla="*/ 44 h 59"/>
                <a:gd name="T2" fmla="*/ 31 w 57"/>
                <a:gd name="T3" fmla="*/ 59 h 59"/>
                <a:gd name="T4" fmla="*/ 57 w 57"/>
                <a:gd name="T5" fmla="*/ 20 h 59"/>
                <a:gd name="T6" fmla="*/ 18 w 57"/>
                <a:gd name="T7" fmla="*/ 0 h 59"/>
                <a:gd name="T8" fmla="*/ 0 w 57"/>
                <a:gd name="T9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0" y="44"/>
                  </a:moveTo>
                  <a:cubicBezTo>
                    <a:pt x="11" y="48"/>
                    <a:pt x="21" y="53"/>
                    <a:pt x="31" y="5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4" y="12"/>
                    <a:pt x="31" y="6"/>
                    <a:pt x="18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66"/>
            <p:cNvSpPr>
              <a:spLocks/>
            </p:cNvSpPr>
            <p:nvPr/>
          </p:nvSpPr>
          <p:spPr bwMode="auto">
            <a:xfrm>
              <a:off x="9285439" y="5363632"/>
              <a:ext cx="362900" cy="392375"/>
            </a:xfrm>
            <a:custGeom>
              <a:avLst/>
              <a:gdLst>
                <a:gd name="T0" fmla="*/ 51 w 51"/>
                <a:gd name="T1" fmla="*/ 43 h 55"/>
                <a:gd name="T2" fmla="*/ 33 w 51"/>
                <a:gd name="T3" fmla="*/ 0 h 55"/>
                <a:gd name="T4" fmla="*/ 0 w 51"/>
                <a:gd name="T5" fmla="*/ 9 h 55"/>
                <a:gd name="T6" fmla="*/ 9 w 51"/>
                <a:gd name="T7" fmla="*/ 55 h 55"/>
                <a:gd name="T8" fmla="*/ 51 w 51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5">
                  <a:moveTo>
                    <a:pt x="51" y="4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2" y="4"/>
                    <a:pt x="12" y="7"/>
                    <a:pt x="0" y="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24" y="52"/>
                    <a:pt x="38" y="48"/>
                    <a:pt x="51" y="43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67"/>
            <p:cNvSpPr>
              <a:spLocks/>
            </p:cNvSpPr>
            <p:nvPr/>
          </p:nvSpPr>
          <p:spPr bwMode="auto">
            <a:xfrm>
              <a:off x="9605971" y="5229156"/>
              <a:ext cx="405270" cy="412638"/>
            </a:xfrm>
            <a:custGeom>
              <a:avLst/>
              <a:gdLst>
                <a:gd name="T0" fmla="*/ 31 w 57"/>
                <a:gd name="T1" fmla="*/ 0 h 58"/>
                <a:gd name="T2" fmla="*/ 0 w 57"/>
                <a:gd name="T3" fmla="*/ 15 h 58"/>
                <a:gd name="T4" fmla="*/ 18 w 57"/>
                <a:gd name="T5" fmla="*/ 58 h 58"/>
                <a:gd name="T6" fmla="*/ 57 w 57"/>
                <a:gd name="T7" fmla="*/ 38 h 58"/>
                <a:gd name="T8" fmla="*/ 31 w 5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31" y="0"/>
                  </a:moveTo>
                  <a:cubicBezTo>
                    <a:pt x="21" y="5"/>
                    <a:pt x="11" y="10"/>
                    <a:pt x="0" y="15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31" y="52"/>
                    <a:pt x="44" y="46"/>
                    <a:pt x="57" y="3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68"/>
            <p:cNvSpPr>
              <a:spLocks/>
            </p:cNvSpPr>
            <p:nvPr/>
          </p:nvSpPr>
          <p:spPr bwMode="auto">
            <a:xfrm>
              <a:off x="9285439" y="1808312"/>
              <a:ext cx="362900" cy="385007"/>
            </a:xfrm>
            <a:custGeom>
              <a:avLst/>
              <a:gdLst>
                <a:gd name="T0" fmla="*/ 0 w 51"/>
                <a:gd name="T1" fmla="*/ 45 h 54"/>
                <a:gd name="T2" fmla="*/ 33 w 51"/>
                <a:gd name="T3" fmla="*/ 54 h 54"/>
                <a:gd name="T4" fmla="*/ 51 w 51"/>
                <a:gd name="T5" fmla="*/ 11 h 54"/>
                <a:gd name="T6" fmla="*/ 10 w 51"/>
                <a:gd name="T7" fmla="*/ 0 h 54"/>
                <a:gd name="T8" fmla="*/ 0 w 51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4">
                  <a:moveTo>
                    <a:pt x="0" y="45"/>
                  </a:moveTo>
                  <a:cubicBezTo>
                    <a:pt x="12" y="48"/>
                    <a:pt x="23" y="50"/>
                    <a:pt x="33" y="5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8" y="6"/>
                    <a:pt x="24" y="2"/>
                    <a:pt x="10" y="0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69"/>
            <p:cNvSpPr>
              <a:spLocks/>
            </p:cNvSpPr>
            <p:nvPr/>
          </p:nvSpPr>
          <p:spPr bwMode="auto">
            <a:xfrm>
              <a:off x="7780416" y="4451775"/>
              <a:ext cx="300267" cy="300269"/>
            </a:xfrm>
            <a:custGeom>
              <a:avLst/>
              <a:gdLst>
                <a:gd name="T0" fmla="*/ 42 w 42"/>
                <a:gd name="T1" fmla="*/ 19 h 42"/>
                <a:gd name="T2" fmla="*/ 28 w 42"/>
                <a:gd name="T3" fmla="*/ 0 h 42"/>
                <a:gd name="T4" fmla="*/ 0 w 42"/>
                <a:gd name="T5" fmla="*/ 19 h 42"/>
                <a:gd name="T6" fmla="*/ 18 w 42"/>
                <a:gd name="T7" fmla="*/ 42 h 42"/>
                <a:gd name="T8" fmla="*/ 42 w 42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42" y="19"/>
                  </a:moveTo>
                  <a:cubicBezTo>
                    <a:pt x="37" y="13"/>
                    <a:pt x="32" y="7"/>
                    <a:pt x="28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7"/>
                    <a:pt x="11" y="35"/>
                    <a:pt x="18" y="42"/>
                  </a:cubicBezTo>
                  <a:lnTo>
                    <a:pt x="42" y="1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70"/>
            <p:cNvSpPr>
              <a:spLocks/>
            </p:cNvSpPr>
            <p:nvPr/>
          </p:nvSpPr>
          <p:spPr bwMode="auto">
            <a:xfrm>
              <a:off x="8686746" y="2335162"/>
              <a:ext cx="213688" cy="263426"/>
            </a:xfrm>
            <a:custGeom>
              <a:avLst/>
              <a:gdLst>
                <a:gd name="T0" fmla="*/ 0 w 30"/>
                <a:gd name="T1" fmla="*/ 4 h 37"/>
                <a:gd name="T2" fmla="*/ 6 w 30"/>
                <a:gd name="T3" fmla="*/ 37 h 37"/>
                <a:gd name="T4" fmla="*/ 30 w 30"/>
                <a:gd name="T5" fmla="*/ 34 h 37"/>
                <a:gd name="T6" fmla="*/ 30 w 30"/>
                <a:gd name="T7" fmla="*/ 0 h 37"/>
                <a:gd name="T8" fmla="*/ 0 w 30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4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14" y="35"/>
                    <a:pt x="22" y="34"/>
                    <a:pt x="30" y="3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1"/>
                    <a:pt x="9" y="2"/>
                    <a:pt x="0" y="4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71"/>
            <p:cNvSpPr>
              <a:spLocks/>
            </p:cNvSpPr>
            <p:nvPr/>
          </p:nvSpPr>
          <p:spPr bwMode="auto">
            <a:xfrm>
              <a:off x="7951734" y="4630462"/>
              <a:ext cx="300267" cy="305794"/>
            </a:xfrm>
            <a:custGeom>
              <a:avLst/>
              <a:gdLst>
                <a:gd name="T0" fmla="*/ 42 w 42"/>
                <a:gd name="T1" fmla="*/ 16 h 43"/>
                <a:gd name="T2" fmla="*/ 24 w 42"/>
                <a:gd name="T3" fmla="*/ 0 h 43"/>
                <a:gd name="T4" fmla="*/ 0 w 42"/>
                <a:gd name="T5" fmla="*/ 24 h 43"/>
                <a:gd name="T6" fmla="*/ 23 w 42"/>
                <a:gd name="T7" fmla="*/ 43 h 43"/>
                <a:gd name="T8" fmla="*/ 42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16"/>
                  </a:moveTo>
                  <a:cubicBezTo>
                    <a:pt x="35" y="11"/>
                    <a:pt x="30" y="6"/>
                    <a:pt x="24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31"/>
                    <a:pt x="15" y="38"/>
                    <a:pt x="23" y="43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72"/>
            <p:cNvSpPr>
              <a:spLocks/>
            </p:cNvSpPr>
            <p:nvPr/>
          </p:nvSpPr>
          <p:spPr bwMode="auto">
            <a:xfrm>
              <a:off x="7566728" y="4039137"/>
              <a:ext cx="278162" cy="248689"/>
            </a:xfrm>
            <a:custGeom>
              <a:avLst/>
              <a:gdLst>
                <a:gd name="T0" fmla="*/ 39 w 39"/>
                <a:gd name="T1" fmla="*/ 22 h 35"/>
                <a:gd name="T2" fmla="*/ 32 w 39"/>
                <a:gd name="T3" fmla="*/ 0 h 35"/>
                <a:gd name="T4" fmla="*/ 0 w 39"/>
                <a:gd name="T5" fmla="*/ 6 h 35"/>
                <a:gd name="T6" fmla="*/ 8 w 39"/>
                <a:gd name="T7" fmla="*/ 35 h 35"/>
                <a:gd name="T8" fmla="*/ 39 w 3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6" y="15"/>
                    <a:pt x="34" y="7"/>
                    <a:pt x="32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6"/>
                    <a:pt x="4" y="25"/>
                    <a:pt x="8" y="35"/>
                  </a:cubicBezTo>
                  <a:lnTo>
                    <a:pt x="39" y="22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73"/>
            <p:cNvSpPr>
              <a:spLocks/>
            </p:cNvSpPr>
            <p:nvPr/>
          </p:nvSpPr>
          <p:spPr bwMode="auto">
            <a:xfrm>
              <a:off x="7531727" y="3810712"/>
              <a:ext cx="256056" cy="206319"/>
            </a:xfrm>
            <a:custGeom>
              <a:avLst/>
              <a:gdLst>
                <a:gd name="T0" fmla="*/ 36 w 36"/>
                <a:gd name="T1" fmla="*/ 23 h 29"/>
                <a:gd name="T2" fmla="*/ 34 w 36"/>
                <a:gd name="T3" fmla="*/ 0 h 29"/>
                <a:gd name="T4" fmla="*/ 0 w 36"/>
                <a:gd name="T5" fmla="*/ 0 h 29"/>
                <a:gd name="T6" fmla="*/ 3 w 36"/>
                <a:gd name="T7" fmla="*/ 29 h 29"/>
                <a:gd name="T8" fmla="*/ 36 w 36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36" y="23"/>
                  </a:moveTo>
                  <a:cubicBezTo>
                    <a:pt x="34" y="15"/>
                    <a:pt x="34" y="8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1" y="20"/>
                    <a:pt x="3" y="29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74"/>
            <p:cNvSpPr>
              <a:spLocks/>
            </p:cNvSpPr>
            <p:nvPr/>
          </p:nvSpPr>
          <p:spPr bwMode="auto">
            <a:xfrm>
              <a:off x="8679378" y="4958362"/>
              <a:ext cx="221056" cy="263426"/>
            </a:xfrm>
            <a:custGeom>
              <a:avLst/>
              <a:gdLst>
                <a:gd name="T0" fmla="*/ 31 w 31"/>
                <a:gd name="T1" fmla="*/ 3 h 37"/>
                <a:gd name="T2" fmla="*/ 7 w 31"/>
                <a:gd name="T3" fmla="*/ 0 h 37"/>
                <a:gd name="T4" fmla="*/ 0 w 31"/>
                <a:gd name="T5" fmla="*/ 33 h 37"/>
                <a:gd name="T6" fmla="*/ 31 w 31"/>
                <a:gd name="T7" fmla="*/ 37 h 37"/>
                <a:gd name="T8" fmla="*/ 31 w 31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31" y="3"/>
                  </a:moveTo>
                  <a:cubicBezTo>
                    <a:pt x="23" y="3"/>
                    <a:pt x="15" y="2"/>
                    <a:pt x="7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35"/>
                    <a:pt x="20" y="36"/>
                    <a:pt x="31" y="37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75"/>
            <p:cNvSpPr>
              <a:spLocks/>
            </p:cNvSpPr>
            <p:nvPr/>
          </p:nvSpPr>
          <p:spPr bwMode="auto">
            <a:xfrm>
              <a:off x="8165422" y="4779675"/>
              <a:ext cx="278162" cy="307637"/>
            </a:xfrm>
            <a:custGeom>
              <a:avLst/>
              <a:gdLst>
                <a:gd name="T0" fmla="*/ 39 w 39"/>
                <a:gd name="T1" fmla="*/ 12 h 43"/>
                <a:gd name="T2" fmla="*/ 19 w 39"/>
                <a:gd name="T3" fmla="*/ 0 h 43"/>
                <a:gd name="T4" fmla="*/ 0 w 39"/>
                <a:gd name="T5" fmla="*/ 28 h 43"/>
                <a:gd name="T6" fmla="*/ 26 w 39"/>
                <a:gd name="T7" fmla="*/ 43 h 43"/>
                <a:gd name="T8" fmla="*/ 39 w 39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39" y="12"/>
                  </a:moveTo>
                  <a:cubicBezTo>
                    <a:pt x="32" y="8"/>
                    <a:pt x="26" y="4"/>
                    <a:pt x="1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33"/>
                    <a:pt x="17" y="38"/>
                    <a:pt x="26" y="43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76"/>
            <p:cNvSpPr>
              <a:spLocks/>
            </p:cNvSpPr>
            <p:nvPr/>
          </p:nvSpPr>
          <p:spPr bwMode="auto">
            <a:xfrm>
              <a:off x="8415952" y="4886519"/>
              <a:ext cx="248688" cy="292900"/>
            </a:xfrm>
            <a:custGeom>
              <a:avLst/>
              <a:gdLst>
                <a:gd name="T0" fmla="*/ 35 w 35"/>
                <a:gd name="T1" fmla="*/ 8 h 41"/>
                <a:gd name="T2" fmla="*/ 13 w 35"/>
                <a:gd name="T3" fmla="*/ 0 h 41"/>
                <a:gd name="T4" fmla="*/ 0 w 35"/>
                <a:gd name="T5" fmla="*/ 31 h 41"/>
                <a:gd name="T6" fmla="*/ 28 w 35"/>
                <a:gd name="T7" fmla="*/ 41 h 41"/>
                <a:gd name="T8" fmla="*/ 35 w 35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35" y="8"/>
                  </a:moveTo>
                  <a:cubicBezTo>
                    <a:pt x="27" y="6"/>
                    <a:pt x="20" y="4"/>
                    <a:pt x="13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5"/>
                    <a:pt x="19" y="39"/>
                    <a:pt x="28" y="41"/>
                  </a:cubicBezTo>
                  <a:lnTo>
                    <a:pt x="35" y="8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77"/>
            <p:cNvSpPr>
              <a:spLocks/>
            </p:cNvSpPr>
            <p:nvPr/>
          </p:nvSpPr>
          <p:spPr bwMode="auto">
            <a:xfrm>
              <a:off x="7645940" y="4252824"/>
              <a:ext cx="298426" cy="278163"/>
            </a:xfrm>
            <a:custGeom>
              <a:avLst/>
              <a:gdLst>
                <a:gd name="T0" fmla="*/ 42 w 42"/>
                <a:gd name="T1" fmla="*/ 21 h 39"/>
                <a:gd name="T2" fmla="*/ 31 w 42"/>
                <a:gd name="T3" fmla="*/ 0 h 39"/>
                <a:gd name="T4" fmla="*/ 0 w 42"/>
                <a:gd name="T5" fmla="*/ 13 h 39"/>
                <a:gd name="T6" fmla="*/ 14 w 42"/>
                <a:gd name="T7" fmla="*/ 39 h 39"/>
                <a:gd name="T8" fmla="*/ 42 w 42"/>
                <a:gd name="T9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9">
                  <a:moveTo>
                    <a:pt x="42" y="21"/>
                  </a:moveTo>
                  <a:cubicBezTo>
                    <a:pt x="38" y="14"/>
                    <a:pt x="34" y="7"/>
                    <a:pt x="3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22"/>
                    <a:pt x="9" y="31"/>
                    <a:pt x="14" y="39"/>
                  </a:cubicBezTo>
                  <a:lnTo>
                    <a:pt x="42" y="2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78"/>
            <p:cNvSpPr>
              <a:spLocks/>
            </p:cNvSpPr>
            <p:nvPr/>
          </p:nvSpPr>
          <p:spPr bwMode="auto">
            <a:xfrm>
              <a:off x="8172790" y="2477006"/>
              <a:ext cx="270793" cy="300269"/>
            </a:xfrm>
            <a:custGeom>
              <a:avLst/>
              <a:gdLst>
                <a:gd name="T0" fmla="*/ 18 w 38"/>
                <a:gd name="T1" fmla="*/ 42 h 42"/>
                <a:gd name="T2" fmla="*/ 38 w 38"/>
                <a:gd name="T3" fmla="*/ 31 h 42"/>
                <a:gd name="T4" fmla="*/ 26 w 38"/>
                <a:gd name="T5" fmla="*/ 0 h 42"/>
                <a:gd name="T6" fmla="*/ 0 w 38"/>
                <a:gd name="T7" fmla="*/ 14 h 42"/>
                <a:gd name="T8" fmla="*/ 18 w 3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18" y="42"/>
                  </a:moveTo>
                  <a:cubicBezTo>
                    <a:pt x="25" y="38"/>
                    <a:pt x="31" y="34"/>
                    <a:pt x="38" y="3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4"/>
                    <a:pt x="8" y="9"/>
                    <a:pt x="0" y="14"/>
                  </a:cubicBezTo>
                  <a:lnTo>
                    <a:pt x="18" y="42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79"/>
            <p:cNvSpPr>
              <a:spLocks/>
            </p:cNvSpPr>
            <p:nvPr/>
          </p:nvSpPr>
          <p:spPr bwMode="auto">
            <a:xfrm>
              <a:off x="7531727" y="3539919"/>
              <a:ext cx="256056" cy="206319"/>
            </a:xfrm>
            <a:custGeom>
              <a:avLst/>
              <a:gdLst>
                <a:gd name="T0" fmla="*/ 34 w 36"/>
                <a:gd name="T1" fmla="*/ 29 h 29"/>
                <a:gd name="T2" fmla="*/ 36 w 36"/>
                <a:gd name="T3" fmla="*/ 6 h 29"/>
                <a:gd name="T4" fmla="*/ 3 w 36"/>
                <a:gd name="T5" fmla="*/ 0 h 29"/>
                <a:gd name="T6" fmla="*/ 0 w 36"/>
                <a:gd name="T7" fmla="*/ 29 h 29"/>
                <a:gd name="T8" fmla="*/ 34 w 3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34" y="29"/>
                  </a:moveTo>
                  <a:cubicBezTo>
                    <a:pt x="34" y="21"/>
                    <a:pt x="34" y="14"/>
                    <a:pt x="36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9"/>
                    <a:pt x="0" y="19"/>
                    <a:pt x="0" y="29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0"/>
            <p:cNvSpPr>
              <a:spLocks/>
            </p:cNvSpPr>
            <p:nvPr/>
          </p:nvSpPr>
          <p:spPr bwMode="auto">
            <a:xfrm>
              <a:off x="7951734" y="2620693"/>
              <a:ext cx="300267" cy="305794"/>
            </a:xfrm>
            <a:custGeom>
              <a:avLst/>
              <a:gdLst>
                <a:gd name="T0" fmla="*/ 24 w 42"/>
                <a:gd name="T1" fmla="*/ 43 h 43"/>
                <a:gd name="T2" fmla="*/ 42 w 42"/>
                <a:gd name="T3" fmla="*/ 28 h 43"/>
                <a:gd name="T4" fmla="*/ 23 w 42"/>
                <a:gd name="T5" fmla="*/ 0 h 43"/>
                <a:gd name="T6" fmla="*/ 0 w 42"/>
                <a:gd name="T7" fmla="*/ 19 h 43"/>
                <a:gd name="T8" fmla="*/ 24 w 4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24" y="43"/>
                  </a:moveTo>
                  <a:cubicBezTo>
                    <a:pt x="30" y="37"/>
                    <a:pt x="35" y="32"/>
                    <a:pt x="42" y="2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6"/>
                    <a:pt x="7" y="12"/>
                    <a:pt x="0" y="19"/>
                  </a:cubicBezTo>
                  <a:lnTo>
                    <a:pt x="24" y="43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1"/>
            <p:cNvSpPr>
              <a:spLocks/>
            </p:cNvSpPr>
            <p:nvPr/>
          </p:nvSpPr>
          <p:spPr bwMode="auto">
            <a:xfrm>
              <a:off x="8415952" y="2377531"/>
              <a:ext cx="248688" cy="292900"/>
            </a:xfrm>
            <a:custGeom>
              <a:avLst/>
              <a:gdLst>
                <a:gd name="T0" fmla="*/ 0 w 35"/>
                <a:gd name="T1" fmla="*/ 10 h 41"/>
                <a:gd name="T2" fmla="*/ 13 w 35"/>
                <a:gd name="T3" fmla="*/ 41 h 41"/>
                <a:gd name="T4" fmla="*/ 35 w 35"/>
                <a:gd name="T5" fmla="*/ 33 h 41"/>
                <a:gd name="T6" fmla="*/ 28 w 35"/>
                <a:gd name="T7" fmla="*/ 0 h 41"/>
                <a:gd name="T8" fmla="*/ 0 w 35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0" y="1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20" y="38"/>
                    <a:pt x="27" y="35"/>
                    <a:pt x="35" y="3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3"/>
                    <a:pt x="9" y="6"/>
                    <a:pt x="0" y="1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82"/>
            <p:cNvSpPr>
              <a:spLocks/>
            </p:cNvSpPr>
            <p:nvPr/>
          </p:nvSpPr>
          <p:spPr bwMode="auto">
            <a:xfrm>
              <a:off x="7566728" y="3276493"/>
              <a:ext cx="278162" cy="241320"/>
            </a:xfrm>
            <a:custGeom>
              <a:avLst/>
              <a:gdLst>
                <a:gd name="T0" fmla="*/ 32 w 39"/>
                <a:gd name="T1" fmla="*/ 34 h 34"/>
                <a:gd name="T2" fmla="*/ 39 w 39"/>
                <a:gd name="T3" fmla="*/ 12 h 34"/>
                <a:gd name="T4" fmla="*/ 8 w 39"/>
                <a:gd name="T5" fmla="*/ 0 h 34"/>
                <a:gd name="T6" fmla="*/ 0 w 39"/>
                <a:gd name="T7" fmla="*/ 28 h 34"/>
                <a:gd name="T8" fmla="*/ 32 w 3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2" y="34"/>
                  </a:moveTo>
                  <a:cubicBezTo>
                    <a:pt x="34" y="27"/>
                    <a:pt x="36" y="19"/>
                    <a:pt x="39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9"/>
                    <a:pt x="2" y="18"/>
                    <a:pt x="0" y="28"/>
                  </a:cubicBezTo>
                  <a:lnTo>
                    <a:pt x="32" y="34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83"/>
            <p:cNvSpPr>
              <a:spLocks/>
            </p:cNvSpPr>
            <p:nvPr/>
          </p:nvSpPr>
          <p:spPr bwMode="auto">
            <a:xfrm>
              <a:off x="7645940" y="3025962"/>
              <a:ext cx="298426" cy="278163"/>
            </a:xfrm>
            <a:custGeom>
              <a:avLst/>
              <a:gdLst>
                <a:gd name="T0" fmla="*/ 31 w 42"/>
                <a:gd name="T1" fmla="*/ 39 h 39"/>
                <a:gd name="T2" fmla="*/ 42 w 42"/>
                <a:gd name="T3" fmla="*/ 18 h 39"/>
                <a:gd name="T4" fmla="*/ 14 w 42"/>
                <a:gd name="T5" fmla="*/ 0 h 39"/>
                <a:gd name="T6" fmla="*/ 0 w 42"/>
                <a:gd name="T7" fmla="*/ 26 h 39"/>
                <a:gd name="T8" fmla="*/ 31 w 4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9">
                  <a:moveTo>
                    <a:pt x="31" y="39"/>
                  </a:moveTo>
                  <a:cubicBezTo>
                    <a:pt x="34" y="32"/>
                    <a:pt x="38" y="25"/>
                    <a:pt x="42" y="1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8"/>
                    <a:pt x="4" y="17"/>
                    <a:pt x="0" y="26"/>
                  </a:cubicBezTo>
                  <a:lnTo>
                    <a:pt x="31" y="3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84"/>
            <p:cNvSpPr>
              <a:spLocks/>
            </p:cNvSpPr>
            <p:nvPr/>
          </p:nvSpPr>
          <p:spPr bwMode="auto">
            <a:xfrm>
              <a:off x="7780416" y="2804906"/>
              <a:ext cx="300267" cy="300269"/>
            </a:xfrm>
            <a:custGeom>
              <a:avLst/>
              <a:gdLst>
                <a:gd name="T0" fmla="*/ 28 w 42"/>
                <a:gd name="T1" fmla="*/ 42 h 42"/>
                <a:gd name="T2" fmla="*/ 42 w 42"/>
                <a:gd name="T3" fmla="*/ 24 h 42"/>
                <a:gd name="T4" fmla="*/ 18 w 42"/>
                <a:gd name="T5" fmla="*/ 0 h 42"/>
                <a:gd name="T6" fmla="*/ 0 w 42"/>
                <a:gd name="T7" fmla="*/ 23 h 42"/>
                <a:gd name="T8" fmla="*/ 28 w 4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28" y="42"/>
                  </a:moveTo>
                  <a:cubicBezTo>
                    <a:pt x="32" y="35"/>
                    <a:pt x="37" y="29"/>
                    <a:pt x="42" y="2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7"/>
                    <a:pt x="5" y="15"/>
                    <a:pt x="0" y="23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85"/>
            <p:cNvSpPr>
              <a:spLocks/>
            </p:cNvSpPr>
            <p:nvPr/>
          </p:nvSpPr>
          <p:spPr bwMode="auto">
            <a:xfrm>
              <a:off x="10162296" y="3810712"/>
              <a:ext cx="256056" cy="228425"/>
            </a:xfrm>
            <a:custGeom>
              <a:avLst/>
              <a:gdLst>
                <a:gd name="T0" fmla="*/ 3 w 36"/>
                <a:gd name="T1" fmla="*/ 0 h 32"/>
                <a:gd name="T2" fmla="*/ 0 w 36"/>
                <a:gd name="T3" fmla="*/ 25 h 32"/>
                <a:gd name="T4" fmla="*/ 33 w 36"/>
                <a:gd name="T5" fmla="*/ 32 h 32"/>
                <a:gd name="T6" fmla="*/ 36 w 36"/>
                <a:gd name="T7" fmla="*/ 0 h 32"/>
                <a:gd name="T8" fmla="*/ 3 w 3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" y="0"/>
                  </a:moveTo>
                  <a:cubicBezTo>
                    <a:pt x="3" y="9"/>
                    <a:pt x="2" y="17"/>
                    <a:pt x="0" y="2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2"/>
                    <a:pt x="36" y="11"/>
                    <a:pt x="36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86"/>
            <p:cNvSpPr>
              <a:spLocks/>
            </p:cNvSpPr>
            <p:nvPr/>
          </p:nvSpPr>
          <p:spPr bwMode="auto">
            <a:xfrm>
              <a:off x="10097821" y="4053874"/>
              <a:ext cx="285530" cy="263426"/>
            </a:xfrm>
            <a:custGeom>
              <a:avLst/>
              <a:gdLst>
                <a:gd name="T0" fmla="*/ 7 w 40"/>
                <a:gd name="T1" fmla="*/ 0 h 37"/>
                <a:gd name="T2" fmla="*/ 0 w 40"/>
                <a:gd name="T3" fmla="*/ 24 h 37"/>
                <a:gd name="T4" fmla="*/ 31 w 40"/>
                <a:gd name="T5" fmla="*/ 37 h 37"/>
                <a:gd name="T6" fmla="*/ 40 w 40"/>
                <a:gd name="T7" fmla="*/ 7 h 37"/>
                <a:gd name="T8" fmla="*/ 7 w 4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7" y="0"/>
                  </a:moveTo>
                  <a:cubicBezTo>
                    <a:pt x="5" y="9"/>
                    <a:pt x="3" y="17"/>
                    <a:pt x="0" y="2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5" y="27"/>
                    <a:pt x="38" y="17"/>
                    <a:pt x="40" y="7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7"/>
            <p:cNvSpPr>
              <a:spLocks/>
            </p:cNvSpPr>
            <p:nvPr/>
          </p:nvSpPr>
          <p:spPr bwMode="auto">
            <a:xfrm>
              <a:off x="9983609" y="4287825"/>
              <a:ext cx="305794" cy="285531"/>
            </a:xfrm>
            <a:custGeom>
              <a:avLst/>
              <a:gdLst>
                <a:gd name="T0" fmla="*/ 12 w 43"/>
                <a:gd name="T1" fmla="*/ 0 h 40"/>
                <a:gd name="T2" fmla="*/ 0 w 43"/>
                <a:gd name="T3" fmla="*/ 22 h 40"/>
                <a:gd name="T4" fmla="*/ 28 w 43"/>
                <a:gd name="T5" fmla="*/ 40 h 40"/>
                <a:gd name="T6" fmla="*/ 43 w 43"/>
                <a:gd name="T7" fmla="*/ 13 h 40"/>
                <a:gd name="T8" fmla="*/ 12 w 4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12" y="0"/>
                  </a:moveTo>
                  <a:cubicBezTo>
                    <a:pt x="9" y="7"/>
                    <a:pt x="5" y="15"/>
                    <a:pt x="0" y="2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32"/>
                    <a:pt x="39" y="22"/>
                    <a:pt x="43" y="1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8"/>
            <p:cNvSpPr>
              <a:spLocks/>
            </p:cNvSpPr>
            <p:nvPr/>
          </p:nvSpPr>
          <p:spPr bwMode="auto">
            <a:xfrm>
              <a:off x="9640972" y="4672831"/>
              <a:ext cx="307636" cy="313163"/>
            </a:xfrm>
            <a:custGeom>
              <a:avLst/>
              <a:gdLst>
                <a:gd name="T0" fmla="*/ 20 w 43"/>
                <a:gd name="T1" fmla="*/ 0 h 44"/>
                <a:gd name="T2" fmla="*/ 0 w 43"/>
                <a:gd name="T3" fmla="*/ 16 h 44"/>
                <a:gd name="T4" fmla="*/ 19 w 43"/>
                <a:gd name="T5" fmla="*/ 44 h 44"/>
                <a:gd name="T6" fmla="*/ 43 w 43"/>
                <a:gd name="T7" fmla="*/ 24 h 44"/>
                <a:gd name="T8" fmla="*/ 20 w 4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20" y="0"/>
                  </a:moveTo>
                  <a:cubicBezTo>
                    <a:pt x="14" y="6"/>
                    <a:pt x="7" y="11"/>
                    <a:pt x="0" y="16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7" y="38"/>
                    <a:pt x="36" y="31"/>
                    <a:pt x="43" y="24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89"/>
            <p:cNvSpPr>
              <a:spLocks/>
            </p:cNvSpPr>
            <p:nvPr/>
          </p:nvSpPr>
          <p:spPr bwMode="auto">
            <a:xfrm>
              <a:off x="9827027" y="4494144"/>
              <a:ext cx="320531" cy="307637"/>
            </a:xfrm>
            <a:custGeom>
              <a:avLst/>
              <a:gdLst>
                <a:gd name="T0" fmla="*/ 17 w 45"/>
                <a:gd name="T1" fmla="*/ 0 h 43"/>
                <a:gd name="T2" fmla="*/ 0 w 45"/>
                <a:gd name="T3" fmla="*/ 19 h 43"/>
                <a:gd name="T4" fmla="*/ 24 w 45"/>
                <a:gd name="T5" fmla="*/ 43 h 43"/>
                <a:gd name="T6" fmla="*/ 45 w 45"/>
                <a:gd name="T7" fmla="*/ 19 h 43"/>
                <a:gd name="T8" fmla="*/ 17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7" y="0"/>
                  </a:moveTo>
                  <a:cubicBezTo>
                    <a:pt x="12" y="7"/>
                    <a:pt x="6" y="13"/>
                    <a:pt x="0" y="19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32" y="35"/>
                    <a:pt x="38" y="27"/>
                    <a:pt x="45" y="19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90"/>
            <p:cNvSpPr>
              <a:spLocks/>
            </p:cNvSpPr>
            <p:nvPr/>
          </p:nvSpPr>
          <p:spPr bwMode="auto">
            <a:xfrm>
              <a:off x="8964908" y="4973099"/>
              <a:ext cx="221056" cy="248689"/>
            </a:xfrm>
            <a:custGeom>
              <a:avLst/>
              <a:gdLst>
                <a:gd name="T0" fmla="*/ 24 w 31"/>
                <a:gd name="T1" fmla="*/ 0 h 35"/>
                <a:gd name="T2" fmla="*/ 2 w 31"/>
                <a:gd name="T3" fmla="*/ 2 h 35"/>
                <a:gd name="T4" fmla="*/ 0 w 31"/>
                <a:gd name="T5" fmla="*/ 2 h 35"/>
                <a:gd name="T6" fmla="*/ 0 w 31"/>
                <a:gd name="T7" fmla="*/ 35 h 35"/>
                <a:gd name="T8" fmla="*/ 2 w 31"/>
                <a:gd name="T9" fmla="*/ 35 h 35"/>
                <a:gd name="T10" fmla="*/ 31 w 31"/>
                <a:gd name="T11" fmla="*/ 33 h 35"/>
                <a:gd name="T12" fmla="*/ 24 w 31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cubicBezTo>
                    <a:pt x="17" y="1"/>
                    <a:pt x="9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11" y="35"/>
                    <a:pt x="21" y="35"/>
                    <a:pt x="31" y="33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91"/>
            <p:cNvSpPr>
              <a:spLocks/>
            </p:cNvSpPr>
            <p:nvPr/>
          </p:nvSpPr>
          <p:spPr bwMode="auto">
            <a:xfrm>
              <a:off x="8964908" y="2335162"/>
              <a:ext cx="221056" cy="248689"/>
            </a:xfrm>
            <a:custGeom>
              <a:avLst/>
              <a:gdLst>
                <a:gd name="T0" fmla="*/ 0 w 31"/>
                <a:gd name="T1" fmla="*/ 33 h 35"/>
                <a:gd name="T2" fmla="*/ 2 w 31"/>
                <a:gd name="T3" fmla="*/ 33 h 35"/>
                <a:gd name="T4" fmla="*/ 24 w 31"/>
                <a:gd name="T5" fmla="*/ 35 h 35"/>
                <a:gd name="T6" fmla="*/ 31 w 31"/>
                <a:gd name="T7" fmla="*/ 2 h 35"/>
                <a:gd name="T8" fmla="*/ 2 w 31"/>
                <a:gd name="T9" fmla="*/ 0 h 35"/>
                <a:gd name="T10" fmla="*/ 0 w 31"/>
                <a:gd name="T11" fmla="*/ 0 h 35"/>
                <a:gd name="T12" fmla="*/ 0 w 31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5">
                  <a:moveTo>
                    <a:pt x="0" y="33"/>
                  </a:moveTo>
                  <a:cubicBezTo>
                    <a:pt x="1" y="33"/>
                    <a:pt x="1" y="33"/>
                    <a:pt x="2" y="33"/>
                  </a:cubicBezTo>
                  <a:cubicBezTo>
                    <a:pt x="9" y="33"/>
                    <a:pt x="17" y="34"/>
                    <a:pt x="24" y="3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1" y="1"/>
                    <a:pt x="1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92"/>
            <p:cNvSpPr>
              <a:spLocks/>
            </p:cNvSpPr>
            <p:nvPr/>
          </p:nvSpPr>
          <p:spPr bwMode="auto">
            <a:xfrm>
              <a:off x="10162296" y="3517813"/>
              <a:ext cx="256056" cy="228425"/>
            </a:xfrm>
            <a:custGeom>
              <a:avLst/>
              <a:gdLst>
                <a:gd name="T0" fmla="*/ 0 w 36"/>
                <a:gd name="T1" fmla="*/ 7 h 32"/>
                <a:gd name="T2" fmla="*/ 3 w 36"/>
                <a:gd name="T3" fmla="*/ 32 h 32"/>
                <a:gd name="T4" fmla="*/ 36 w 36"/>
                <a:gd name="T5" fmla="*/ 32 h 32"/>
                <a:gd name="T6" fmla="*/ 33 w 36"/>
                <a:gd name="T7" fmla="*/ 0 h 32"/>
                <a:gd name="T8" fmla="*/ 0 w 36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0" y="7"/>
                  </a:moveTo>
                  <a:cubicBezTo>
                    <a:pt x="2" y="15"/>
                    <a:pt x="3" y="23"/>
                    <a:pt x="3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21"/>
                    <a:pt x="35" y="11"/>
                    <a:pt x="3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93"/>
            <p:cNvSpPr>
              <a:spLocks/>
            </p:cNvSpPr>
            <p:nvPr/>
          </p:nvSpPr>
          <p:spPr bwMode="auto">
            <a:xfrm>
              <a:off x="9640972" y="2578324"/>
              <a:ext cx="307636" cy="305794"/>
            </a:xfrm>
            <a:custGeom>
              <a:avLst/>
              <a:gdLst>
                <a:gd name="T0" fmla="*/ 0 w 43"/>
                <a:gd name="T1" fmla="*/ 28 h 43"/>
                <a:gd name="T2" fmla="*/ 20 w 43"/>
                <a:gd name="T3" fmla="*/ 43 h 43"/>
                <a:gd name="T4" fmla="*/ 43 w 43"/>
                <a:gd name="T5" fmla="*/ 19 h 43"/>
                <a:gd name="T6" fmla="*/ 19 w 43"/>
                <a:gd name="T7" fmla="*/ 0 h 43"/>
                <a:gd name="T8" fmla="*/ 0 w 43"/>
                <a:gd name="T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28"/>
                  </a:moveTo>
                  <a:cubicBezTo>
                    <a:pt x="7" y="32"/>
                    <a:pt x="14" y="37"/>
                    <a:pt x="20" y="43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6" y="12"/>
                    <a:pt x="27" y="5"/>
                    <a:pt x="19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94"/>
            <p:cNvSpPr>
              <a:spLocks/>
            </p:cNvSpPr>
            <p:nvPr/>
          </p:nvSpPr>
          <p:spPr bwMode="auto">
            <a:xfrm>
              <a:off x="9827027" y="2755169"/>
              <a:ext cx="320531" cy="307637"/>
            </a:xfrm>
            <a:custGeom>
              <a:avLst/>
              <a:gdLst>
                <a:gd name="T0" fmla="*/ 0 w 45"/>
                <a:gd name="T1" fmla="*/ 24 h 43"/>
                <a:gd name="T2" fmla="*/ 17 w 45"/>
                <a:gd name="T3" fmla="*/ 43 h 43"/>
                <a:gd name="T4" fmla="*/ 45 w 45"/>
                <a:gd name="T5" fmla="*/ 24 h 43"/>
                <a:gd name="T6" fmla="*/ 24 w 45"/>
                <a:gd name="T7" fmla="*/ 0 h 43"/>
                <a:gd name="T8" fmla="*/ 0 w 45"/>
                <a:gd name="T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0" y="24"/>
                  </a:moveTo>
                  <a:cubicBezTo>
                    <a:pt x="6" y="30"/>
                    <a:pt x="12" y="36"/>
                    <a:pt x="17" y="4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38" y="16"/>
                    <a:pt x="32" y="8"/>
                    <a:pt x="24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5"/>
            <p:cNvSpPr>
              <a:spLocks/>
            </p:cNvSpPr>
            <p:nvPr/>
          </p:nvSpPr>
          <p:spPr bwMode="auto">
            <a:xfrm>
              <a:off x="9983609" y="2983594"/>
              <a:ext cx="305794" cy="285531"/>
            </a:xfrm>
            <a:custGeom>
              <a:avLst/>
              <a:gdLst>
                <a:gd name="T0" fmla="*/ 0 w 43"/>
                <a:gd name="T1" fmla="*/ 19 h 40"/>
                <a:gd name="T2" fmla="*/ 12 w 43"/>
                <a:gd name="T3" fmla="*/ 40 h 40"/>
                <a:gd name="T4" fmla="*/ 43 w 43"/>
                <a:gd name="T5" fmla="*/ 28 h 40"/>
                <a:gd name="T6" fmla="*/ 28 w 43"/>
                <a:gd name="T7" fmla="*/ 0 h 40"/>
                <a:gd name="T8" fmla="*/ 0 w 43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0" y="19"/>
                  </a:moveTo>
                  <a:cubicBezTo>
                    <a:pt x="5" y="25"/>
                    <a:pt x="9" y="33"/>
                    <a:pt x="12" y="40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9" y="18"/>
                    <a:pt x="34" y="9"/>
                    <a:pt x="2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96"/>
            <p:cNvSpPr>
              <a:spLocks/>
            </p:cNvSpPr>
            <p:nvPr/>
          </p:nvSpPr>
          <p:spPr bwMode="auto">
            <a:xfrm>
              <a:off x="10097821" y="3239650"/>
              <a:ext cx="285530" cy="265267"/>
            </a:xfrm>
            <a:custGeom>
              <a:avLst/>
              <a:gdLst>
                <a:gd name="T0" fmla="*/ 31 w 40"/>
                <a:gd name="T1" fmla="*/ 0 h 37"/>
                <a:gd name="T2" fmla="*/ 0 w 40"/>
                <a:gd name="T3" fmla="*/ 13 h 37"/>
                <a:gd name="T4" fmla="*/ 7 w 40"/>
                <a:gd name="T5" fmla="*/ 37 h 37"/>
                <a:gd name="T6" fmla="*/ 40 w 40"/>
                <a:gd name="T7" fmla="*/ 30 h 37"/>
                <a:gd name="T8" fmla="*/ 31 w 4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3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21"/>
                    <a:pt x="5" y="29"/>
                    <a:pt x="7" y="37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20"/>
                    <a:pt x="35" y="10"/>
                    <a:pt x="31" y="0"/>
                  </a:cubicBez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97"/>
            <p:cNvSpPr>
              <a:spLocks/>
            </p:cNvSpPr>
            <p:nvPr/>
          </p:nvSpPr>
          <p:spPr bwMode="auto">
            <a:xfrm>
              <a:off x="9427284" y="2442006"/>
              <a:ext cx="292899" cy="300269"/>
            </a:xfrm>
            <a:custGeom>
              <a:avLst/>
              <a:gdLst>
                <a:gd name="T0" fmla="*/ 0 w 41"/>
                <a:gd name="T1" fmla="*/ 31 h 42"/>
                <a:gd name="T2" fmla="*/ 22 w 41"/>
                <a:gd name="T3" fmla="*/ 42 h 42"/>
                <a:gd name="T4" fmla="*/ 41 w 41"/>
                <a:gd name="T5" fmla="*/ 14 h 42"/>
                <a:gd name="T6" fmla="*/ 13 w 41"/>
                <a:gd name="T7" fmla="*/ 0 h 42"/>
                <a:gd name="T8" fmla="*/ 0 w 41"/>
                <a:gd name="T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31"/>
                  </a:moveTo>
                  <a:cubicBezTo>
                    <a:pt x="8" y="34"/>
                    <a:pt x="15" y="38"/>
                    <a:pt x="22" y="4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2" y="8"/>
                    <a:pt x="23" y="4"/>
                    <a:pt x="13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98"/>
            <p:cNvSpPr>
              <a:spLocks/>
            </p:cNvSpPr>
            <p:nvPr/>
          </p:nvSpPr>
          <p:spPr bwMode="auto">
            <a:xfrm>
              <a:off x="9198860" y="4923361"/>
              <a:ext cx="257899" cy="276320"/>
            </a:xfrm>
            <a:custGeom>
              <a:avLst/>
              <a:gdLst>
                <a:gd name="T0" fmla="*/ 36 w 36"/>
                <a:gd name="T1" fmla="*/ 31 h 39"/>
                <a:gd name="T2" fmla="*/ 24 w 36"/>
                <a:gd name="T3" fmla="*/ 0 h 39"/>
                <a:gd name="T4" fmla="*/ 0 w 36"/>
                <a:gd name="T5" fmla="*/ 6 h 39"/>
                <a:gd name="T6" fmla="*/ 7 w 36"/>
                <a:gd name="T7" fmla="*/ 39 h 39"/>
                <a:gd name="T8" fmla="*/ 36 w 36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3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2"/>
                    <a:pt x="8" y="4"/>
                    <a:pt x="0" y="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7" y="37"/>
                    <a:pt x="27" y="34"/>
                    <a:pt x="36" y="31"/>
                  </a:cubicBez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99"/>
            <p:cNvSpPr>
              <a:spLocks/>
            </p:cNvSpPr>
            <p:nvPr/>
          </p:nvSpPr>
          <p:spPr bwMode="auto">
            <a:xfrm>
              <a:off x="9427284" y="4822044"/>
              <a:ext cx="292899" cy="292900"/>
            </a:xfrm>
            <a:custGeom>
              <a:avLst/>
              <a:gdLst>
                <a:gd name="T0" fmla="*/ 22 w 41"/>
                <a:gd name="T1" fmla="*/ 0 h 41"/>
                <a:gd name="T2" fmla="*/ 0 w 41"/>
                <a:gd name="T3" fmla="*/ 10 h 41"/>
                <a:gd name="T4" fmla="*/ 13 w 41"/>
                <a:gd name="T5" fmla="*/ 41 h 41"/>
                <a:gd name="T6" fmla="*/ 41 w 41"/>
                <a:gd name="T7" fmla="*/ 28 h 41"/>
                <a:gd name="T8" fmla="*/ 22 w 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2" y="0"/>
                  </a:moveTo>
                  <a:cubicBezTo>
                    <a:pt x="15" y="4"/>
                    <a:pt x="8" y="7"/>
                    <a:pt x="0" y="1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3" y="37"/>
                    <a:pt x="32" y="33"/>
                    <a:pt x="41" y="28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00"/>
            <p:cNvSpPr>
              <a:spLocks/>
            </p:cNvSpPr>
            <p:nvPr/>
          </p:nvSpPr>
          <p:spPr bwMode="auto">
            <a:xfrm>
              <a:off x="9198860" y="2357268"/>
              <a:ext cx="265267" cy="283689"/>
            </a:xfrm>
            <a:custGeom>
              <a:avLst/>
              <a:gdLst>
                <a:gd name="T0" fmla="*/ 0 w 37"/>
                <a:gd name="T1" fmla="*/ 33 h 40"/>
                <a:gd name="T2" fmla="*/ 24 w 37"/>
                <a:gd name="T3" fmla="*/ 40 h 40"/>
                <a:gd name="T4" fmla="*/ 37 w 37"/>
                <a:gd name="T5" fmla="*/ 9 h 40"/>
                <a:gd name="T6" fmla="*/ 7 w 37"/>
                <a:gd name="T7" fmla="*/ 0 h 40"/>
                <a:gd name="T8" fmla="*/ 0 w 37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0" y="33"/>
                  </a:moveTo>
                  <a:cubicBezTo>
                    <a:pt x="8" y="35"/>
                    <a:pt x="16" y="37"/>
                    <a:pt x="24" y="4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7" y="5"/>
                    <a:pt x="17" y="2"/>
                    <a:pt x="7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01"/>
            <p:cNvSpPr>
              <a:spLocks/>
            </p:cNvSpPr>
            <p:nvPr/>
          </p:nvSpPr>
          <p:spPr bwMode="auto">
            <a:xfrm>
              <a:off x="8137790" y="4252824"/>
              <a:ext cx="213688" cy="206319"/>
            </a:xfrm>
            <a:custGeom>
              <a:avLst/>
              <a:gdLst>
                <a:gd name="T0" fmla="*/ 30 w 30"/>
                <a:gd name="T1" fmla="*/ 13 h 29"/>
                <a:gd name="T2" fmla="*/ 20 w 30"/>
                <a:gd name="T3" fmla="*/ 0 h 29"/>
                <a:gd name="T4" fmla="*/ 0 w 30"/>
                <a:gd name="T5" fmla="*/ 13 h 29"/>
                <a:gd name="T6" fmla="*/ 13 w 30"/>
                <a:gd name="T7" fmla="*/ 29 h 29"/>
                <a:gd name="T8" fmla="*/ 30 w 30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30" y="13"/>
                  </a:moveTo>
                  <a:cubicBezTo>
                    <a:pt x="26" y="9"/>
                    <a:pt x="23" y="4"/>
                    <a:pt x="2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9"/>
                    <a:pt x="9" y="24"/>
                    <a:pt x="13" y="29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02"/>
            <p:cNvSpPr>
              <a:spLocks/>
            </p:cNvSpPr>
            <p:nvPr/>
          </p:nvSpPr>
          <p:spPr bwMode="auto">
            <a:xfrm>
              <a:off x="8771484" y="2769906"/>
              <a:ext cx="149212" cy="186056"/>
            </a:xfrm>
            <a:custGeom>
              <a:avLst/>
              <a:gdLst>
                <a:gd name="T0" fmla="*/ 0 w 21"/>
                <a:gd name="T1" fmla="*/ 3 h 26"/>
                <a:gd name="T2" fmla="*/ 5 w 21"/>
                <a:gd name="T3" fmla="*/ 26 h 26"/>
                <a:gd name="T4" fmla="*/ 21 w 21"/>
                <a:gd name="T5" fmla="*/ 24 h 26"/>
                <a:gd name="T6" fmla="*/ 21 w 21"/>
                <a:gd name="T7" fmla="*/ 0 h 26"/>
                <a:gd name="T8" fmla="*/ 0 w 21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3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10" y="25"/>
                    <a:pt x="15" y="24"/>
                    <a:pt x="21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1"/>
                    <a:pt x="7" y="1"/>
                    <a:pt x="0" y="3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03"/>
            <p:cNvSpPr>
              <a:spLocks/>
            </p:cNvSpPr>
            <p:nvPr/>
          </p:nvSpPr>
          <p:spPr bwMode="auto">
            <a:xfrm>
              <a:off x="8264897" y="4374405"/>
              <a:ext cx="200792" cy="213688"/>
            </a:xfrm>
            <a:custGeom>
              <a:avLst/>
              <a:gdLst>
                <a:gd name="T0" fmla="*/ 28 w 28"/>
                <a:gd name="T1" fmla="*/ 11 h 30"/>
                <a:gd name="T2" fmla="*/ 16 w 28"/>
                <a:gd name="T3" fmla="*/ 0 h 30"/>
                <a:gd name="T4" fmla="*/ 0 w 28"/>
                <a:gd name="T5" fmla="*/ 17 h 30"/>
                <a:gd name="T6" fmla="*/ 15 w 28"/>
                <a:gd name="T7" fmla="*/ 30 h 30"/>
                <a:gd name="T8" fmla="*/ 28 w 28"/>
                <a:gd name="T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1"/>
                  </a:moveTo>
                  <a:cubicBezTo>
                    <a:pt x="24" y="8"/>
                    <a:pt x="20" y="4"/>
                    <a:pt x="16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22"/>
                    <a:pt x="10" y="26"/>
                    <a:pt x="15" y="30"/>
                  </a:cubicBezTo>
                  <a:lnTo>
                    <a:pt x="28" y="11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04"/>
            <p:cNvSpPr>
              <a:spLocks/>
            </p:cNvSpPr>
            <p:nvPr/>
          </p:nvSpPr>
          <p:spPr bwMode="auto">
            <a:xfrm>
              <a:off x="7988577" y="3959925"/>
              <a:ext cx="198951" cy="171319"/>
            </a:xfrm>
            <a:custGeom>
              <a:avLst/>
              <a:gdLst>
                <a:gd name="T0" fmla="*/ 28 w 28"/>
                <a:gd name="T1" fmla="*/ 15 h 24"/>
                <a:gd name="T2" fmla="*/ 23 w 28"/>
                <a:gd name="T3" fmla="*/ 0 h 24"/>
                <a:gd name="T4" fmla="*/ 0 w 28"/>
                <a:gd name="T5" fmla="*/ 5 h 24"/>
                <a:gd name="T6" fmla="*/ 6 w 28"/>
                <a:gd name="T7" fmla="*/ 24 h 24"/>
                <a:gd name="T8" fmla="*/ 28 w 28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8" y="15"/>
                  </a:moveTo>
                  <a:cubicBezTo>
                    <a:pt x="26" y="10"/>
                    <a:pt x="24" y="5"/>
                    <a:pt x="2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1"/>
                    <a:pt x="4" y="18"/>
                    <a:pt x="6" y="24"/>
                  </a:cubicBezTo>
                  <a:lnTo>
                    <a:pt x="28" y="15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05"/>
            <p:cNvSpPr>
              <a:spLocks/>
            </p:cNvSpPr>
            <p:nvPr/>
          </p:nvSpPr>
          <p:spPr bwMode="auto">
            <a:xfrm>
              <a:off x="7966471" y="3803343"/>
              <a:ext cx="178686" cy="143687"/>
            </a:xfrm>
            <a:custGeom>
              <a:avLst/>
              <a:gdLst>
                <a:gd name="T0" fmla="*/ 25 w 25"/>
                <a:gd name="T1" fmla="*/ 16 h 20"/>
                <a:gd name="T2" fmla="*/ 24 w 25"/>
                <a:gd name="T3" fmla="*/ 0 h 20"/>
                <a:gd name="T4" fmla="*/ 0 w 25"/>
                <a:gd name="T5" fmla="*/ 0 h 20"/>
                <a:gd name="T6" fmla="*/ 2 w 25"/>
                <a:gd name="T7" fmla="*/ 20 h 20"/>
                <a:gd name="T8" fmla="*/ 25 w 25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6"/>
                  </a:moveTo>
                  <a:cubicBezTo>
                    <a:pt x="24" y="10"/>
                    <a:pt x="24" y="5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1" y="14"/>
                    <a:pt x="2" y="20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06"/>
            <p:cNvSpPr>
              <a:spLocks/>
            </p:cNvSpPr>
            <p:nvPr/>
          </p:nvSpPr>
          <p:spPr bwMode="auto">
            <a:xfrm>
              <a:off x="8771484" y="4600988"/>
              <a:ext cx="149212" cy="186056"/>
            </a:xfrm>
            <a:custGeom>
              <a:avLst/>
              <a:gdLst>
                <a:gd name="T0" fmla="*/ 21 w 21"/>
                <a:gd name="T1" fmla="*/ 3 h 26"/>
                <a:gd name="T2" fmla="*/ 4 w 21"/>
                <a:gd name="T3" fmla="*/ 0 h 26"/>
                <a:gd name="T4" fmla="*/ 0 w 21"/>
                <a:gd name="T5" fmla="*/ 23 h 26"/>
                <a:gd name="T6" fmla="*/ 21 w 21"/>
                <a:gd name="T7" fmla="*/ 26 h 26"/>
                <a:gd name="T8" fmla="*/ 21 w 21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3"/>
                  </a:moveTo>
                  <a:cubicBezTo>
                    <a:pt x="15" y="2"/>
                    <a:pt x="10" y="1"/>
                    <a:pt x="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25"/>
                    <a:pt x="14" y="26"/>
                    <a:pt x="21" y="26"/>
                  </a:cubicBezTo>
                  <a:lnTo>
                    <a:pt x="21" y="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07"/>
            <p:cNvSpPr>
              <a:spLocks/>
            </p:cNvSpPr>
            <p:nvPr/>
          </p:nvSpPr>
          <p:spPr bwMode="auto">
            <a:xfrm>
              <a:off x="8415952" y="4481249"/>
              <a:ext cx="191582" cy="206319"/>
            </a:xfrm>
            <a:custGeom>
              <a:avLst/>
              <a:gdLst>
                <a:gd name="T0" fmla="*/ 27 w 27"/>
                <a:gd name="T1" fmla="*/ 8 h 29"/>
                <a:gd name="T2" fmla="*/ 13 w 27"/>
                <a:gd name="T3" fmla="*/ 0 h 29"/>
                <a:gd name="T4" fmla="*/ 0 w 27"/>
                <a:gd name="T5" fmla="*/ 19 h 29"/>
                <a:gd name="T6" fmla="*/ 18 w 27"/>
                <a:gd name="T7" fmla="*/ 29 h 29"/>
                <a:gd name="T8" fmla="*/ 27 w 27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27" y="8"/>
                  </a:moveTo>
                  <a:cubicBezTo>
                    <a:pt x="22" y="5"/>
                    <a:pt x="17" y="3"/>
                    <a:pt x="13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3"/>
                    <a:pt x="11" y="26"/>
                    <a:pt x="18" y="29"/>
                  </a:cubicBezTo>
                  <a:lnTo>
                    <a:pt x="27" y="8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08"/>
            <p:cNvSpPr>
              <a:spLocks/>
            </p:cNvSpPr>
            <p:nvPr/>
          </p:nvSpPr>
          <p:spPr bwMode="auto">
            <a:xfrm>
              <a:off x="8587271" y="4551250"/>
              <a:ext cx="169476" cy="208162"/>
            </a:xfrm>
            <a:custGeom>
              <a:avLst/>
              <a:gdLst>
                <a:gd name="T0" fmla="*/ 24 w 24"/>
                <a:gd name="T1" fmla="*/ 6 h 29"/>
                <a:gd name="T2" fmla="*/ 9 w 24"/>
                <a:gd name="T3" fmla="*/ 0 h 29"/>
                <a:gd name="T4" fmla="*/ 0 w 24"/>
                <a:gd name="T5" fmla="*/ 22 h 29"/>
                <a:gd name="T6" fmla="*/ 20 w 24"/>
                <a:gd name="T7" fmla="*/ 29 h 29"/>
                <a:gd name="T8" fmla="*/ 24 w 24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24" y="6"/>
                  </a:moveTo>
                  <a:cubicBezTo>
                    <a:pt x="19" y="4"/>
                    <a:pt x="14" y="3"/>
                    <a:pt x="9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25"/>
                    <a:pt x="13" y="27"/>
                    <a:pt x="20" y="29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09"/>
            <p:cNvSpPr>
              <a:spLocks/>
            </p:cNvSpPr>
            <p:nvPr/>
          </p:nvSpPr>
          <p:spPr bwMode="auto">
            <a:xfrm>
              <a:off x="8043841" y="4110980"/>
              <a:ext cx="208161" cy="191582"/>
            </a:xfrm>
            <a:custGeom>
              <a:avLst/>
              <a:gdLst>
                <a:gd name="T0" fmla="*/ 29 w 29"/>
                <a:gd name="T1" fmla="*/ 14 h 27"/>
                <a:gd name="T2" fmla="*/ 22 w 29"/>
                <a:gd name="T3" fmla="*/ 0 h 27"/>
                <a:gd name="T4" fmla="*/ 0 w 29"/>
                <a:gd name="T5" fmla="*/ 9 h 27"/>
                <a:gd name="T6" fmla="*/ 10 w 29"/>
                <a:gd name="T7" fmla="*/ 27 h 27"/>
                <a:gd name="T8" fmla="*/ 29 w 29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9" y="14"/>
                  </a:moveTo>
                  <a:cubicBezTo>
                    <a:pt x="27" y="10"/>
                    <a:pt x="24" y="5"/>
                    <a:pt x="2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6"/>
                    <a:pt x="6" y="22"/>
                    <a:pt x="10" y="27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10"/>
            <p:cNvSpPr>
              <a:spLocks/>
            </p:cNvSpPr>
            <p:nvPr/>
          </p:nvSpPr>
          <p:spPr bwMode="auto">
            <a:xfrm>
              <a:off x="8415952" y="2869381"/>
              <a:ext cx="191582" cy="213688"/>
            </a:xfrm>
            <a:custGeom>
              <a:avLst/>
              <a:gdLst>
                <a:gd name="T0" fmla="*/ 13 w 27"/>
                <a:gd name="T1" fmla="*/ 30 h 30"/>
                <a:gd name="T2" fmla="*/ 27 w 27"/>
                <a:gd name="T3" fmla="*/ 21 h 30"/>
                <a:gd name="T4" fmla="*/ 18 w 27"/>
                <a:gd name="T5" fmla="*/ 0 h 30"/>
                <a:gd name="T6" fmla="*/ 0 w 27"/>
                <a:gd name="T7" fmla="*/ 10 h 30"/>
                <a:gd name="T8" fmla="*/ 13 w 27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3" y="30"/>
                  </a:moveTo>
                  <a:cubicBezTo>
                    <a:pt x="17" y="27"/>
                    <a:pt x="22" y="24"/>
                    <a:pt x="27" y="2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3"/>
                    <a:pt x="5" y="6"/>
                    <a:pt x="0" y="10"/>
                  </a:cubicBezTo>
                  <a:lnTo>
                    <a:pt x="13" y="3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11"/>
            <p:cNvSpPr>
              <a:spLocks/>
            </p:cNvSpPr>
            <p:nvPr/>
          </p:nvSpPr>
          <p:spPr bwMode="auto">
            <a:xfrm>
              <a:off x="7966471" y="3611761"/>
              <a:ext cx="178686" cy="141845"/>
            </a:xfrm>
            <a:custGeom>
              <a:avLst/>
              <a:gdLst>
                <a:gd name="T0" fmla="*/ 24 w 25"/>
                <a:gd name="T1" fmla="*/ 20 h 20"/>
                <a:gd name="T2" fmla="*/ 25 w 25"/>
                <a:gd name="T3" fmla="*/ 5 h 20"/>
                <a:gd name="T4" fmla="*/ 2 w 25"/>
                <a:gd name="T5" fmla="*/ 0 h 20"/>
                <a:gd name="T6" fmla="*/ 0 w 25"/>
                <a:gd name="T7" fmla="*/ 20 h 20"/>
                <a:gd name="T8" fmla="*/ 24 w 2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4" y="20"/>
                  </a:moveTo>
                  <a:cubicBezTo>
                    <a:pt x="24" y="15"/>
                    <a:pt x="24" y="10"/>
                    <a:pt x="25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3"/>
                    <a:pt x="0" y="20"/>
                  </a:cubicBezTo>
                  <a:lnTo>
                    <a:pt x="24" y="2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12"/>
            <p:cNvSpPr>
              <a:spLocks/>
            </p:cNvSpPr>
            <p:nvPr/>
          </p:nvSpPr>
          <p:spPr bwMode="auto">
            <a:xfrm>
              <a:off x="8264897" y="2968857"/>
              <a:ext cx="200792" cy="215530"/>
            </a:xfrm>
            <a:custGeom>
              <a:avLst/>
              <a:gdLst>
                <a:gd name="T0" fmla="*/ 16 w 28"/>
                <a:gd name="T1" fmla="*/ 30 h 30"/>
                <a:gd name="T2" fmla="*/ 28 w 28"/>
                <a:gd name="T3" fmla="*/ 19 h 30"/>
                <a:gd name="T4" fmla="*/ 15 w 28"/>
                <a:gd name="T5" fmla="*/ 0 h 30"/>
                <a:gd name="T6" fmla="*/ 0 w 28"/>
                <a:gd name="T7" fmla="*/ 13 h 30"/>
                <a:gd name="T8" fmla="*/ 16 w 2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6" y="30"/>
                  </a:moveTo>
                  <a:cubicBezTo>
                    <a:pt x="20" y="26"/>
                    <a:pt x="24" y="23"/>
                    <a:pt x="28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4"/>
                    <a:pt x="5" y="9"/>
                    <a:pt x="0" y="13"/>
                  </a:cubicBezTo>
                  <a:lnTo>
                    <a:pt x="16" y="3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13"/>
            <p:cNvSpPr>
              <a:spLocks/>
            </p:cNvSpPr>
            <p:nvPr/>
          </p:nvSpPr>
          <p:spPr bwMode="auto">
            <a:xfrm>
              <a:off x="8587271" y="2799380"/>
              <a:ext cx="169476" cy="206319"/>
            </a:xfrm>
            <a:custGeom>
              <a:avLst/>
              <a:gdLst>
                <a:gd name="T0" fmla="*/ 0 w 24"/>
                <a:gd name="T1" fmla="*/ 7 h 29"/>
                <a:gd name="T2" fmla="*/ 9 w 24"/>
                <a:gd name="T3" fmla="*/ 29 h 29"/>
                <a:gd name="T4" fmla="*/ 24 w 24"/>
                <a:gd name="T5" fmla="*/ 23 h 29"/>
                <a:gd name="T6" fmla="*/ 20 w 24"/>
                <a:gd name="T7" fmla="*/ 0 h 29"/>
                <a:gd name="T8" fmla="*/ 0 w 24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7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4" y="27"/>
                    <a:pt x="19" y="25"/>
                    <a:pt x="24" y="2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2"/>
                    <a:pt x="6" y="4"/>
                    <a:pt x="0" y="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14"/>
            <p:cNvSpPr>
              <a:spLocks/>
            </p:cNvSpPr>
            <p:nvPr/>
          </p:nvSpPr>
          <p:spPr bwMode="auto">
            <a:xfrm>
              <a:off x="7988577" y="3425706"/>
              <a:ext cx="198951" cy="171319"/>
            </a:xfrm>
            <a:custGeom>
              <a:avLst/>
              <a:gdLst>
                <a:gd name="T0" fmla="*/ 23 w 28"/>
                <a:gd name="T1" fmla="*/ 24 h 24"/>
                <a:gd name="T2" fmla="*/ 28 w 28"/>
                <a:gd name="T3" fmla="*/ 9 h 24"/>
                <a:gd name="T4" fmla="*/ 6 w 28"/>
                <a:gd name="T5" fmla="*/ 0 h 24"/>
                <a:gd name="T6" fmla="*/ 0 w 28"/>
                <a:gd name="T7" fmla="*/ 20 h 24"/>
                <a:gd name="T8" fmla="*/ 23 w 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3" y="24"/>
                  </a:moveTo>
                  <a:cubicBezTo>
                    <a:pt x="24" y="19"/>
                    <a:pt x="26" y="14"/>
                    <a:pt x="28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6"/>
                    <a:pt x="2" y="13"/>
                    <a:pt x="0" y="20"/>
                  </a:cubicBezTo>
                  <a:lnTo>
                    <a:pt x="23" y="24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15"/>
            <p:cNvSpPr>
              <a:spLocks/>
            </p:cNvSpPr>
            <p:nvPr/>
          </p:nvSpPr>
          <p:spPr bwMode="auto">
            <a:xfrm>
              <a:off x="8043841" y="3254387"/>
              <a:ext cx="208161" cy="193425"/>
            </a:xfrm>
            <a:custGeom>
              <a:avLst/>
              <a:gdLst>
                <a:gd name="T0" fmla="*/ 22 w 29"/>
                <a:gd name="T1" fmla="*/ 27 h 27"/>
                <a:gd name="T2" fmla="*/ 29 w 29"/>
                <a:gd name="T3" fmla="*/ 13 h 27"/>
                <a:gd name="T4" fmla="*/ 10 w 29"/>
                <a:gd name="T5" fmla="*/ 0 h 27"/>
                <a:gd name="T6" fmla="*/ 0 w 29"/>
                <a:gd name="T7" fmla="*/ 18 h 27"/>
                <a:gd name="T8" fmla="*/ 22 w 2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2" y="27"/>
                  </a:moveTo>
                  <a:cubicBezTo>
                    <a:pt x="24" y="22"/>
                    <a:pt x="27" y="17"/>
                    <a:pt x="29" y="1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6"/>
                    <a:pt x="3" y="12"/>
                    <a:pt x="0" y="18"/>
                  </a:cubicBezTo>
                  <a:lnTo>
                    <a:pt x="22" y="27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16"/>
            <p:cNvSpPr>
              <a:spLocks/>
            </p:cNvSpPr>
            <p:nvPr/>
          </p:nvSpPr>
          <p:spPr bwMode="auto">
            <a:xfrm>
              <a:off x="8137790" y="3097806"/>
              <a:ext cx="213688" cy="206319"/>
            </a:xfrm>
            <a:custGeom>
              <a:avLst/>
              <a:gdLst>
                <a:gd name="T0" fmla="*/ 20 w 30"/>
                <a:gd name="T1" fmla="*/ 29 h 29"/>
                <a:gd name="T2" fmla="*/ 30 w 30"/>
                <a:gd name="T3" fmla="*/ 17 h 29"/>
                <a:gd name="T4" fmla="*/ 13 w 30"/>
                <a:gd name="T5" fmla="*/ 0 h 29"/>
                <a:gd name="T6" fmla="*/ 0 w 30"/>
                <a:gd name="T7" fmla="*/ 16 h 29"/>
                <a:gd name="T8" fmla="*/ 20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20" y="29"/>
                  </a:moveTo>
                  <a:cubicBezTo>
                    <a:pt x="23" y="25"/>
                    <a:pt x="26" y="21"/>
                    <a:pt x="30" y="1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5"/>
                    <a:pt x="4" y="11"/>
                    <a:pt x="0" y="16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17"/>
            <p:cNvSpPr>
              <a:spLocks/>
            </p:cNvSpPr>
            <p:nvPr/>
          </p:nvSpPr>
          <p:spPr bwMode="auto">
            <a:xfrm>
              <a:off x="9804921" y="3803343"/>
              <a:ext cx="178686" cy="156582"/>
            </a:xfrm>
            <a:custGeom>
              <a:avLst/>
              <a:gdLst>
                <a:gd name="T0" fmla="*/ 2 w 25"/>
                <a:gd name="T1" fmla="*/ 0 h 22"/>
                <a:gd name="T2" fmla="*/ 0 w 25"/>
                <a:gd name="T3" fmla="*/ 17 h 22"/>
                <a:gd name="T4" fmla="*/ 23 w 25"/>
                <a:gd name="T5" fmla="*/ 22 h 22"/>
                <a:gd name="T6" fmla="*/ 25 w 25"/>
                <a:gd name="T7" fmla="*/ 0 h 22"/>
                <a:gd name="T8" fmla="*/ 2 w 2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2" y="0"/>
                  </a:moveTo>
                  <a:cubicBezTo>
                    <a:pt x="2" y="6"/>
                    <a:pt x="1" y="12"/>
                    <a:pt x="0" y="17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15"/>
                    <a:pt x="25" y="7"/>
                    <a:pt x="2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18"/>
            <p:cNvSpPr>
              <a:spLocks/>
            </p:cNvSpPr>
            <p:nvPr/>
          </p:nvSpPr>
          <p:spPr bwMode="auto">
            <a:xfrm>
              <a:off x="9755184" y="3974662"/>
              <a:ext cx="206319" cy="178688"/>
            </a:xfrm>
            <a:custGeom>
              <a:avLst/>
              <a:gdLst>
                <a:gd name="T0" fmla="*/ 6 w 29"/>
                <a:gd name="T1" fmla="*/ 0 h 25"/>
                <a:gd name="T2" fmla="*/ 0 w 29"/>
                <a:gd name="T3" fmla="*/ 16 h 25"/>
                <a:gd name="T4" fmla="*/ 22 w 29"/>
                <a:gd name="T5" fmla="*/ 25 h 25"/>
                <a:gd name="T6" fmla="*/ 29 w 29"/>
                <a:gd name="T7" fmla="*/ 4 h 25"/>
                <a:gd name="T8" fmla="*/ 6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6" y="0"/>
                  </a:moveTo>
                  <a:cubicBezTo>
                    <a:pt x="4" y="5"/>
                    <a:pt x="3" y="11"/>
                    <a:pt x="0" y="1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19"/>
                    <a:pt x="27" y="12"/>
                    <a:pt x="29" y="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19"/>
            <p:cNvSpPr>
              <a:spLocks/>
            </p:cNvSpPr>
            <p:nvPr/>
          </p:nvSpPr>
          <p:spPr bwMode="auto">
            <a:xfrm>
              <a:off x="9677815" y="4131243"/>
              <a:ext cx="221056" cy="206319"/>
            </a:xfrm>
            <a:custGeom>
              <a:avLst/>
              <a:gdLst>
                <a:gd name="T0" fmla="*/ 9 w 31"/>
                <a:gd name="T1" fmla="*/ 0 h 29"/>
                <a:gd name="T2" fmla="*/ 0 w 31"/>
                <a:gd name="T3" fmla="*/ 16 h 29"/>
                <a:gd name="T4" fmla="*/ 20 w 31"/>
                <a:gd name="T5" fmla="*/ 29 h 29"/>
                <a:gd name="T6" fmla="*/ 31 w 31"/>
                <a:gd name="T7" fmla="*/ 9 h 29"/>
                <a:gd name="T8" fmla="*/ 9 w 31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9" y="0"/>
                  </a:moveTo>
                  <a:cubicBezTo>
                    <a:pt x="6" y="6"/>
                    <a:pt x="4" y="11"/>
                    <a:pt x="0" y="1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4" y="23"/>
                    <a:pt x="27" y="16"/>
                    <a:pt x="3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20"/>
            <p:cNvSpPr>
              <a:spLocks/>
            </p:cNvSpPr>
            <p:nvPr/>
          </p:nvSpPr>
          <p:spPr bwMode="auto">
            <a:xfrm>
              <a:off x="9442021" y="4409406"/>
              <a:ext cx="213688" cy="213688"/>
            </a:xfrm>
            <a:custGeom>
              <a:avLst/>
              <a:gdLst>
                <a:gd name="T0" fmla="*/ 14 w 30"/>
                <a:gd name="T1" fmla="*/ 0 h 30"/>
                <a:gd name="T2" fmla="*/ 0 w 30"/>
                <a:gd name="T3" fmla="*/ 10 h 30"/>
                <a:gd name="T4" fmla="*/ 13 w 30"/>
                <a:gd name="T5" fmla="*/ 30 h 30"/>
                <a:gd name="T6" fmla="*/ 30 w 30"/>
                <a:gd name="T7" fmla="*/ 16 h 30"/>
                <a:gd name="T8" fmla="*/ 14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4" y="0"/>
                  </a:moveTo>
                  <a:cubicBezTo>
                    <a:pt x="9" y="3"/>
                    <a:pt x="5" y="7"/>
                    <a:pt x="0" y="1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9" y="26"/>
                    <a:pt x="25" y="21"/>
                    <a:pt x="30" y="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21"/>
            <p:cNvSpPr>
              <a:spLocks/>
            </p:cNvSpPr>
            <p:nvPr/>
          </p:nvSpPr>
          <p:spPr bwMode="auto">
            <a:xfrm>
              <a:off x="9570971" y="4280457"/>
              <a:ext cx="221056" cy="213688"/>
            </a:xfrm>
            <a:custGeom>
              <a:avLst/>
              <a:gdLst>
                <a:gd name="T0" fmla="*/ 12 w 31"/>
                <a:gd name="T1" fmla="*/ 0 h 30"/>
                <a:gd name="T2" fmla="*/ 0 w 31"/>
                <a:gd name="T3" fmla="*/ 13 h 30"/>
                <a:gd name="T4" fmla="*/ 17 w 31"/>
                <a:gd name="T5" fmla="*/ 30 h 30"/>
                <a:gd name="T6" fmla="*/ 31 w 31"/>
                <a:gd name="T7" fmla="*/ 13 h 30"/>
                <a:gd name="T8" fmla="*/ 12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2" y="0"/>
                  </a:moveTo>
                  <a:cubicBezTo>
                    <a:pt x="8" y="5"/>
                    <a:pt x="4" y="9"/>
                    <a:pt x="0" y="13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2" y="24"/>
                    <a:pt x="27" y="19"/>
                    <a:pt x="31" y="1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22"/>
            <p:cNvSpPr>
              <a:spLocks/>
            </p:cNvSpPr>
            <p:nvPr/>
          </p:nvSpPr>
          <p:spPr bwMode="auto">
            <a:xfrm>
              <a:off x="8964908" y="4615725"/>
              <a:ext cx="156581" cy="171319"/>
            </a:xfrm>
            <a:custGeom>
              <a:avLst/>
              <a:gdLst>
                <a:gd name="T0" fmla="*/ 17 w 22"/>
                <a:gd name="T1" fmla="*/ 0 h 24"/>
                <a:gd name="T2" fmla="*/ 2 w 22"/>
                <a:gd name="T3" fmla="*/ 1 h 24"/>
                <a:gd name="T4" fmla="*/ 0 w 22"/>
                <a:gd name="T5" fmla="*/ 1 h 24"/>
                <a:gd name="T6" fmla="*/ 0 w 22"/>
                <a:gd name="T7" fmla="*/ 24 h 24"/>
                <a:gd name="T8" fmla="*/ 2 w 22"/>
                <a:gd name="T9" fmla="*/ 24 h 24"/>
                <a:gd name="T10" fmla="*/ 22 w 22"/>
                <a:gd name="T11" fmla="*/ 23 h 24"/>
                <a:gd name="T12" fmla="*/ 17 w 2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9" y="24"/>
                    <a:pt x="15" y="24"/>
                    <a:pt x="22" y="23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23"/>
            <p:cNvSpPr>
              <a:spLocks/>
            </p:cNvSpPr>
            <p:nvPr/>
          </p:nvSpPr>
          <p:spPr bwMode="auto">
            <a:xfrm>
              <a:off x="8964908" y="2769906"/>
              <a:ext cx="156581" cy="171319"/>
            </a:xfrm>
            <a:custGeom>
              <a:avLst/>
              <a:gdLst>
                <a:gd name="T0" fmla="*/ 0 w 22"/>
                <a:gd name="T1" fmla="*/ 23 h 24"/>
                <a:gd name="T2" fmla="*/ 2 w 22"/>
                <a:gd name="T3" fmla="*/ 23 h 24"/>
                <a:gd name="T4" fmla="*/ 17 w 22"/>
                <a:gd name="T5" fmla="*/ 24 h 24"/>
                <a:gd name="T6" fmla="*/ 22 w 22"/>
                <a:gd name="T7" fmla="*/ 1 h 24"/>
                <a:gd name="T8" fmla="*/ 2 w 22"/>
                <a:gd name="T9" fmla="*/ 0 h 24"/>
                <a:gd name="T10" fmla="*/ 0 w 22"/>
                <a:gd name="T11" fmla="*/ 0 h 24"/>
                <a:gd name="T12" fmla="*/ 0 w 2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">
                  <a:moveTo>
                    <a:pt x="0" y="23"/>
                  </a:moveTo>
                  <a:cubicBezTo>
                    <a:pt x="1" y="23"/>
                    <a:pt x="1" y="23"/>
                    <a:pt x="2" y="23"/>
                  </a:cubicBezTo>
                  <a:cubicBezTo>
                    <a:pt x="7" y="23"/>
                    <a:pt x="12" y="24"/>
                    <a:pt x="17" y="2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5" y="0"/>
                    <a:pt x="9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24"/>
            <p:cNvSpPr>
              <a:spLocks/>
            </p:cNvSpPr>
            <p:nvPr/>
          </p:nvSpPr>
          <p:spPr bwMode="auto">
            <a:xfrm>
              <a:off x="9804921" y="3597024"/>
              <a:ext cx="178686" cy="156582"/>
            </a:xfrm>
            <a:custGeom>
              <a:avLst/>
              <a:gdLst>
                <a:gd name="T0" fmla="*/ 0 w 25"/>
                <a:gd name="T1" fmla="*/ 5 h 22"/>
                <a:gd name="T2" fmla="*/ 2 w 25"/>
                <a:gd name="T3" fmla="*/ 22 h 22"/>
                <a:gd name="T4" fmla="*/ 25 w 25"/>
                <a:gd name="T5" fmla="*/ 22 h 22"/>
                <a:gd name="T6" fmla="*/ 23 w 25"/>
                <a:gd name="T7" fmla="*/ 0 h 22"/>
                <a:gd name="T8" fmla="*/ 0 w 25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0" y="5"/>
                  </a:moveTo>
                  <a:cubicBezTo>
                    <a:pt x="1" y="11"/>
                    <a:pt x="2" y="16"/>
                    <a:pt x="2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5"/>
                    <a:pt x="24" y="7"/>
                    <a:pt x="23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25"/>
            <p:cNvSpPr>
              <a:spLocks/>
            </p:cNvSpPr>
            <p:nvPr/>
          </p:nvSpPr>
          <p:spPr bwMode="auto">
            <a:xfrm>
              <a:off x="9442021" y="2941224"/>
              <a:ext cx="213688" cy="213688"/>
            </a:xfrm>
            <a:custGeom>
              <a:avLst/>
              <a:gdLst>
                <a:gd name="T0" fmla="*/ 0 w 30"/>
                <a:gd name="T1" fmla="*/ 19 h 30"/>
                <a:gd name="T2" fmla="*/ 14 w 30"/>
                <a:gd name="T3" fmla="*/ 30 h 30"/>
                <a:gd name="T4" fmla="*/ 30 w 30"/>
                <a:gd name="T5" fmla="*/ 13 h 30"/>
                <a:gd name="T6" fmla="*/ 13 w 30"/>
                <a:gd name="T7" fmla="*/ 0 h 30"/>
                <a:gd name="T8" fmla="*/ 0 w 30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9"/>
                  </a:moveTo>
                  <a:cubicBezTo>
                    <a:pt x="5" y="22"/>
                    <a:pt x="9" y="26"/>
                    <a:pt x="14" y="3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5" y="8"/>
                    <a:pt x="19" y="4"/>
                    <a:pt x="13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26"/>
            <p:cNvSpPr>
              <a:spLocks/>
            </p:cNvSpPr>
            <p:nvPr/>
          </p:nvSpPr>
          <p:spPr bwMode="auto">
            <a:xfrm>
              <a:off x="9570971" y="3070174"/>
              <a:ext cx="221056" cy="206319"/>
            </a:xfrm>
            <a:custGeom>
              <a:avLst/>
              <a:gdLst>
                <a:gd name="T0" fmla="*/ 0 w 31"/>
                <a:gd name="T1" fmla="*/ 16 h 29"/>
                <a:gd name="T2" fmla="*/ 12 w 31"/>
                <a:gd name="T3" fmla="*/ 29 h 29"/>
                <a:gd name="T4" fmla="*/ 31 w 31"/>
                <a:gd name="T5" fmla="*/ 16 h 29"/>
                <a:gd name="T6" fmla="*/ 17 w 31"/>
                <a:gd name="T7" fmla="*/ 0 h 29"/>
                <a:gd name="T8" fmla="*/ 0 w 31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0" y="16"/>
                  </a:moveTo>
                  <a:cubicBezTo>
                    <a:pt x="4" y="20"/>
                    <a:pt x="8" y="25"/>
                    <a:pt x="12" y="2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7" y="10"/>
                    <a:pt x="22" y="5"/>
                    <a:pt x="1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27"/>
            <p:cNvSpPr>
              <a:spLocks/>
            </p:cNvSpPr>
            <p:nvPr/>
          </p:nvSpPr>
          <p:spPr bwMode="auto">
            <a:xfrm>
              <a:off x="9677815" y="3226756"/>
              <a:ext cx="221056" cy="198951"/>
            </a:xfrm>
            <a:custGeom>
              <a:avLst/>
              <a:gdLst>
                <a:gd name="T0" fmla="*/ 0 w 31"/>
                <a:gd name="T1" fmla="*/ 13 h 28"/>
                <a:gd name="T2" fmla="*/ 9 w 31"/>
                <a:gd name="T3" fmla="*/ 28 h 28"/>
                <a:gd name="T4" fmla="*/ 31 w 31"/>
                <a:gd name="T5" fmla="*/ 19 h 28"/>
                <a:gd name="T6" fmla="*/ 20 w 31"/>
                <a:gd name="T7" fmla="*/ 0 h 28"/>
                <a:gd name="T8" fmla="*/ 0 w 31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0" y="13"/>
                  </a:moveTo>
                  <a:cubicBezTo>
                    <a:pt x="4" y="17"/>
                    <a:pt x="6" y="23"/>
                    <a:pt x="9" y="2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12"/>
                    <a:pt x="24" y="6"/>
                    <a:pt x="2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28"/>
            <p:cNvSpPr>
              <a:spLocks/>
            </p:cNvSpPr>
            <p:nvPr/>
          </p:nvSpPr>
          <p:spPr bwMode="auto">
            <a:xfrm>
              <a:off x="9755184" y="3403601"/>
              <a:ext cx="206319" cy="186056"/>
            </a:xfrm>
            <a:custGeom>
              <a:avLst/>
              <a:gdLst>
                <a:gd name="T0" fmla="*/ 22 w 29"/>
                <a:gd name="T1" fmla="*/ 0 h 26"/>
                <a:gd name="T2" fmla="*/ 0 w 29"/>
                <a:gd name="T3" fmla="*/ 9 h 26"/>
                <a:gd name="T4" fmla="*/ 6 w 29"/>
                <a:gd name="T5" fmla="*/ 26 h 26"/>
                <a:gd name="T6" fmla="*/ 29 w 29"/>
                <a:gd name="T7" fmla="*/ 21 h 26"/>
                <a:gd name="T8" fmla="*/ 22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2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14"/>
                    <a:pt x="4" y="20"/>
                    <a:pt x="6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7" y="14"/>
                    <a:pt x="25" y="7"/>
                    <a:pt x="22" y="0"/>
                  </a:cubicBez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29"/>
            <p:cNvSpPr>
              <a:spLocks/>
            </p:cNvSpPr>
            <p:nvPr/>
          </p:nvSpPr>
          <p:spPr bwMode="auto">
            <a:xfrm>
              <a:off x="9292808" y="2841749"/>
              <a:ext cx="198951" cy="213688"/>
            </a:xfrm>
            <a:custGeom>
              <a:avLst/>
              <a:gdLst>
                <a:gd name="T0" fmla="*/ 0 w 28"/>
                <a:gd name="T1" fmla="*/ 22 h 30"/>
                <a:gd name="T2" fmla="*/ 15 w 28"/>
                <a:gd name="T3" fmla="*/ 30 h 30"/>
                <a:gd name="T4" fmla="*/ 28 w 28"/>
                <a:gd name="T5" fmla="*/ 10 h 30"/>
                <a:gd name="T6" fmla="*/ 9 w 28"/>
                <a:gd name="T7" fmla="*/ 0 h 30"/>
                <a:gd name="T8" fmla="*/ 0 w 28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0" y="22"/>
                  </a:moveTo>
                  <a:cubicBezTo>
                    <a:pt x="5" y="24"/>
                    <a:pt x="11" y="27"/>
                    <a:pt x="15" y="3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2" y="6"/>
                    <a:pt x="16" y="3"/>
                    <a:pt x="9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30"/>
            <p:cNvSpPr>
              <a:spLocks/>
            </p:cNvSpPr>
            <p:nvPr/>
          </p:nvSpPr>
          <p:spPr bwMode="auto">
            <a:xfrm>
              <a:off x="9136227" y="4573356"/>
              <a:ext cx="176845" cy="198951"/>
            </a:xfrm>
            <a:custGeom>
              <a:avLst/>
              <a:gdLst>
                <a:gd name="T0" fmla="*/ 25 w 25"/>
                <a:gd name="T1" fmla="*/ 22 h 28"/>
                <a:gd name="T2" fmla="*/ 16 w 25"/>
                <a:gd name="T3" fmla="*/ 0 h 28"/>
                <a:gd name="T4" fmla="*/ 0 w 25"/>
                <a:gd name="T5" fmla="*/ 5 h 28"/>
                <a:gd name="T6" fmla="*/ 4 w 25"/>
                <a:gd name="T7" fmla="*/ 28 h 28"/>
                <a:gd name="T8" fmla="*/ 25 w 25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25" y="2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6"/>
                    <a:pt x="18" y="24"/>
                    <a:pt x="25" y="22"/>
                  </a:cubicBez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31"/>
            <p:cNvSpPr>
              <a:spLocks/>
            </p:cNvSpPr>
            <p:nvPr/>
          </p:nvSpPr>
          <p:spPr bwMode="auto">
            <a:xfrm>
              <a:off x="9292808" y="4508881"/>
              <a:ext cx="198951" cy="206319"/>
            </a:xfrm>
            <a:custGeom>
              <a:avLst/>
              <a:gdLst>
                <a:gd name="T0" fmla="*/ 15 w 28"/>
                <a:gd name="T1" fmla="*/ 0 h 29"/>
                <a:gd name="T2" fmla="*/ 0 w 28"/>
                <a:gd name="T3" fmla="*/ 7 h 29"/>
                <a:gd name="T4" fmla="*/ 9 w 28"/>
                <a:gd name="T5" fmla="*/ 29 h 29"/>
                <a:gd name="T6" fmla="*/ 28 w 28"/>
                <a:gd name="T7" fmla="*/ 19 h 29"/>
                <a:gd name="T8" fmla="*/ 15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0"/>
                  </a:moveTo>
                  <a:cubicBezTo>
                    <a:pt x="11" y="2"/>
                    <a:pt x="5" y="5"/>
                    <a:pt x="0" y="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6" y="26"/>
                    <a:pt x="22" y="23"/>
                    <a:pt x="28" y="1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32"/>
            <p:cNvSpPr>
              <a:spLocks/>
            </p:cNvSpPr>
            <p:nvPr/>
          </p:nvSpPr>
          <p:spPr bwMode="auto">
            <a:xfrm>
              <a:off x="9136227" y="2792012"/>
              <a:ext cx="176845" cy="191582"/>
            </a:xfrm>
            <a:custGeom>
              <a:avLst/>
              <a:gdLst>
                <a:gd name="T0" fmla="*/ 0 w 25"/>
                <a:gd name="T1" fmla="*/ 22 h 27"/>
                <a:gd name="T2" fmla="*/ 16 w 25"/>
                <a:gd name="T3" fmla="*/ 27 h 27"/>
                <a:gd name="T4" fmla="*/ 25 w 25"/>
                <a:gd name="T5" fmla="*/ 5 h 27"/>
                <a:gd name="T6" fmla="*/ 4 w 25"/>
                <a:gd name="T7" fmla="*/ 0 h 27"/>
                <a:gd name="T8" fmla="*/ 0 w 25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22"/>
                  </a:moveTo>
                  <a:cubicBezTo>
                    <a:pt x="5" y="24"/>
                    <a:pt x="11" y="25"/>
                    <a:pt x="16" y="2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8" y="3"/>
                    <a:pt x="11" y="1"/>
                    <a:pt x="4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6A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814618" y="1373325"/>
            <a:ext cx="3284538" cy="108000"/>
            <a:chOff x="452220" y="3190976"/>
            <a:chExt cx="3284538" cy="108000"/>
          </a:xfrm>
        </p:grpSpPr>
        <p:sp>
          <p:nvSpPr>
            <p:cNvPr id="214" name="Oval 12"/>
            <p:cNvSpPr>
              <a:spLocks noChangeArrowheads="1"/>
            </p:cNvSpPr>
            <p:nvPr/>
          </p:nvSpPr>
          <p:spPr bwMode="auto">
            <a:xfrm>
              <a:off x="3628758" y="3190976"/>
              <a:ext cx="108000" cy="108000"/>
            </a:xfrm>
            <a:prstGeom prst="ellipse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13"/>
            <p:cNvSpPr>
              <a:spLocks noChangeArrowheads="1"/>
            </p:cNvSpPr>
            <p:nvPr/>
          </p:nvSpPr>
          <p:spPr bwMode="auto">
            <a:xfrm>
              <a:off x="452220" y="3233864"/>
              <a:ext cx="3284538" cy="22225"/>
            </a:xfrm>
            <a:prstGeom prst="rect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7" name="文本框 216"/>
          <p:cNvSpPr txBox="1"/>
          <p:nvPr/>
        </p:nvSpPr>
        <p:spPr>
          <a:xfrm>
            <a:off x="4700623" y="1207605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B4622"/>
                </a:solidFill>
                <a:latin typeface="Impact" panose="020B0806030902050204" pitchFamily="34" charset="0"/>
              </a:rPr>
              <a:t>68.75%</a:t>
            </a:r>
            <a:endParaRPr lang="zh-CN" altLang="en-US" sz="2400" dirty="0">
              <a:solidFill>
                <a:srgbClr val="3B4622"/>
              </a:solidFill>
              <a:latin typeface="Impact" panose="020B0806030902050204" pitchFamily="34" charset="0"/>
            </a:endParaRPr>
          </a:p>
        </p:txBody>
      </p:sp>
      <p:grpSp>
        <p:nvGrpSpPr>
          <p:cNvPr id="219" name="组合 218"/>
          <p:cNvGrpSpPr/>
          <p:nvPr/>
        </p:nvGrpSpPr>
        <p:grpSpPr>
          <a:xfrm>
            <a:off x="5814618" y="1859293"/>
            <a:ext cx="3284538" cy="108000"/>
            <a:chOff x="452220" y="3190976"/>
            <a:chExt cx="3284538" cy="108000"/>
          </a:xfrm>
        </p:grpSpPr>
        <p:sp>
          <p:nvSpPr>
            <p:cNvPr id="220" name="Oval 12"/>
            <p:cNvSpPr>
              <a:spLocks noChangeArrowheads="1"/>
            </p:cNvSpPr>
            <p:nvPr/>
          </p:nvSpPr>
          <p:spPr bwMode="auto">
            <a:xfrm>
              <a:off x="3628758" y="3190976"/>
              <a:ext cx="108000" cy="108000"/>
            </a:xfrm>
            <a:prstGeom prst="ellipse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13"/>
            <p:cNvSpPr>
              <a:spLocks noChangeArrowheads="1"/>
            </p:cNvSpPr>
            <p:nvPr/>
          </p:nvSpPr>
          <p:spPr bwMode="auto">
            <a:xfrm>
              <a:off x="452220" y="3233864"/>
              <a:ext cx="3284538" cy="22225"/>
            </a:xfrm>
            <a:prstGeom prst="rect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5814618" y="2345261"/>
            <a:ext cx="3284538" cy="108000"/>
            <a:chOff x="452220" y="3190976"/>
            <a:chExt cx="3284538" cy="108000"/>
          </a:xfrm>
        </p:grpSpPr>
        <p:sp>
          <p:nvSpPr>
            <p:cNvPr id="223" name="Oval 12"/>
            <p:cNvSpPr>
              <a:spLocks noChangeArrowheads="1"/>
            </p:cNvSpPr>
            <p:nvPr/>
          </p:nvSpPr>
          <p:spPr bwMode="auto">
            <a:xfrm>
              <a:off x="3628758" y="3190976"/>
              <a:ext cx="108000" cy="108000"/>
            </a:xfrm>
            <a:prstGeom prst="ellipse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13"/>
            <p:cNvSpPr>
              <a:spLocks noChangeArrowheads="1"/>
            </p:cNvSpPr>
            <p:nvPr/>
          </p:nvSpPr>
          <p:spPr bwMode="auto">
            <a:xfrm>
              <a:off x="452220" y="3233864"/>
              <a:ext cx="3284538" cy="22225"/>
            </a:xfrm>
            <a:prstGeom prst="rect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5814618" y="2831228"/>
            <a:ext cx="3284538" cy="108000"/>
            <a:chOff x="452220" y="3190976"/>
            <a:chExt cx="3284538" cy="108000"/>
          </a:xfrm>
        </p:grpSpPr>
        <p:sp>
          <p:nvSpPr>
            <p:cNvPr id="226" name="Oval 12"/>
            <p:cNvSpPr>
              <a:spLocks noChangeArrowheads="1"/>
            </p:cNvSpPr>
            <p:nvPr/>
          </p:nvSpPr>
          <p:spPr bwMode="auto">
            <a:xfrm>
              <a:off x="3628758" y="3190976"/>
              <a:ext cx="108000" cy="108000"/>
            </a:xfrm>
            <a:prstGeom prst="ellipse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13"/>
            <p:cNvSpPr>
              <a:spLocks noChangeArrowheads="1"/>
            </p:cNvSpPr>
            <p:nvPr/>
          </p:nvSpPr>
          <p:spPr bwMode="auto">
            <a:xfrm>
              <a:off x="452220" y="3233864"/>
              <a:ext cx="3284538" cy="22225"/>
            </a:xfrm>
            <a:prstGeom prst="rect">
              <a:avLst/>
            </a:prstGeom>
            <a:solidFill>
              <a:srgbClr val="3B4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8" name="文本框 227"/>
          <p:cNvSpPr txBox="1"/>
          <p:nvPr/>
        </p:nvSpPr>
        <p:spPr>
          <a:xfrm>
            <a:off x="4700623" y="167695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B4622"/>
                </a:solidFill>
                <a:latin typeface="Impact" panose="020B0806030902050204" pitchFamily="34" charset="0"/>
              </a:rPr>
              <a:t>25.00%</a:t>
            </a:r>
            <a:endParaRPr lang="zh-CN" altLang="en-US" sz="2400" dirty="0">
              <a:solidFill>
                <a:srgbClr val="3B4622"/>
              </a:solidFill>
              <a:latin typeface="Impact" panose="020B0806030902050204" pitchFamily="34" charset="0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4700623" y="2172435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B4622"/>
                </a:solidFill>
                <a:latin typeface="Impact" panose="020B0806030902050204" pitchFamily="34" charset="0"/>
              </a:rPr>
              <a:t>53.125%</a:t>
            </a:r>
            <a:endParaRPr lang="zh-CN" altLang="en-US" sz="2400" dirty="0">
              <a:solidFill>
                <a:srgbClr val="3B4622"/>
              </a:solidFill>
              <a:latin typeface="Impact" panose="020B0806030902050204" pitchFamily="34" charset="0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4700623" y="2642368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B4622"/>
                </a:solidFill>
                <a:latin typeface="Impact" panose="020B0806030902050204" pitchFamily="34" charset="0"/>
              </a:rPr>
              <a:t>78.125%</a:t>
            </a:r>
            <a:endParaRPr lang="zh-CN" altLang="en-US" sz="2400" dirty="0">
              <a:solidFill>
                <a:srgbClr val="3B4622"/>
              </a:solidFill>
              <a:latin typeface="Impact" panose="020B0806030902050204" pitchFamily="34" charset="0"/>
            </a:endParaRPr>
          </a:p>
        </p:txBody>
      </p:sp>
      <p:sp>
        <p:nvSpPr>
          <p:cNvPr id="231" name="Freeform 60"/>
          <p:cNvSpPr>
            <a:spLocks/>
          </p:cNvSpPr>
          <p:nvPr/>
        </p:nvSpPr>
        <p:spPr bwMode="auto">
          <a:xfrm>
            <a:off x="783743" y="417850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文本框 231"/>
          <p:cNvSpPr txBox="1"/>
          <p:nvPr/>
        </p:nvSpPr>
        <p:spPr>
          <a:xfrm>
            <a:off x="716896" y="4978106"/>
            <a:ext cx="37269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右图为图形组合而成；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表现具体数字时不是很精确；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可以参考精确图表设计；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3" name="圆角矩形 232"/>
          <p:cNvSpPr/>
          <p:nvPr/>
        </p:nvSpPr>
        <p:spPr>
          <a:xfrm>
            <a:off x="1451435" y="433779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34" name="等腰三角形 233"/>
          <p:cNvSpPr/>
          <p:nvPr/>
        </p:nvSpPr>
        <p:spPr>
          <a:xfrm rot="16200000">
            <a:off x="1376803" y="440533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9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000603" y="858685"/>
            <a:ext cx="928010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图形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组合而成，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仅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限于比例是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1/8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倍数的情况下使用，可以相应的调整模块颜色。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203450" y="1733550"/>
            <a:ext cx="717550" cy="946150"/>
          </a:xfrm>
          <a:custGeom>
            <a:avLst/>
            <a:gdLst>
              <a:gd name="T0" fmla="*/ 90 w 99"/>
              <a:gd name="T1" fmla="*/ 0 h 130"/>
              <a:gd name="T2" fmla="*/ 90 w 99"/>
              <a:gd name="T3" fmla="*/ 0 h 130"/>
              <a:gd name="T4" fmla="*/ 5 w 99"/>
              <a:gd name="T5" fmla="*/ 35 h 130"/>
              <a:gd name="T6" fmla="*/ 5 w 99"/>
              <a:gd name="T7" fmla="*/ 35 h 130"/>
              <a:gd name="T8" fmla="*/ 4 w 99"/>
              <a:gd name="T9" fmla="*/ 36 h 130"/>
              <a:gd name="T10" fmla="*/ 4 w 99"/>
              <a:gd name="T11" fmla="*/ 48 h 130"/>
              <a:gd name="T12" fmla="*/ 9 w 99"/>
              <a:gd name="T13" fmla="*/ 53 h 130"/>
              <a:gd name="T14" fmla="*/ 80 w 99"/>
              <a:gd name="T15" fmla="*/ 124 h 130"/>
              <a:gd name="T16" fmla="*/ 82 w 99"/>
              <a:gd name="T17" fmla="*/ 126 h 130"/>
              <a:gd name="T18" fmla="*/ 82 w 99"/>
              <a:gd name="T19" fmla="*/ 126 h 130"/>
              <a:gd name="T20" fmla="*/ 84 w 99"/>
              <a:gd name="T21" fmla="*/ 128 h 130"/>
              <a:gd name="T22" fmla="*/ 90 w 99"/>
              <a:gd name="T23" fmla="*/ 130 h 130"/>
              <a:gd name="T24" fmla="*/ 90 w 99"/>
              <a:gd name="T25" fmla="*/ 130 h 130"/>
              <a:gd name="T26" fmla="*/ 99 w 99"/>
              <a:gd name="T27" fmla="*/ 122 h 130"/>
              <a:gd name="T28" fmla="*/ 99 w 99"/>
              <a:gd name="T29" fmla="*/ 119 h 130"/>
              <a:gd name="T30" fmla="*/ 99 w 99"/>
              <a:gd name="T31" fmla="*/ 116 h 130"/>
              <a:gd name="T32" fmla="*/ 99 w 99"/>
              <a:gd name="T33" fmla="*/ 76 h 130"/>
              <a:gd name="T34" fmla="*/ 99 w 99"/>
              <a:gd name="T35" fmla="*/ 16 h 130"/>
              <a:gd name="T36" fmla="*/ 99 w 99"/>
              <a:gd name="T37" fmla="*/ 8 h 130"/>
              <a:gd name="T38" fmla="*/ 90 w 99"/>
              <a:gd name="T3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0">
                <a:moveTo>
                  <a:pt x="90" y="0"/>
                </a:moveTo>
                <a:cubicBezTo>
                  <a:pt x="90" y="0"/>
                  <a:pt x="90" y="0"/>
                  <a:pt x="90" y="0"/>
                </a:cubicBezTo>
                <a:cubicBezTo>
                  <a:pt x="57" y="0"/>
                  <a:pt x="27" y="13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6"/>
                </a:cubicBezTo>
                <a:cubicBezTo>
                  <a:pt x="0" y="39"/>
                  <a:pt x="0" y="44"/>
                  <a:pt x="4" y="48"/>
                </a:cubicBezTo>
                <a:cubicBezTo>
                  <a:pt x="9" y="53"/>
                  <a:pt x="9" y="53"/>
                  <a:pt x="9" y="53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5" y="129"/>
                  <a:pt x="88" y="130"/>
                  <a:pt x="90" y="130"/>
                </a:cubicBezTo>
                <a:cubicBezTo>
                  <a:pt x="90" y="130"/>
                  <a:pt x="90" y="130"/>
                  <a:pt x="90" y="130"/>
                </a:cubicBezTo>
                <a:cubicBezTo>
                  <a:pt x="95" y="130"/>
                  <a:pt x="99" y="126"/>
                  <a:pt x="99" y="122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8"/>
                  <a:pt x="99" y="8"/>
                  <a:pt x="99" y="8"/>
                </a:cubicBezTo>
                <a:cubicBezTo>
                  <a:pt x="99" y="4"/>
                  <a:pt x="95" y="0"/>
                  <a:pt x="9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935288" y="1733550"/>
            <a:ext cx="711200" cy="946150"/>
          </a:xfrm>
          <a:custGeom>
            <a:avLst/>
            <a:gdLst>
              <a:gd name="T0" fmla="*/ 95 w 98"/>
              <a:gd name="T1" fmla="*/ 36 h 130"/>
              <a:gd name="T2" fmla="*/ 94 w 98"/>
              <a:gd name="T3" fmla="*/ 35 h 130"/>
              <a:gd name="T4" fmla="*/ 94 w 98"/>
              <a:gd name="T5" fmla="*/ 35 h 130"/>
              <a:gd name="T6" fmla="*/ 8 w 98"/>
              <a:gd name="T7" fmla="*/ 0 h 130"/>
              <a:gd name="T8" fmla="*/ 8 w 98"/>
              <a:gd name="T9" fmla="*/ 0 h 130"/>
              <a:gd name="T10" fmla="*/ 0 w 98"/>
              <a:gd name="T11" fmla="*/ 8 h 130"/>
              <a:gd name="T12" fmla="*/ 0 w 98"/>
              <a:gd name="T13" fmla="*/ 16 h 130"/>
              <a:gd name="T14" fmla="*/ 0 w 98"/>
              <a:gd name="T15" fmla="*/ 76 h 130"/>
              <a:gd name="T16" fmla="*/ 0 w 98"/>
              <a:gd name="T17" fmla="*/ 116 h 130"/>
              <a:gd name="T18" fmla="*/ 0 w 98"/>
              <a:gd name="T19" fmla="*/ 119 h 130"/>
              <a:gd name="T20" fmla="*/ 0 w 98"/>
              <a:gd name="T21" fmla="*/ 122 h 130"/>
              <a:gd name="T22" fmla="*/ 8 w 98"/>
              <a:gd name="T23" fmla="*/ 130 h 130"/>
              <a:gd name="T24" fmla="*/ 9 w 98"/>
              <a:gd name="T25" fmla="*/ 130 h 130"/>
              <a:gd name="T26" fmla="*/ 15 w 98"/>
              <a:gd name="T27" fmla="*/ 128 h 130"/>
              <a:gd name="T28" fmla="*/ 17 w 98"/>
              <a:gd name="T29" fmla="*/ 126 h 130"/>
              <a:gd name="T30" fmla="*/ 17 w 98"/>
              <a:gd name="T31" fmla="*/ 126 h 130"/>
              <a:gd name="T32" fmla="*/ 19 w 98"/>
              <a:gd name="T33" fmla="*/ 124 h 130"/>
              <a:gd name="T34" fmla="*/ 89 w 98"/>
              <a:gd name="T35" fmla="*/ 53 h 130"/>
              <a:gd name="T36" fmla="*/ 95 w 98"/>
              <a:gd name="T37" fmla="*/ 48 h 130"/>
              <a:gd name="T38" fmla="*/ 95 w 98"/>
              <a:gd name="T39" fmla="*/ 3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0">
                <a:moveTo>
                  <a:pt x="95" y="36"/>
                </a:moveTo>
                <a:cubicBezTo>
                  <a:pt x="95" y="35"/>
                  <a:pt x="94" y="35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72" y="13"/>
                  <a:pt x="42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6"/>
                  <a:pt x="4" y="130"/>
                  <a:pt x="8" y="130"/>
                </a:cubicBezTo>
                <a:cubicBezTo>
                  <a:pt x="8" y="130"/>
                  <a:pt x="9" y="130"/>
                  <a:pt x="9" y="130"/>
                </a:cubicBezTo>
                <a:cubicBezTo>
                  <a:pt x="11" y="130"/>
                  <a:pt x="13" y="129"/>
                  <a:pt x="15" y="128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9" y="53"/>
                  <a:pt x="89" y="53"/>
                  <a:pt x="89" y="53"/>
                </a:cubicBezTo>
                <a:cubicBezTo>
                  <a:pt x="95" y="48"/>
                  <a:pt x="95" y="48"/>
                  <a:pt x="95" y="48"/>
                </a:cubicBezTo>
                <a:cubicBezTo>
                  <a:pt x="98" y="44"/>
                  <a:pt x="98" y="39"/>
                  <a:pt x="95" y="36"/>
                </a:cubicBezTo>
                <a:close/>
              </a:path>
            </a:pathLst>
          </a:cu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016250" y="2082800"/>
            <a:ext cx="957263" cy="712788"/>
          </a:xfrm>
          <a:custGeom>
            <a:avLst/>
            <a:gdLst>
              <a:gd name="T0" fmla="*/ 132 w 132"/>
              <a:gd name="T1" fmla="*/ 88 h 98"/>
              <a:gd name="T2" fmla="*/ 96 w 132"/>
              <a:gd name="T3" fmla="*/ 3 h 98"/>
              <a:gd name="T4" fmla="*/ 96 w 132"/>
              <a:gd name="T5" fmla="*/ 3 h 98"/>
              <a:gd name="T6" fmla="*/ 84 w 132"/>
              <a:gd name="T7" fmla="*/ 3 h 98"/>
              <a:gd name="T8" fmla="*/ 78 w 132"/>
              <a:gd name="T9" fmla="*/ 9 h 98"/>
              <a:gd name="T10" fmla="*/ 36 w 132"/>
              <a:gd name="T11" fmla="*/ 51 h 98"/>
              <a:gd name="T12" fmla="*/ 8 w 132"/>
              <a:gd name="T13" fmla="*/ 79 h 98"/>
              <a:gd name="T14" fmla="*/ 6 w 132"/>
              <a:gd name="T15" fmla="*/ 81 h 98"/>
              <a:gd name="T16" fmla="*/ 4 w 132"/>
              <a:gd name="T17" fmla="*/ 83 h 98"/>
              <a:gd name="T18" fmla="*/ 4 w 132"/>
              <a:gd name="T19" fmla="*/ 95 h 98"/>
              <a:gd name="T20" fmla="*/ 4 w 132"/>
              <a:gd name="T21" fmla="*/ 95 h 98"/>
              <a:gd name="T22" fmla="*/ 10 w 132"/>
              <a:gd name="T23" fmla="*/ 98 h 98"/>
              <a:gd name="T24" fmla="*/ 13 w 132"/>
              <a:gd name="T25" fmla="*/ 98 h 98"/>
              <a:gd name="T26" fmla="*/ 12 w 132"/>
              <a:gd name="T27" fmla="*/ 98 h 98"/>
              <a:gd name="T28" fmla="*/ 16 w 132"/>
              <a:gd name="T29" fmla="*/ 98 h 98"/>
              <a:gd name="T30" fmla="*/ 115 w 132"/>
              <a:gd name="T31" fmla="*/ 98 h 98"/>
              <a:gd name="T32" fmla="*/ 123 w 132"/>
              <a:gd name="T33" fmla="*/ 98 h 98"/>
              <a:gd name="T34" fmla="*/ 132 w 132"/>
              <a:gd name="T35" fmla="*/ 90 h 98"/>
              <a:gd name="T36" fmla="*/ 131 w 132"/>
              <a:gd name="T37" fmla="*/ 88 h 98"/>
              <a:gd name="T38" fmla="*/ 132 w 132"/>
              <a:gd name="T39" fmla="*/ 8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" h="98">
                <a:moveTo>
                  <a:pt x="132" y="88"/>
                </a:moveTo>
                <a:cubicBezTo>
                  <a:pt x="131" y="58"/>
                  <a:pt x="119" y="27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3" y="0"/>
                  <a:pt x="87" y="0"/>
                  <a:pt x="84" y="3"/>
                </a:cubicBezTo>
                <a:cubicBezTo>
                  <a:pt x="78" y="9"/>
                  <a:pt x="78" y="9"/>
                  <a:pt x="78" y="9"/>
                </a:cubicBezTo>
                <a:cubicBezTo>
                  <a:pt x="36" y="51"/>
                  <a:pt x="36" y="51"/>
                  <a:pt x="36" y="51"/>
                </a:cubicBezTo>
                <a:cubicBezTo>
                  <a:pt x="8" y="79"/>
                  <a:pt x="8" y="79"/>
                  <a:pt x="8" y="79"/>
                </a:cubicBezTo>
                <a:cubicBezTo>
                  <a:pt x="6" y="81"/>
                  <a:pt x="6" y="81"/>
                  <a:pt x="6" y="81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86"/>
                  <a:pt x="0" y="92"/>
                  <a:pt x="4" y="95"/>
                </a:cubicBezTo>
                <a:cubicBezTo>
                  <a:pt x="4" y="95"/>
                  <a:pt x="4" y="95"/>
                  <a:pt x="4" y="95"/>
                </a:cubicBezTo>
                <a:cubicBezTo>
                  <a:pt x="5" y="97"/>
                  <a:pt x="8" y="98"/>
                  <a:pt x="10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8" y="98"/>
                  <a:pt x="132" y="95"/>
                  <a:pt x="132" y="90"/>
                </a:cubicBezTo>
                <a:cubicBezTo>
                  <a:pt x="132" y="89"/>
                  <a:pt x="132" y="89"/>
                  <a:pt x="131" y="88"/>
                </a:cubicBezTo>
                <a:lnTo>
                  <a:pt x="132" y="88"/>
                </a:lnTo>
                <a:close/>
              </a:path>
            </a:pathLst>
          </a:cu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876425" y="2082800"/>
            <a:ext cx="950913" cy="712788"/>
          </a:xfrm>
          <a:custGeom>
            <a:avLst/>
            <a:gdLst>
              <a:gd name="T0" fmla="*/ 128 w 131"/>
              <a:gd name="T1" fmla="*/ 83 h 98"/>
              <a:gd name="T2" fmla="*/ 126 w 131"/>
              <a:gd name="T3" fmla="*/ 81 h 98"/>
              <a:gd name="T4" fmla="*/ 124 w 131"/>
              <a:gd name="T5" fmla="*/ 79 h 98"/>
              <a:gd name="T6" fmla="*/ 95 w 131"/>
              <a:gd name="T7" fmla="*/ 51 h 98"/>
              <a:gd name="T8" fmla="*/ 53 w 131"/>
              <a:gd name="T9" fmla="*/ 9 h 98"/>
              <a:gd name="T10" fmla="*/ 47 w 131"/>
              <a:gd name="T11" fmla="*/ 3 h 98"/>
              <a:gd name="T12" fmla="*/ 36 w 131"/>
              <a:gd name="T13" fmla="*/ 3 h 98"/>
              <a:gd name="T14" fmla="*/ 36 w 131"/>
              <a:gd name="T15" fmla="*/ 3 h 98"/>
              <a:gd name="T16" fmla="*/ 0 w 131"/>
              <a:gd name="T17" fmla="*/ 88 h 98"/>
              <a:gd name="T18" fmla="*/ 0 w 131"/>
              <a:gd name="T19" fmla="*/ 88 h 98"/>
              <a:gd name="T20" fmla="*/ 0 w 131"/>
              <a:gd name="T21" fmla="*/ 90 h 98"/>
              <a:gd name="T22" fmla="*/ 8 w 131"/>
              <a:gd name="T23" fmla="*/ 98 h 98"/>
              <a:gd name="T24" fmla="*/ 16 w 131"/>
              <a:gd name="T25" fmla="*/ 98 h 98"/>
              <a:gd name="T26" fmla="*/ 116 w 131"/>
              <a:gd name="T27" fmla="*/ 98 h 98"/>
              <a:gd name="T28" fmla="*/ 119 w 131"/>
              <a:gd name="T29" fmla="*/ 98 h 98"/>
              <a:gd name="T30" fmla="*/ 119 w 131"/>
              <a:gd name="T31" fmla="*/ 98 h 98"/>
              <a:gd name="T32" fmla="*/ 121 w 131"/>
              <a:gd name="T33" fmla="*/ 98 h 98"/>
              <a:gd name="T34" fmla="*/ 128 w 131"/>
              <a:gd name="T35" fmla="*/ 95 h 98"/>
              <a:gd name="T36" fmla="*/ 128 w 131"/>
              <a:gd name="T37" fmla="*/ 95 h 98"/>
              <a:gd name="T38" fmla="*/ 128 w 131"/>
              <a:gd name="T39" fmla="*/ 8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8">
                <a:moveTo>
                  <a:pt x="128" y="83"/>
                </a:moveTo>
                <a:cubicBezTo>
                  <a:pt x="126" y="81"/>
                  <a:pt x="126" y="81"/>
                  <a:pt x="126" y="81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95" y="51"/>
                  <a:pt x="95" y="51"/>
                  <a:pt x="95" y="51"/>
                </a:cubicBezTo>
                <a:cubicBezTo>
                  <a:pt x="53" y="9"/>
                  <a:pt x="53" y="9"/>
                  <a:pt x="53" y="9"/>
                </a:cubicBezTo>
                <a:cubicBezTo>
                  <a:pt x="47" y="3"/>
                  <a:pt x="47" y="3"/>
                  <a:pt x="47" y="3"/>
                </a:cubicBezTo>
                <a:cubicBezTo>
                  <a:pt x="44" y="0"/>
                  <a:pt x="39" y="0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12" y="27"/>
                  <a:pt x="0" y="5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0" y="89"/>
                  <a:pt x="0" y="90"/>
                </a:cubicBezTo>
                <a:cubicBezTo>
                  <a:pt x="0" y="95"/>
                  <a:pt x="4" y="98"/>
                  <a:pt x="8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4" y="98"/>
                  <a:pt x="126" y="97"/>
                  <a:pt x="128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1" y="92"/>
                  <a:pt x="131" y="86"/>
                  <a:pt x="128" y="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2935288" y="2947988"/>
            <a:ext cx="711200" cy="952500"/>
          </a:xfrm>
          <a:custGeom>
            <a:avLst/>
            <a:gdLst>
              <a:gd name="T0" fmla="*/ 95 w 98"/>
              <a:gd name="T1" fmla="*/ 83 h 131"/>
              <a:gd name="T2" fmla="*/ 89 w 98"/>
              <a:gd name="T3" fmla="*/ 77 h 131"/>
              <a:gd name="T4" fmla="*/ 19 w 98"/>
              <a:gd name="T5" fmla="*/ 7 h 131"/>
              <a:gd name="T6" fmla="*/ 17 w 98"/>
              <a:gd name="T7" fmla="*/ 5 h 131"/>
              <a:gd name="T8" fmla="*/ 17 w 98"/>
              <a:gd name="T9" fmla="*/ 5 h 131"/>
              <a:gd name="T10" fmla="*/ 15 w 98"/>
              <a:gd name="T11" fmla="*/ 3 h 131"/>
              <a:gd name="T12" fmla="*/ 9 w 98"/>
              <a:gd name="T13" fmla="*/ 1 h 131"/>
              <a:gd name="T14" fmla="*/ 8 w 98"/>
              <a:gd name="T15" fmla="*/ 1 h 131"/>
              <a:gd name="T16" fmla="*/ 0 w 98"/>
              <a:gd name="T17" fmla="*/ 9 h 131"/>
              <a:gd name="T18" fmla="*/ 0 w 98"/>
              <a:gd name="T19" fmla="*/ 11 h 131"/>
              <a:gd name="T20" fmla="*/ 0 w 98"/>
              <a:gd name="T21" fmla="*/ 15 h 131"/>
              <a:gd name="T22" fmla="*/ 0 w 98"/>
              <a:gd name="T23" fmla="*/ 55 h 131"/>
              <a:gd name="T24" fmla="*/ 0 w 98"/>
              <a:gd name="T25" fmla="*/ 114 h 131"/>
              <a:gd name="T26" fmla="*/ 0 w 98"/>
              <a:gd name="T27" fmla="*/ 122 h 131"/>
              <a:gd name="T28" fmla="*/ 8 w 98"/>
              <a:gd name="T29" fmla="*/ 131 h 131"/>
              <a:gd name="T30" fmla="*/ 8 w 98"/>
              <a:gd name="T31" fmla="*/ 131 h 131"/>
              <a:gd name="T32" fmla="*/ 94 w 98"/>
              <a:gd name="T33" fmla="*/ 96 h 131"/>
              <a:gd name="T34" fmla="*/ 94 w 98"/>
              <a:gd name="T35" fmla="*/ 96 h 131"/>
              <a:gd name="T36" fmla="*/ 95 w 98"/>
              <a:gd name="T37" fmla="*/ 95 h 131"/>
              <a:gd name="T38" fmla="*/ 95 w 98"/>
              <a:gd name="T39" fmla="*/ 8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1">
                <a:moveTo>
                  <a:pt x="95" y="83"/>
                </a:moveTo>
                <a:cubicBezTo>
                  <a:pt x="89" y="77"/>
                  <a:pt x="89" y="77"/>
                  <a:pt x="89" y="77"/>
                </a:cubicBezTo>
                <a:cubicBezTo>
                  <a:pt x="19" y="7"/>
                  <a:pt x="19" y="7"/>
                  <a:pt x="19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1"/>
                  <a:pt x="11" y="0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4" y="1"/>
                  <a:pt x="0" y="4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4" y="131"/>
                  <a:pt x="8" y="131"/>
                </a:cubicBezTo>
                <a:cubicBezTo>
                  <a:pt x="8" y="131"/>
                  <a:pt x="8" y="131"/>
                  <a:pt x="8" y="131"/>
                </a:cubicBezTo>
                <a:cubicBezTo>
                  <a:pt x="42" y="131"/>
                  <a:pt x="72" y="117"/>
                  <a:pt x="9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95"/>
                  <a:pt x="95" y="95"/>
                  <a:pt x="95" y="95"/>
                </a:cubicBezTo>
                <a:cubicBezTo>
                  <a:pt x="98" y="91"/>
                  <a:pt x="98" y="86"/>
                  <a:pt x="95" y="83"/>
                </a:cubicBezTo>
                <a:close/>
              </a:path>
            </a:pathLst>
          </a:cu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2203450" y="2947988"/>
            <a:ext cx="717550" cy="952500"/>
          </a:xfrm>
          <a:custGeom>
            <a:avLst/>
            <a:gdLst>
              <a:gd name="T0" fmla="*/ 90 w 99"/>
              <a:gd name="T1" fmla="*/ 1 h 131"/>
              <a:gd name="T2" fmla="*/ 90 w 99"/>
              <a:gd name="T3" fmla="*/ 1 h 131"/>
              <a:gd name="T4" fmla="*/ 84 w 99"/>
              <a:gd name="T5" fmla="*/ 3 h 131"/>
              <a:gd name="T6" fmla="*/ 82 w 99"/>
              <a:gd name="T7" fmla="*/ 5 h 131"/>
              <a:gd name="T8" fmla="*/ 82 w 99"/>
              <a:gd name="T9" fmla="*/ 5 h 131"/>
              <a:gd name="T10" fmla="*/ 80 w 99"/>
              <a:gd name="T11" fmla="*/ 7 h 131"/>
              <a:gd name="T12" fmla="*/ 9 w 99"/>
              <a:gd name="T13" fmla="*/ 77 h 131"/>
              <a:gd name="T14" fmla="*/ 4 w 99"/>
              <a:gd name="T15" fmla="*/ 83 h 131"/>
              <a:gd name="T16" fmla="*/ 4 w 99"/>
              <a:gd name="T17" fmla="*/ 95 h 131"/>
              <a:gd name="T18" fmla="*/ 5 w 99"/>
              <a:gd name="T19" fmla="*/ 96 h 131"/>
              <a:gd name="T20" fmla="*/ 5 w 99"/>
              <a:gd name="T21" fmla="*/ 96 h 131"/>
              <a:gd name="T22" fmla="*/ 90 w 99"/>
              <a:gd name="T23" fmla="*/ 131 h 131"/>
              <a:gd name="T24" fmla="*/ 90 w 99"/>
              <a:gd name="T25" fmla="*/ 131 h 131"/>
              <a:gd name="T26" fmla="*/ 99 w 99"/>
              <a:gd name="T27" fmla="*/ 122 h 131"/>
              <a:gd name="T28" fmla="*/ 99 w 99"/>
              <a:gd name="T29" fmla="*/ 114 h 131"/>
              <a:gd name="T30" fmla="*/ 99 w 99"/>
              <a:gd name="T31" fmla="*/ 55 h 131"/>
              <a:gd name="T32" fmla="*/ 99 w 99"/>
              <a:gd name="T33" fmla="*/ 15 h 131"/>
              <a:gd name="T34" fmla="*/ 99 w 99"/>
              <a:gd name="T35" fmla="*/ 11 h 131"/>
              <a:gd name="T36" fmla="*/ 99 w 99"/>
              <a:gd name="T37" fmla="*/ 9 h 131"/>
              <a:gd name="T38" fmla="*/ 90 w 99"/>
              <a:gd name="T39" fmla="*/ 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1">
                <a:moveTo>
                  <a:pt x="90" y="1"/>
                </a:moveTo>
                <a:cubicBezTo>
                  <a:pt x="90" y="1"/>
                  <a:pt x="90" y="1"/>
                  <a:pt x="90" y="1"/>
                </a:cubicBezTo>
                <a:cubicBezTo>
                  <a:pt x="88" y="0"/>
                  <a:pt x="85" y="1"/>
                  <a:pt x="84" y="3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0" y="7"/>
                  <a:pt x="80" y="7"/>
                  <a:pt x="80" y="7"/>
                </a:cubicBezTo>
                <a:cubicBezTo>
                  <a:pt x="9" y="77"/>
                  <a:pt x="9" y="77"/>
                  <a:pt x="9" y="77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86"/>
                  <a:pt x="0" y="91"/>
                  <a:pt x="4" y="95"/>
                </a:cubicBezTo>
                <a:cubicBezTo>
                  <a:pt x="4" y="95"/>
                  <a:pt x="4" y="95"/>
                  <a:pt x="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7" y="117"/>
                  <a:pt x="57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5" y="131"/>
                  <a:pt x="99" y="127"/>
                  <a:pt x="99" y="122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4"/>
                  <a:pt x="95" y="1"/>
                  <a:pt x="9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1876425" y="2832100"/>
            <a:ext cx="950913" cy="720725"/>
          </a:xfrm>
          <a:custGeom>
            <a:avLst/>
            <a:gdLst>
              <a:gd name="T0" fmla="*/ 128 w 131"/>
              <a:gd name="T1" fmla="*/ 4 h 99"/>
              <a:gd name="T2" fmla="*/ 128 w 131"/>
              <a:gd name="T3" fmla="*/ 3 h 99"/>
              <a:gd name="T4" fmla="*/ 121 w 131"/>
              <a:gd name="T5" fmla="*/ 1 h 99"/>
              <a:gd name="T6" fmla="*/ 119 w 131"/>
              <a:gd name="T7" fmla="*/ 1 h 99"/>
              <a:gd name="T8" fmla="*/ 119 w 131"/>
              <a:gd name="T9" fmla="*/ 1 h 99"/>
              <a:gd name="T10" fmla="*/ 116 w 131"/>
              <a:gd name="T11" fmla="*/ 1 h 99"/>
              <a:gd name="T12" fmla="*/ 16 w 131"/>
              <a:gd name="T13" fmla="*/ 0 h 99"/>
              <a:gd name="T14" fmla="*/ 8 w 131"/>
              <a:gd name="T15" fmla="*/ 0 h 99"/>
              <a:gd name="T16" fmla="*/ 0 w 131"/>
              <a:gd name="T17" fmla="*/ 9 h 99"/>
              <a:gd name="T18" fmla="*/ 0 w 131"/>
              <a:gd name="T19" fmla="*/ 10 h 99"/>
              <a:gd name="T20" fmla="*/ 0 w 131"/>
              <a:gd name="T21" fmla="*/ 10 h 99"/>
              <a:gd name="T22" fmla="*/ 36 w 131"/>
              <a:gd name="T23" fmla="*/ 95 h 99"/>
              <a:gd name="T24" fmla="*/ 36 w 131"/>
              <a:gd name="T25" fmla="*/ 95 h 99"/>
              <a:gd name="T26" fmla="*/ 47 w 131"/>
              <a:gd name="T27" fmla="*/ 95 h 99"/>
              <a:gd name="T28" fmla="*/ 53 w 131"/>
              <a:gd name="T29" fmla="*/ 90 h 99"/>
              <a:gd name="T30" fmla="*/ 95 w 131"/>
              <a:gd name="T31" fmla="*/ 48 h 99"/>
              <a:gd name="T32" fmla="*/ 124 w 131"/>
              <a:gd name="T33" fmla="*/ 20 h 99"/>
              <a:gd name="T34" fmla="*/ 126 w 131"/>
              <a:gd name="T35" fmla="*/ 17 h 99"/>
              <a:gd name="T36" fmla="*/ 128 w 131"/>
              <a:gd name="T37" fmla="*/ 16 h 99"/>
              <a:gd name="T38" fmla="*/ 128 w 131"/>
              <a:gd name="T39" fmla="*/ 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9">
                <a:moveTo>
                  <a:pt x="128" y="4"/>
                </a:moveTo>
                <a:cubicBezTo>
                  <a:pt x="128" y="4"/>
                  <a:pt x="128" y="4"/>
                  <a:pt x="128" y="3"/>
                </a:cubicBezTo>
                <a:cubicBezTo>
                  <a:pt x="126" y="2"/>
                  <a:pt x="124" y="1"/>
                  <a:pt x="121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6" y="1"/>
                  <a:pt x="116" y="1"/>
                  <a:pt x="1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1"/>
                  <a:pt x="12" y="72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9" y="99"/>
                  <a:pt x="44" y="99"/>
                  <a:pt x="47" y="95"/>
                </a:cubicBezTo>
                <a:cubicBezTo>
                  <a:pt x="53" y="90"/>
                  <a:pt x="53" y="90"/>
                  <a:pt x="53" y="90"/>
                </a:cubicBezTo>
                <a:cubicBezTo>
                  <a:pt x="95" y="48"/>
                  <a:pt x="95" y="48"/>
                  <a:pt x="95" y="4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31" y="12"/>
                  <a:pt x="131" y="7"/>
                  <a:pt x="128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016250" y="2832100"/>
            <a:ext cx="957263" cy="720725"/>
          </a:xfrm>
          <a:custGeom>
            <a:avLst/>
            <a:gdLst>
              <a:gd name="T0" fmla="*/ 131 w 132"/>
              <a:gd name="T1" fmla="*/ 10 h 99"/>
              <a:gd name="T2" fmla="*/ 132 w 132"/>
              <a:gd name="T3" fmla="*/ 9 h 99"/>
              <a:gd name="T4" fmla="*/ 123 w 132"/>
              <a:gd name="T5" fmla="*/ 0 h 99"/>
              <a:gd name="T6" fmla="*/ 115 w 132"/>
              <a:gd name="T7" fmla="*/ 0 h 99"/>
              <a:gd name="T8" fmla="*/ 16 w 132"/>
              <a:gd name="T9" fmla="*/ 1 h 99"/>
              <a:gd name="T10" fmla="*/ 12 w 132"/>
              <a:gd name="T11" fmla="*/ 1 h 99"/>
              <a:gd name="T12" fmla="*/ 13 w 132"/>
              <a:gd name="T13" fmla="*/ 1 h 99"/>
              <a:gd name="T14" fmla="*/ 10 w 132"/>
              <a:gd name="T15" fmla="*/ 1 h 99"/>
              <a:gd name="T16" fmla="*/ 4 w 132"/>
              <a:gd name="T17" fmla="*/ 3 h 99"/>
              <a:gd name="T18" fmla="*/ 4 w 132"/>
              <a:gd name="T19" fmla="*/ 4 h 99"/>
              <a:gd name="T20" fmla="*/ 4 w 132"/>
              <a:gd name="T21" fmla="*/ 16 h 99"/>
              <a:gd name="T22" fmla="*/ 6 w 132"/>
              <a:gd name="T23" fmla="*/ 17 h 99"/>
              <a:gd name="T24" fmla="*/ 8 w 132"/>
              <a:gd name="T25" fmla="*/ 20 h 99"/>
              <a:gd name="T26" fmla="*/ 36 w 132"/>
              <a:gd name="T27" fmla="*/ 48 h 99"/>
              <a:gd name="T28" fmla="*/ 78 w 132"/>
              <a:gd name="T29" fmla="*/ 90 h 99"/>
              <a:gd name="T30" fmla="*/ 84 w 132"/>
              <a:gd name="T31" fmla="*/ 95 h 99"/>
              <a:gd name="T32" fmla="*/ 96 w 132"/>
              <a:gd name="T33" fmla="*/ 95 h 99"/>
              <a:gd name="T34" fmla="*/ 96 w 132"/>
              <a:gd name="T35" fmla="*/ 95 h 99"/>
              <a:gd name="T36" fmla="*/ 132 w 132"/>
              <a:gd name="T37" fmla="*/ 10 h 99"/>
              <a:gd name="T38" fmla="*/ 131 w 132"/>
              <a:gd name="T39" fmla="*/ 1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" h="99">
                <a:moveTo>
                  <a:pt x="131" y="10"/>
                </a:moveTo>
                <a:cubicBezTo>
                  <a:pt x="132" y="10"/>
                  <a:pt x="132" y="9"/>
                  <a:pt x="132" y="9"/>
                </a:cubicBezTo>
                <a:cubicBezTo>
                  <a:pt x="132" y="4"/>
                  <a:pt x="128" y="0"/>
                  <a:pt x="123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5" y="2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0" y="7"/>
                  <a:pt x="0" y="12"/>
                  <a:pt x="4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36" y="48"/>
                  <a:pt x="36" y="48"/>
                  <a:pt x="36" y="48"/>
                </a:cubicBezTo>
                <a:cubicBezTo>
                  <a:pt x="78" y="90"/>
                  <a:pt x="78" y="90"/>
                  <a:pt x="78" y="90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99"/>
                  <a:pt x="93" y="99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119" y="72"/>
                  <a:pt x="131" y="41"/>
                  <a:pt x="132" y="10"/>
                </a:cubicBezTo>
                <a:lnTo>
                  <a:pt x="131" y="10"/>
                </a:lnTo>
                <a:close/>
              </a:path>
            </a:pathLst>
          </a:cu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3494088" y="3435350"/>
            <a:ext cx="2322513" cy="465138"/>
          </a:xfrm>
          <a:custGeom>
            <a:avLst/>
            <a:gdLst>
              <a:gd name="T0" fmla="*/ 691 w 1463"/>
              <a:gd name="T1" fmla="*/ 0 h 293"/>
              <a:gd name="T2" fmla="*/ 631 w 1463"/>
              <a:gd name="T3" fmla="*/ 83 h 293"/>
              <a:gd name="T4" fmla="*/ 627 w 1463"/>
              <a:gd name="T5" fmla="*/ 83 h 293"/>
              <a:gd name="T6" fmla="*/ 513 w 1463"/>
              <a:gd name="T7" fmla="*/ 239 h 293"/>
              <a:gd name="T8" fmla="*/ 78 w 1463"/>
              <a:gd name="T9" fmla="*/ 239 h 293"/>
              <a:gd name="T10" fmla="*/ 78 w 1463"/>
              <a:gd name="T11" fmla="*/ 239 h 293"/>
              <a:gd name="T12" fmla="*/ 37 w 1463"/>
              <a:gd name="T13" fmla="*/ 239 h 293"/>
              <a:gd name="T14" fmla="*/ 0 w 1463"/>
              <a:gd name="T15" fmla="*/ 293 h 293"/>
              <a:gd name="T16" fmla="*/ 78 w 1463"/>
              <a:gd name="T17" fmla="*/ 293 h 293"/>
              <a:gd name="T18" fmla="*/ 316 w 1463"/>
              <a:gd name="T19" fmla="*/ 293 h 293"/>
              <a:gd name="T20" fmla="*/ 535 w 1463"/>
              <a:gd name="T21" fmla="*/ 293 h 293"/>
              <a:gd name="T22" fmla="*/ 599 w 1463"/>
              <a:gd name="T23" fmla="*/ 211 h 293"/>
              <a:gd name="T24" fmla="*/ 599 w 1463"/>
              <a:gd name="T25" fmla="*/ 211 h 293"/>
              <a:gd name="T26" fmla="*/ 714 w 1463"/>
              <a:gd name="T27" fmla="*/ 55 h 293"/>
              <a:gd name="T28" fmla="*/ 1427 w 1463"/>
              <a:gd name="T29" fmla="*/ 55 h 293"/>
              <a:gd name="T30" fmla="*/ 1463 w 1463"/>
              <a:gd name="T31" fmla="*/ 0 h 293"/>
              <a:gd name="T32" fmla="*/ 691 w 146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3" h="293">
                <a:moveTo>
                  <a:pt x="691" y="0"/>
                </a:moveTo>
                <a:lnTo>
                  <a:pt x="631" y="83"/>
                </a:lnTo>
                <a:lnTo>
                  <a:pt x="627" y="83"/>
                </a:lnTo>
                <a:lnTo>
                  <a:pt x="513" y="239"/>
                </a:lnTo>
                <a:lnTo>
                  <a:pt x="78" y="239"/>
                </a:lnTo>
                <a:lnTo>
                  <a:pt x="78" y="239"/>
                </a:lnTo>
                <a:lnTo>
                  <a:pt x="37" y="239"/>
                </a:lnTo>
                <a:lnTo>
                  <a:pt x="0" y="293"/>
                </a:lnTo>
                <a:lnTo>
                  <a:pt x="78" y="293"/>
                </a:lnTo>
                <a:lnTo>
                  <a:pt x="316" y="293"/>
                </a:lnTo>
                <a:lnTo>
                  <a:pt x="535" y="293"/>
                </a:lnTo>
                <a:lnTo>
                  <a:pt x="599" y="211"/>
                </a:lnTo>
                <a:lnTo>
                  <a:pt x="599" y="211"/>
                </a:lnTo>
                <a:lnTo>
                  <a:pt x="714" y="55"/>
                </a:lnTo>
                <a:lnTo>
                  <a:pt x="1427" y="55"/>
                </a:lnTo>
                <a:lnTo>
                  <a:pt x="1463" y="0"/>
                </a:lnTo>
                <a:lnTo>
                  <a:pt x="691" y="0"/>
                </a:lnTo>
                <a:close/>
              </a:path>
            </a:pathLst>
          </a:cu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5040313" y="2257425"/>
            <a:ext cx="188913" cy="188913"/>
          </a:xfrm>
          <a:prstGeom prst="ellipse">
            <a:avLst/>
          </a:pr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5265738" y="2460625"/>
            <a:ext cx="22225" cy="0"/>
          </a:xfrm>
          <a:custGeom>
            <a:avLst/>
            <a:gdLst>
              <a:gd name="T0" fmla="*/ 0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611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4902200" y="2460625"/>
            <a:ext cx="465138" cy="881063"/>
          </a:xfrm>
          <a:custGeom>
            <a:avLst/>
            <a:gdLst>
              <a:gd name="T0" fmla="*/ 63 w 64"/>
              <a:gd name="T1" fmla="*/ 5 h 121"/>
              <a:gd name="T2" fmla="*/ 56 w 64"/>
              <a:gd name="T3" fmla="*/ 1 h 121"/>
              <a:gd name="T4" fmla="*/ 53 w 64"/>
              <a:gd name="T5" fmla="*/ 0 h 121"/>
              <a:gd name="T6" fmla="*/ 51 w 64"/>
              <a:gd name="T7" fmla="*/ 0 h 121"/>
              <a:gd name="T8" fmla="*/ 51 w 64"/>
              <a:gd name="T9" fmla="*/ 0 h 121"/>
              <a:gd name="T10" fmla="*/ 48 w 64"/>
              <a:gd name="T11" fmla="*/ 0 h 121"/>
              <a:gd name="T12" fmla="*/ 13 w 64"/>
              <a:gd name="T13" fmla="*/ 0 h 121"/>
              <a:gd name="T14" fmla="*/ 13 w 64"/>
              <a:gd name="T15" fmla="*/ 0 h 121"/>
              <a:gd name="T16" fmla="*/ 13 w 64"/>
              <a:gd name="T17" fmla="*/ 0 h 121"/>
              <a:gd name="T18" fmla="*/ 13 w 64"/>
              <a:gd name="T19" fmla="*/ 0 h 121"/>
              <a:gd name="T20" fmla="*/ 8 w 64"/>
              <a:gd name="T21" fmla="*/ 1 h 121"/>
              <a:gd name="T22" fmla="*/ 0 w 64"/>
              <a:gd name="T23" fmla="*/ 10 h 121"/>
              <a:gd name="T24" fmla="*/ 0 w 64"/>
              <a:gd name="T25" fmla="*/ 10 h 121"/>
              <a:gd name="T26" fmla="*/ 0 w 64"/>
              <a:gd name="T27" fmla="*/ 10 h 121"/>
              <a:gd name="T28" fmla="*/ 0 w 64"/>
              <a:gd name="T29" fmla="*/ 49 h 121"/>
              <a:gd name="T30" fmla="*/ 6 w 64"/>
              <a:gd name="T31" fmla="*/ 55 h 121"/>
              <a:gd name="T32" fmla="*/ 12 w 64"/>
              <a:gd name="T33" fmla="*/ 49 h 121"/>
              <a:gd name="T34" fmla="*/ 12 w 64"/>
              <a:gd name="T35" fmla="*/ 12 h 121"/>
              <a:gd name="T36" fmla="*/ 13 w 64"/>
              <a:gd name="T37" fmla="*/ 12 h 121"/>
              <a:gd name="T38" fmla="*/ 13 w 64"/>
              <a:gd name="T39" fmla="*/ 61 h 121"/>
              <a:gd name="T40" fmla="*/ 13 w 64"/>
              <a:gd name="T41" fmla="*/ 61 h 121"/>
              <a:gd name="T42" fmla="*/ 13 w 64"/>
              <a:gd name="T43" fmla="*/ 61 h 121"/>
              <a:gd name="T44" fmla="*/ 13 w 64"/>
              <a:gd name="T45" fmla="*/ 113 h 121"/>
              <a:gd name="T46" fmla="*/ 20 w 64"/>
              <a:gd name="T47" fmla="*/ 121 h 121"/>
              <a:gd name="T48" fmla="*/ 28 w 64"/>
              <a:gd name="T49" fmla="*/ 113 h 121"/>
              <a:gd name="T50" fmla="*/ 28 w 64"/>
              <a:gd name="T51" fmla="*/ 61 h 121"/>
              <a:gd name="T52" fmla="*/ 28 w 64"/>
              <a:gd name="T53" fmla="*/ 61 h 121"/>
              <a:gd name="T54" fmla="*/ 28 w 64"/>
              <a:gd name="T55" fmla="*/ 61 h 121"/>
              <a:gd name="T56" fmla="*/ 28 w 64"/>
              <a:gd name="T57" fmla="*/ 61 h 121"/>
              <a:gd name="T58" fmla="*/ 32 w 64"/>
              <a:gd name="T59" fmla="*/ 57 h 121"/>
              <a:gd name="T60" fmla="*/ 36 w 64"/>
              <a:gd name="T61" fmla="*/ 61 h 121"/>
              <a:gd name="T62" fmla="*/ 36 w 64"/>
              <a:gd name="T63" fmla="*/ 61 h 121"/>
              <a:gd name="T64" fmla="*/ 36 w 64"/>
              <a:gd name="T65" fmla="*/ 61 h 121"/>
              <a:gd name="T66" fmla="*/ 36 w 64"/>
              <a:gd name="T67" fmla="*/ 61 h 121"/>
              <a:gd name="T68" fmla="*/ 36 w 64"/>
              <a:gd name="T69" fmla="*/ 113 h 121"/>
              <a:gd name="T70" fmla="*/ 43 w 64"/>
              <a:gd name="T71" fmla="*/ 121 h 121"/>
              <a:gd name="T72" fmla="*/ 51 w 64"/>
              <a:gd name="T73" fmla="*/ 113 h 121"/>
              <a:gd name="T74" fmla="*/ 51 w 64"/>
              <a:gd name="T75" fmla="*/ 61 h 121"/>
              <a:gd name="T76" fmla="*/ 51 w 64"/>
              <a:gd name="T77" fmla="*/ 61 h 121"/>
              <a:gd name="T78" fmla="*/ 51 w 64"/>
              <a:gd name="T79" fmla="*/ 61 h 121"/>
              <a:gd name="T80" fmla="*/ 51 w 64"/>
              <a:gd name="T81" fmla="*/ 12 h 121"/>
              <a:gd name="T82" fmla="*/ 52 w 64"/>
              <a:gd name="T83" fmla="*/ 12 h 121"/>
              <a:gd name="T84" fmla="*/ 52 w 64"/>
              <a:gd name="T85" fmla="*/ 49 h 121"/>
              <a:gd name="T86" fmla="*/ 58 w 64"/>
              <a:gd name="T87" fmla="*/ 55 h 121"/>
              <a:gd name="T88" fmla="*/ 64 w 64"/>
              <a:gd name="T89" fmla="*/ 49 h 121"/>
              <a:gd name="T90" fmla="*/ 64 w 64"/>
              <a:gd name="T91" fmla="*/ 10 h 121"/>
              <a:gd name="T92" fmla="*/ 63 w 64"/>
              <a:gd name="T93" fmla="*/ 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121">
                <a:moveTo>
                  <a:pt x="63" y="5"/>
                </a:moveTo>
                <a:cubicBezTo>
                  <a:pt x="61" y="3"/>
                  <a:pt x="59" y="1"/>
                  <a:pt x="56" y="1"/>
                </a:cubicBezTo>
                <a:cubicBezTo>
                  <a:pt x="55" y="1"/>
                  <a:pt x="54" y="0"/>
                  <a:pt x="5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0" y="0"/>
                  <a:pt x="8" y="1"/>
                </a:cubicBezTo>
                <a:cubicBezTo>
                  <a:pt x="4" y="2"/>
                  <a:pt x="0" y="4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2"/>
                  <a:pt x="2" y="55"/>
                  <a:pt x="6" y="55"/>
                </a:cubicBezTo>
                <a:cubicBezTo>
                  <a:pt x="9" y="55"/>
                  <a:pt x="12" y="52"/>
                  <a:pt x="12" y="49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3" y="117"/>
                  <a:pt x="16" y="121"/>
                  <a:pt x="20" y="121"/>
                </a:cubicBezTo>
                <a:cubicBezTo>
                  <a:pt x="25" y="121"/>
                  <a:pt x="28" y="117"/>
                  <a:pt x="28" y="113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58"/>
                  <a:pt x="30" y="57"/>
                  <a:pt x="32" y="57"/>
                </a:cubicBezTo>
                <a:cubicBezTo>
                  <a:pt x="34" y="57"/>
                  <a:pt x="36" y="58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6" y="117"/>
                  <a:pt x="39" y="121"/>
                  <a:pt x="43" y="121"/>
                </a:cubicBezTo>
                <a:cubicBezTo>
                  <a:pt x="48" y="121"/>
                  <a:pt x="51" y="117"/>
                  <a:pt x="51" y="113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12"/>
                  <a:pt x="51" y="12"/>
                  <a:pt x="51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52"/>
                  <a:pt x="55" y="55"/>
                  <a:pt x="58" y="55"/>
                </a:cubicBezTo>
                <a:cubicBezTo>
                  <a:pt x="61" y="55"/>
                  <a:pt x="64" y="52"/>
                  <a:pt x="64" y="49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4" y="6"/>
                  <a:pt x="63" y="5"/>
                </a:cubicBezTo>
                <a:close/>
              </a:path>
            </a:pathLst>
          </a:cu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3494088" y="1625600"/>
            <a:ext cx="2322513" cy="465138"/>
          </a:xfrm>
          <a:custGeom>
            <a:avLst/>
            <a:gdLst>
              <a:gd name="T0" fmla="*/ 691 w 1463"/>
              <a:gd name="T1" fmla="*/ 293 h 293"/>
              <a:gd name="T2" fmla="*/ 631 w 1463"/>
              <a:gd name="T3" fmla="*/ 210 h 293"/>
              <a:gd name="T4" fmla="*/ 627 w 1463"/>
              <a:gd name="T5" fmla="*/ 210 h 293"/>
              <a:gd name="T6" fmla="*/ 513 w 1463"/>
              <a:gd name="T7" fmla="*/ 55 h 293"/>
              <a:gd name="T8" fmla="*/ 78 w 1463"/>
              <a:gd name="T9" fmla="*/ 55 h 293"/>
              <a:gd name="T10" fmla="*/ 78 w 1463"/>
              <a:gd name="T11" fmla="*/ 55 h 293"/>
              <a:gd name="T12" fmla="*/ 37 w 1463"/>
              <a:gd name="T13" fmla="*/ 55 h 293"/>
              <a:gd name="T14" fmla="*/ 0 w 1463"/>
              <a:gd name="T15" fmla="*/ 0 h 293"/>
              <a:gd name="T16" fmla="*/ 78 w 1463"/>
              <a:gd name="T17" fmla="*/ 0 h 293"/>
              <a:gd name="T18" fmla="*/ 316 w 1463"/>
              <a:gd name="T19" fmla="*/ 0 h 293"/>
              <a:gd name="T20" fmla="*/ 535 w 1463"/>
              <a:gd name="T21" fmla="*/ 0 h 293"/>
              <a:gd name="T22" fmla="*/ 599 w 1463"/>
              <a:gd name="T23" fmla="*/ 82 h 293"/>
              <a:gd name="T24" fmla="*/ 599 w 1463"/>
              <a:gd name="T25" fmla="*/ 82 h 293"/>
              <a:gd name="T26" fmla="*/ 714 w 1463"/>
              <a:gd name="T27" fmla="*/ 238 h 293"/>
              <a:gd name="T28" fmla="*/ 1427 w 1463"/>
              <a:gd name="T29" fmla="*/ 238 h 293"/>
              <a:gd name="T30" fmla="*/ 1463 w 1463"/>
              <a:gd name="T31" fmla="*/ 293 h 293"/>
              <a:gd name="T32" fmla="*/ 691 w 1463"/>
              <a:gd name="T33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3" h="293">
                <a:moveTo>
                  <a:pt x="691" y="293"/>
                </a:moveTo>
                <a:lnTo>
                  <a:pt x="631" y="210"/>
                </a:lnTo>
                <a:lnTo>
                  <a:pt x="627" y="210"/>
                </a:lnTo>
                <a:lnTo>
                  <a:pt x="513" y="55"/>
                </a:lnTo>
                <a:lnTo>
                  <a:pt x="78" y="55"/>
                </a:lnTo>
                <a:lnTo>
                  <a:pt x="78" y="55"/>
                </a:lnTo>
                <a:lnTo>
                  <a:pt x="37" y="55"/>
                </a:lnTo>
                <a:lnTo>
                  <a:pt x="0" y="0"/>
                </a:lnTo>
                <a:lnTo>
                  <a:pt x="78" y="0"/>
                </a:lnTo>
                <a:lnTo>
                  <a:pt x="316" y="0"/>
                </a:lnTo>
                <a:lnTo>
                  <a:pt x="535" y="0"/>
                </a:lnTo>
                <a:lnTo>
                  <a:pt x="599" y="82"/>
                </a:lnTo>
                <a:lnTo>
                  <a:pt x="599" y="82"/>
                </a:lnTo>
                <a:lnTo>
                  <a:pt x="714" y="238"/>
                </a:lnTo>
                <a:lnTo>
                  <a:pt x="1427" y="238"/>
                </a:lnTo>
                <a:lnTo>
                  <a:pt x="1463" y="293"/>
                </a:lnTo>
                <a:lnTo>
                  <a:pt x="691" y="293"/>
                </a:lnTo>
                <a:close/>
              </a:path>
            </a:pathLst>
          </a:cu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186363" y="4875213"/>
            <a:ext cx="188913" cy="182563"/>
          </a:xfrm>
          <a:prstGeom prst="ellipse">
            <a:avLst/>
          </a:pr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5410200" y="5080000"/>
            <a:ext cx="22225" cy="0"/>
          </a:xfrm>
          <a:custGeom>
            <a:avLst/>
            <a:gdLst>
              <a:gd name="T0" fmla="*/ 0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0"/>
                  <a:pt x="0" y="0"/>
                </a:cubicBezTo>
                <a:close/>
              </a:path>
            </a:pathLst>
          </a:custGeom>
          <a:solidFill>
            <a:srgbClr val="1D2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5048250" y="5080000"/>
            <a:ext cx="463550" cy="857250"/>
          </a:xfrm>
          <a:custGeom>
            <a:avLst/>
            <a:gdLst>
              <a:gd name="T0" fmla="*/ 63 w 64"/>
              <a:gd name="T1" fmla="*/ 4 h 118"/>
              <a:gd name="T2" fmla="*/ 56 w 64"/>
              <a:gd name="T3" fmla="*/ 0 h 118"/>
              <a:gd name="T4" fmla="*/ 53 w 64"/>
              <a:gd name="T5" fmla="*/ 0 h 118"/>
              <a:gd name="T6" fmla="*/ 51 w 64"/>
              <a:gd name="T7" fmla="*/ 0 h 118"/>
              <a:gd name="T8" fmla="*/ 51 w 64"/>
              <a:gd name="T9" fmla="*/ 0 h 118"/>
              <a:gd name="T10" fmla="*/ 47 w 64"/>
              <a:gd name="T11" fmla="*/ 0 h 118"/>
              <a:gd name="T12" fmla="*/ 14 w 64"/>
              <a:gd name="T13" fmla="*/ 0 h 118"/>
              <a:gd name="T14" fmla="*/ 13 w 64"/>
              <a:gd name="T15" fmla="*/ 0 h 118"/>
              <a:gd name="T16" fmla="*/ 13 w 64"/>
              <a:gd name="T17" fmla="*/ 0 h 118"/>
              <a:gd name="T18" fmla="*/ 8 w 64"/>
              <a:gd name="T19" fmla="*/ 0 h 118"/>
              <a:gd name="T20" fmla="*/ 0 w 64"/>
              <a:gd name="T21" fmla="*/ 9 h 118"/>
              <a:gd name="T22" fmla="*/ 0 w 64"/>
              <a:gd name="T23" fmla="*/ 9 h 118"/>
              <a:gd name="T24" fmla="*/ 0 w 64"/>
              <a:gd name="T25" fmla="*/ 9 h 118"/>
              <a:gd name="T26" fmla="*/ 0 w 64"/>
              <a:gd name="T27" fmla="*/ 48 h 118"/>
              <a:gd name="T28" fmla="*/ 6 w 64"/>
              <a:gd name="T29" fmla="*/ 54 h 118"/>
              <a:gd name="T30" fmla="*/ 12 w 64"/>
              <a:gd name="T31" fmla="*/ 48 h 118"/>
              <a:gd name="T32" fmla="*/ 12 w 64"/>
              <a:gd name="T33" fmla="*/ 11 h 118"/>
              <a:gd name="T34" fmla="*/ 14 w 64"/>
              <a:gd name="T35" fmla="*/ 11 h 118"/>
              <a:gd name="T36" fmla="*/ 14 w 64"/>
              <a:gd name="T37" fmla="*/ 53 h 118"/>
              <a:gd name="T38" fmla="*/ 8 w 64"/>
              <a:gd name="T39" fmla="*/ 82 h 118"/>
              <a:gd name="T40" fmla="*/ 14 w 64"/>
              <a:gd name="T41" fmla="*/ 82 h 118"/>
              <a:gd name="T42" fmla="*/ 14 w 64"/>
              <a:gd name="T43" fmla="*/ 111 h 118"/>
              <a:gd name="T44" fmla="*/ 21 w 64"/>
              <a:gd name="T45" fmla="*/ 118 h 118"/>
              <a:gd name="T46" fmla="*/ 28 w 64"/>
              <a:gd name="T47" fmla="*/ 111 h 118"/>
              <a:gd name="T48" fmla="*/ 28 w 64"/>
              <a:gd name="T49" fmla="*/ 82 h 118"/>
              <a:gd name="T50" fmla="*/ 36 w 64"/>
              <a:gd name="T51" fmla="*/ 82 h 118"/>
              <a:gd name="T52" fmla="*/ 36 w 64"/>
              <a:gd name="T53" fmla="*/ 111 h 118"/>
              <a:gd name="T54" fmla="*/ 43 w 64"/>
              <a:gd name="T55" fmla="*/ 118 h 118"/>
              <a:gd name="T56" fmla="*/ 51 w 64"/>
              <a:gd name="T57" fmla="*/ 111 h 118"/>
              <a:gd name="T58" fmla="*/ 51 w 64"/>
              <a:gd name="T59" fmla="*/ 82 h 118"/>
              <a:gd name="T60" fmla="*/ 56 w 64"/>
              <a:gd name="T61" fmla="*/ 82 h 118"/>
              <a:gd name="T62" fmla="*/ 51 w 64"/>
              <a:gd name="T63" fmla="*/ 53 h 118"/>
              <a:gd name="T64" fmla="*/ 51 w 64"/>
              <a:gd name="T65" fmla="*/ 11 h 118"/>
              <a:gd name="T66" fmla="*/ 52 w 64"/>
              <a:gd name="T67" fmla="*/ 11 h 118"/>
              <a:gd name="T68" fmla="*/ 52 w 64"/>
              <a:gd name="T69" fmla="*/ 48 h 118"/>
              <a:gd name="T70" fmla="*/ 58 w 64"/>
              <a:gd name="T71" fmla="*/ 54 h 118"/>
              <a:gd name="T72" fmla="*/ 64 w 64"/>
              <a:gd name="T73" fmla="*/ 48 h 118"/>
              <a:gd name="T74" fmla="*/ 64 w 64"/>
              <a:gd name="T75" fmla="*/ 9 h 118"/>
              <a:gd name="T76" fmla="*/ 63 w 64"/>
              <a:gd name="T77" fmla="*/ 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118">
                <a:moveTo>
                  <a:pt x="63" y="4"/>
                </a:moveTo>
                <a:cubicBezTo>
                  <a:pt x="61" y="2"/>
                  <a:pt x="58" y="1"/>
                  <a:pt x="56" y="0"/>
                </a:cubicBezTo>
                <a:cubicBezTo>
                  <a:pt x="55" y="0"/>
                  <a:pt x="54" y="0"/>
                  <a:pt x="5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0" y="0"/>
                  <a:pt x="8" y="0"/>
                </a:cubicBezTo>
                <a:cubicBezTo>
                  <a:pt x="5" y="1"/>
                  <a:pt x="0" y="3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1"/>
                  <a:pt x="3" y="54"/>
                  <a:pt x="6" y="54"/>
                </a:cubicBezTo>
                <a:cubicBezTo>
                  <a:pt x="9" y="54"/>
                  <a:pt x="12" y="51"/>
                  <a:pt x="12" y="48"/>
                </a:cubicBezTo>
                <a:cubicBezTo>
                  <a:pt x="12" y="11"/>
                  <a:pt x="12" y="11"/>
                  <a:pt x="12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53"/>
                  <a:pt x="14" y="53"/>
                  <a:pt x="14" y="53"/>
                </a:cubicBezTo>
                <a:cubicBezTo>
                  <a:pt x="8" y="82"/>
                  <a:pt x="8" y="82"/>
                  <a:pt x="8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15"/>
                  <a:pt x="17" y="118"/>
                  <a:pt x="21" y="118"/>
                </a:cubicBezTo>
                <a:cubicBezTo>
                  <a:pt x="25" y="118"/>
                  <a:pt x="28" y="115"/>
                  <a:pt x="28" y="111"/>
                </a:cubicBezTo>
                <a:cubicBezTo>
                  <a:pt x="28" y="82"/>
                  <a:pt x="28" y="82"/>
                  <a:pt x="2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36" y="115"/>
                  <a:pt x="39" y="118"/>
                  <a:pt x="43" y="118"/>
                </a:cubicBezTo>
                <a:cubicBezTo>
                  <a:pt x="47" y="118"/>
                  <a:pt x="51" y="115"/>
                  <a:pt x="51" y="111"/>
                </a:cubicBezTo>
                <a:cubicBezTo>
                  <a:pt x="51" y="82"/>
                  <a:pt x="51" y="82"/>
                  <a:pt x="51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51"/>
                  <a:pt x="55" y="54"/>
                  <a:pt x="58" y="54"/>
                </a:cubicBezTo>
                <a:cubicBezTo>
                  <a:pt x="61" y="54"/>
                  <a:pt x="64" y="51"/>
                  <a:pt x="64" y="48"/>
                </a:cubicBezTo>
                <a:cubicBezTo>
                  <a:pt x="64" y="9"/>
                  <a:pt x="64" y="9"/>
                  <a:pt x="64" y="9"/>
                </a:cubicBezTo>
                <a:cubicBezTo>
                  <a:pt x="64" y="7"/>
                  <a:pt x="63" y="6"/>
                  <a:pt x="63" y="4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2203450" y="4337050"/>
            <a:ext cx="717550" cy="954088"/>
          </a:xfrm>
          <a:custGeom>
            <a:avLst/>
            <a:gdLst>
              <a:gd name="T0" fmla="*/ 90 w 99"/>
              <a:gd name="T1" fmla="*/ 1 h 131"/>
              <a:gd name="T2" fmla="*/ 90 w 99"/>
              <a:gd name="T3" fmla="*/ 0 h 131"/>
              <a:gd name="T4" fmla="*/ 5 w 99"/>
              <a:gd name="T5" fmla="*/ 35 h 131"/>
              <a:gd name="T6" fmla="*/ 5 w 99"/>
              <a:gd name="T7" fmla="*/ 35 h 131"/>
              <a:gd name="T8" fmla="*/ 4 w 99"/>
              <a:gd name="T9" fmla="*/ 36 h 131"/>
              <a:gd name="T10" fmla="*/ 4 w 99"/>
              <a:gd name="T11" fmla="*/ 48 h 131"/>
              <a:gd name="T12" fmla="*/ 9 w 99"/>
              <a:gd name="T13" fmla="*/ 54 h 131"/>
              <a:gd name="T14" fmla="*/ 80 w 99"/>
              <a:gd name="T15" fmla="*/ 124 h 131"/>
              <a:gd name="T16" fmla="*/ 82 w 99"/>
              <a:gd name="T17" fmla="*/ 127 h 131"/>
              <a:gd name="T18" fmla="*/ 82 w 99"/>
              <a:gd name="T19" fmla="*/ 127 h 131"/>
              <a:gd name="T20" fmla="*/ 84 w 99"/>
              <a:gd name="T21" fmla="*/ 128 h 131"/>
              <a:gd name="T22" fmla="*/ 90 w 99"/>
              <a:gd name="T23" fmla="*/ 131 h 131"/>
              <a:gd name="T24" fmla="*/ 90 w 99"/>
              <a:gd name="T25" fmla="*/ 131 h 131"/>
              <a:gd name="T26" fmla="*/ 99 w 99"/>
              <a:gd name="T27" fmla="*/ 122 h 131"/>
              <a:gd name="T28" fmla="*/ 99 w 99"/>
              <a:gd name="T29" fmla="*/ 120 h 131"/>
              <a:gd name="T30" fmla="*/ 99 w 99"/>
              <a:gd name="T31" fmla="*/ 116 h 131"/>
              <a:gd name="T32" fmla="*/ 99 w 99"/>
              <a:gd name="T33" fmla="*/ 76 h 131"/>
              <a:gd name="T34" fmla="*/ 99 w 99"/>
              <a:gd name="T35" fmla="*/ 17 h 131"/>
              <a:gd name="T36" fmla="*/ 99 w 99"/>
              <a:gd name="T37" fmla="*/ 9 h 131"/>
              <a:gd name="T38" fmla="*/ 90 w 99"/>
              <a:gd name="T39" fmla="*/ 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1">
                <a:moveTo>
                  <a:pt x="90" y="1"/>
                </a:moveTo>
                <a:cubicBezTo>
                  <a:pt x="90" y="0"/>
                  <a:pt x="90" y="0"/>
                  <a:pt x="90" y="0"/>
                </a:cubicBezTo>
                <a:cubicBezTo>
                  <a:pt x="57" y="0"/>
                  <a:pt x="27" y="14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0"/>
                  <a:pt x="0" y="45"/>
                  <a:pt x="4" y="48"/>
                </a:cubicBezTo>
                <a:cubicBezTo>
                  <a:pt x="9" y="54"/>
                  <a:pt x="9" y="54"/>
                  <a:pt x="9" y="5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5" y="130"/>
                  <a:pt x="88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5" y="131"/>
                  <a:pt x="99" y="127"/>
                  <a:pt x="99" y="122"/>
                </a:cubicBezTo>
                <a:cubicBezTo>
                  <a:pt x="99" y="120"/>
                  <a:pt x="99" y="120"/>
                  <a:pt x="99" y="120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17"/>
                  <a:pt x="99" y="17"/>
                  <a:pt x="99" y="17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4"/>
                  <a:pt x="95" y="1"/>
                  <a:pt x="9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2935288" y="4337050"/>
            <a:ext cx="711200" cy="954088"/>
          </a:xfrm>
          <a:custGeom>
            <a:avLst/>
            <a:gdLst>
              <a:gd name="T0" fmla="*/ 95 w 98"/>
              <a:gd name="T1" fmla="*/ 36 h 131"/>
              <a:gd name="T2" fmla="*/ 94 w 98"/>
              <a:gd name="T3" fmla="*/ 35 h 131"/>
              <a:gd name="T4" fmla="*/ 94 w 98"/>
              <a:gd name="T5" fmla="*/ 35 h 131"/>
              <a:gd name="T6" fmla="*/ 8 w 98"/>
              <a:gd name="T7" fmla="*/ 0 h 131"/>
              <a:gd name="T8" fmla="*/ 8 w 98"/>
              <a:gd name="T9" fmla="*/ 1 h 131"/>
              <a:gd name="T10" fmla="*/ 0 w 98"/>
              <a:gd name="T11" fmla="*/ 9 h 131"/>
              <a:gd name="T12" fmla="*/ 0 w 98"/>
              <a:gd name="T13" fmla="*/ 17 h 131"/>
              <a:gd name="T14" fmla="*/ 0 w 98"/>
              <a:gd name="T15" fmla="*/ 76 h 131"/>
              <a:gd name="T16" fmla="*/ 0 w 98"/>
              <a:gd name="T17" fmla="*/ 116 h 131"/>
              <a:gd name="T18" fmla="*/ 0 w 98"/>
              <a:gd name="T19" fmla="*/ 120 h 131"/>
              <a:gd name="T20" fmla="*/ 0 w 98"/>
              <a:gd name="T21" fmla="*/ 122 h 131"/>
              <a:gd name="T22" fmla="*/ 8 w 98"/>
              <a:gd name="T23" fmla="*/ 131 h 131"/>
              <a:gd name="T24" fmla="*/ 9 w 98"/>
              <a:gd name="T25" fmla="*/ 131 h 131"/>
              <a:gd name="T26" fmla="*/ 15 w 98"/>
              <a:gd name="T27" fmla="*/ 128 h 131"/>
              <a:gd name="T28" fmla="*/ 17 w 98"/>
              <a:gd name="T29" fmla="*/ 127 h 131"/>
              <a:gd name="T30" fmla="*/ 17 w 98"/>
              <a:gd name="T31" fmla="*/ 127 h 131"/>
              <a:gd name="T32" fmla="*/ 19 w 98"/>
              <a:gd name="T33" fmla="*/ 124 h 131"/>
              <a:gd name="T34" fmla="*/ 89 w 98"/>
              <a:gd name="T35" fmla="*/ 54 h 131"/>
              <a:gd name="T36" fmla="*/ 95 w 98"/>
              <a:gd name="T37" fmla="*/ 48 h 131"/>
              <a:gd name="T38" fmla="*/ 95 w 98"/>
              <a:gd name="T39" fmla="*/ 3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1">
                <a:moveTo>
                  <a:pt x="95" y="36"/>
                </a:moveTo>
                <a:cubicBezTo>
                  <a:pt x="95" y="36"/>
                  <a:pt x="94" y="36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72" y="14"/>
                  <a:pt x="42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4" y="1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4" y="131"/>
                  <a:pt x="8" y="131"/>
                </a:cubicBezTo>
                <a:cubicBezTo>
                  <a:pt x="8" y="131"/>
                  <a:pt x="9" y="131"/>
                  <a:pt x="9" y="131"/>
                </a:cubicBezTo>
                <a:cubicBezTo>
                  <a:pt x="11" y="131"/>
                  <a:pt x="13" y="130"/>
                  <a:pt x="15" y="128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9" y="54"/>
                  <a:pt x="89" y="54"/>
                  <a:pt x="89" y="54"/>
                </a:cubicBezTo>
                <a:cubicBezTo>
                  <a:pt x="95" y="48"/>
                  <a:pt x="95" y="48"/>
                  <a:pt x="95" y="48"/>
                </a:cubicBezTo>
                <a:cubicBezTo>
                  <a:pt x="98" y="45"/>
                  <a:pt x="98" y="40"/>
                  <a:pt x="95" y="36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26"/>
          <p:cNvSpPr>
            <a:spLocks/>
          </p:cNvSpPr>
          <p:nvPr/>
        </p:nvSpPr>
        <p:spPr bwMode="auto">
          <a:xfrm>
            <a:off x="3016250" y="4686300"/>
            <a:ext cx="957263" cy="720725"/>
          </a:xfrm>
          <a:custGeom>
            <a:avLst/>
            <a:gdLst>
              <a:gd name="T0" fmla="*/ 132 w 132"/>
              <a:gd name="T1" fmla="*/ 89 h 99"/>
              <a:gd name="T2" fmla="*/ 96 w 132"/>
              <a:gd name="T3" fmla="*/ 4 h 99"/>
              <a:gd name="T4" fmla="*/ 96 w 132"/>
              <a:gd name="T5" fmla="*/ 4 h 99"/>
              <a:gd name="T6" fmla="*/ 84 w 132"/>
              <a:gd name="T7" fmla="*/ 4 h 99"/>
              <a:gd name="T8" fmla="*/ 78 w 132"/>
              <a:gd name="T9" fmla="*/ 9 h 99"/>
              <a:gd name="T10" fmla="*/ 36 w 132"/>
              <a:gd name="T11" fmla="*/ 51 h 99"/>
              <a:gd name="T12" fmla="*/ 8 w 132"/>
              <a:gd name="T13" fmla="*/ 80 h 99"/>
              <a:gd name="T14" fmla="*/ 6 w 132"/>
              <a:gd name="T15" fmla="*/ 82 h 99"/>
              <a:gd name="T16" fmla="*/ 4 w 132"/>
              <a:gd name="T17" fmla="*/ 84 h 99"/>
              <a:gd name="T18" fmla="*/ 4 w 132"/>
              <a:gd name="T19" fmla="*/ 95 h 99"/>
              <a:gd name="T20" fmla="*/ 4 w 132"/>
              <a:gd name="T21" fmla="*/ 96 h 99"/>
              <a:gd name="T22" fmla="*/ 10 w 132"/>
              <a:gd name="T23" fmla="*/ 99 h 99"/>
              <a:gd name="T24" fmla="*/ 13 w 132"/>
              <a:gd name="T25" fmla="*/ 99 h 99"/>
              <a:gd name="T26" fmla="*/ 12 w 132"/>
              <a:gd name="T27" fmla="*/ 99 h 99"/>
              <a:gd name="T28" fmla="*/ 16 w 132"/>
              <a:gd name="T29" fmla="*/ 99 h 99"/>
              <a:gd name="T30" fmla="*/ 115 w 132"/>
              <a:gd name="T31" fmla="*/ 99 h 99"/>
              <a:gd name="T32" fmla="*/ 123 w 132"/>
              <a:gd name="T33" fmla="*/ 99 h 99"/>
              <a:gd name="T34" fmla="*/ 132 w 132"/>
              <a:gd name="T35" fmla="*/ 91 h 99"/>
              <a:gd name="T36" fmla="*/ 131 w 132"/>
              <a:gd name="T37" fmla="*/ 89 h 99"/>
              <a:gd name="T38" fmla="*/ 132 w 132"/>
              <a:gd name="T39" fmla="*/ 8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" h="99">
                <a:moveTo>
                  <a:pt x="132" y="89"/>
                </a:moveTo>
                <a:cubicBezTo>
                  <a:pt x="131" y="58"/>
                  <a:pt x="119" y="27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3" y="1"/>
                  <a:pt x="87" y="0"/>
                  <a:pt x="84" y="4"/>
                </a:cubicBezTo>
                <a:cubicBezTo>
                  <a:pt x="78" y="9"/>
                  <a:pt x="78" y="9"/>
                  <a:pt x="78" y="9"/>
                </a:cubicBezTo>
                <a:cubicBezTo>
                  <a:pt x="36" y="51"/>
                  <a:pt x="36" y="51"/>
                  <a:pt x="36" y="51"/>
                </a:cubicBezTo>
                <a:cubicBezTo>
                  <a:pt x="8" y="80"/>
                  <a:pt x="8" y="80"/>
                  <a:pt x="8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4" y="84"/>
                  <a:pt x="4" y="84"/>
                  <a:pt x="4" y="84"/>
                </a:cubicBezTo>
                <a:cubicBezTo>
                  <a:pt x="0" y="87"/>
                  <a:pt x="0" y="92"/>
                  <a:pt x="4" y="95"/>
                </a:cubicBezTo>
                <a:cubicBezTo>
                  <a:pt x="4" y="96"/>
                  <a:pt x="4" y="96"/>
                  <a:pt x="4" y="96"/>
                </a:cubicBezTo>
                <a:cubicBezTo>
                  <a:pt x="5" y="97"/>
                  <a:pt x="8" y="99"/>
                  <a:pt x="10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8" y="99"/>
                  <a:pt x="132" y="95"/>
                  <a:pt x="132" y="91"/>
                </a:cubicBezTo>
                <a:cubicBezTo>
                  <a:pt x="132" y="90"/>
                  <a:pt x="132" y="90"/>
                  <a:pt x="131" y="89"/>
                </a:cubicBezTo>
                <a:lnTo>
                  <a:pt x="132" y="89"/>
                </a:ln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27"/>
          <p:cNvSpPr>
            <a:spLocks/>
          </p:cNvSpPr>
          <p:nvPr/>
        </p:nvSpPr>
        <p:spPr bwMode="auto">
          <a:xfrm>
            <a:off x="1876425" y="4686300"/>
            <a:ext cx="950913" cy="720725"/>
          </a:xfrm>
          <a:custGeom>
            <a:avLst/>
            <a:gdLst>
              <a:gd name="T0" fmla="*/ 128 w 131"/>
              <a:gd name="T1" fmla="*/ 84 h 99"/>
              <a:gd name="T2" fmla="*/ 126 w 131"/>
              <a:gd name="T3" fmla="*/ 82 h 99"/>
              <a:gd name="T4" fmla="*/ 124 w 131"/>
              <a:gd name="T5" fmla="*/ 80 h 99"/>
              <a:gd name="T6" fmla="*/ 95 w 131"/>
              <a:gd name="T7" fmla="*/ 51 h 99"/>
              <a:gd name="T8" fmla="*/ 53 w 131"/>
              <a:gd name="T9" fmla="*/ 9 h 99"/>
              <a:gd name="T10" fmla="*/ 47 w 131"/>
              <a:gd name="T11" fmla="*/ 4 h 99"/>
              <a:gd name="T12" fmla="*/ 36 w 131"/>
              <a:gd name="T13" fmla="*/ 4 h 99"/>
              <a:gd name="T14" fmla="*/ 36 w 131"/>
              <a:gd name="T15" fmla="*/ 4 h 99"/>
              <a:gd name="T16" fmla="*/ 0 w 131"/>
              <a:gd name="T17" fmla="*/ 89 h 99"/>
              <a:gd name="T18" fmla="*/ 0 w 131"/>
              <a:gd name="T19" fmla="*/ 89 h 99"/>
              <a:gd name="T20" fmla="*/ 0 w 131"/>
              <a:gd name="T21" fmla="*/ 91 h 99"/>
              <a:gd name="T22" fmla="*/ 8 w 131"/>
              <a:gd name="T23" fmla="*/ 99 h 99"/>
              <a:gd name="T24" fmla="*/ 16 w 131"/>
              <a:gd name="T25" fmla="*/ 99 h 99"/>
              <a:gd name="T26" fmla="*/ 116 w 131"/>
              <a:gd name="T27" fmla="*/ 99 h 99"/>
              <a:gd name="T28" fmla="*/ 119 w 131"/>
              <a:gd name="T29" fmla="*/ 99 h 99"/>
              <a:gd name="T30" fmla="*/ 119 w 131"/>
              <a:gd name="T31" fmla="*/ 99 h 99"/>
              <a:gd name="T32" fmla="*/ 121 w 131"/>
              <a:gd name="T33" fmla="*/ 99 h 99"/>
              <a:gd name="T34" fmla="*/ 128 w 131"/>
              <a:gd name="T35" fmla="*/ 96 h 99"/>
              <a:gd name="T36" fmla="*/ 128 w 131"/>
              <a:gd name="T37" fmla="*/ 95 h 99"/>
              <a:gd name="T38" fmla="*/ 128 w 131"/>
              <a:gd name="T39" fmla="*/ 8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9">
                <a:moveTo>
                  <a:pt x="128" y="84"/>
                </a:moveTo>
                <a:cubicBezTo>
                  <a:pt x="126" y="82"/>
                  <a:pt x="126" y="82"/>
                  <a:pt x="126" y="82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95" y="51"/>
                  <a:pt x="95" y="51"/>
                  <a:pt x="95" y="51"/>
                </a:cubicBezTo>
                <a:cubicBezTo>
                  <a:pt x="53" y="9"/>
                  <a:pt x="53" y="9"/>
                  <a:pt x="53" y="9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39" y="1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12" y="27"/>
                  <a:pt x="0" y="58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0"/>
                  <a:pt x="0" y="90"/>
                  <a:pt x="0" y="91"/>
                </a:cubicBezTo>
                <a:cubicBezTo>
                  <a:pt x="0" y="95"/>
                  <a:pt x="4" y="99"/>
                  <a:pt x="8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4" y="99"/>
                  <a:pt x="126" y="97"/>
                  <a:pt x="128" y="96"/>
                </a:cubicBezTo>
                <a:cubicBezTo>
                  <a:pt x="128" y="96"/>
                  <a:pt x="128" y="96"/>
                  <a:pt x="128" y="95"/>
                </a:cubicBezTo>
                <a:cubicBezTo>
                  <a:pt x="131" y="92"/>
                  <a:pt x="131" y="87"/>
                  <a:pt x="128" y="84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28"/>
          <p:cNvSpPr>
            <a:spLocks/>
          </p:cNvSpPr>
          <p:nvPr/>
        </p:nvSpPr>
        <p:spPr bwMode="auto">
          <a:xfrm>
            <a:off x="2935288" y="5559425"/>
            <a:ext cx="711200" cy="946150"/>
          </a:xfrm>
          <a:custGeom>
            <a:avLst/>
            <a:gdLst>
              <a:gd name="T0" fmla="*/ 95 w 98"/>
              <a:gd name="T1" fmla="*/ 82 h 130"/>
              <a:gd name="T2" fmla="*/ 89 w 98"/>
              <a:gd name="T3" fmla="*/ 77 h 130"/>
              <a:gd name="T4" fmla="*/ 19 w 98"/>
              <a:gd name="T5" fmla="*/ 6 h 130"/>
              <a:gd name="T6" fmla="*/ 17 w 98"/>
              <a:gd name="T7" fmla="*/ 4 h 130"/>
              <a:gd name="T8" fmla="*/ 17 w 98"/>
              <a:gd name="T9" fmla="*/ 4 h 130"/>
              <a:gd name="T10" fmla="*/ 15 w 98"/>
              <a:gd name="T11" fmla="*/ 3 h 130"/>
              <a:gd name="T12" fmla="*/ 9 w 98"/>
              <a:gd name="T13" fmla="*/ 0 h 130"/>
              <a:gd name="T14" fmla="*/ 8 w 98"/>
              <a:gd name="T15" fmla="*/ 0 h 130"/>
              <a:gd name="T16" fmla="*/ 0 w 98"/>
              <a:gd name="T17" fmla="*/ 9 h 130"/>
              <a:gd name="T18" fmla="*/ 0 w 98"/>
              <a:gd name="T19" fmla="*/ 11 h 130"/>
              <a:gd name="T20" fmla="*/ 0 w 98"/>
              <a:gd name="T21" fmla="*/ 14 h 130"/>
              <a:gd name="T22" fmla="*/ 0 w 98"/>
              <a:gd name="T23" fmla="*/ 55 h 130"/>
              <a:gd name="T24" fmla="*/ 0 w 98"/>
              <a:gd name="T25" fmla="*/ 114 h 130"/>
              <a:gd name="T26" fmla="*/ 0 w 98"/>
              <a:gd name="T27" fmla="*/ 122 h 130"/>
              <a:gd name="T28" fmla="*/ 8 w 98"/>
              <a:gd name="T29" fmla="*/ 130 h 130"/>
              <a:gd name="T30" fmla="*/ 8 w 98"/>
              <a:gd name="T31" fmla="*/ 130 h 130"/>
              <a:gd name="T32" fmla="*/ 94 w 98"/>
              <a:gd name="T33" fmla="*/ 95 h 130"/>
              <a:gd name="T34" fmla="*/ 94 w 98"/>
              <a:gd name="T35" fmla="*/ 95 h 130"/>
              <a:gd name="T36" fmla="*/ 95 w 98"/>
              <a:gd name="T37" fmla="*/ 94 h 130"/>
              <a:gd name="T38" fmla="*/ 95 w 98"/>
              <a:gd name="T39" fmla="*/ 8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0">
                <a:moveTo>
                  <a:pt x="95" y="82"/>
                </a:moveTo>
                <a:cubicBezTo>
                  <a:pt x="89" y="77"/>
                  <a:pt x="89" y="77"/>
                  <a:pt x="89" y="77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1"/>
                  <a:pt x="11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4" y="130"/>
                  <a:pt x="8" y="130"/>
                </a:cubicBezTo>
                <a:cubicBezTo>
                  <a:pt x="8" y="130"/>
                  <a:pt x="8" y="130"/>
                  <a:pt x="8" y="130"/>
                </a:cubicBezTo>
                <a:cubicBezTo>
                  <a:pt x="42" y="130"/>
                  <a:pt x="72" y="117"/>
                  <a:pt x="94" y="95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5"/>
                  <a:pt x="95" y="95"/>
                  <a:pt x="95" y="94"/>
                </a:cubicBezTo>
                <a:cubicBezTo>
                  <a:pt x="98" y="91"/>
                  <a:pt x="98" y="86"/>
                  <a:pt x="95" y="82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29"/>
          <p:cNvSpPr>
            <a:spLocks/>
          </p:cNvSpPr>
          <p:nvPr/>
        </p:nvSpPr>
        <p:spPr bwMode="auto">
          <a:xfrm>
            <a:off x="2203450" y="5559425"/>
            <a:ext cx="717550" cy="946150"/>
          </a:xfrm>
          <a:custGeom>
            <a:avLst/>
            <a:gdLst>
              <a:gd name="T0" fmla="*/ 90 w 99"/>
              <a:gd name="T1" fmla="*/ 0 h 130"/>
              <a:gd name="T2" fmla="*/ 90 w 99"/>
              <a:gd name="T3" fmla="*/ 0 h 130"/>
              <a:gd name="T4" fmla="*/ 84 w 99"/>
              <a:gd name="T5" fmla="*/ 3 h 130"/>
              <a:gd name="T6" fmla="*/ 82 w 99"/>
              <a:gd name="T7" fmla="*/ 4 h 130"/>
              <a:gd name="T8" fmla="*/ 82 w 99"/>
              <a:gd name="T9" fmla="*/ 4 h 130"/>
              <a:gd name="T10" fmla="*/ 80 w 99"/>
              <a:gd name="T11" fmla="*/ 6 h 130"/>
              <a:gd name="T12" fmla="*/ 9 w 99"/>
              <a:gd name="T13" fmla="*/ 77 h 130"/>
              <a:gd name="T14" fmla="*/ 4 w 99"/>
              <a:gd name="T15" fmla="*/ 82 h 130"/>
              <a:gd name="T16" fmla="*/ 4 w 99"/>
              <a:gd name="T17" fmla="*/ 94 h 130"/>
              <a:gd name="T18" fmla="*/ 5 w 99"/>
              <a:gd name="T19" fmla="*/ 95 h 130"/>
              <a:gd name="T20" fmla="*/ 5 w 99"/>
              <a:gd name="T21" fmla="*/ 95 h 130"/>
              <a:gd name="T22" fmla="*/ 90 w 99"/>
              <a:gd name="T23" fmla="*/ 130 h 130"/>
              <a:gd name="T24" fmla="*/ 90 w 99"/>
              <a:gd name="T25" fmla="*/ 130 h 130"/>
              <a:gd name="T26" fmla="*/ 99 w 99"/>
              <a:gd name="T27" fmla="*/ 122 h 130"/>
              <a:gd name="T28" fmla="*/ 99 w 99"/>
              <a:gd name="T29" fmla="*/ 114 h 130"/>
              <a:gd name="T30" fmla="*/ 99 w 99"/>
              <a:gd name="T31" fmla="*/ 55 h 130"/>
              <a:gd name="T32" fmla="*/ 99 w 99"/>
              <a:gd name="T33" fmla="*/ 14 h 130"/>
              <a:gd name="T34" fmla="*/ 99 w 99"/>
              <a:gd name="T35" fmla="*/ 11 h 130"/>
              <a:gd name="T36" fmla="*/ 99 w 99"/>
              <a:gd name="T37" fmla="*/ 9 h 130"/>
              <a:gd name="T38" fmla="*/ 90 w 99"/>
              <a:gd name="T3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0">
                <a:moveTo>
                  <a:pt x="90" y="0"/>
                </a:moveTo>
                <a:cubicBezTo>
                  <a:pt x="90" y="0"/>
                  <a:pt x="90" y="0"/>
                  <a:pt x="90" y="0"/>
                </a:cubicBezTo>
                <a:cubicBezTo>
                  <a:pt x="88" y="0"/>
                  <a:pt x="85" y="1"/>
                  <a:pt x="84" y="3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0" y="6"/>
                  <a:pt x="80" y="6"/>
                  <a:pt x="80" y="6"/>
                </a:cubicBezTo>
                <a:cubicBezTo>
                  <a:pt x="9" y="77"/>
                  <a:pt x="9" y="77"/>
                  <a:pt x="9" y="77"/>
                </a:cubicBezTo>
                <a:cubicBezTo>
                  <a:pt x="4" y="82"/>
                  <a:pt x="4" y="82"/>
                  <a:pt x="4" y="82"/>
                </a:cubicBezTo>
                <a:cubicBezTo>
                  <a:pt x="0" y="86"/>
                  <a:pt x="0" y="91"/>
                  <a:pt x="4" y="94"/>
                </a:cubicBezTo>
                <a:cubicBezTo>
                  <a:pt x="4" y="95"/>
                  <a:pt x="4" y="95"/>
                  <a:pt x="5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27" y="117"/>
                  <a:pt x="57" y="130"/>
                  <a:pt x="90" y="130"/>
                </a:cubicBezTo>
                <a:cubicBezTo>
                  <a:pt x="90" y="130"/>
                  <a:pt x="90" y="130"/>
                  <a:pt x="90" y="130"/>
                </a:cubicBezTo>
                <a:cubicBezTo>
                  <a:pt x="95" y="130"/>
                  <a:pt x="99" y="127"/>
                  <a:pt x="99" y="122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4"/>
                  <a:pt x="95" y="0"/>
                  <a:pt x="90" y="0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1876425" y="5443538"/>
            <a:ext cx="950913" cy="712788"/>
          </a:xfrm>
          <a:custGeom>
            <a:avLst/>
            <a:gdLst>
              <a:gd name="T0" fmla="*/ 128 w 131"/>
              <a:gd name="T1" fmla="*/ 3 h 98"/>
              <a:gd name="T2" fmla="*/ 128 w 131"/>
              <a:gd name="T3" fmla="*/ 3 h 98"/>
              <a:gd name="T4" fmla="*/ 121 w 131"/>
              <a:gd name="T5" fmla="*/ 0 h 98"/>
              <a:gd name="T6" fmla="*/ 119 w 131"/>
              <a:gd name="T7" fmla="*/ 0 h 98"/>
              <a:gd name="T8" fmla="*/ 119 w 131"/>
              <a:gd name="T9" fmla="*/ 0 h 98"/>
              <a:gd name="T10" fmla="*/ 116 w 131"/>
              <a:gd name="T11" fmla="*/ 0 h 98"/>
              <a:gd name="T12" fmla="*/ 16 w 131"/>
              <a:gd name="T13" fmla="*/ 0 h 98"/>
              <a:gd name="T14" fmla="*/ 8 w 131"/>
              <a:gd name="T15" fmla="*/ 0 h 98"/>
              <a:gd name="T16" fmla="*/ 0 w 131"/>
              <a:gd name="T17" fmla="*/ 8 h 98"/>
              <a:gd name="T18" fmla="*/ 0 w 131"/>
              <a:gd name="T19" fmla="*/ 10 h 98"/>
              <a:gd name="T20" fmla="*/ 0 w 131"/>
              <a:gd name="T21" fmla="*/ 10 h 98"/>
              <a:gd name="T22" fmla="*/ 36 w 131"/>
              <a:gd name="T23" fmla="*/ 95 h 98"/>
              <a:gd name="T24" fmla="*/ 36 w 131"/>
              <a:gd name="T25" fmla="*/ 95 h 98"/>
              <a:gd name="T26" fmla="*/ 47 w 131"/>
              <a:gd name="T27" fmla="*/ 95 h 98"/>
              <a:gd name="T28" fmla="*/ 53 w 131"/>
              <a:gd name="T29" fmla="*/ 89 h 98"/>
              <a:gd name="T30" fmla="*/ 95 w 131"/>
              <a:gd name="T31" fmla="*/ 48 h 98"/>
              <a:gd name="T32" fmla="*/ 124 w 131"/>
              <a:gd name="T33" fmla="*/ 19 h 98"/>
              <a:gd name="T34" fmla="*/ 126 w 131"/>
              <a:gd name="T35" fmla="*/ 17 h 98"/>
              <a:gd name="T36" fmla="*/ 128 w 131"/>
              <a:gd name="T37" fmla="*/ 15 h 98"/>
              <a:gd name="T38" fmla="*/ 128 w 131"/>
              <a:gd name="T39" fmla="*/ 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8">
                <a:moveTo>
                  <a:pt x="128" y="3"/>
                </a:moveTo>
                <a:cubicBezTo>
                  <a:pt x="128" y="3"/>
                  <a:pt x="128" y="3"/>
                  <a:pt x="128" y="3"/>
                </a:cubicBezTo>
                <a:cubicBezTo>
                  <a:pt x="126" y="1"/>
                  <a:pt x="124" y="0"/>
                  <a:pt x="121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1"/>
                  <a:pt x="12" y="71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9" y="98"/>
                  <a:pt x="44" y="98"/>
                  <a:pt x="47" y="95"/>
                </a:cubicBezTo>
                <a:cubicBezTo>
                  <a:pt x="53" y="89"/>
                  <a:pt x="53" y="89"/>
                  <a:pt x="53" y="89"/>
                </a:cubicBezTo>
                <a:cubicBezTo>
                  <a:pt x="95" y="48"/>
                  <a:pt x="95" y="48"/>
                  <a:pt x="95" y="48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31" y="12"/>
                  <a:pt x="131" y="7"/>
                  <a:pt x="128" y="3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31"/>
          <p:cNvSpPr>
            <a:spLocks/>
          </p:cNvSpPr>
          <p:nvPr/>
        </p:nvSpPr>
        <p:spPr bwMode="auto">
          <a:xfrm>
            <a:off x="3016250" y="5443538"/>
            <a:ext cx="957263" cy="712788"/>
          </a:xfrm>
          <a:custGeom>
            <a:avLst/>
            <a:gdLst>
              <a:gd name="T0" fmla="*/ 131 w 132"/>
              <a:gd name="T1" fmla="*/ 10 h 98"/>
              <a:gd name="T2" fmla="*/ 132 w 132"/>
              <a:gd name="T3" fmla="*/ 8 h 98"/>
              <a:gd name="T4" fmla="*/ 123 w 132"/>
              <a:gd name="T5" fmla="*/ 0 h 98"/>
              <a:gd name="T6" fmla="*/ 115 w 132"/>
              <a:gd name="T7" fmla="*/ 0 h 98"/>
              <a:gd name="T8" fmla="*/ 16 w 132"/>
              <a:gd name="T9" fmla="*/ 0 h 98"/>
              <a:gd name="T10" fmla="*/ 12 w 132"/>
              <a:gd name="T11" fmla="*/ 0 h 98"/>
              <a:gd name="T12" fmla="*/ 13 w 132"/>
              <a:gd name="T13" fmla="*/ 0 h 98"/>
              <a:gd name="T14" fmla="*/ 10 w 132"/>
              <a:gd name="T15" fmla="*/ 0 h 98"/>
              <a:gd name="T16" fmla="*/ 4 w 132"/>
              <a:gd name="T17" fmla="*/ 3 h 98"/>
              <a:gd name="T18" fmla="*/ 4 w 132"/>
              <a:gd name="T19" fmla="*/ 3 h 98"/>
              <a:gd name="T20" fmla="*/ 4 w 132"/>
              <a:gd name="T21" fmla="*/ 15 h 98"/>
              <a:gd name="T22" fmla="*/ 6 w 132"/>
              <a:gd name="T23" fmla="*/ 17 h 98"/>
              <a:gd name="T24" fmla="*/ 8 w 132"/>
              <a:gd name="T25" fmla="*/ 19 h 98"/>
              <a:gd name="T26" fmla="*/ 36 w 132"/>
              <a:gd name="T27" fmla="*/ 48 h 98"/>
              <a:gd name="T28" fmla="*/ 78 w 132"/>
              <a:gd name="T29" fmla="*/ 89 h 98"/>
              <a:gd name="T30" fmla="*/ 84 w 132"/>
              <a:gd name="T31" fmla="*/ 95 h 98"/>
              <a:gd name="T32" fmla="*/ 96 w 132"/>
              <a:gd name="T33" fmla="*/ 95 h 98"/>
              <a:gd name="T34" fmla="*/ 96 w 132"/>
              <a:gd name="T35" fmla="*/ 95 h 98"/>
              <a:gd name="T36" fmla="*/ 132 w 132"/>
              <a:gd name="T37" fmla="*/ 10 h 98"/>
              <a:gd name="T38" fmla="*/ 131 w 132"/>
              <a:gd name="T39" fmla="*/ 1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" h="98">
                <a:moveTo>
                  <a:pt x="131" y="10"/>
                </a:moveTo>
                <a:cubicBezTo>
                  <a:pt x="132" y="9"/>
                  <a:pt x="132" y="9"/>
                  <a:pt x="132" y="8"/>
                </a:cubicBezTo>
                <a:cubicBezTo>
                  <a:pt x="132" y="4"/>
                  <a:pt x="128" y="0"/>
                  <a:pt x="123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0"/>
                  <a:pt x="5" y="1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2"/>
                  <a:pt x="4" y="15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19"/>
                  <a:pt x="8" y="19"/>
                  <a:pt x="8" y="19"/>
                </a:cubicBezTo>
                <a:cubicBezTo>
                  <a:pt x="36" y="48"/>
                  <a:pt x="36" y="48"/>
                  <a:pt x="36" y="48"/>
                </a:cubicBezTo>
                <a:cubicBezTo>
                  <a:pt x="78" y="89"/>
                  <a:pt x="78" y="89"/>
                  <a:pt x="78" y="89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98"/>
                  <a:pt x="93" y="98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119" y="71"/>
                  <a:pt x="131" y="41"/>
                  <a:pt x="132" y="10"/>
                </a:cubicBezTo>
                <a:lnTo>
                  <a:pt x="131" y="10"/>
                </a:ln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32"/>
          <p:cNvSpPr>
            <a:spLocks/>
          </p:cNvSpPr>
          <p:nvPr/>
        </p:nvSpPr>
        <p:spPr bwMode="auto">
          <a:xfrm>
            <a:off x="3494088" y="6046788"/>
            <a:ext cx="2322513" cy="458788"/>
          </a:xfrm>
          <a:custGeom>
            <a:avLst/>
            <a:gdLst>
              <a:gd name="T0" fmla="*/ 691 w 1463"/>
              <a:gd name="T1" fmla="*/ 0 h 289"/>
              <a:gd name="T2" fmla="*/ 631 w 1463"/>
              <a:gd name="T3" fmla="*/ 82 h 289"/>
              <a:gd name="T4" fmla="*/ 627 w 1463"/>
              <a:gd name="T5" fmla="*/ 82 h 289"/>
              <a:gd name="T6" fmla="*/ 513 w 1463"/>
              <a:gd name="T7" fmla="*/ 234 h 289"/>
              <a:gd name="T8" fmla="*/ 78 w 1463"/>
              <a:gd name="T9" fmla="*/ 238 h 289"/>
              <a:gd name="T10" fmla="*/ 78 w 1463"/>
              <a:gd name="T11" fmla="*/ 238 h 289"/>
              <a:gd name="T12" fmla="*/ 37 w 1463"/>
              <a:gd name="T13" fmla="*/ 238 h 289"/>
              <a:gd name="T14" fmla="*/ 0 w 1463"/>
              <a:gd name="T15" fmla="*/ 289 h 289"/>
              <a:gd name="T16" fmla="*/ 78 w 1463"/>
              <a:gd name="T17" fmla="*/ 289 h 289"/>
              <a:gd name="T18" fmla="*/ 316 w 1463"/>
              <a:gd name="T19" fmla="*/ 289 h 289"/>
              <a:gd name="T20" fmla="*/ 535 w 1463"/>
              <a:gd name="T21" fmla="*/ 289 h 289"/>
              <a:gd name="T22" fmla="*/ 599 w 1463"/>
              <a:gd name="T23" fmla="*/ 206 h 289"/>
              <a:gd name="T24" fmla="*/ 599 w 1463"/>
              <a:gd name="T25" fmla="*/ 206 h 289"/>
              <a:gd name="T26" fmla="*/ 714 w 1463"/>
              <a:gd name="T27" fmla="*/ 55 h 289"/>
              <a:gd name="T28" fmla="*/ 1427 w 1463"/>
              <a:gd name="T29" fmla="*/ 55 h 289"/>
              <a:gd name="T30" fmla="*/ 1463 w 1463"/>
              <a:gd name="T31" fmla="*/ 0 h 289"/>
              <a:gd name="T32" fmla="*/ 691 w 1463"/>
              <a:gd name="T3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3" h="289">
                <a:moveTo>
                  <a:pt x="691" y="0"/>
                </a:moveTo>
                <a:lnTo>
                  <a:pt x="631" y="82"/>
                </a:lnTo>
                <a:lnTo>
                  <a:pt x="627" y="82"/>
                </a:lnTo>
                <a:lnTo>
                  <a:pt x="513" y="234"/>
                </a:lnTo>
                <a:lnTo>
                  <a:pt x="78" y="238"/>
                </a:lnTo>
                <a:lnTo>
                  <a:pt x="78" y="238"/>
                </a:lnTo>
                <a:lnTo>
                  <a:pt x="37" y="238"/>
                </a:lnTo>
                <a:lnTo>
                  <a:pt x="0" y="289"/>
                </a:lnTo>
                <a:lnTo>
                  <a:pt x="78" y="289"/>
                </a:lnTo>
                <a:lnTo>
                  <a:pt x="316" y="289"/>
                </a:lnTo>
                <a:lnTo>
                  <a:pt x="535" y="289"/>
                </a:lnTo>
                <a:lnTo>
                  <a:pt x="599" y="206"/>
                </a:lnTo>
                <a:lnTo>
                  <a:pt x="599" y="206"/>
                </a:lnTo>
                <a:lnTo>
                  <a:pt x="714" y="55"/>
                </a:lnTo>
                <a:lnTo>
                  <a:pt x="1427" y="55"/>
                </a:lnTo>
                <a:lnTo>
                  <a:pt x="1463" y="0"/>
                </a:lnTo>
                <a:lnTo>
                  <a:pt x="691" y="0"/>
                </a:ln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33"/>
          <p:cNvSpPr>
            <a:spLocks/>
          </p:cNvSpPr>
          <p:nvPr/>
        </p:nvSpPr>
        <p:spPr bwMode="auto">
          <a:xfrm>
            <a:off x="3494088" y="4235450"/>
            <a:ext cx="2322513" cy="458788"/>
          </a:xfrm>
          <a:custGeom>
            <a:avLst/>
            <a:gdLst>
              <a:gd name="T0" fmla="*/ 691 w 1463"/>
              <a:gd name="T1" fmla="*/ 289 h 289"/>
              <a:gd name="T2" fmla="*/ 631 w 1463"/>
              <a:gd name="T3" fmla="*/ 206 h 289"/>
              <a:gd name="T4" fmla="*/ 627 w 1463"/>
              <a:gd name="T5" fmla="*/ 206 h 289"/>
              <a:gd name="T6" fmla="*/ 513 w 1463"/>
              <a:gd name="T7" fmla="*/ 55 h 289"/>
              <a:gd name="T8" fmla="*/ 78 w 1463"/>
              <a:gd name="T9" fmla="*/ 55 h 289"/>
              <a:gd name="T10" fmla="*/ 78 w 1463"/>
              <a:gd name="T11" fmla="*/ 55 h 289"/>
              <a:gd name="T12" fmla="*/ 37 w 1463"/>
              <a:gd name="T13" fmla="*/ 55 h 289"/>
              <a:gd name="T14" fmla="*/ 0 w 1463"/>
              <a:gd name="T15" fmla="*/ 0 h 289"/>
              <a:gd name="T16" fmla="*/ 78 w 1463"/>
              <a:gd name="T17" fmla="*/ 0 h 289"/>
              <a:gd name="T18" fmla="*/ 316 w 1463"/>
              <a:gd name="T19" fmla="*/ 0 h 289"/>
              <a:gd name="T20" fmla="*/ 535 w 1463"/>
              <a:gd name="T21" fmla="*/ 0 h 289"/>
              <a:gd name="T22" fmla="*/ 599 w 1463"/>
              <a:gd name="T23" fmla="*/ 83 h 289"/>
              <a:gd name="T24" fmla="*/ 599 w 1463"/>
              <a:gd name="T25" fmla="*/ 83 h 289"/>
              <a:gd name="T26" fmla="*/ 714 w 1463"/>
              <a:gd name="T27" fmla="*/ 234 h 289"/>
              <a:gd name="T28" fmla="*/ 1427 w 1463"/>
              <a:gd name="T29" fmla="*/ 238 h 289"/>
              <a:gd name="T30" fmla="*/ 1463 w 1463"/>
              <a:gd name="T31" fmla="*/ 289 h 289"/>
              <a:gd name="T32" fmla="*/ 691 w 1463"/>
              <a:gd name="T33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3" h="289">
                <a:moveTo>
                  <a:pt x="691" y="289"/>
                </a:moveTo>
                <a:lnTo>
                  <a:pt x="631" y="206"/>
                </a:lnTo>
                <a:lnTo>
                  <a:pt x="627" y="206"/>
                </a:lnTo>
                <a:lnTo>
                  <a:pt x="513" y="55"/>
                </a:lnTo>
                <a:lnTo>
                  <a:pt x="78" y="55"/>
                </a:lnTo>
                <a:lnTo>
                  <a:pt x="78" y="55"/>
                </a:lnTo>
                <a:lnTo>
                  <a:pt x="37" y="55"/>
                </a:lnTo>
                <a:lnTo>
                  <a:pt x="0" y="0"/>
                </a:lnTo>
                <a:lnTo>
                  <a:pt x="78" y="0"/>
                </a:lnTo>
                <a:lnTo>
                  <a:pt x="316" y="0"/>
                </a:lnTo>
                <a:lnTo>
                  <a:pt x="535" y="0"/>
                </a:lnTo>
                <a:lnTo>
                  <a:pt x="599" y="83"/>
                </a:lnTo>
                <a:lnTo>
                  <a:pt x="599" y="83"/>
                </a:lnTo>
                <a:lnTo>
                  <a:pt x="714" y="234"/>
                </a:lnTo>
                <a:lnTo>
                  <a:pt x="1427" y="238"/>
                </a:lnTo>
                <a:lnTo>
                  <a:pt x="1463" y="289"/>
                </a:lnTo>
                <a:lnTo>
                  <a:pt x="691" y="289"/>
                </a:ln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37"/>
          <p:cNvSpPr>
            <a:spLocks/>
          </p:cNvSpPr>
          <p:nvPr/>
        </p:nvSpPr>
        <p:spPr bwMode="auto">
          <a:xfrm>
            <a:off x="9867900" y="4860925"/>
            <a:ext cx="209550" cy="225425"/>
          </a:xfrm>
          <a:custGeom>
            <a:avLst/>
            <a:gdLst>
              <a:gd name="T0" fmla="*/ 14 w 29"/>
              <a:gd name="T1" fmla="*/ 31 h 31"/>
              <a:gd name="T2" fmla="*/ 27 w 29"/>
              <a:gd name="T3" fmla="*/ 17 h 31"/>
              <a:gd name="T4" fmla="*/ 26 w 29"/>
              <a:gd name="T5" fmla="*/ 11 h 31"/>
              <a:gd name="T6" fmla="*/ 29 w 29"/>
              <a:gd name="T7" fmla="*/ 6 h 31"/>
              <a:gd name="T8" fmla="*/ 23 w 29"/>
              <a:gd name="T9" fmla="*/ 0 h 31"/>
              <a:gd name="T10" fmla="*/ 17 w 29"/>
              <a:gd name="T11" fmla="*/ 3 h 31"/>
              <a:gd name="T12" fmla="*/ 14 w 29"/>
              <a:gd name="T13" fmla="*/ 3 h 31"/>
              <a:gd name="T14" fmla="*/ 0 w 29"/>
              <a:gd name="T15" fmla="*/ 17 h 31"/>
              <a:gd name="T16" fmla="*/ 14 w 29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31">
                <a:moveTo>
                  <a:pt x="14" y="31"/>
                </a:moveTo>
                <a:cubicBezTo>
                  <a:pt x="21" y="31"/>
                  <a:pt x="27" y="24"/>
                  <a:pt x="27" y="17"/>
                </a:cubicBezTo>
                <a:cubicBezTo>
                  <a:pt x="27" y="15"/>
                  <a:pt x="27" y="13"/>
                  <a:pt x="26" y="11"/>
                </a:cubicBezTo>
                <a:cubicBezTo>
                  <a:pt x="28" y="10"/>
                  <a:pt x="29" y="8"/>
                  <a:pt x="29" y="6"/>
                </a:cubicBezTo>
                <a:cubicBezTo>
                  <a:pt x="29" y="3"/>
                  <a:pt x="26" y="0"/>
                  <a:pt x="23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6" y="3"/>
                  <a:pt x="0" y="9"/>
                  <a:pt x="0" y="17"/>
                </a:cubicBezTo>
                <a:cubicBezTo>
                  <a:pt x="0" y="24"/>
                  <a:pt x="6" y="31"/>
                  <a:pt x="14" y="31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38"/>
          <p:cNvSpPr>
            <a:spLocks/>
          </p:cNvSpPr>
          <p:nvPr/>
        </p:nvSpPr>
        <p:spPr bwMode="auto">
          <a:xfrm>
            <a:off x="9650413" y="5035550"/>
            <a:ext cx="711200" cy="850900"/>
          </a:xfrm>
          <a:custGeom>
            <a:avLst/>
            <a:gdLst>
              <a:gd name="T0" fmla="*/ 93 w 98"/>
              <a:gd name="T1" fmla="*/ 47 h 117"/>
              <a:gd name="T2" fmla="*/ 86 w 98"/>
              <a:gd name="T3" fmla="*/ 28 h 117"/>
              <a:gd name="T4" fmla="*/ 85 w 98"/>
              <a:gd name="T5" fmla="*/ 26 h 117"/>
              <a:gd name="T6" fmla="*/ 84 w 98"/>
              <a:gd name="T7" fmla="*/ 25 h 117"/>
              <a:gd name="T8" fmla="*/ 69 w 98"/>
              <a:gd name="T9" fmla="*/ 3 h 117"/>
              <a:gd name="T10" fmla="*/ 64 w 98"/>
              <a:gd name="T11" fmla="*/ 0 h 117"/>
              <a:gd name="T12" fmla="*/ 66 w 98"/>
              <a:gd name="T13" fmla="*/ 0 h 117"/>
              <a:gd name="T14" fmla="*/ 63 w 98"/>
              <a:gd name="T15" fmla="*/ 0 h 117"/>
              <a:gd name="T16" fmla="*/ 59 w 98"/>
              <a:gd name="T17" fmla="*/ 0 h 117"/>
              <a:gd name="T18" fmla="*/ 44 w 98"/>
              <a:gd name="T19" fmla="*/ 10 h 117"/>
              <a:gd name="T20" fmla="*/ 28 w 98"/>
              <a:gd name="T21" fmla="*/ 0 h 117"/>
              <a:gd name="T22" fmla="*/ 23 w 98"/>
              <a:gd name="T23" fmla="*/ 0 h 117"/>
              <a:gd name="T24" fmla="*/ 23 w 98"/>
              <a:gd name="T25" fmla="*/ 0 h 117"/>
              <a:gd name="T26" fmla="*/ 17 w 98"/>
              <a:gd name="T27" fmla="*/ 3 h 117"/>
              <a:gd name="T28" fmla="*/ 2 w 98"/>
              <a:gd name="T29" fmla="*/ 25 h 117"/>
              <a:gd name="T30" fmla="*/ 3 w 98"/>
              <a:gd name="T31" fmla="*/ 34 h 117"/>
              <a:gd name="T32" fmla="*/ 4 w 98"/>
              <a:gd name="T33" fmla="*/ 34 h 117"/>
              <a:gd name="T34" fmla="*/ 20 w 98"/>
              <a:gd name="T35" fmla="*/ 47 h 117"/>
              <a:gd name="T36" fmla="*/ 20 w 98"/>
              <a:gd name="T37" fmla="*/ 47 h 117"/>
              <a:gd name="T38" fmla="*/ 20 w 98"/>
              <a:gd name="T39" fmla="*/ 31 h 117"/>
              <a:gd name="T40" fmla="*/ 16 w 98"/>
              <a:gd name="T41" fmla="*/ 27 h 117"/>
              <a:gd name="T42" fmla="*/ 23 w 98"/>
              <a:gd name="T43" fmla="*/ 16 h 117"/>
              <a:gd name="T44" fmla="*/ 23 w 98"/>
              <a:gd name="T45" fmla="*/ 34 h 117"/>
              <a:gd name="T46" fmla="*/ 23 w 98"/>
              <a:gd name="T47" fmla="*/ 48 h 117"/>
              <a:gd name="T48" fmla="*/ 23 w 98"/>
              <a:gd name="T49" fmla="*/ 59 h 117"/>
              <a:gd name="T50" fmla="*/ 23 w 98"/>
              <a:gd name="T51" fmla="*/ 59 h 117"/>
              <a:gd name="T52" fmla="*/ 13 w 98"/>
              <a:gd name="T53" fmla="*/ 82 h 117"/>
              <a:gd name="T54" fmla="*/ 12 w 98"/>
              <a:gd name="T55" fmla="*/ 85 h 117"/>
              <a:gd name="T56" fmla="*/ 13 w 98"/>
              <a:gd name="T57" fmla="*/ 88 h 117"/>
              <a:gd name="T58" fmla="*/ 21 w 98"/>
              <a:gd name="T59" fmla="*/ 111 h 117"/>
              <a:gd name="T60" fmla="*/ 31 w 98"/>
              <a:gd name="T61" fmla="*/ 115 h 117"/>
              <a:gd name="T62" fmla="*/ 36 w 98"/>
              <a:gd name="T63" fmla="*/ 105 h 117"/>
              <a:gd name="T64" fmla="*/ 28 w 98"/>
              <a:gd name="T65" fmla="*/ 86 h 117"/>
              <a:gd name="T66" fmla="*/ 29 w 98"/>
              <a:gd name="T67" fmla="*/ 85 h 117"/>
              <a:gd name="T68" fmla="*/ 58 w 98"/>
              <a:gd name="T69" fmla="*/ 85 h 117"/>
              <a:gd name="T70" fmla="*/ 51 w 98"/>
              <a:gd name="T71" fmla="*/ 104 h 117"/>
              <a:gd name="T72" fmla="*/ 56 w 98"/>
              <a:gd name="T73" fmla="*/ 114 h 117"/>
              <a:gd name="T74" fmla="*/ 66 w 98"/>
              <a:gd name="T75" fmla="*/ 110 h 117"/>
              <a:gd name="T76" fmla="*/ 74 w 98"/>
              <a:gd name="T77" fmla="*/ 87 h 117"/>
              <a:gd name="T78" fmla="*/ 75 w 98"/>
              <a:gd name="T79" fmla="*/ 85 h 117"/>
              <a:gd name="T80" fmla="*/ 75 w 98"/>
              <a:gd name="T81" fmla="*/ 85 h 117"/>
              <a:gd name="T82" fmla="*/ 75 w 98"/>
              <a:gd name="T83" fmla="*/ 85 h 117"/>
              <a:gd name="T84" fmla="*/ 75 w 98"/>
              <a:gd name="T85" fmla="*/ 84 h 117"/>
              <a:gd name="T86" fmla="*/ 74 w 98"/>
              <a:gd name="T87" fmla="*/ 81 h 117"/>
              <a:gd name="T88" fmla="*/ 64 w 98"/>
              <a:gd name="T89" fmla="*/ 58 h 117"/>
              <a:gd name="T90" fmla="*/ 64 w 98"/>
              <a:gd name="T91" fmla="*/ 17 h 117"/>
              <a:gd name="T92" fmla="*/ 74 w 98"/>
              <a:gd name="T93" fmla="*/ 32 h 117"/>
              <a:gd name="T94" fmla="*/ 74 w 98"/>
              <a:gd name="T95" fmla="*/ 33 h 117"/>
              <a:gd name="T96" fmla="*/ 81 w 98"/>
              <a:gd name="T97" fmla="*/ 52 h 117"/>
              <a:gd name="T98" fmla="*/ 86 w 98"/>
              <a:gd name="T99" fmla="*/ 56 h 117"/>
              <a:gd name="T100" fmla="*/ 86 w 98"/>
              <a:gd name="T101" fmla="*/ 113 h 117"/>
              <a:gd name="T102" fmla="*/ 87 w 98"/>
              <a:gd name="T103" fmla="*/ 115 h 117"/>
              <a:gd name="T104" fmla="*/ 89 w 98"/>
              <a:gd name="T105" fmla="*/ 113 h 117"/>
              <a:gd name="T106" fmla="*/ 89 w 98"/>
              <a:gd name="T107" fmla="*/ 56 h 117"/>
              <a:gd name="T108" fmla="*/ 89 w 98"/>
              <a:gd name="T109" fmla="*/ 56 h 117"/>
              <a:gd name="T110" fmla="*/ 93 w 98"/>
              <a:gd name="T111" fmla="*/ 51 h 117"/>
              <a:gd name="T112" fmla="*/ 95 w 98"/>
              <a:gd name="T113" fmla="*/ 54 h 117"/>
              <a:gd name="T114" fmla="*/ 97 w 98"/>
              <a:gd name="T115" fmla="*/ 55 h 117"/>
              <a:gd name="T116" fmla="*/ 98 w 98"/>
              <a:gd name="T117" fmla="*/ 54 h 117"/>
              <a:gd name="T118" fmla="*/ 98 w 98"/>
              <a:gd name="T119" fmla="*/ 54 h 117"/>
              <a:gd name="T120" fmla="*/ 98 w 98"/>
              <a:gd name="T121" fmla="*/ 54 h 117"/>
              <a:gd name="T122" fmla="*/ 93 w 98"/>
              <a:gd name="T123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" h="117">
                <a:moveTo>
                  <a:pt x="93" y="47"/>
                </a:moveTo>
                <a:cubicBezTo>
                  <a:pt x="86" y="28"/>
                  <a:pt x="86" y="28"/>
                  <a:pt x="86" y="28"/>
                </a:cubicBezTo>
                <a:cubicBezTo>
                  <a:pt x="86" y="27"/>
                  <a:pt x="85" y="26"/>
                  <a:pt x="85" y="26"/>
                </a:cubicBezTo>
                <a:cubicBezTo>
                  <a:pt x="85" y="25"/>
                  <a:pt x="85" y="25"/>
                  <a:pt x="84" y="25"/>
                </a:cubicBezTo>
                <a:cubicBezTo>
                  <a:pt x="69" y="3"/>
                  <a:pt x="69" y="3"/>
                  <a:pt x="69" y="3"/>
                </a:cubicBezTo>
                <a:cubicBezTo>
                  <a:pt x="68" y="1"/>
                  <a:pt x="66" y="0"/>
                  <a:pt x="6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4" y="0"/>
                  <a:pt x="63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6" y="6"/>
                  <a:pt x="50" y="10"/>
                  <a:pt x="44" y="10"/>
                </a:cubicBezTo>
                <a:cubicBezTo>
                  <a:pt x="37" y="10"/>
                  <a:pt x="31" y="6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1"/>
                  <a:pt x="17" y="3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8"/>
                  <a:pt x="0" y="32"/>
                  <a:pt x="3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31"/>
                  <a:pt x="20" y="31"/>
                  <a:pt x="20" y="31"/>
                </a:cubicBezTo>
                <a:cubicBezTo>
                  <a:pt x="16" y="27"/>
                  <a:pt x="16" y="27"/>
                  <a:pt x="16" y="27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13" y="82"/>
                  <a:pt x="13" y="82"/>
                  <a:pt x="13" y="82"/>
                </a:cubicBezTo>
                <a:cubicBezTo>
                  <a:pt x="12" y="83"/>
                  <a:pt x="12" y="84"/>
                  <a:pt x="12" y="85"/>
                </a:cubicBezTo>
                <a:cubicBezTo>
                  <a:pt x="12" y="86"/>
                  <a:pt x="12" y="87"/>
                  <a:pt x="13" y="88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23" y="115"/>
                  <a:pt x="27" y="117"/>
                  <a:pt x="31" y="115"/>
                </a:cubicBezTo>
                <a:cubicBezTo>
                  <a:pt x="35" y="114"/>
                  <a:pt x="37" y="109"/>
                  <a:pt x="36" y="105"/>
                </a:cubicBezTo>
                <a:cubicBezTo>
                  <a:pt x="28" y="86"/>
                  <a:pt x="28" y="86"/>
                  <a:pt x="28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0" y="108"/>
                  <a:pt x="52" y="113"/>
                  <a:pt x="56" y="114"/>
                </a:cubicBezTo>
                <a:cubicBezTo>
                  <a:pt x="60" y="116"/>
                  <a:pt x="64" y="114"/>
                  <a:pt x="66" y="110"/>
                </a:cubicBezTo>
                <a:cubicBezTo>
                  <a:pt x="74" y="87"/>
                  <a:pt x="74" y="87"/>
                  <a:pt x="74" y="87"/>
                </a:cubicBezTo>
                <a:cubicBezTo>
                  <a:pt x="75" y="87"/>
                  <a:pt x="75" y="86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4"/>
                </a:cubicBezTo>
                <a:cubicBezTo>
                  <a:pt x="75" y="83"/>
                  <a:pt x="75" y="82"/>
                  <a:pt x="74" y="81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17"/>
                  <a:pt x="64" y="17"/>
                  <a:pt x="64" y="17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3"/>
                  <a:pt x="74" y="33"/>
                  <a:pt x="74" y="33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4"/>
                  <a:pt x="84" y="56"/>
                  <a:pt x="86" y="56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86" y="114"/>
                  <a:pt x="86" y="115"/>
                  <a:pt x="87" y="115"/>
                </a:cubicBezTo>
                <a:cubicBezTo>
                  <a:pt x="88" y="115"/>
                  <a:pt x="89" y="114"/>
                  <a:pt x="89" y="113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2" y="55"/>
                  <a:pt x="93" y="53"/>
                  <a:pt x="93" y="51"/>
                </a:cubicBezTo>
                <a:cubicBezTo>
                  <a:pt x="95" y="51"/>
                  <a:pt x="95" y="53"/>
                  <a:pt x="95" y="54"/>
                </a:cubicBezTo>
                <a:cubicBezTo>
                  <a:pt x="95" y="55"/>
                  <a:pt x="96" y="55"/>
                  <a:pt x="97" y="55"/>
                </a:cubicBezTo>
                <a:cubicBezTo>
                  <a:pt x="98" y="55"/>
                  <a:pt x="98" y="55"/>
                  <a:pt x="98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51"/>
                  <a:pt x="96" y="48"/>
                  <a:pt x="93" y="47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39"/>
          <p:cNvSpPr>
            <a:spLocks/>
          </p:cNvSpPr>
          <p:nvPr/>
        </p:nvSpPr>
        <p:spPr bwMode="auto">
          <a:xfrm>
            <a:off x="7007225" y="4337050"/>
            <a:ext cx="711200" cy="954088"/>
          </a:xfrm>
          <a:custGeom>
            <a:avLst/>
            <a:gdLst>
              <a:gd name="T0" fmla="*/ 90 w 98"/>
              <a:gd name="T1" fmla="*/ 1 h 131"/>
              <a:gd name="T2" fmla="*/ 90 w 98"/>
              <a:gd name="T3" fmla="*/ 0 h 131"/>
              <a:gd name="T4" fmla="*/ 4 w 98"/>
              <a:gd name="T5" fmla="*/ 35 h 131"/>
              <a:gd name="T6" fmla="*/ 4 w 98"/>
              <a:gd name="T7" fmla="*/ 35 h 131"/>
              <a:gd name="T8" fmla="*/ 3 w 98"/>
              <a:gd name="T9" fmla="*/ 36 h 131"/>
              <a:gd name="T10" fmla="*/ 3 w 98"/>
              <a:gd name="T11" fmla="*/ 48 h 131"/>
              <a:gd name="T12" fmla="*/ 9 w 98"/>
              <a:gd name="T13" fmla="*/ 54 h 131"/>
              <a:gd name="T14" fmla="*/ 79 w 98"/>
              <a:gd name="T15" fmla="*/ 124 h 131"/>
              <a:gd name="T16" fmla="*/ 82 w 98"/>
              <a:gd name="T17" fmla="*/ 127 h 131"/>
              <a:gd name="T18" fmla="*/ 82 w 98"/>
              <a:gd name="T19" fmla="*/ 127 h 131"/>
              <a:gd name="T20" fmla="*/ 83 w 98"/>
              <a:gd name="T21" fmla="*/ 128 h 131"/>
              <a:gd name="T22" fmla="*/ 90 w 98"/>
              <a:gd name="T23" fmla="*/ 131 h 131"/>
              <a:gd name="T24" fmla="*/ 90 w 98"/>
              <a:gd name="T25" fmla="*/ 131 h 131"/>
              <a:gd name="T26" fmla="*/ 98 w 98"/>
              <a:gd name="T27" fmla="*/ 122 h 131"/>
              <a:gd name="T28" fmla="*/ 98 w 98"/>
              <a:gd name="T29" fmla="*/ 120 h 131"/>
              <a:gd name="T30" fmla="*/ 98 w 98"/>
              <a:gd name="T31" fmla="*/ 116 h 131"/>
              <a:gd name="T32" fmla="*/ 98 w 98"/>
              <a:gd name="T33" fmla="*/ 76 h 131"/>
              <a:gd name="T34" fmla="*/ 98 w 98"/>
              <a:gd name="T35" fmla="*/ 17 h 131"/>
              <a:gd name="T36" fmla="*/ 98 w 98"/>
              <a:gd name="T37" fmla="*/ 9 h 131"/>
              <a:gd name="T38" fmla="*/ 90 w 98"/>
              <a:gd name="T39" fmla="*/ 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1">
                <a:moveTo>
                  <a:pt x="90" y="1"/>
                </a:moveTo>
                <a:cubicBezTo>
                  <a:pt x="90" y="0"/>
                  <a:pt x="90" y="0"/>
                  <a:pt x="90" y="0"/>
                </a:cubicBezTo>
                <a:cubicBezTo>
                  <a:pt x="57" y="0"/>
                  <a:pt x="26" y="14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3" y="36"/>
                </a:cubicBezTo>
                <a:cubicBezTo>
                  <a:pt x="0" y="40"/>
                  <a:pt x="0" y="45"/>
                  <a:pt x="3" y="48"/>
                </a:cubicBezTo>
                <a:cubicBezTo>
                  <a:pt x="9" y="54"/>
                  <a:pt x="9" y="54"/>
                  <a:pt x="9" y="5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5" y="130"/>
                  <a:pt x="87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5" y="131"/>
                  <a:pt x="98" y="127"/>
                  <a:pt x="98" y="122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76"/>
                  <a:pt x="98" y="76"/>
                  <a:pt x="98" y="76"/>
                </a:cubicBezTo>
                <a:cubicBezTo>
                  <a:pt x="98" y="17"/>
                  <a:pt x="98" y="17"/>
                  <a:pt x="98" y="17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4"/>
                  <a:pt x="95" y="1"/>
                  <a:pt x="9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40"/>
          <p:cNvSpPr>
            <a:spLocks/>
          </p:cNvSpPr>
          <p:nvPr/>
        </p:nvSpPr>
        <p:spPr bwMode="auto">
          <a:xfrm>
            <a:off x="7734300" y="4337050"/>
            <a:ext cx="717550" cy="954088"/>
          </a:xfrm>
          <a:custGeom>
            <a:avLst/>
            <a:gdLst>
              <a:gd name="T0" fmla="*/ 96 w 99"/>
              <a:gd name="T1" fmla="*/ 36 h 131"/>
              <a:gd name="T2" fmla="*/ 94 w 99"/>
              <a:gd name="T3" fmla="*/ 35 h 131"/>
              <a:gd name="T4" fmla="*/ 95 w 99"/>
              <a:gd name="T5" fmla="*/ 35 h 131"/>
              <a:gd name="T6" fmla="*/ 9 w 99"/>
              <a:gd name="T7" fmla="*/ 0 h 131"/>
              <a:gd name="T8" fmla="*/ 9 w 99"/>
              <a:gd name="T9" fmla="*/ 1 h 131"/>
              <a:gd name="T10" fmla="*/ 0 w 99"/>
              <a:gd name="T11" fmla="*/ 9 h 131"/>
              <a:gd name="T12" fmla="*/ 0 w 99"/>
              <a:gd name="T13" fmla="*/ 17 h 131"/>
              <a:gd name="T14" fmla="*/ 0 w 99"/>
              <a:gd name="T15" fmla="*/ 76 h 131"/>
              <a:gd name="T16" fmla="*/ 0 w 99"/>
              <a:gd name="T17" fmla="*/ 116 h 131"/>
              <a:gd name="T18" fmla="*/ 0 w 99"/>
              <a:gd name="T19" fmla="*/ 120 h 131"/>
              <a:gd name="T20" fmla="*/ 0 w 99"/>
              <a:gd name="T21" fmla="*/ 122 h 131"/>
              <a:gd name="T22" fmla="*/ 9 w 99"/>
              <a:gd name="T23" fmla="*/ 131 h 131"/>
              <a:gd name="T24" fmla="*/ 9 w 99"/>
              <a:gd name="T25" fmla="*/ 131 h 131"/>
              <a:gd name="T26" fmla="*/ 16 w 99"/>
              <a:gd name="T27" fmla="*/ 128 h 131"/>
              <a:gd name="T28" fmla="*/ 17 w 99"/>
              <a:gd name="T29" fmla="*/ 127 h 131"/>
              <a:gd name="T30" fmla="*/ 17 w 99"/>
              <a:gd name="T31" fmla="*/ 127 h 131"/>
              <a:gd name="T32" fmla="*/ 20 w 99"/>
              <a:gd name="T33" fmla="*/ 124 h 131"/>
              <a:gd name="T34" fmla="*/ 90 w 99"/>
              <a:gd name="T35" fmla="*/ 54 h 131"/>
              <a:gd name="T36" fmla="*/ 96 w 99"/>
              <a:gd name="T37" fmla="*/ 48 h 131"/>
              <a:gd name="T38" fmla="*/ 96 w 99"/>
              <a:gd name="T39" fmla="*/ 3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1">
                <a:moveTo>
                  <a:pt x="96" y="36"/>
                </a:moveTo>
                <a:cubicBezTo>
                  <a:pt x="95" y="36"/>
                  <a:pt x="95" y="36"/>
                  <a:pt x="94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72" y="14"/>
                  <a:pt x="42" y="0"/>
                  <a:pt x="9" y="0"/>
                </a:cubicBezTo>
                <a:cubicBezTo>
                  <a:pt x="9" y="1"/>
                  <a:pt x="9" y="1"/>
                  <a:pt x="9" y="1"/>
                </a:cubicBezTo>
                <a:cubicBezTo>
                  <a:pt x="4" y="1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4" y="131"/>
                  <a:pt x="9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2" y="131"/>
                  <a:pt x="14" y="130"/>
                  <a:pt x="16" y="128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90" y="54"/>
                  <a:pt x="90" y="54"/>
                  <a:pt x="90" y="54"/>
                </a:cubicBezTo>
                <a:cubicBezTo>
                  <a:pt x="96" y="48"/>
                  <a:pt x="96" y="48"/>
                  <a:pt x="96" y="48"/>
                </a:cubicBezTo>
                <a:cubicBezTo>
                  <a:pt x="99" y="45"/>
                  <a:pt x="99" y="40"/>
                  <a:pt x="96" y="36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41"/>
          <p:cNvSpPr>
            <a:spLocks/>
          </p:cNvSpPr>
          <p:nvPr/>
        </p:nvSpPr>
        <p:spPr bwMode="auto">
          <a:xfrm>
            <a:off x="7820025" y="4686300"/>
            <a:ext cx="950913" cy="720725"/>
          </a:xfrm>
          <a:custGeom>
            <a:avLst/>
            <a:gdLst>
              <a:gd name="T0" fmla="*/ 131 w 131"/>
              <a:gd name="T1" fmla="*/ 89 h 99"/>
              <a:gd name="T2" fmla="*/ 96 w 131"/>
              <a:gd name="T3" fmla="*/ 4 h 99"/>
              <a:gd name="T4" fmla="*/ 96 w 131"/>
              <a:gd name="T5" fmla="*/ 4 h 99"/>
              <a:gd name="T6" fmla="*/ 84 w 131"/>
              <a:gd name="T7" fmla="*/ 4 h 99"/>
              <a:gd name="T8" fmla="*/ 78 w 131"/>
              <a:gd name="T9" fmla="*/ 9 h 99"/>
              <a:gd name="T10" fmla="*/ 36 w 131"/>
              <a:gd name="T11" fmla="*/ 51 h 99"/>
              <a:gd name="T12" fmla="*/ 7 w 131"/>
              <a:gd name="T13" fmla="*/ 80 h 99"/>
              <a:gd name="T14" fmla="*/ 5 w 131"/>
              <a:gd name="T15" fmla="*/ 82 h 99"/>
              <a:gd name="T16" fmla="*/ 3 w 131"/>
              <a:gd name="T17" fmla="*/ 84 h 99"/>
              <a:gd name="T18" fmla="*/ 3 w 131"/>
              <a:gd name="T19" fmla="*/ 95 h 99"/>
              <a:gd name="T20" fmla="*/ 4 w 131"/>
              <a:gd name="T21" fmla="*/ 96 h 99"/>
              <a:gd name="T22" fmla="*/ 10 w 131"/>
              <a:gd name="T23" fmla="*/ 99 h 99"/>
              <a:gd name="T24" fmla="*/ 12 w 131"/>
              <a:gd name="T25" fmla="*/ 99 h 99"/>
              <a:gd name="T26" fmla="*/ 12 w 131"/>
              <a:gd name="T27" fmla="*/ 99 h 99"/>
              <a:gd name="T28" fmla="*/ 15 w 131"/>
              <a:gd name="T29" fmla="*/ 99 h 99"/>
              <a:gd name="T30" fmla="*/ 115 w 131"/>
              <a:gd name="T31" fmla="*/ 99 h 99"/>
              <a:gd name="T32" fmla="*/ 123 w 131"/>
              <a:gd name="T33" fmla="*/ 99 h 99"/>
              <a:gd name="T34" fmla="*/ 131 w 131"/>
              <a:gd name="T35" fmla="*/ 91 h 99"/>
              <a:gd name="T36" fmla="*/ 131 w 131"/>
              <a:gd name="T37" fmla="*/ 8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1" h="99">
                <a:moveTo>
                  <a:pt x="131" y="89"/>
                </a:moveTo>
                <a:cubicBezTo>
                  <a:pt x="131" y="58"/>
                  <a:pt x="119" y="27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2" y="1"/>
                  <a:pt x="87" y="0"/>
                  <a:pt x="84" y="4"/>
                </a:cubicBezTo>
                <a:cubicBezTo>
                  <a:pt x="78" y="9"/>
                  <a:pt x="78" y="9"/>
                  <a:pt x="78" y="9"/>
                </a:cubicBezTo>
                <a:cubicBezTo>
                  <a:pt x="36" y="51"/>
                  <a:pt x="36" y="51"/>
                  <a:pt x="36" y="51"/>
                </a:cubicBezTo>
                <a:cubicBezTo>
                  <a:pt x="7" y="80"/>
                  <a:pt x="7" y="80"/>
                  <a:pt x="7" y="80"/>
                </a:cubicBezTo>
                <a:cubicBezTo>
                  <a:pt x="5" y="82"/>
                  <a:pt x="5" y="82"/>
                  <a:pt x="5" y="82"/>
                </a:cubicBezTo>
                <a:cubicBezTo>
                  <a:pt x="3" y="84"/>
                  <a:pt x="3" y="84"/>
                  <a:pt x="3" y="84"/>
                </a:cubicBezTo>
                <a:cubicBezTo>
                  <a:pt x="0" y="87"/>
                  <a:pt x="0" y="92"/>
                  <a:pt x="3" y="95"/>
                </a:cubicBezTo>
                <a:cubicBezTo>
                  <a:pt x="3" y="96"/>
                  <a:pt x="3" y="96"/>
                  <a:pt x="4" y="96"/>
                </a:cubicBezTo>
                <a:cubicBezTo>
                  <a:pt x="5" y="97"/>
                  <a:pt x="7" y="99"/>
                  <a:pt x="10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7" y="99"/>
                  <a:pt x="131" y="95"/>
                  <a:pt x="131" y="91"/>
                </a:cubicBezTo>
                <a:cubicBezTo>
                  <a:pt x="131" y="90"/>
                  <a:pt x="131" y="90"/>
                  <a:pt x="131" y="89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42"/>
          <p:cNvSpPr>
            <a:spLocks/>
          </p:cNvSpPr>
          <p:nvPr/>
        </p:nvSpPr>
        <p:spPr bwMode="auto">
          <a:xfrm>
            <a:off x="6681788" y="4686300"/>
            <a:ext cx="949325" cy="720725"/>
          </a:xfrm>
          <a:custGeom>
            <a:avLst/>
            <a:gdLst>
              <a:gd name="T0" fmla="*/ 127 w 131"/>
              <a:gd name="T1" fmla="*/ 84 h 99"/>
              <a:gd name="T2" fmla="*/ 126 w 131"/>
              <a:gd name="T3" fmla="*/ 82 h 99"/>
              <a:gd name="T4" fmla="*/ 123 w 131"/>
              <a:gd name="T5" fmla="*/ 80 h 99"/>
              <a:gd name="T6" fmla="*/ 95 w 131"/>
              <a:gd name="T7" fmla="*/ 51 h 99"/>
              <a:gd name="T8" fmla="*/ 53 w 131"/>
              <a:gd name="T9" fmla="*/ 9 h 99"/>
              <a:gd name="T10" fmla="*/ 47 w 131"/>
              <a:gd name="T11" fmla="*/ 4 h 99"/>
              <a:gd name="T12" fmla="*/ 35 w 131"/>
              <a:gd name="T13" fmla="*/ 4 h 99"/>
              <a:gd name="T14" fmla="*/ 35 w 131"/>
              <a:gd name="T15" fmla="*/ 4 h 99"/>
              <a:gd name="T16" fmla="*/ 0 w 131"/>
              <a:gd name="T17" fmla="*/ 89 h 99"/>
              <a:gd name="T18" fmla="*/ 0 w 131"/>
              <a:gd name="T19" fmla="*/ 89 h 99"/>
              <a:gd name="T20" fmla="*/ 0 w 131"/>
              <a:gd name="T21" fmla="*/ 91 h 99"/>
              <a:gd name="T22" fmla="*/ 8 w 131"/>
              <a:gd name="T23" fmla="*/ 99 h 99"/>
              <a:gd name="T24" fmla="*/ 16 w 131"/>
              <a:gd name="T25" fmla="*/ 99 h 99"/>
              <a:gd name="T26" fmla="*/ 116 w 131"/>
              <a:gd name="T27" fmla="*/ 99 h 99"/>
              <a:gd name="T28" fmla="*/ 119 w 131"/>
              <a:gd name="T29" fmla="*/ 99 h 99"/>
              <a:gd name="T30" fmla="*/ 119 w 131"/>
              <a:gd name="T31" fmla="*/ 99 h 99"/>
              <a:gd name="T32" fmla="*/ 121 w 131"/>
              <a:gd name="T33" fmla="*/ 99 h 99"/>
              <a:gd name="T34" fmla="*/ 127 w 131"/>
              <a:gd name="T35" fmla="*/ 96 h 99"/>
              <a:gd name="T36" fmla="*/ 127 w 131"/>
              <a:gd name="T37" fmla="*/ 95 h 99"/>
              <a:gd name="T38" fmla="*/ 127 w 131"/>
              <a:gd name="T39" fmla="*/ 8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9">
                <a:moveTo>
                  <a:pt x="127" y="84"/>
                </a:moveTo>
                <a:cubicBezTo>
                  <a:pt x="126" y="82"/>
                  <a:pt x="126" y="82"/>
                  <a:pt x="126" y="82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95" y="51"/>
                  <a:pt x="95" y="51"/>
                  <a:pt x="95" y="51"/>
                </a:cubicBezTo>
                <a:cubicBezTo>
                  <a:pt x="53" y="9"/>
                  <a:pt x="53" y="9"/>
                  <a:pt x="53" y="9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38" y="1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12" y="27"/>
                  <a:pt x="0" y="58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0"/>
                  <a:pt x="0" y="90"/>
                  <a:pt x="0" y="91"/>
                </a:cubicBezTo>
                <a:cubicBezTo>
                  <a:pt x="0" y="95"/>
                  <a:pt x="3" y="99"/>
                  <a:pt x="8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3" y="99"/>
                  <a:pt x="126" y="97"/>
                  <a:pt x="127" y="96"/>
                </a:cubicBezTo>
                <a:cubicBezTo>
                  <a:pt x="127" y="96"/>
                  <a:pt x="127" y="96"/>
                  <a:pt x="127" y="95"/>
                </a:cubicBezTo>
                <a:cubicBezTo>
                  <a:pt x="131" y="92"/>
                  <a:pt x="131" y="87"/>
                  <a:pt x="127" y="8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43"/>
          <p:cNvSpPr>
            <a:spLocks/>
          </p:cNvSpPr>
          <p:nvPr/>
        </p:nvSpPr>
        <p:spPr bwMode="auto">
          <a:xfrm>
            <a:off x="7734300" y="5559425"/>
            <a:ext cx="717550" cy="946150"/>
          </a:xfrm>
          <a:custGeom>
            <a:avLst/>
            <a:gdLst>
              <a:gd name="T0" fmla="*/ 96 w 99"/>
              <a:gd name="T1" fmla="*/ 82 h 130"/>
              <a:gd name="T2" fmla="*/ 90 w 99"/>
              <a:gd name="T3" fmla="*/ 77 h 130"/>
              <a:gd name="T4" fmla="*/ 20 w 99"/>
              <a:gd name="T5" fmla="*/ 6 h 130"/>
              <a:gd name="T6" fmla="*/ 17 w 99"/>
              <a:gd name="T7" fmla="*/ 4 h 130"/>
              <a:gd name="T8" fmla="*/ 17 w 99"/>
              <a:gd name="T9" fmla="*/ 4 h 130"/>
              <a:gd name="T10" fmla="*/ 16 w 99"/>
              <a:gd name="T11" fmla="*/ 3 h 130"/>
              <a:gd name="T12" fmla="*/ 9 w 99"/>
              <a:gd name="T13" fmla="*/ 0 h 130"/>
              <a:gd name="T14" fmla="*/ 9 w 99"/>
              <a:gd name="T15" fmla="*/ 0 h 130"/>
              <a:gd name="T16" fmla="*/ 0 w 99"/>
              <a:gd name="T17" fmla="*/ 9 h 130"/>
              <a:gd name="T18" fmla="*/ 0 w 99"/>
              <a:gd name="T19" fmla="*/ 11 h 130"/>
              <a:gd name="T20" fmla="*/ 0 w 99"/>
              <a:gd name="T21" fmla="*/ 14 h 130"/>
              <a:gd name="T22" fmla="*/ 0 w 99"/>
              <a:gd name="T23" fmla="*/ 55 h 130"/>
              <a:gd name="T24" fmla="*/ 0 w 99"/>
              <a:gd name="T25" fmla="*/ 114 h 130"/>
              <a:gd name="T26" fmla="*/ 0 w 99"/>
              <a:gd name="T27" fmla="*/ 122 h 130"/>
              <a:gd name="T28" fmla="*/ 9 w 99"/>
              <a:gd name="T29" fmla="*/ 130 h 130"/>
              <a:gd name="T30" fmla="*/ 9 w 99"/>
              <a:gd name="T31" fmla="*/ 130 h 130"/>
              <a:gd name="T32" fmla="*/ 95 w 99"/>
              <a:gd name="T33" fmla="*/ 95 h 130"/>
              <a:gd name="T34" fmla="*/ 94 w 99"/>
              <a:gd name="T35" fmla="*/ 95 h 130"/>
              <a:gd name="T36" fmla="*/ 96 w 99"/>
              <a:gd name="T37" fmla="*/ 94 h 130"/>
              <a:gd name="T38" fmla="*/ 96 w 99"/>
              <a:gd name="T39" fmla="*/ 8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0">
                <a:moveTo>
                  <a:pt x="96" y="82"/>
                </a:moveTo>
                <a:cubicBezTo>
                  <a:pt x="90" y="77"/>
                  <a:pt x="90" y="77"/>
                  <a:pt x="90" y="77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2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4" y="130"/>
                  <a:pt x="9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42" y="130"/>
                  <a:pt x="72" y="117"/>
                  <a:pt x="95" y="95"/>
                </a:cubicBezTo>
                <a:cubicBezTo>
                  <a:pt x="94" y="95"/>
                  <a:pt x="94" y="95"/>
                  <a:pt x="94" y="95"/>
                </a:cubicBezTo>
                <a:cubicBezTo>
                  <a:pt x="95" y="95"/>
                  <a:pt x="95" y="95"/>
                  <a:pt x="96" y="94"/>
                </a:cubicBezTo>
                <a:cubicBezTo>
                  <a:pt x="99" y="91"/>
                  <a:pt x="99" y="86"/>
                  <a:pt x="96" y="82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44"/>
          <p:cNvSpPr>
            <a:spLocks/>
          </p:cNvSpPr>
          <p:nvPr/>
        </p:nvSpPr>
        <p:spPr bwMode="auto">
          <a:xfrm>
            <a:off x="7007225" y="5559425"/>
            <a:ext cx="711200" cy="946150"/>
          </a:xfrm>
          <a:custGeom>
            <a:avLst/>
            <a:gdLst>
              <a:gd name="T0" fmla="*/ 90 w 98"/>
              <a:gd name="T1" fmla="*/ 0 h 130"/>
              <a:gd name="T2" fmla="*/ 90 w 98"/>
              <a:gd name="T3" fmla="*/ 0 h 130"/>
              <a:gd name="T4" fmla="*/ 83 w 98"/>
              <a:gd name="T5" fmla="*/ 3 h 130"/>
              <a:gd name="T6" fmla="*/ 82 w 98"/>
              <a:gd name="T7" fmla="*/ 4 h 130"/>
              <a:gd name="T8" fmla="*/ 82 w 98"/>
              <a:gd name="T9" fmla="*/ 4 h 130"/>
              <a:gd name="T10" fmla="*/ 79 w 98"/>
              <a:gd name="T11" fmla="*/ 6 h 130"/>
              <a:gd name="T12" fmla="*/ 9 w 98"/>
              <a:gd name="T13" fmla="*/ 77 h 130"/>
              <a:gd name="T14" fmla="*/ 3 w 98"/>
              <a:gd name="T15" fmla="*/ 82 h 130"/>
              <a:gd name="T16" fmla="*/ 3 w 98"/>
              <a:gd name="T17" fmla="*/ 94 h 130"/>
              <a:gd name="T18" fmla="*/ 4 w 98"/>
              <a:gd name="T19" fmla="*/ 95 h 130"/>
              <a:gd name="T20" fmla="*/ 4 w 98"/>
              <a:gd name="T21" fmla="*/ 95 h 130"/>
              <a:gd name="T22" fmla="*/ 90 w 98"/>
              <a:gd name="T23" fmla="*/ 130 h 130"/>
              <a:gd name="T24" fmla="*/ 90 w 98"/>
              <a:gd name="T25" fmla="*/ 130 h 130"/>
              <a:gd name="T26" fmla="*/ 98 w 98"/>
              <a:gd name="T27" fmla="*/ 122 h 130"/>
              <a:gd name="T28" fmla="*/ 98 w 98"/>
              <a:gd name="T29" fmla="*/ 114 h 130"/>
              <a:gd name="T30" fmla="*/ 98 w 98"/>
              <a:gd name="T31" fmla="*/ 55 h 130"/>
              <a:gd name="T32" fmla="*/ 98 w 98"/>
              <a:gd name="T33" fmla="*/ 14 h 130"/>
              <a:gd name="T34" fmla="*/ 98 w 98"/>
              <a:gd name="T35" fmla="*/ 11 h 130"/>
              <a:gd name="T36" fmla="*/ 98 w 98"/>
              <a:gd name="T37" fmla="*/ 9 h 130"/>
              <a:gd name="T38" fmla="*/ 90 w 98"/>
              <a:gd name="T3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0">
                <a:moveTo>
                  <a:pt x="90" y="0"/>
                </a:moveTo>
                <a:cubicBezTo>
                  <a:pt x="90" y="0"/>
                  <a:pt x="90" y="0"/>
                  <a:pt x="90" y="0"/>
                </a:cubicBezTo>
                <a:cubicBezTo>
                  <a:pt x="87" y="0"/>
                  <a:pt x="85" y="1"/>
                  <a:pt x="83" y="3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79" y="6"/>
                  <a:pt x="79" y="6"/>
                  <a:pt x="79" y="6"/>
                </a:cubicBezTo>
                <a:cubicBezTo>
                  <a:pt x="9" y="77"/>
                  <a:pt x="9" y="77"/>
                  <a:pt x="9" y="77"/>
                </a:cubicBezTo>
                <a:cubicBezTo>
                  <a:pt x="3" y="82"/>
                  <a:pt x="3" y="82"/>
                  <a:pt x="3" y="82"/>
                </a:cubicBezTo>
                <a:cubicBezTo>
                  <a:pt x="0" y="86"/>
                  <a:pt x="0" y="91"/>
                  <a:pt x="3" y="94"/>
                </a:cubicBezTo>
                <a:cubicBezTo>
                  <a:pt x="4" y="95"/>
                  <a:pt x="4" y="95"/>
                  <a:pt x="4" y="95"/>
                </a:cubicBezTo>
                <a:cubicBezTo>
                  <a:pt x="4" y="95"/>
                  <a:pt x="4" y="95"/>
                  <a:pt x="4" y="95"/>
                </a:cubicBezTo>
                <a:cubicBezTo>
                  <a:pt x="26" y="117"/>
                  <a:pt x="57" y="130"/>
                  <a:pt x="90" y="130"/>
                </a:cubicBezTo>
                <a:cubicBezTo>
                  <a:pt x="90" y="130"/>
                  <a:pt x="90" y="130"/>
                  <a:pt x="90" y="130"/>
                </a:cubicBezTo>
                <a:cubicBezTo>
                  <a:pt x="95" y="130"/>
                  <a:pt x="98" y="127"/>
                  <a:pt x="98" y="122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98" y="55"/>
                  <a:pt x="98" y="55"/>
                  <a:pt x="98" y="55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11"/>
                  <a:pt x="98" y="11"/>
                  <a:pt x="98" y="11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4"/>
                  <a:pt x="95" y="0"/>
                  <a:pt x="90" y="0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45"/>
          <p:cNvSpPr>
            <a:spLocks/>
          </p:cNvSpPr>
          <p:nvPr/>
        </p:nvSpPr>
        <p:spPr bwMode="auto">
          <a:xfrm>
            <a:off x="6681788" y="5443538"/>
            <a:ext cx="949325" cy="712788"/>
          </a:xfrm>
          <a:custGeom>
            <a:avLst/>
            <a:gdLst>
              <a:gd name="T0" fmla="*/ 127 w 131"/>
              <a:gd name="T1" fmla="*/ 3 h 98"/>
              <a:gd name="T2" fmla="*/ 127 w 131"/>
              <a:gd name="T3" fmla="*/ 3 h 98"/>
              <a:gd name="T4" fmla="*/ 121 w 131"/>
              <a:gd name="T5" fmla="*/ 0 h 98"/>
              <a:gd name="T6" fmla="*/ 119 w 131"/>
              <a:gd name="T7" fmla="*/ 0 h 98"/>
              <a:gd name="T8" fmla="*/ 119 w 131"/>
              <a:gd name="T9" fmla="*/ 0 h 98"/>
              <a:gd name="T10" fmla="*/ 116 w 131"/>
              <a:gd name="T11" fmla="*/ 0 h 98"/>
              <a:gd name="T12" fmla="*/ 16 w 131"/>
              <a:gd name="T13" fmla="*/ 0 h 98"/>
              <a:gd name="T14" fmla="*/ 8 w 131"/>
              <a:gd name="T15" fmla="*/ 0 h 98"/>
              <a:gd name="T16" fmla="*/ 0 w 131"/>
              <a:gd name="T17" fmla="*/ 8 h 98"/>
              <a:gd name="T18" fmla="*/ 0 w 131"/>
              <a:gd name="T19" fmla="*/ 10 h 98"/>
              <a:gd name="T20" fmla="*/ 0 w 131"/>
              <a:gd name="T21" fmla="*/ 10 h 98"/>
              <a:gd name="T22" fmla="*/ 35 w 131"/>
              <a:gd name="T23" fmla="*/ 95 h 98"/>
              <a:gd name="T24" fmla="*/ 35 w 131"/>
              <a:gd name="T25" fmla="*/ 95 h 98"/>
              <a:gd name="T26" fmla="*/ 47 w 131"/>
              <a:gd name="T27" fmla="*/ 95 h 98"/>
              <a:gd name="T28" fmla="*/ 53 w 131"/>
              <a:gd name="T29" fmla="*/ 89 h 98"/>
              <a:gd name="T30" fmla="*/ 95 w 131"/>
              <a:gd name="T31" fmla="*/ 48 h 98"/>
              <a:gd name="T32" fmla="*/ 123 w 131"/>
              <a:gd name="T33" fmla="*/ 19 h 98"/>
              <a:gd name="T34" fmla="*/ 126 w 131"/>
              <a:gd name="T35" fmla="*/ 17 h 98"/>
              <a:gd name="T36" fmla="*/ 127 w 131"/>
              <a:gd name="T37" fmla="*/ 15 h 98"/>
              <a:gd name="T38" fmla="*/ 127 w 131"/>
              <a:gd name="T39" fmla="*/ 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8">
                <a:moveTo>
                  <a:pt x="127" y="3"/>
                </a:moveTo>
                <a:cubicBezTo>
                  <a:pt x="127" y="3"/>
                  <a:pt x="127" y="3"/>
                  <a:pt x="127" y="3"/>
                </a:cubicBezTo>
                <a:cubicBezTo>
                  <a:pt x="126" y="1"/>
                  <a:pt x="123" y="0"/>
                  <a:pt x="121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1"/>
                  <a:pt x="12" y="71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8" y="98"/>
                  <a:pt x="44" y="98"/>
                  <a:pt x="47" y="95"/>
                </a:cubicBezTo>
                <a:cubicBezTo>
                  <a:pt x="53" y="89"/>
                  <a:pt x="53" y="89"/>
                  <a:pt x="53" y="89"/>
                </a:cubicBezTo>
                <a:cubicBezTo>
                  <a:pt x="95" y="48"/>
                  <a:pt x="95" y="48"/>
                  <a:pt x="95" y="48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31" y="12"/>
                  <a:pt x="131" y="7"/>
                  <a:pt x="127" y="3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46"/>
          <p:cNvSpPr>
            <a:spLocks/>
          </p:cNvSpPr>
          <p:nvPr/>
        </p:nvSpPr>
        <p:spPr bwMode="auto">
          <a:xfrm>
            <a:off x="7820025" y="5443538"/>
            <a:ext cx="950913" cy="712788"/>
          </a:xfrm>
          <a:custGeom>
            <a:avLst/>
            <a:gdLst>
              <a:gd name="T0" fmla="*/ 131 w 131"/>
              <a:gd name="T1" fmla="*/ 10 h 98"/>
              <a:gd name="T2" fmla="*/ 131 w 131"/>
              <a:gd name="T3" fmla="*/ 8 h 98"/>
              <a:gd name="T4" fmla="*/ 123 w 131"/>
              <a:gd name="T5" fmla="*/ 0 h 98"/>
              <a:gd name="T6" fmla="*/ 115 w 131"/>
              <a:gd name="T7" fmla="*/ 0 h 98"/>
              <a:gd name="T8" fmla="*/ 15 w 131"/>
              <a:gd name="T9" fmla="*/ 0 h 98"/>
              <a:gd name="T10" fmla="*/ 12 w 131"/>
              <a:gd name="T11" fmla="*/ 0 h 98"/>
              <a:gd name="T12" fmla="*/ 12 w 131"/>
              <a:gd name="T13" fmla="*/ 0 h 98"/>
              <a:gd name="T14" fmla="*/ 10 w 131"/>
              <a:gd name="T15" fmla="*/ 0 h 98"/>
              <a:gd name="T16" fmla="*/ 4 w 131"/>
              <a:gd name="T17" fmla="*/ 3 h 98"/>
              <a:gd name="T18" fmla="*/ 3 w 131"/>
              <a:gd name="T19" fmla="*/ 3 h 98"/>
              <a:gd name="T20" fmla="*/ 3 w 131"/>
              <a:gd name="T21" fmla="*/ 15 h 98"/>
              <a:gd name="T22" fmla="*/ 5 w 131"/>
              <a:gd name="T23" fmla="*/ 17 h 98"/>
              <a:gd name="T24" fmla="*/ 7 w 131"/>
              <a:gd name="T25" fmla="*/ 19 h 98"/>
              <a:gd name="T26" fmla="*/ 36 w 131"/>
              <a:gd name="T27" fmla="*/ 48 h 98"/>
              <a:gd name="T28" fmla="*/ 78 w 131"/>
              <a:gd name="T29" fmla="*/ 89 h 98"/>
              <a:gd name="T30" fmla="*/ 84 w 131"/>
              <a:gd name="T31" fmla="*/ 95 h 98"/>
              <a:gd name="T32" fmla="*/ 96 w 131"/>
              <a:gd name="T33" fmla="*/ 95 h 98"/>
              <a:gd name="T34" fmla="*/ 96 w 131"/>
              <a:gd name="T35" fmla="*/ 95 h 98"/>
              <a:gd name="T36" fmla="*/ 131 w 131"/>
              <a:gd name="T37" fmla="*/ 1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1" h="98">
                <a:moveTo>
                  <a:pt x="131" y="10"/>
                </a:moveTo>
                <a:cubicBezTo>
                  <a:pt x="131" y="9"/>
                  <a:pt x="131" y="9"/>
                  <a:pt x="131" y="8"/>
                </a:cubicBezTo>
                <a:cubicBezTo>
                  <a:pt x="131" y="4"/>
                  <a:pt x="127" y="0"/>
                  <a:pt x="123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0" y="7"/>
                  <a:pt x="0" y="12"/>
                  <a:pt x="3" y="15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9"/>
                  <a:pt x="7" y="19"/>
                  <a:pt x="7" y="19"/>
                </a:cubicBezTo>
                <a:cubicBezTo>
                  <a:pt x="36" y="48"/>
                  <a:pt x="36" y="48"/>
                  <a:pt x="36" y="48"/>
                </a:cubicBezTo>
                <a:cubicBezTo>
                  <a:pt x="78" y="89"/>
                  <a:pt x="78" y="89"/>
                  <a:pt x="78" y="89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98"/>
                  <a:pt x="92" y="98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119" y="71"/>
                  <a:pt x="131" y="41"/>
                  <a:pt x="131" y="10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47"/>
          <p:cNvSpPr>
            <a:spLocks/>
          </p:cNvSpPr>
          <p:nvPr/>
        </p:nvSpPr>
        <p:spPr bwMode="auto">
          <a:xfrm>
            <a:off x="8299450" y="6046788"/>
            <a:ext cx="2316163" cy="458788"/>
          </a:xfrm>
          <a:custGeom>
            <a:avLst/>
            <a:gdLst>
              <a:gd name="T0" fmla="*/ 690 w 1459"/>
              <a:gd name="T1" fmla="*/ 0 h 289"/>
              <a:gd name="T2" fmla="*/ 626 w 1459"/>
              <a:gd name="T3" fmla="*/ 82 h 289"/>
              <a:gd name="T4" fmla="*/ 626 w 1459"/>
              <a:gd name="T5" fmla="*/ 82 h 289"/>
              <a:gd name="T6" fmla="*/ 512 w 1459"/>
              <a:gd name="T7" fmla="*/ 234 h 289"/>
              <a:gd name="T8" fmla="*/ 78 w 1459"/>
              <a:gd name="T9" fmla="*/ 238 h 289"/>
              <a:gd name="T10" fmla="*/ 78 w 1459"/>
              <a:gd name="T11" fmla="*/ 238 h 289"/>
              <a:gd name="T12" fmla="*/ 37 w 1459"/>
              <a:gd name="T13" fmla="*/ 238 h 289"/>
              <a:gd name="T14" fmla="*/ 0 w 1459"/>
              <a:gd name="T15" fmla="*/ 289 h 289"/>
              <a:gd name="T16" fmla="*/ 78 w 1459"/>
              <a:gd name="T17" fmla="*/ 289 h 289"/>
              <a:gd name="T18" fmla="*/ 316 w 1459"/>
              <a:gd name="T19" fmla="*/ 289 h 289"/>
              <a:gd name="T20" fmla="*/ 535 w 1459"/>
              <a:gd name="T21" fmla="*/ 289 h 289"/>
              <a:gd name="T22" fmla="*/ 594 w 1459"/>
              <a:gd name="T23" fmla="*/ 206 h 289"/>
              <a:gd name="T24" fmla="*/ 594 w 1459"/>
              <a:gd name="T25" fmla="*/ 206 h 289"/>
              <a:gd name="T26" fmla="*/ 713 w 1459"/>
              <a:gd name="T27" fmla="*/ 55 h 289"/>
              <a:gd name="T28" fmla="*/ 1422 w 1459"/>
              <a:gd name="T29" fmla="*/ 55 h 289"/>
              <a:gd name="T30" fmla="*/ 1459 w 1459"/>
              <a:gd name="T31" fmla="*/ 0 h 289"/>
              <a:gd name="T32" fmla="*/ 690 w 1459"/>
              <a:gd name="T3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59" h="289">
                <a:moveTo>
                  <a:pt x="690" y="0"/>
                </a:moveTo>
                <a:lnTo>
                  <a:pt x="626" y="82"/>
                </a:lnTo>
                <a:lnTo>
                  <a:pt x="626" y="82"/>
                </a:lnTo>
                <a:lnTo>
                  <a:pt x="512" y="234"/>
                </a:lnTo>
                <a:lnTo>
                  <a:pt x="78" y="238"/>
                </a:lnTo>
                <a:lnTo>
                  <a:pt x="78" y="238"/>
                </a:lnTo>
                <a:lnTo>
                  <a:pt x="37" y="238"/>
                </a:lnTo>
                <a:lnTo>
                  <a:pt x="0" y="289"/>
                </a:lnTo>
                <a:lnTo>
                  <a:pt x="78" y="289"/>
                </a:lnTo>
                <a:lnTo>
                  <a:pt x="316" y="289"/>
                </a:lnTo>
                <a:lnTo>
                  <a:pt x="535" y="289"/>
                </a:lnTo>
                <a:lnTo>
                  <a:pt x="594" y="206"/>
                </a:lnTo>
                <a:lnTo>
                  <a:pt x="594" y="206"/>
                </a:lnTo>
                <a:lnTo>
                  <a:pt x="713" y="55"/>
                </a:lnTo>
                <a:lnTo>
                  <a:pt x="1422" y="55"/>
                </a:lnTo>
                <a:lnTo>
                  <a:pt x="1459" y="0"/>
                </a:lnTo>
                <a:lnTo>
                  <a:pt x="690" y="0"/>
                </a:ln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48"/>
          <p:cNvSpPr>
            <a:spLocks/>
          </p:cNvSpPr>
          <p:nvPr/>
        </p:nvSpPr>
        <p:spPr bwMode="auto">
          <a:xfrm>
            <a:off x="8299450" y="4235450"/>
            <a:ext cx="2316163" cy="458788"/>
          </a:xfrm>
          <a:custGeom>
            <a:avLst/>
            <a:gdLst>
              <a:gd name="T0" fmla="*/ 690 w 1459"/>
              <a:gd name="T1" fmla="*/ 289 h 289"/>
              <a:gd name="T2" fmla="*/ 626 w 1459"/>
              <a:gd name="T3" fmla="*/ 206 h 289"/>
              <a:gd name="T4" fmla="*/ 626 w 1459"/>
              <a:gd name="T5" fmla="*/ 206 h 289"/>
              <a:gd name="T6" fmla="*/ 512 w 1459"/>
              <a:gd name="T7" fmla="*/ 55 h 289"/>
              <a:gd name="T8" fmla="*/ 78 w 1459"/>
              <a:gd name="T9" fmla="*/ 55 h 289"/>
              <a:gd name="T10" fmla="*/ 78 w 1459"/>
              <a:gd name="T11" fmla="*/ 55 h 289"/>
              <a:gd name="T12" fmla="*/ 37 w 1459"/>
              <a:gd name="T13" fmla="*/ 55 h 289"/>
              <a:gd name="T14" fmla="*/ 0 w 1459"/>
              <a:gd name="T15" fmla="*/ 0 h 289"/>
              <a:gd name="T16" fmla="*/ 78 w 1459"/>
              <a:gd name="T17" fmla="*/ 0 h 289"/>
              <a:gd name="T18" fmla="*/ 316 w 1459"/>
              <a:gd name="T19" fmla="*/ 0 h 289"/>
              <a:gd name="T20" fmla="*/ 535 w 1459"/>
              <a:gd name="T21" fmla="*/ 0 h 289"/>
              <a:gd name="T22" fmla="*/ 594 w 1459"/>
              <a:gd name="T23" fmla="*/ 83 h 289"/>
              <a:gd name="T24" fmla="*/ 594 w 1459"/>
              <a:gd name="T25" fmla="*/ 83 h 289"/>
              <a:gd name="T26" fmla="*/ 713 w 1459"/>
              <a:gd name="T27" fmla="*/ 234 h 289"/>
              <a:gd name="T28" fmla="*/ 1422 w 1459"/>
              <a:gd name="T29" fmla="*/ 238 h 289"/>
              <a:gd name="T30" fmla="*/ 1459 w 1459"/>
              <a:gd name="T31" fmla="*/ 289 h 289"/>
              <a:gd name="T32" fmla="*/ 690 w 1459"/>
              <a:gd name="T33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59" h="289">
                <a:moveTo>
                  <a:pt x="690" y="289"/>
                </a:moveTo>
                <a:lnTo>
                  <a:pt x="626" y="206"/>
                </a:lnTo>
                <a:lnTo>
                  <a:pt x="626" y="206"/>
                </a:lnTo>
                <a:lnTo>
                  <a:pt x="512" y="55"/>
                </a:lnTo>
                <a:lnTo>
                  <a:pt x="78" y="55"/>
                </a:lnTo>
                <a:lnTo>
                  <a:pt x="78" y="55"/>
                </a:lnTo>
                <a:lnTo>
                  <a:pt x="37" y="55"/>
                </a:lnTo>
                <a:lnTo>
                  <a:pt x="0" y="0"/>
                </a:lnTo>
                <a:lnTo>
                  <a:pt x="78" y="0"/>
                </a:lnTo>
                <a:lnTo>
                  <a:pt x="316" y="0"/>
                </a:lnTo>
                <a:lnTo>
                  <a:pt x="535" y="0"/>
                </a:lnTo>
                <a:lnTo>
                  <a:pt x="594" y="83"/>
                </a:lnTo>
                <a:lnTo>
                  <a:pt x="594" y="83"/>
                </a:lnTo>
                <a:lnTo>
                  <a:pt x="713" y="234"/>
                </a:lnTo>
                <a:lnTo>
                  <a:pt x="1422" y="238"/>
                </a:lnTo>
                <a:lnTo>
                  <a:pt x="1459" y="289"/>
                </a:lnTo>
                <a:lnTo>
                  <a:pt x="690" y="289"/>
                </a:ln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52"/>
          <p:cNvSpPr>
            <a:spLocks/>
          </p:cNvSpPr>
          <p:nvPr/>
        </p:nvSpPr>
        <p:spPr bwMode="auto">
          <a:xfrm>
            <a:off x="10091738" y="24399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5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Oval 53"/>
          <p:cNvSpPr>
            <a:spLocks noChangeArrowheads="1"/>
          </p:cNvSpPr>
          <p:nvPr/>
        </p:nvSpPr>
        <p:spPr bwMode="auto">
          <a:xfrm>
            <a:off x="9831388" y="2271713"/>
            <a:ext cx="209550" cy="211138"/>
          </a:xfrm>
          <a:prstGeom prst="ellipse">
            <a:avLst/>
          </a:pr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54"/>
          <p:cNvSpPr>
            <a:spLocks/>
          </p:cNvSpPr>
          <p:nvPr/>
        </p:nvSpPr>
        <p:spPr bwMode="auto">
          <a:xfrm>
            <a:off x="10085388" y="2432050"/>
            <a:ext cx="22225" cy="7938"/>
          </a:xfrm>
          <a:custGeom>
            <a:avLst/>
            <a:gdLst>
              <a:gd name="T0" fmla="*/ 1 w 3"/>
              <a:gd name="T1" fmla="*/ 1 h 1"/>
              <a:gd name="T2" fmla="*/ 1 w 3"/>
              <a:gd name="T3" fmla="*/ 1 h 1"/>
              <a:gd name="T4" fmla="*/ 1 w 3"/>
              <a:gd name="T5" fmla="*/ 1 h 1"/>
              <a:gd name="T6" fmla="*/ 3 w 3"/>
              <a:gd name="T7" fmla="*/ 1 h 1"/>
              <a:gd name="T8" fmla="*/ 0 w 3"/>
              <a:gd name="T9" fmla="*/ 1 h 1"/>
              <a:gd name="T10" fmla="*/ 1 w 3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5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55"/>
          <p:cNvSpPr>
            <a:spLocks/>
          </p:cNvSpPr>
          <p:nvPr/>
        </p:nvSpPr>
        <p:spPr bwMode="auto">
          <a:xfrm>
            <a:off x="9599613" y="2432050"/>
            <a:ext cx="754063" cy="901700"/>
          </a:xfrm>
          <a:custGeom>
            <a:avLst/>
            <a:gdLst>
              <a:gd name="T0" fmla="*/ 91 w 104"/>
              <a:gd name="T1" fmla="*/ 30 h 124"/>
              <a:gd name="T2" fmla="*/ 90 w 104"/>
              <a:gd name="T3" fmla="*/ 27 h 124"/>
              <a:gd name="T4" fmla="*/ 68 w 104"/>
              <a:gd name="T5" fmla="*/ 1 h 124"/>
              <a:gd name="T6" fmla="*/ 68 w 104"/>
              <a:gd name="T7" fmla="*/ 1 h 124"/>
              <a:gd name="T8" fmla="*/ 68 w 104"/>
              <a:gd name="T9" fmla="*/ 1 h 124"/>
              <a:gd name="T10" fmla="*/ 63 w 104"/>
              <a:gd name="T11" fmla="*/ 1 h 124"/>
              <a:gd name="T12" fmla="*/ 30 w 104"/>
              <a:gd name="T13" fmla="*/ 1 h 124"/>
              <a:gd name="T14" fmla="*/ 25 w 104"/>
              <a:gd name="T15" fmla="*/ 1 h 124"/>
              <a:gd name="T16" fmla="*/ 2 w 104"/>
              <a:gd name="T17" fmla="*/ 27 h 124"/>
              <a:gd name="T18" fmla="*/ 4 w 104"/>
              <a:gd name="T19" fmla="*/ 37 h 124"/>
              <a:gd name="T20" fmla="*/ 22 w 104"/>
              <a:gd name="T21" fmla="*/ 50 h 124"/>
              <a:gd name="T22" fmla="*/ 17 w 104"/>
              <a:gd name="T23" fmla="*/ 29 h 124"/>
              <a:gd name="T24" fmla="*/ 25 w 104"/>
              <a:gd name="T25" fmla="*/ 36 h 124"/>
              <a:gd name="T26" fmla="*/ 25 w 104"/>
              <a:gd name="T27" fmla="*/ 62 h 124"/>
              <a:gd name="T28" fmla="*/ 14 w 104"/>
              <a:gd name="T29" fmla="*/ 87 h 124"/>
              <a:gd name="T30" fmla="*/ 14 w 104"/>
              <a:gd name="T31" fmla="*/ 94 h 124"/>
              <a:gd name="T32" fmla="*/ 33 w 104"/>
              <a:gd name="T33" fmla="*/ 122 h 124"/>
              <a:gd name="T34" fmla="*/ 30 w 104"/>
              <a:gd name="T35" fmla="*/ 91 h 124"/>
              <a:gd name="T36" fmla="*/ 40 w 104"/>
              <a:gd name="T37" fmla="*/ 69 h 124"/>
              <a:gd name="T38" fmla="*/ 62 w 104"/>
              <a:gd name="T39" fmla="*/ 90 h 124"/>
              <a:gd name="T40" fmla="*/ 59 w 104"/>
              <a:gd name="T41" fmla="*/ 121 h 124"/>
              <a:gd name="T42" fmla="*/ 79 w 104"/>
              <a:gd name="T43" fmla="*/ 93 h 124"/>
              <a:gd name="T44" fmla="*/ 79 w 104"/>
              <a:gd name="T45" fmla="*/ 86 h 124"/>
              <a:gd name="T46" fmla="*/ 68 w 104"/>
              <a:gd name="T47" fmla="*/ 19 h 124"/>
              <a:gd name="T48" fmla="*/ 79 w 104"/>
              <a:gd name="T49" fmla="*/ 35 h 124"/>
              <a:gd name="T50" fmla="*/ 91 w 104"/>
              <a:gd name="T51" fmla="*/ 60 h 124"/>
              <a:gd name="T52" fmla="*/ 92 w 104"/>
              <a:gd name="T53" fmla="*/ 122 h 124"/>
              <a:gd name="T54" fmla="*/ 94 w 104"/>
              <a:gd name="T55" fmla="*/ 60 h 124"/>
              <a:gd name="T56" fmla="*/ 99 w 104"/>
              <a:gd name="T57" fmla="*/ 54 h 124"/>
              <a:gd name="T58" fmla="*/ 101 w 104"/>
              <a:gd name="T59" fmla="*/ 57 h 124"/>
              <a:gd name="T60" fmla="*/ 104 w 104"/>
              <a:gd name="T61" fmla="*/ 57 h 124"/>
              <a:gd name="T62" fmla="*/ 104 w 104"/>
              <a:gd name="T63" fmla="*/ 57 h 124"/>
              <a:gd name="T64" fmla="*/ 98 w 104"/>
              <a:gd name="T65" fmla="*/ 5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4" h="124">
                <a:moveTo>
                  <a:pt x="98" y="50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29"/>
                  <a:pt x="90" y="28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73" y="3"/>
                  <a:pt x="73" y="3"/>
                  <a:pt x="73" y="3"/>
                </a:cubicBezTo>
                <a:cubicBezTo>
                  <a:pt x="72" y="2"/>
                  <a:pt x="70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0" y="7"/>
                  <a:pt x="53" y="11"/>
                  <a:pt x="46" y="11"/>
                </a:cubicBezTo>
                <a:cubicBezTo>
                  <a:pt x="39" y="11"/>
                  <a:pt x="33" y="7"/>
                  <a:pt x="30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2" y="0"/>
                  <a:pt x="20" y="1"/>
                  <a:pt x="18" y="3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30"/>
                  <a:pt x="1" y="34"/>
                  <a:pt x="4" y="36"/>
                </a:cubicBezTo>
                <a:cubicBezTo>
                  <a:pt x="4" y="36"/>
                  <a:pt x="4" y="36"/>
                  <a:pt x="4" y="37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2" y="50"/>
                  <a:pt x="22" y="50"/>
                </a:cubicBezTo>
                <a:cubicBezTo>
                  <a:pt x="22" y="33"/>
                  <a:pt x="22" y="33"/>
                  <a:pt x="22" y="33"/>
                </a:cubicBezTo>
                <a:cubicBezTo>
                  <a:pt x="17" y="29"/>
                  <a:pt x="17" y="29"/>
                  <a:pt x="17" y="29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14" y="87"/>
                  <a:pt x="14" y="87"/>
                  <a:pt x="14" y="87"/>
                </a:cubicBezTo>
                <a:cubicBezTo>
                  <a:pt x="13" y="88"/>
                  <a:pt x="13" y="89"/>
                  <a:pt x="13" y="91"/>
                </a:cubicBezTo>
                <a:cubicBezTo>
                  <a:pt x="13" y="92"/>
                  <a:pt x="13" y="93"/>
                  <a:pt x="14" y="94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4" y="122"/>
                  <a:pt x="29" y="124"/>
                  <a:pt x="33" y="122"/>
                </a:cubicBezTo>
                <a:cubicBezTo>
                  <a:pt x="38" y="121"/>
                  <a:pt x="40" y="116"/>
                  <a:pt x="38" y="112"/>
                </a:cubicBezTo>
                <a:cubicBezTo>
                  <a:pt x="30" y="91"/>
                  <a:pt x="30" y="91"/>
                  <a:pt x="30" y="91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62" y="90"/>
                  <a:pt x="62" y="90"/>
                  <a:pt x="62" y="9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5"/>
                  <a:pt x="55" y="119"/>
                  <a:pt x="59" y="121"/>
                </a:cubicBezTo>
                <a:cubicBezTo>
                  <a:pt x="63" y="123"/>
                  <a:pt x="68" y="121"/>
                  <a:pt x="70" y="116"/>
                </a:cubicBezTo>
                <a:cubicBezTo>
                  <a:pt x="79" y="93"/>
                  <a:pt x="79" y="93"/>
                  <a:pt x="79" y="93"/>
                </a:cubicBezTo>
                <a:cubicBezTo>
                  <a:pt x="79" y="92"/>
                  <a:pt x="79" y="90"/>
                  <a:pt x="79" y="89"/>
                </a:cubicBezTo>
                <a:cubicBezTo>
                  <a:pt x="79" y="88"/>
                  <a:pt x="79" y="87"/>
                  <a:pt x="79" y="86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19"/>
                  <a:pt x="68" y="19"/>
                  <a:pt x="68" y="19"/>
                </a:cubicBezTo>
                <a:cubicBezTo>
                  <a:pt x="78" y="35"/>
                  <a:pt x="78" y="35"/>
                  <a:pt x="78" y="35"/>
                </a:cubicBezTo>
                <a:cubicBezTo>
                  <a:pt x="79" y="35"/>
                  <a:pt x="79" y="35"/>
                  <a:pt x="79" y="35"/>
                </a:cubicBezTo>
                <a:cubicBezTo>
                  <a:pt x="86" y="56"/>
                  <a:pt x="86" y="56"/>
                  <a:pt x="86" y="56"/>
                </a:cubicBezTo>
                <a:cubicBezTo>
                  <a:pt x="87" y="58"/>
                  <a:pt x="89" y="59"/>
                  <a:pt x="91" y="6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91" y="121"/>
                  <a:pt x="91" y="122"/>
                  <a:pt x="92" y="122"/>
                </a:cubicBezTo>
                <a:cubicBezTo>
                  <a:pt x="93" y="122"/>
                  <a:pt x="94" y="121"/>
                  <a:pt x="94" y="12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7" y="59"/>
                  <a:pt x="99" y="57"/>
                  <a:pt x="99" y="54"/>
                </a:cubicBezTo>
                <a:cubicBezTo>
                  <a:pt x="100" y="55"/>
                  <a:pt x="101" y="56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8"/>
                  <a:pt x="102" y="59"/>
                  <a:pt x="103" y="59"/>
                </a:cubicBezTo>
                <a:cubicBezTo>
                  <a:pt x="103" y="59"/>
                  <a:pt x="104" y="58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4"/>
                  <a:pt x="102" y="51"/>
                  <a:pt x="98" y="50"/>
                </a:cubicBez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341563"/>
            <a:ext cx="65088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Freeform 57"/>
          <p:cNvSpPr>
            <a:spLocks/>
          </p:cNvSpPr>
          <p:nvPr/>
        </p:nvSpPr>
        <p:spPr bwMode="auto">
          <a:xfrm>
            <a:off x="7007225" y="1733550"/>
            <a:ext cx="711200" cy="946150"/>
          </a:xfrm>
          <a:custGeom>
            <a:avLst/>
            <a:gdLst>
              <a:gd name="T0" fmla="*/ 90 w 98"/>
              <a:gd name="T1" fmla="*/ 0 h 130"/>
              <a:gd name="T2" fmla="*/ 90 w 98"/>
              <a:gd name="T3" fmla="*/ 0 h 130"/>
              <a:gd name="T4" fmla="*/ 4 w 98"/>
              <a:gd name="T5" fmla="*/ 35 h 130"/>
              <a:gd name="T6" fmla="*/ 4 w 98"/>
              <a:gd name="T7" fmla="*/ 35 h 130"/>
              <a:gd name="T8" fmla="*/ 3 w 98"/>
              <a:gd name="T9" fmla="*/ 36 h 130"/>
              <a:gd name="T10" fmla="*/ 3 w 98"/>
              <a:gd name="T11" fmla="*/ 48 h 130"/>
              <a:gd name="T12" fmla="*/ 9 w 98"/>
              <a:gd name="T13" fmla="*/ 53 h 130"/>
              <a:gd name="T14" fmla="*/ 79 w 98"/>
              <a:gd name="T15" fmla="*/ 124 h 130"/>
              <a:gd name="T16" fmla="*/ 82 w 98"/>
              <a:gd name="T17" fmla="*/ 126 h 130"/>
              <a:gd name="T18" fmla="*/ 82 w 98"/>
              <a:gd name="T19" fmla="*/ 126 h 130"/>
              <a:gd name="T20" fmla="*/ 83 w 98"/>
              <a:gd name="T21" fmla="*/ 128 h 130"/>
              <a:gd name="T22" fmla="*/ 90 w 98"/>
              <a:gd name="T23" fmla="*/ 130 h 130"/>
              <a:gd name="T24" fmla="*/ 90 w 98"/>
              <a:gd name="T25" fmla="*/ 130 h 130"/>
              <a:gd name="T26" fmla="*/ 98 w 98"/>
              <a:gd name="T27" fmla="*/ 122 h 130"/>
              <a:gd name="T28" fmla="*/ 98 w 98"/>
              <a:gd name="T29" fmla="*/ 119 h 130"/>
              <a:gd name="T30" fmla="*/ 98 w 98"/>
              <a:gd name="T31" fmla="*/ 116 h 130"/>
              <a:gd name="T32" fmla="*/ 98 w 98"/>
              <a:gd name="T33" fmla="*/ 76 h 130"/>
              <a:gd name="T34" fmla="*/ 98 w 98"/>
              <a:gd name="T35" fmla="*/ 16 h 130"/>
              <a:gd name="T36" fmla="*/ 98 w 98"/>
              <a:gd name="T37" fmla="*/ 8 h 130"/>
              <a:gd name="T38" fmla="*/ 90 w 98"/>
              <a:gd name="T3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0">
                <a:moveTo>
                  <a:pt x="90" y="0"/>
                </a:moveTo>
                <a:cubicBezTo>
                  <a:pt x="90" y="0"/>
                  <a:pt x="90" y="0"/>
                  <a:pt x="90" y="0"/>
                </a:cubicBezTo>
                <a:cubicBezTo>
                  <a:pt x="57" y="0"/>
                  <a:pt x="26" y="13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3" y="36"/>
                </a:cubicBezTo>
                <a:cubicBezTo>
                  <a:pt x="0" y="39"/>
                  <a:pt x="0" y="44"/>
                  <a:pt x="3" y="48"/>
                </a:cubicBezTo>
                <a:cubicBezTo>
                  <a:pt x="9" y="53"/>
                  <a:pt x="9" y="53"/>
                  <a:pt x="9" y="53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5" y="129"/>
                  <a:pt x="87" y="130"/>
                  <a:pt x="90" y="130"/>
                </a:cubicBezTo>
                <a:cubicBezTo>
                  <a:pt x="90" y="130"/>
                  <a:pt x="90" y="130"/>
                  <a:pt x="90" y="130"/>
                </a:cubicBezTo>
                <a:cubicBezTo>
                  <a:pt x="95" y="130"/>
                  <a:pt x="98" y="126"/>
                  <a:pt x="98" y="122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76"/>
                  <a:pt x="98" y="76"/>
                  <a:pt x="98" y="76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4"/>
                  <a:pt x="95" y="0"/>
                  <a:pt x="9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58"/>
          <p:cNvSpPr>
            <a:spLocks/>
          </p:cNvSpPr>
          <p:nvPr/>
        </p:nvSpPr>
        <p:spPr bwMode="auto">
          <a:xfrm>
            <a:off x="7734300" y="1733550"/>
            <a:ext cx="717550" cy="946150"/>
          </a:xfrm>
          <a:custGeom>
            <a:avLst/>
            <a:gdLst>
              <a:gd name="T0" fmla="*/ 96 w 99"/>
              <a:gd name="T1" fmla="*/ 36 h 130"/>
              <a:gd name="T2" fmla="*/ 94 w 99"/>
              <a:gd name="T3" fmla="*/ 35 h 130"/>
              <a:gd name="T4" fmla="*/ 95 w 99"/>
              <a:gd name="T5" fmla="*/ 35 h 130"/>
              <a:gd name="T6" fmla="*/ 9 w 99"/>
              <a:gd name="T7" fmla="*/ 0 h 130"/>
              <a:gd name="T8" fmla="*/ 9 w 99"/>
              <a:gd name="T9" fmla="*/ 0 h 130"/>
              <a:gd name="T10" fmla="*/ 0 w 99"/>
              <a:gd name="T11" fmla="*/ 8 h 130"/>
              <a:gd name="T12" fmla="*/ 0 w 99"/>
              <a:gd name="T13" fmla="*/ 16 h 130"/>
              <a:gd name="T14" fmla="*/ 0 w 99"/>
              <a:gd name="T15" fmla="*/ 76 h 130"/>
              <a:gd name="T16" fmla="*/ 0 w 99"/>
              <a:gd name="T17" fmla="*/ 116 h 130"/>
              <a:gd name="T18" fmla="*/ 0 w 99"/>
              <a:gd name="T19" fmla="*/ 119 h 130"/>
              <a:gd name="T20" fmla="*/ 0 w 99"/>
              <a:gd name="T21" fmla="*/ 122 h 130"/>
              <a:gd name="T22" fmla="*/ 9 w 99"/>
              <a:gd name="T23" fmla="*/ 130 h 130"/>
              <a:gd name="T24" fmla="*/ 9 w 99"/>
              <a:gd name="T25" fmla="*/ 130 h 130"/>
              <a:gd name="T26" fmla="*/ 16 w 99"/>
              <a:gd name="T27" fmla="*/ 128 h 130"/>
              <a:gd name="T28" fmla="*/ 17 w 99"/>
              <a:gd name="T29" fmla="*/ 126 h 130"/>
              <a:gd name="T30" fmla="*/ 17 w 99"/>
              <a:gd name="T31" fmla="*/ 126 h 130"/>
              <a:gd name="T32" fmla="*/ 20 w 99"/>
              <a:gd name="T33" fmla="*/ 124 h 130"/>
              <a:gd name="T34" fmla="*/ 90 w 99"/>
              <a:gd name="T35" fmla="*/ 53 h 130"/>
              <a:gd name="T36" fmla="*/ 96 w 99"/>
              <a:gd name="T37" fmla="*/ 48 h 130"/>
              <a:gd name="T38" fmla="*/ 96 w 99"/>
              <a:gd name="T39" fmla="*/ 3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0">
                <a:moveTo>
                  <a:pt x="96" y="36"/>
                </a:moveTo>
                <a:cubicBezTo>
                  <a:pt x="95" y="35"/>
                  <a:pt x="95" y="35"/>
                  <a:pt x="94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72" y="13"/>
                  <a:pt x="42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6"/>
                  <a:pt x="4" y="130"/>
                  <a:pt x="9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2" y="130"/>
                  <a:pt x="14" y="129"/>
                  <a:pt x="16" y="128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90" y="53"/>
                  <a:pt x="90" y="53"/>
                  <a:pt x="90" y="53"/>
                </a:cubicBezTo>
                <a:cubicBezTo>
                  <a:pt x="96" y="48"/>
                  <a:pt x="96" y="48"/>
                  <a:pt x="96" y="48"/>
                </a:cubicBezTo>
                <a:cubicBezTo>
                  <a:pt x="99" y="44"/>
                  <a:pt x="99" y="39"/>
                  <a:pt x="96" y="36"/>
                </a:cubicBez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59"/>
          <p:cNvSpPr>
            <a:spLocks/>
          </p:cNvSpPr>
          <p:nvPr/>
        </p:nvSpPr>
        <p:spPr bwMode="auto">
          <a:xfrm>
            <a:off x="7820025" y="2082800"/>
            <a:ext cx="950913" cy="712788"/>
          </a:xfrm>
          <a:custGeom>
            <a:avLst/>
            <a:gdLst>
              <a:gd name="T0" fmla="*/ 131 w 131"/>
              <a:gd name="T1" fmla="*/ 88 h 98"/>
              <a:gd name="T2" fmla="*/ 96 w 131"/>
              <a:gd name="T3" fmla="*/ 3 h 98"/>
              <a:gd name="T4" fmla="*/ 96 w 131"/>
              <a:gd name="T5" fmla="*/ 3 h 98"/>
              <a:gd name="T6" fmla="*/ 84 w 131"/>
              <a:gd name="T7" fmla="*/ 3 h 98"/>
              <a:gd name="T8" fmla="*/ 78 w 131"/>
              <a:gd name="T9" fmla="*/ 9 h 98"/>
              <a:gd name="T10" fmla="*/ 36 w 131"/>
              <a:gd name="T11" fmla="*/ 51 h 98"/>
              <a:gd name="T12" fmla="*/ 7 w 131"/>
              <a:gd name="T13" fmla="*/ 79 h 98"/>
              <a:gd name="T14" fmla="*/ 5 w 131"/>
              <a:gd name="T15" fmla="*/ 81 h 98"/>
              <a:gd name="T16" fmla="*/ 3 w 131"/>
              <a:gd name="T17" fmla="*/ 83 h 98"/>
              <a:gd name="T18" fmla="*/ 3 w 131"/>
              <a:gd name="T19" fmla="*/ 95 h 98"/>
              <a:gd name="T20" fmla="*/ 4 w 131"/>
              <a:gd name="T21" fmla="*/ 95 h 98"/>
              <a:gd name="T22" fmla="*/ 10 w 131"/>
              <a:gd name="T23" fmla="*/ 98 h 98"/>
              <a:gd name="T24" fmla="*/ 12 w 131"/>
              <a:gd name="T25" fmla="*/ 98 h 98"/>
              <a:gd name="T26" fmla="*/ 12 w 131"/>
              <a:gd name="T27" fmla="*/ 98 h 98"/>
              <a:gd name="T28" fmla="*/ 15 w 131"/>
              <a:gd name="T29" fmla="*/ 98 h 98"/>
              <a:gd name="T30" fmla="*/ 115 w 131"/>
              <a:gd name="T31" fmla="*/ 98 h 98"/>
              <a:gd name="T32" fmla="*/ 123 w 131"/>
              <a:gd name="T33" fmla="*/ 98 h 98"/>
              <a:gd name="T34" fmla="*/ 131 w 131"/>
              <a:gd name="T35" fmla="*/ 90 h 98"/>
              <a:gd name="T36" fmla="*/ 131 w 131"/>
              <a:gd name="T37" fmla="*/ 8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1" h="98">
                <a:moveTo>
                  <a:pt x="131" y="88"/>
                </a:moveTo>
                <a:cubicBezTo>
                  <a:pt x="131" y="58"/>
                  <a:pt x="119" y="27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2" y="0"/>
                  <a:pt x="87" y="0"/>
                  <a:pt x="84" y="3"/>
                </a:cubicBezTo>
                <a:cubicBezTo>
                  <a:pt x="78" y="9"/>
                  <a:pt x="78" y="9"/>
                  <a:pt x="78" y="9"/>
                </a:cubicBezTo>
                <a:cubicBezTo>
                  <a:pt x="36" y="51"/>
                  <a:pt x="36" y="51"/>
                  <a:pt x="36" y="51"/>
                </a:cubicBezTo>
                <a:cubicBezTo>
                  <a:pt x="7" y="79"/>
                  <a:pt x="7" y="79"/>
                  <a:pt x="7" y="79"/>
                </a:cubicBezTo>
                <a:cubicBezTo>
                  <a:pt x="5" y="81"/>
                  <a:pt x="5" y="81"/>
                  <a:pt x="5" y="81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86"/>
                  <a:pt x="0" y="92"/>
                  <a:pt x="3" y="95"/>
                </a:cubicBezTo>
                <a:cubicBezTo>
                  <a:pt x="3" y="95"/>
                  <a:pt x="3" y="95"/>
                  <a:pt x="4" y="95"/>
                </a:cubicBezTo>
                <a:cubicBezTo>
                  <a:pt x="5" y="97"/>
                  <a:pt x="7" y="98"/>
                  <a:pt x="10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7" y="98"/>
                  <a:pt x="131" y="95"/>
                  <a:pt x="131" y="90"/>
                </a:cubicBezTo>
                <a:cubicBezTo>
                  <a:pt x="131" y="89"/>
                  <a:pt x="131" y="89"/>
                  <a:pt x="131" y="88"/>
                </a:cubicBez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60"/>
          <p:cNvSpPr>
            <a:spLocks/>
          </p:cNvSpPr>
          <p:nvPr/>
        </p:nvSpPr>
        <p:spPr bwMode="auto">
          <a:xfrm>
            <a:off x="6681788" y="2082800"/>
            <a:ext cx="949325" cy="712788"/>
          </a:xfrm>
          <a:custGeom>
            <a:avLst/>
            <a:gdLst>
              <a:gd name="T0" fmla="*/ 127 w 131"/>
              <a:gd name="T1" fmla="*/ 83 h 98"/>
              <a:gd name="T2" fmla="*/ 126 w 131"/>
              <a:gd name="T3" fmla="*/ 81 h 98"/>
              <a:gd name="T4" fmla="*/ 123 w 131"/>
              <a:gd name="T5" fmla="*/ 79 h 98"/>
              <a:gd name="T6" fmla="*/ 95 w 131"/>
              <a:gd name="T7" fmla="*/ 51 h 98"/>
              <a:gd name="T8" fmla="*/ 53 w 131"/>
              <a:gd name="T9" fmla="*/ 9 h 98"/>
              <a:gd name="T10" fmla="*/ 47 w 131"/>
              <a:gd name="T11" fmla="*/ 3 h 98"/>
              <a:gd name="T12" fmla="*/ 35 w 131"/>
              <a:gd name="T13" fmla="*/ 3 h 98"/>
              <a:gd name="T14" fmla="*/ 35 w 131"/>
              <a:gd name="T15" fmla="*/ 3 h 98"/>
              <a:gd name="T16" fmla="*/ 0 w 131"/>
              <a:gd name="T17" fmla="*/ 88 h 98"/>
              <a:gd name="T18" fmla="*/ 0 w 131"/>
              <a:gd name="T19" fmla="*/ 88 h 98"/>
              <a:gd name="T20" fmla="*/ 0 w 131"/>
              <a:gd name="T21" fmla="*/ 90 h 98"/>
              <a:gd name="T22" fmla="*/ 8 w 131"/>
              <a:gd name="T23" fmla="*/ 98 h 98"/>
              <a:gd name="T24" fmla="*/ 16 w 131"/>
              <a:gd name="T25" fmla="*/ 98 h 98"/>
              <a:gd name="T26" fmla="*/ 116 w 131"/>
              <a:gd name="T27" fmla="*/ 98 h 98"/>
              <a:gd name="T28" fmla="*/ 119 w 131"/>
              <a:gd name="T29" fmla="*/ 98 h 98"/>
              <a:gd name="T30" fmla="*/ 119 w 131"/>
              <a:gd name="T31" fmla="*/ 98 h 98"/>
              <a:gd name="T32" fmla="*/ 121 w 131"/>
              <a:gd name="T33" fmla="*/ 98 h 98"/>
              <a:gd name="T34" fmla="*/ 127 w 131"/>
              <a:gd name="T35" fmla="*/ 95 h 98"/>
              <a:gd name="T36" fmla="*/ 127 w 131"/>
              <a:gd name="T37" fmla="*/ 95 h 98"/>
              <a:gd name="T38" fmla="*/ 127 w 131"/>
              <a:gd name="T39" fmla="*/ 8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8">
                <a:moveTo>
                  <a:pt x="127" y="83"/>
                </a:moveTo>
                <a:cubicBezTo>
                  <a:pt x="126" y="81"/>
                  <a:pt x="126" y="81"/>
                  <a:pt x="126" y="81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95" y="51"/>
                  <a:pt x="95" y="51"/>
                  <a:pt x="95" y="51"/>
                </a:cubicBezTo>
                <a:cubicBezTo>
                  <a:pt x="53" y="9"/>
                  <a:pt x="53" y="9"/>
                  <a:pt x="53" y="9"/>
                </a:cubicBezTo>
                <a:cubicBezTo>
                  <a:pt x="47" y="3"/>
                  <a:pt x="47" y="3"/>
                  <a:pt x="47" y="3"/>
                </a:cubicBezTo>
                <a:cubicBezTo>
                  <a:pt x="44" y="0"/>
                  <a:pt x="38" y="0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12" y="27"/>
                  <a:pt x="0" y="5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0" y="89"/>
                  <a:pt x="0" y="90"/>
                </a:cubicBezTo>
                <a:cubicBezTo>
                  <a:pt x="0" y="95"/>
                  <a:pt x="3" y="98"/>
                  <a:pt x="8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3" y="98"/>
                  <a:pt x="126" y="97"/>
                  <a:pt x="127" y="95"/>
                </a:cubicBezTo>
                <a:cubicBezTo>
                  <a:pt x="127" y="95"/>
                  <a:pt x="127" y="95"/>
                  <a:pt x="127" y="95"/>
                </a:cubicBezTo>
                <a:cubicBezTo>
                  <a:pt x="131" y="92"/>
                  <a:pt x="131" y="86"/>
                  <a:pt x="127" y="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61"/>
          <p:cNvSpPr>
            <a:spLocks/>
          </p:cNvSpPr>
          <p:nvPr/>
        </p:nvSpPr>
        <p:spPr bwMode="auto">
          <a:xfrm>
            <a:off x="7734300" y="2947988"/>
            <a:ext cx="717550" cy="952500"/>
          </a:xfrm>
          <a:custGeom>
            <a:avLst/>
            <a:gdLst>
              <a:gd name="T0" fmla="*/ 96 w 99"/>
              <a:gd name="T1" fmla="*/ 83 h 131"/>
              <a:gd name="T2" fmla="*/ 90 w 99"/>
              <a:gd name="T3" fmla="*/ 77 h 131"/>
              <a:gd name="T4" fmla="*/ 20 w 99"/>
              <a:gd name="T5" fmla="*/ 7 h 131"/>
              <a:gd name="T6" fmla="*/ 17 w 99"/>
              <a:gd name="T7" fmla="*/ 5 h 131"/>
              <a:gd name="T8" fmla="*/ 17 w 99"/>
              <a:gd name="T9" fmla="*/ 5 h 131"/>
              <a:gd name="T10" fmla="*/ 16 w 99"/>
              <a:gd name="T11" fmla="*/ 3 h 131"/>
              <a:gd name="T12" fmla="*/ 9 w 99"/>
              <a:gd name="T13" fmla="*/ 1 h 131"/>
              <a:gd name="T14" fmla="*/ 9 w 99"/>
              <a:gd name="T15" fmla="*/ 1 h 131"/>
              <a:gd name="T16" fmla="*/ 0 w 99"/>
              <a:gd name="T17" fmla="*/ 9 h 131"/>
              <a:gd name="T18" fmla="*/ 0 w 99"/>
              <a:gd name="T19" fmla="*/ 11 h 131"/>
              <a:gd name="T20" fmla="*/ 0 w 99"/>
              <a:gd name="T21" fmla="*/ 15 h 131"/>
              <a:gd name="T22" fmla="*/ 0 w 99"/>
              <a:gd name="T23" fmla="*/ 55 h 131"/>
              <a:gd name="T24" fmla="*/ 0 w 99"/>
              <a:gd name="T25" fmla="*/ 114 h 131"/>
              <a:gd name="T26" fmla="*/ 0 w 99"/>
              <a:gd name="T27" fmla="*/ 122 h 131"/>
              <a:gd name="T28" fmla="*/ 9 w 99"/>
              <a:gd name="T29" fmla="*/ 131 h 131"/>
              <a:gd name="T30" fmla="*/ 9 w 99"/>
              <a:gd name="T31" fmla="*/ 131 h 131"/>
              <a:gd name="T32" fmla="*/ 95 w 99"/>
              <a:gd name="T33" fmla="*/ 96 h 131"/>
              <a:gd name="T34" fmla="*/ 94 w 99"/>
              <a:gd name="T35" fmla="*/ 96 h 131"/>
              <a:gd name="T36" fmla="*/ 96 w 99"/>
              <a:gd name="T37" fmla="*/ 95 h 131"/>
              <a:gd name="T38" fmla="*/ 96 w 99"/>
              <a:gd name="T39" fmla="*/ 8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31">
                <a:moveTo>
                  <a:pt x="96" y="83"/>
                </a:moveTo>
                <a:cubicBezTo>
                  <a:pt x="90" y="77"/>
                  <a:pt x="90" y="77"/>
                  <a:pt x="90" y="77"/>
                </a:cubicBezTo>
                <a:cubicBezTo>
                  <a:pt x="20" y="7"/>
                  <a:pt x="20" y="7"/>
                  <a:pt x="20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2" y="0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4" y="1"/>
                  <a:pt x="0" y="4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4" y="131"/>
                  <a:pt x="9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42" y="131"/>
                  <a:pt x="72" y="117"/>
                  <a:pt x="95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5"/>
                  <a:pt x="95" y="95"/>
                  <a:pt x="96" y="95"/>
                </a:cubicBezTo>
                <a:cubicBezTo>
                  <a:pt x="99" y="91"/>
                  <a:pt x="99" y="86"/>
                  <a:pt x="96" y="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62"/>
          <p:cNvSpPr>
            <a:spLocks/>
          </p:cNvSpPr>
          <p:nvPr/>
        </p:nvSpPr>
        <p:spPr bwMode="auto">
          <a:xfrm>
            <a:off x="7007225" y="2947988"/>
            <a:ext cx="711200" cy="952500"/>
          </a:xfrm>
          <a:custGeom>
            <a:avLst/>
            <a:gdLst>
              <a:gd name="T0" fmla="*/ 90 w 98"/>
              <a:gd name="T1" fmla="*/ 1 h 131"/>
              <a:gd name="T2" fmla="*/ 90 w 98"/>
              <a:gd name="T3" fmla="*/ 1 h 131"/>
              <a:gd name="T4" fmla="*/ 83 w 98"/>
              <a:gd name="T5" fmla="*/ 3 h 131"/>
              <a:gd name="T6" fmla="*/ 82 w 98"/>
              <a:gd name="T7" fmla="*/ 5 h 131"/>
              <a:gd name="T8" fmla="*/ 82 w 98"/>
              <a:gd name="T9" fmla="*/ 5 h 131"/>
              <a:gd name="T10" fmla="*/ 79 w 98"/>
              <a:gd name="T11" fmla="*/ 7 h 131"/>
              <a:gd name="T12" fmla="*/ 9 w 98"/>
              <a:gd name="T13" fmla="*/ 77 h 131"/>
              <a:gd name="T14" fmla="*/ 3 w 98"/>
              <a:gd name="T15" fmla="*/ 83 h 131"/>
              <a:gd name="T16" fmla="*/ 3 w 98"/>
              <a:gd name="T17" fmla="*/ 95 h 131"/>
              <a:gd name="T18" fmla="*/ 4 w 98"/>
              <a:gd name="T19" fmla="*/ 96 h 131"/>
              <a:gd name="T20" fmla="*/ 4 w 98"/>
              <a:gd name="T21" fmla="*/ 96 h 131"/>
              <a:gd name="T22" fmla="*/ 90 w 98"/>
              <a:gd name="T23" fmla="*/ 131 h 131"/>
              <a:gd name="T24" fmla="*/ 90 w 98"/>
              <a:gd name="T25" fmla="*/ 131 h 131"/>
              <a:gd name="T26" fmla="*/ 98 w 98"/>
              <a:gd name="T27" fmla="*/ 122 h 131"/>
              <a:gd name="T28" fmla="*/ 98 w 98"/>
              <a:gd name="T29" fmla="*/ 114 h 131"/>
              <a:gd name="T30" fmla="*/ 98 w 98"/>
              <a:gd name="T31" fmla="*/ 55 h 131"/>
              <a:gd name="T32" fmla="*/ 98 w 98"/>
              <a:gd name="T33" fmla="*/ 15 h 131"/>
              <a:gd name="T34" fmla="*/ 98 w 98"/>
              <a:gd name="T35" fmla="*/ 11 h 131"/>
              <a:gd name="T36" fmla="*/ 98 w 98"/>
              <a:gd name="T37" fmla="*/ 9 h 131"/>
              <a:gd name="T38" fmla="*/ 90 w 98"/>
              <a:gd name="T39" fmla="*/ 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131">
                <a:moveTo>
                  <a:pt x="90" y="1"/>
                </a:moveTo>
                <a:cubicBezTo>
                  <a:pt x="90" y="1"/>
                  <a:pt x="90" y="1"/>
                  <a:pt x="90" y="1"/>
                </a:cubicBezTo>
                <a:cubicBezTo>
                  <a:pt x="87" y="0"/>
                  <a:pt x="85" y="1"/>
                  <a:pt x="83" y="3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79" y="7"/>
                  <a:pt x="79" y="7"/>
                  <a:pt x="79" y="7"/>
                </a:cubicBezTo>
                <a:cubicBezTo>
                  <a:pt x="9" y="77"/>
                  <a:pt x="9" y="77"/>
                  <a:pt x="9" y="77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86"/>
                  <a:pt x="0" y="91"/>
                  <a:pt x="3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6" y="117"/>
                  <a:pt x="57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5" y="131"/>
                  <a:pt x="98" y="127"/>
                  <a:pt x="98" y="122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98" y="55"/>
                  <a:pt x="98" y="55"/>
                  <a:pt x="98" y="5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1"/>
                  <a:pt x="98" y="11"/>
                  <a:pt x="98" y="11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4"/>
                  <a:pt x="95" y="1"/>
                  <a:pt x="9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63"/>
          <p:cNvSpPr>
            <a:spLocks/>
          </p:cNvSpPr>
          <p:nvPr/>
        </p:nvSpPr>
        <p:spPr bwMode="auto">
          <a:xfrm>
            <a:off x="6681788" y="2832100"/>
            <a:ext cx="949325" cy="720725"/>
          </a:xfrm>
          <a:custGeom>
            <a:avLst/>
            <a:gdLst>
              <a:gd name="T0" fmla="*/ 127 w 131"/>
              <a:gd name="T1" fmla="*/ 4 h 99"/>
              <a:gd name="T2" fmla="*/ 127 w 131"/>
              <a:gd name="T3" fmla="*/ 3 h 99"/>
              <a:gd name="T4" fmla="*/ 121 w 131"/>
              <a:gd name="T5" fmla="*/ 1 h 99"/>
              <a:gd name="T6" fmla="*/ 119 w 131"/>
              <a:gd name="T7" fmla="*/ 1 h 99"/>
              <a:gd name="T8" fmla="*/ 119 w 131"/>
              <a:gd name="T9" fmla="*/ 1 h 99"/>
              <a:gd name="T10" fmla="*/ 116 w 131"/>
              <a:gd name="T11" fmla="*/ 1 h 99"/>
              <a:gd name="T12" fmla="*/ 16 w 131"/>
              <a:gd name="T13" fmla="*/ 0 h 99"/>
              <a:gd name="T14" fmla="*/ 8 w 131"/>
              <a:gd name="T15" fmla="*/ 0 h 99"/>
              <a:gd name="T16" fmla="*/ 0 w 131"/>
              <a:gd name="T17" fmla="*/ 9 h 99"/>
              <a:gd name="T18" fmla="*/ 0 w 131"/>
              <a:gd name="T19" fmla="*/ 10 h 99"/>
              <a:gd name="T20" fmla="*/ 0 w 131"/>
              <a:gd name="T21" fmla="*/ 10 h 99"/>
              <a:gd name="T22" fmla="*/ 35 w 131"/>
              <a:gd name="T23" fmla="*/ 95 h 99"/>
              <a:gd name="T24" fmla="*/ 35 w 131"/>
              <a:gd name="T25" fmla="*/ 95 h 99"/>
              <a:gd name="T26" fmla="*/ 47 w 131"/>
              <a:gd name="T27" fmla="*/ 95 h 99"/>
              <a:gd name="T28" fmla="*/ 53 w 131"/>
              <a:gd name="T29" fmla="*/ 90 h 99"/>
              <a:gd name="T30" fmla="*/ 95 w 131"/>
              <a:gd name="T31" fmla="*/ 48 h 99"/>
              <a:gd name="T32" fmla="*/ 123 w 131"/>
              <a:gd name="T33" fmla="*/ 20 h 99"/>
              <a:gd name="T34" fmla="*/ 126 w 131"/>
              <a:gd name="T35" fmla="*/ 17 h 99"/>
              <a:gd name="T36" fmla="*/ 127 w 131"/>
              <a:gd name="T37" fmla="*/ 16 h 99"/>
              <a:gd name="T38" fmla="*/ 127 w 131"/>
              <a:gd name="T39" fmla="*/ 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99">
                <a:moveTo>
                  <a:pt x="127" y="4"/>
                </a:moveTo>
                <a:cubicBezTo>
                  <a:pt x="127" y="4"/>
                  <a:pt x="127" y="4"/>
                  <a:pt x="127" y="3"/>
                </a:cubicBezTo>
                <a:cubicBezTo>
                  <a:pt x="126" y="2"/>
                  <a:pt x="123" y="1"/>
                  <a:pt x="121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6" y="1"/>
                  <a:pt x="116" y="1"/>
                  <a:pt x="1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1"/>
                  <a:pt x="12" y="72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8" y="99"/>
                  <a:pt x="44" y="99"/>
                  <a:pt x="47" y="95"/>
                </a:cubicBezTo>
                <a:cubicBezTo>
                  <a:pt x="53" y="90"/>
                  <a:pt x="53" y="90"/>
                  <a:pt x="53" y="90"/>
                </a:cubicBezTo>
                <a:cubicBezTo>
                  <a:pt x="95" y="48"/>
                  <a:pt x="95" y="48"/>
                  <a:pt x="95" y="48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31" y="12"/>
                  <a:pt x="131" y="7"/>
                  <a:pt x="127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64"/>
          <p:cNvSpPr>
            <a:spLocks/>
          </p:cNvSpPr>
          <p:nvPr/>
        </p:nvSpPr>
        <p:spPr bwMode="auto">
          <a:xfrm>
            <a:off x="7820025" y="2832100"/>
            <a:ext cx="950913" cy="720725"/>
          </a:xfrm>
          <a:custGeom>
            <a:avLst/>
            <a:gdLst>
              <a:gd name="T0" fmla="*/ 131 w 131"/>
              <a:gd name="T1" fmla="*/ 10 h 99"/>
              <a:gd name="T2" fmla="*/ 131 w 131"/>
              <a:gd name="T3" fmla="*/ 9 h 99"/>
              <a:gd name="T4" fmla="*/ 123 w 131"/>
              <a:gd name="T5" fmla="*/ 0 h 99"/>
              <a:gd name="T6" fmla="*/ 115 w 131"/>
              <a:gd name="T7" fmla="*/ 0 h 99"/>
              <a:gd name="T8" fmla="*/ 15 w 131"/>
              <a:gd name="T9" fmla="*/ 1 h 99"/>
              <a:gd name="T10" fmla="*/ 12 w 131"/>
              <a:gd name="T11" fmla="*/ 1 h 99"/>
              <a:gd name="T12" fmla="*/ 12 w 131"/>
              <a:gd name="T13" fmla="*/ 1 h 99"/>
              <a:gd name="T14" fmla="*/ 10 w 131"/>
              <a:gd name="T15" fmla="*/ 1 h 99"/>
              <a:gd name="T16" fmla="*/ 4 w 131"/>
              <a:gd name="T17" fmla="*/ 3 h 99"/>
              <a:gd name="T18" fmla="*/ 3 w 131"/>
              <a:gd name="T19" fmla="*/ 4 h 99"/>
              <a:gd name="T20" fmla="*/ 3 w 131"/>
              <a:gd name="T21" fmla="*/ 16 h 99"/>
              <a:gd name="T22" fmla="*/ 5 w 131"/>
              <a:gd name="T23" fmla="*/ 17 h 99"/>
              <a:gd name="T24" fmla="*/ 7 w 131"/>
              <a:gd name="T25" fmla="*/ 20 h 99"/>
              <a:gd name="T26" fmla="*/ 36 w 131"/>
              <a:gd name="T27" fmla="*/ 48 h 99"/>
              <a:gd name="T28" fmla="*/ 78 w 131"/>
              <a:gd name="T29" fmla="*/ 90 h 99"/>
              <a:gd name="T30" fmla="*/ 84 w 131"/>
              <a:gd name="T31" fmla="*/ 95 h 99"/>
              <a:gd name="T32" fmla="*/ 96 w 131"/>
              <a:gd name="T33" fmla="*/ 95 h 99"/>
              <a:gd name="T34" fmla="*/ 96 w 131"/>
              <a:gd name="T35" fmla="*/ 95 h 99"/>
              <a:gd name="T36" fmla="*/ 131 w 131"/>
              <a:gd name="T37" fmla="*/ 1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1" h="99">
                <a:moveTo>
                  <a:pt x="131" y="10"/>
                </a:moveTo>
                <a:cubicBezTo>
                  <a:pt x="131" y="10"/>
                  <a:pt x="131" y="9"/>
                  <a:pt x="131" y="9"/>
                </a:cubicBezTo>
                <a:cubicBezTo>
                  <a:pt x="131" y="4"/>
                  <a:pt x="127" y="0"/>
                  <a:pt x="123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7" y="1"/>
                  <a:pt x="5" y="2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0" y="7"/>
                  <a:pt x="0" y="12"/>
                  <a:pt x="3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36" y="48"/>
                  <a:pt x="36" y="48"/>
                  <a:pt x="36" y="48"/>
                </a:cubicBezTo>
                <a:cubicBezTo>
                  <a:pt x="78" y="90"/>
                  <a:pt x="78" y="90"/>
                  <a:pt x="78" y="90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99"/>
                  <a:pt x="92" y="99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119" y="72"/>
                  <a:pt x="131" y="41"/>
                  <a:pt x="131" y="10"/>
                </a:cubicBez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65"/>
          <p:cNvSpPr>
            <a:spLocks/>
          </p:cNvSpPr>
          <p:nvPr/>
        </p:nvSpPr>
        <p:spPr bwMode="auto">
          <a:xfrm>
            <a:off x="8299450" y="3435350"/>
            <a:ext cx="2316163" cy="465138"/>
          </a:xfrm>
          <a:custGeom>
            <a:avLst/>
            <a:gdLst>
              <a:gd name="T0" fmla="*/ 690 w 1459"/>
              <a:gd name="T1" fmla="*/ 0 h 293"/>
              <a:gd name="T2" fmla="*/ 626 w 1459"/>
              <a:gd name="T3" fmla="*/ 83 h 293"/>
              <a:gd name="T4" fmla="*/ 626 w 1459"/>
              <a:gd name="T5" fmla="*/ 83 h 293"/>
              <a:gd name="T6" fmla="*/ 512 w 1459"/>
              <a:gd name="T7" fmla="*/ 239 h 293"/>
              <a:gd name="T8" fmla="*/ 78 w 1459"/>
              <a:gd name="T9" fmla="*/ 239 h 293"/>
              <a:gd name="T10" fmla="*/ 78 w 1459"/>
              <a:gd name="T11" fmla="*/ 239 h 293"/>
              <a:gd name="T12" fmla="*/ 37 w 1459"/>
              <a:gd name="T13" fmla="*/ 239 h 293"/>
              <a:gd name="T14" fmla="*/ 0 w 1459"/>
              <a:gd name="T15" fmla="*/ 293 h 293"/>
              <a:gd name="T16" fmla="*/ 78 w 1459"/>
              <a:gd name="T17" fmla="*/ 293 h 293"/>
              <a:gd name="T18" fmla="*/ 316 w 1459"/>
              <a:gd name="T19" fmla="*/ 293 h 293"/>
              <a:gd name="T20" fmla="*/ 535 w 1459"/>
              <a:gd name="T21" fmla="*/ 293 h 293"/>
              <a:gd name="T22" fmla="*/ 594 w 1459"/>
              <a:gd name="T23" fmla="*/ 211 h 293"/>
              <a:gd name="T24" fmla="*/ 594 w 1459"/>
              <a:gd name="T25" fmla="*/ 211 h 293"/>
              <a:gd name="T26" fmla="*/ 713 w 1459"/>
              <a:gd name="T27" fmla="*/ 55 h 293"/>
              <a:gd name="T28" fmla="*/ 1422 w 1459"/>
              <a:gd name="T29" fmla="*/ 55 h 293"/>
              <a:gd name="T30" fmla="*/ 1459 w 1459"/>
              <a:gd name="T31" fmla="*/ 0 h 293"/>
              <a:gd name="T32" fmla="*/ 690 w 1459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59" h="293">
                <a:moveTo>
                  <a:pt x="690" y="0"/>
                </a:moveTo>
                <a:lnTo>
                  <a:pt x="626" y="83"/>
                </a:lnTo>
                <a:lnTo>
                  <a:pt x="626" y="83"/>
                </a:lnTo>
                <a:lnTo>
                  <a:pt x="512" y="239"/>
                </a:lnTo>
                <a:lnTo>
                  <a:pt x="78" y="239"/>
                </a:lnTo>
                <a:lnTo>
                  <a:pt x="78" y="239"/>
                </a:lnTo>
                <a:lnTo>
                  <a:pt x="37" y="239"/>
                </a:lnTo>
                <a:lnTo>
                  <a:pt x="0" y="293"/>
                </a:lnTo>
                <a:lnTo>
                  <a:pt x="78" y="293"/>
                </a:lnTo>
                <a:lnTo>
                  <a:pt x="316" y="293"/>
                </a:lnTo>
                <a:lnTo>
                  <a:pt x="535" y="293"/>
                </a:lnTo>
                <a:lnTo>
                  <a:pt x="594" y="211"/>
                </a:lnTo>
                <a:lnTo>
                  <a:pt x="594" y="211"/>
                </a:lnTo>
                <a:lnTo>
                  <a:pt x="713" y="55"/>
                </a:lnTo>
                <a:lnTo>
                  <a:pt x="1422" y="55"/>
                </a:lnTo>
                <a:lnTo>
                  <a:pt x="1459" y="0"/>
                </a:lnTo>
                <a:lnTo>
                  <a:pt x="690" y="0"/>
                </a:ln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66"/>
          <p:cNvSpPr>
            <a:spLocks/>
          </p:cNvSpPr>
          <p:nvPr/>
        </p:nvSpPr>
        <p:spPr bwMode="auto">
          <a:xfrm>
            <a:off x="8299450" y="1625600"/>
            <a:ext cx="2316163" cy="465138"/>
          </a:xfrm>
          <a:custGeom>
            <a:avLst/>
            <a:gdLst>
              <a:gd name="T0" fmla="*/ 690 w 1459"/>
              <a:gd name="T1" fmla="*/ 293 h 293"/>
              <a:gd name="T2" fmla="*/ 626 w 1459"/>
              <a:gd name="T3" fmla="*/ 210 h 293"/>
              <a:gd name="T4" fmla="*/ 626 w 1459"/>
              <a:gd name="T5" fmla="*/ 210 h 293"/>
              <a:gd name="T6" fmla="*/ 512 w 1459"/>
              <a:gd name="T7" fmla="*/ 55 h 293"/>
              <a:gd name="T8" fmla="*/ 78 w 1459"/>
              <a:gd name="T9" fmla="*/ 55 h 293"/>
              <a:gd name="T10" fmla="*/ 78 w 1459"/>
              <a:gd name="T11" fmla="*/ 55 h 293"/>
              <a:gd name="T12" fmla="*/ 37 w 1459"/>
              <a:gd name="T13" fmla="*/ 55 h 293"/>
              <a:gd name="T14" fmla="*/ 0 w 1459"/>
              <a:gd name="T15" fmla="*/ 0 h 293"/>
              <a:gd name="T16" fmla="*/ 78 w 1459"/>
              <a:gd name="T17" fmla="*/ 0 h 293"/>
              <a:gd name="T18" fmla="*/ 316 w 1459"/>
              <a:gd name="T19" fmla="*/ 0 h 293"/>
              <a:gd name="T20" fmla="*/ 535 w 1459"/>
              <a:gd name="T21" fmla="*/ 0 h 293"/>
              <a:gd name="T22" fmla="*/ 594 w 1459"/>
              <a:gd name="T23" fmla="*/ 82 h 293"/>
              <a:gd name="T24" fmla="*/ 594 w 1459"/>
              <a:gd name="T25" fmla="*/ 82 h 293"/>
              <a:gd name="T26" fmla="*/ 713 w 1459"/>
              <a:gd name="T27" fmla="*/ 238 h 293"/>
              <a:gd name="T28" fmla="*/ 1422 w 1459"/>
              <a:gd name="T29" fmla="*/ 238 h 293"/>
              <a:gd name="T30" fmla="*/ 1459 w 1459"/>
              <a:gd name="T31" fmla="*/ 293 h 293"/>
              <a:gd name="T32" fmla="*/ 690 w 1459"/>
              <a:gd name="T33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59" h="293">
                <a:moveTo>
                  <a:pt x="690" y="293"/>
                </a:moveTo>
                <a:lnTo>
                  <a:pt x="626" y="210"/>
                </a:lnTo>
                <a:lnTo>
                  <a:pt x="626" y="210"/>
                </a:lnTo>
                <a:lnTo>
                  <a:pt x="512" y="55"/>
                </a:lnTo>
                <a:lnTo>
                  <a:pt x="78" y="55"/>
                </a:lnTo>
                <a:lnTo>
                  <a:pt x="78" y="55"/>
                </a:lnTo>
                <a:lnTo>
                  <a:pt x="37" y="55"/>
                </a:lnTo>
                <a:lnTo>
                  <a:pt x="0" y="0"/>
                </a:lnTo>
                <a:lnTo>
                  <a:pt x="78" y="0"/>
                </a:lnTo>
                <a:lnTo>
                  <a:pt x="316" y="0"/>
                </a:lnTo>
                <a:lnTo>
                  <a:pt x="535" y="0"/>
                </a:lnTo>
                <a:lnTo>
                  <a:pt x="594" y="82"/>
                </a:lnTo>
                <a:lnTo>
                  <a:pt x="594" y="82"/>
                </a:lnTo>
                <a:lnTo>
                  <a:pt x="713" y="238"/>
                </a:lnTo>
                <a:lnTo>
                  <a:pt x="1422" y="238"/>
                </a:lnTo>
                <a:lnTo>
                  <a:pt x="1459" y="293"/>
                </a:lnTo>
                <a:lnTo>
                  <a:pt x="690" y="293"/>
                </a:ln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文本框 146"/>
          <p:cNvSpPr txBox="1"/>
          <p:nvPr/>
        </p:nvSpPr>
        <p:spPr>
          <a:xfrm>
            <a:off x="4565405" y="343022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DDE100"/>
                </a:solidFill>
                <a:latin typeface="Arial Black" panose="020B0A04020102020204" pitchFamily="34" charset="0"/>
              </a:rPr>
              <a:t>50%</a:t>
            </a:r>
            <a:endParaRPr lang="zh-CN" altLang="en-US" sz="3600" dirty="0">
              <a:solidFill>
                <a:srgbClr val="DDE100"/>
              </a:solidFill>
              <a:latin typeface="Arial Black" panose="020B0A04020102020204" pitchFamily="34" charset="0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9344383" y="3471789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31A8E1"/>
                </a:solidFill>
                <a:latin typeface="Arial Black" panose="020B0A04020102020204" pitchFamily="34" charset="0"/>
              </a:rPr>
              <a:t>37.5%</a:t>
            </a:r>
            <a:endParaRPr lang="zh-CN" altLang="en-US" sz="3200" dirty="0">
              <a:solidFill>
                <a:srgbClr val="31A8E1"/>
              </a:solidFill>
              <a:latin typeface="Arial Black" panose="020B0A04020102020204" pitchFamily="34" charset="0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4505742" y="6117938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8FC322"/>
                </a:solidFill>
                <a:latin typeface="Arial Black" panose="020B0A04020102020204" pitchFamily="34" charset="0"/>
              </a:rPr>
              <a:t>8</a:t>
            </a:r>
            <a:r>
              <a:rPr lang="en-US" altLang="zh-CN" sz="3200" dirty="0" smtClean="0">
                <a:solidFill>
                  <a:srgbClr val="8FC322"/>
                </a:solidFill>
                <a:latin typeface="Arial Black" panose="020B0A04020102020204" pitchFamily="34" charset="0"/>
              </a:rPr>
              <a:t>7.5%</a:t>
            </a:r>
            <a:endParaRPr lang="zh-CN" altLang="en-US" sz="3200" dirty="0">
              <a:solidFill>
                <a:srgbClr val="8FC322"/>
              </a:solidFill>
              <a:latin typeface="Arial Black" panose="020B0A04020102020204" pitchFamily="34" charset="0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9375071" y="606107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39800"/>
                </a:solidFill>
                <a:latin typeface="Arial Black" panose="020B0A04020102020204" pitchFamily="34" charset="0"/>
              </a:rPr>
              <a:t>75%</a:t>
            </a:r>
            <a:endParaRPr lang="zh-CN" altLang="en-US" sz="3600" dirty="0">
              <a:solidFill>
                <a:srgbClr val="F398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9"/>
          <p:cNvSpPr>
            <a:spLocks/>
          </p:cNvSpPr>
          <p:nvPr/>
        </p:nvSpPr>
        <p:spPr bwMode="auto">
          <a:xfrm>
            <a:off x="3859213" y="4579938"/>
            <a:ext cx="1687512" cy="2193925"/>
          </a:xfrm>
          <a:custGeom>
            <a:avLst/>
            <a:gdLst>
              <a:gd name="T0" fmla="*/ 209 w 318"/>
              <a:gd name="T1" fmla="*/ 202 h 413"/>
              <a:gd name="T2" fmla="*/ 202 w 318"/>
              <a:gd name="T3" fmla="*/ 141 h 413"/>
              <a:gd name="T4" fmla="*/ 236 w 318"/>
              <a:gd name="T5" fmla="*/ 2 h 413"/>
              <a:gd name="T6" fmla="*/ 207 w 318"/>
              <a:gd name="T7" fmla="*/ 0 h 413"/>
              <a:gd name="T8" fmla="*/ 19 w 318"/>
              <a:gd name="T9" fmla="*/ 121 h 413"/>
              <a:gd name="T10" fmla="*/ 0 w 318"/>
              <a:gd name="T11" fmla="*/ 207 h 413"/>
              <a:gd name="T12" fmla="*/ 207 w 318"/>
              <a:gd name="T13" fmla="*/ 413 h 413"/>
              <a:gd name="T14" fmla="*/ 318 w 318"/>
              <a:gd name="T15" fmla="*/ 381 h 413"/>
              <a:gd name="T16" fmla="*/ 209 w 318"/>
              <a:gd name="T17" fmla="*/ 20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413">
                <a:moveTo>
                  <a:pt x="209" y="202"/>
                </a:moveTo>
                <a:cubicBezTo>
                  <a:pt x="204" y="183"/>
                  <a:pt x="202" y="162"/>
                  <a:pt x="202" y="141"/>
                </a:cubicBezTo>
                <a:cubicBezTo>
                  <a:pt x="202" y="91"/>
                  <a:pt x="214" y="43"/>
                  <a:pt x="236" y="2"/>
                </a:cubicBezTo>
                <a:cubicBezTo>
                  <a:pt x="226" y="0"/>
                  <a:pt x="217" y="0"/>
                  <a:pt x="207" y="0"/>
                </a:cubicBezTo>
                <a:cubicBezTo>
                  <a:pt x="123" y="0"/>
                  <a:pt x="51" y="50"/>
                  <a:pt x="19" y="121"/>
                </a:cubicBezTo>
                <a:cubicBezTo>
                  <a:pt x="7" y="147"/>
                  <a:pt x="0" y="176"/>
                  <a:pt x="0" y="207"/>
                </a:cubicBezTo>
                <a:cubicBezTo>
                  <a:pt x="0" y="321"/>
                  <a:pt x="93" y="413"/>
                  <a:pt x="207" y="413"/>
                </a:cubicBezTo>
                <a:cubicBezTo>
                  <a:pt x="248" y="413"/>
                  <a:pt x="286" y="402"/>
                  <a:pt x="318" y="381"/>
                </a:cubicBezTo>
                <a:cubicBezTo>
                  <a:pt x="263" y="337"/>
                  <a:pt x="223" y="274"/>
                  <a:pt x="209" y="202"/>
                </a:cubicBezTo>
                <a:close/>
              </a:path>
            </a:pathLst>
          </a:custGeom>
          <a:solidFill>
            <a:srgbClr val="8FC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284913" y="2624138"/>
            <a:ext cx="3238500" cy="3240087"/>
          </a:xfrm>
          <a:prstGeom prst="ellipse">
            <a:avLst/>
          </a:prstGeom>
          <a:solidFill>
            <a:srgbClr val="DD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68888" y="3930650"/>
            <a:ext cx="2713037" cy="2859087"/>
          </a:xfrm>
          <a:custGeom>
            <a:avLst/>
            <a:gdLst>
              <a:gd name="T0" fmla="*/ 191 w 511"/>
              <a:gd name="T1" fmla="*/ 60 h 538"/>
              <a:gd name="T2" fmla="*/ 196 w 511"/>
              <a:gd name="T3" fmla="*/ 0 h 538"/>
              <a:gd name="T4" fmla="*/ 0 w 511"/>
              <a:gd name="T5" fmla="*/ 263 h 538"/>
              <a:gd name="T6" fmla="*/ 274 w 511"/>
              <a:gd name="T7" fmla="*/ 538 h 538"/>
              <a:gd name="T8" fmla="*/ 511 w 511"/>
              <a:gd name="T9" fmla="*/ 402 h 538"/>
              <a:gd name="T10" fmla="*/ 191 w 511"/>
              <a:gd name="T11" fmla="*/ 6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1" h="538">
                <a:moveTo>
                  <a:pt x="191" y="60"/>
                </a:moveTo>
                <a:cubicBezTo>
                  <a:pt x="191" y="40"/>
                  <a:pt x="193" y="19"/>
                  <a:pt x="196" y="0"/>
                </a:cubicBezTo>
                <a:cubicBezTo>
                  <a:pt x="83" y="33"/>
                  <a:pt x="0" y="138"/>
                  <a:pt x="0" y="263"/>
                </a:cubicBezTo>
                <a:cubicBezTo>
                  <a:pt x="0" y="415"/>
                  <a:pt x="123" y="538"/>
                  <a:pt x="274" y="538"/>
                </a:cubicBezTo>
                <a:cubicBezTo>
                  <a:pt x="375" y="538"/>
                  <a:pt x="464" y="483"/>
                  <a:pt x="511" y="402"/>
                </a:cubicBezTo>
                <a:cubicBezTo>
                  <a:pt x="332" y="391"/>
                  <a:pt x="191" y="242"/>
                  <a:pt x="191" y="60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143251" y="1423988"/>
            <a:ext cx="4022725" cy="3713162"/>
          </a:xfrm>
          <a:custGeom>
            <a:avLst/>
            <a:gdLst>
              <a:gd name="T0" fmla="*/ 758 w 758"/>
              <a:gd name="T1" fmla="*/ 219 h 699"/>
              <a:gd name="T2" fmla="*/ 401 w 758"/>
              <a:gd name="T3" fmla="*/ 0 h 699"/>
              <a:gd name="T4" fmla="*/ 0 w 758"/>
              <a:gd name="T5" fmla="*/ 400 h 699"/>
              <a:gd name="T6" fmla="*/ 134 w 758"/>
              <a:gd name="T7" fmla="*/ 699 h 699"/>
              <a:gd name="T8" fmla="*/ 342 w 758"/>
              <a:gd name="T9" fmla="*/ 569 h 699"/>
              <a:gd name="T10" fmla="*/ 384 w 758"/>
              <a:gd name="T11" fmla="*/ 573 h 699"/>
              <a:gd name="T12" fmla="*/ 567 w 758"/>
              <a:gd name="T13" fmla="*/ 438 h 699"/>
              <a:gd name="T14" fmla="*/ 758 w 758"/>
              <a:gd name="T15" fmla="*/ 21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8" h="699">
                <a:moveTo>
                  <a:pt x="758" y="219"/>
                </a:moveTo>
                <a:cubicBezTo>
                  <a:pt x="692" y="89"/>
                  <a:pt x="557" y="0"/>
                  <a:pt x="401" y="0"/>
                </a:cubicBezTo>
                <a:cubicBezTo>
                  <a:pt x="180" y="0"/>
                  <a:pt x="0" y="179"/>
                  <a:pt x="0" y="400"/>
                </a:cubicBezTo>
                <a:cubicBezTo>
                  <a:pt x="0" y="519"/>
                  <a:pt x="52" y="625"/>
                  <a:pt x="134" y="699"/>
                </a:cubicBezTo>
                <a:cubicBezTo>
                  <a:pt x="172" y="622"/>
                  <a:pt x="251" y="569"/>
                  <a:pt x="342" y="569"/>
                </a:cubicBezTo>
                <a:cubicBezTo>
                  <a:pt x="356" y="569"/>
                  <a:pt x="370" y="571"/>
                  <a:pt x="384" y="573"/>
                </a:cubicBezTo>
                <a:cubicBezTo>
                  <a:pt x="425" y="507"/>
                  <a:pt x="490" y="458"/>
                  <a:pt x="567" y="438"/>
                </a:cubicBezTo>
                <a:cubicBezTo>
                  <a:pt x="595" y="340"/>
                  <a:pt x="666" y="260"/>
                  <a:pt x="758" y="219"/>
                </a:cubicBezTo>
                <a:close/>
              </a:path>
            </a:pathLst>
          </a:custGeom>
          <a:solidFill>
            <a:srgbClr val="31A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000603" y="858685"/>
            <a:ext cx="94179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图形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组合而成，不是非常精确，可以在特定情境下使用，可以相应的调整模块颜色。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497555" y="2070939"/>
            <a:ext cx="270875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latin typeface="Impact" panose="020B0806030902050204" pitchFamily="34" charset="0"/>
              </a:rPr>
              <a:t>52%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996506" y="5524883"/>
            <a:ext cx="101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4%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215907" y="5272234"/>
            <a:ext cx="1428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16%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536641" y="3383645"/>
            <a:ext cx="2735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latin typeface="Impact" panose="020B0806030902050204" pitchFamily="34" charset="0"/>
              </a:rPr>
              <a:t>28%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5755560" y="3505303"/>
            <a:ext cx="2194453" cy="3082097"/>
          </a:xfrm>
          <a:custGeom>
            <a:avLst/>
            <a:gdLst>
              <a:gd name="T0" fmla="*/ 489 w 979"/>
              <a:gd name="T1" fmla="*/ 0 h 1375"/>
              <a:gd name="T2" fmla="*/ 735 w 979"/>
              <a:gd name="T3" fmla="*/ 688 h 1375"/>
              <a:gd name="T4" fmla="*/ 979 w 979"/>
              <a:gd name="T5" fmla="*/ 1375 h 1375"/>
              <a:gd name="T6" fmla="*/ 489 w 979"/>
              <a:gd name="T7" fmla="*/ 1375 h 1375"/>
              <a:gd name="T8" fmla="*/ 0 w 979"/>
              <a:gd name="T9" fmla="*/ 1375 h 1375"/>
              <a:gd name="T10" fmla="*/ 245 w 979"/>
              <a:gd name="T11" fmla="*/ 688 h 1375"/>
              <a:gd name="T12" fmla="*/ 489 w 979"/>
              <a:gd name="T13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rgbClr val="548C9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3895095" y="5119201"/>
            <a:ext cx="2201177" cy="1468199"/>
          </a:xfrm>
          <a:custGeom>
            <a:avLst/>
            <a:gdLst>
              <a:gd name="T0" fmla="*/ 491 w 982"/>
              <a:gd name="T1" fmla="*/ 0 h 655"/>
              <a:gd name="T2" fmla="*/ 735 w 982"/>
              <a:gd name="T3" fmla="*/ 326 h 655"/>
              <a:gd name="T4" fmla="*/ 982 w 982"/>
              <a:gd name="T5" fmla="*/ 655 h 655"/>
              <a:gd name="T6" fmla="*/ 491 w 982"/>
              <a:gd name="T7" fmla="*/ 655 h 655"/>
              <a:gd name="T8" fmla="*/ 0 w 982"/>
              <a:gd name="T9" fmla="*/ 655 h 655"/>
              <a:gd name="T10" fmla="*/ 247 w 982"/>
              <a:gd name="T11" fmla="*/ 326 h 655"/>
              <a:gd name="T12" fmla="*/ 491 w 982"/>
              <a:gd name="T13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108599" y="6195132"/>
            <a:ext cx="2198936" cy="392268"/>
          </a:xfrm>
          <a:custGeom>
            <a:avLst/>
            <a:gdLst>
              <a:gd name="T0" fmla="*/ 491 w 981"/>
              <a:gd name="T1" fmla="*/ 0 h 175"/>
              <a:gd name="T2" fmla="*/ 735 w 981"/>
              <a:gd name="T3" fmla="*/ 86 h 175"/>
              <a:gd name="T4" fmla="*/ 981 w 981"/>
              <a:gd name="T5" fmla="*/ 175 h 175"/>
              <a:gd name="T6" fmla="*/ 491 w 981"/>
              <a:gd name="T7" fmla="*/ 175 h 175"/>
              <a:gd name="T8" fmla="*/ 0 w 981"/>
              <a:gd name="T9" fmla="*/ 175 h 175"/>
              <a:gd name="T10" fmla="*/ 246 w 981"/>
              <a:gd name="T11" fmla="*/ 86 h 175"/>
              <a:gd name="T12" fmla="*/ 491 w 981"/>
              <a:gd name="T1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75">
                <a:moveTo>
                  <a:pt x="491" y="0"/>
                </a:moveTo>
                <a:lnTo>
                  <a:pt x="735" y="86"/>
                </a:lnTo>
                <a:lnTo>
                  <a:pt x="981" y="175"/>
                </a:lnTo>
                <a:lnTo>
                  <a:pt x="491" y="175"/>
                </a:lnTo>
                <a:lnTo>
                  <a:pt x="0" y="175"/>
                </a:lnTo>
                <a:lnTo>
                  <a:pt x="246" y="86"/>
                </a:lnTo>
                <a:lnTo>
                  <a:pt x="491" y="0"/>
                </a:lnTo>
                <a:close/>
              </a:path>
            </a:pathLst>
          </a:custGeom>
          <a:solidFill>
            <a:srgbClr val="7ABD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7611543" y="2180492"/>
            <a:ext cx="2194453" cy="4406908"/>
          </a:xfrm>
          <a:custGeom>
            <a:avLst/>
            <a:gdLst>
              <a:gd name="T0" fmla="*/ 491 w 979"/>
              <a:gd name="T1" fmla="*/ 0 h 2168"/>
              <a:gd name="T2" fmla="*/ 735 w 979"/>
              <a:gd name="T3" fmla="*/ 1083 h 2168"/>
              <a:gd name="T4" fmla="*/ 979 w 979"/>
              <a:gd name="T5" fmla="*/ 2168 h 2168"/>
              <a:gd name="T6" fmla="*/ 491 w 979"/>
              <a:gd name="T7" fmla="*/ 2168 h 2168"/>
              <a:gd name="T8" fmla="*/ 0 w 979"/>
              <a:gd name="T9" fmla="*/ 2168 h 2168"/>
              <a:gd name="T10" fmla="*/ 244 w 979"/>
              <a:gd name="T11" fmla="*/ 1083 h 2168"/>
              <a:gd name="T12" fmla="*/ 491 w 979"/>
              <a:gd name="T13" fmla="*/ 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rgbClr val="ED7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9467526" y="4330184"/>
            <a:ext cx="2198936" cy="2257216"/>
          </a:xfrm>
          <a:custGeom>
            <a:avLst/>
            <a:gdLst>
              <a:gd name="T0" fmla="*/ 490 w 981"/>
              <a:gd name="T1" fmla="*/ 0 h 1007"/>
              <a:gd name="T2" fmla="*/ 735 w 981"/>
              <a:gd name="T3" fmla="*/ 503 h 1007"/>
              <a:gd name="T4" fmla="*/ 981 w 981"/>
              <a:gd name="T5" fmla="*/ 1007 h 1007"/>
              <a:gd name="T6" fmla="*/ 490 w 981"/>
              <a:gd name="T7" fmla="*/ 1007 h 1007"/>
              <a:gd name="T8" fmla="*/ 0 w 981"/>
              <a:gd name="T9" fmla="*/ 1007 h 1007"/>
              <a:gd name="T10" fmla="*/ 246 w 981"/>
              <a:gd name="T11" fmla="*/ 503 h 1007"/>
              <a:gd name="T12" fmla="*/ 490 w 981"/>
              <a:gd name="T13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rgbClr val="A8B71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781009" y="561035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15%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08996" y="4534426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31%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30514" y="293406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53355" y="1595717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90%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18794" y="3745409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49%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0603" y="858685"/>
            <a:ext cx="106658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图形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组合而成，不是非常精确，可以在特定情境下使用，可以相应的调整模块颜色。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88500" y="990601"/>
            <a:ext cx="2193925" cy="946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0688" y="2417763"/>
            <a:ext cx="3741737" cy="947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58013" y="3846513"/>
            <a:ext cx="4824412" cy="946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989638" y="5275263"/>
            <a:ext cx="5792787" cy="946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9"/>
          <p:cNvSpPr>
            <a:spLocks noEditPoints="1"/>
          </p:cNvSpPr>
          <p:nvPr/>
        </p:nvSpPr>
        <p:spPr bwMode="auto">
          <a:xfrm>
            <a:off x="4743450" y="1981200"/>
            <a:ext cx="338137" cy="338137"/>
          </a:xfrm>
          <a:custGeom>
            <a:avLst/>
            <a:gdLst>
              <a:gd name="T0" fmla="*/ 31 w 62"/>
              <a:gd name="T1" fmla="*/ 0 h 62"/>
              <a:gd name="T2" fmla="*/ 0 w 62"/>
              <a:gd name="T3" fmla="*/ 31 h 62"/>
              <a:gd name="T4" fmla="*/ 31 w 62"/>
              <a:gd name="T5" fmla="*/ 62 h 62"/>
              <a:gd name="T6" fmla="*/ 62 w 62"/>
              <a:gd name="T7" fmla="*/ 31 h 62"/>
              <a:gd name="T8" fmla="*/ 31 w 62"/>
              <a:gd name="T9" fmla="*/ 0 h 62"/>
              <a:gd name="T10" fmla="*/ 31 w 62"/>
              <a:gd name="T11" fmla="*/ 45 h 62"/>
              <a:gd name="T12" fmla="*/ 17 w 62"/>
              <a:gd name="T13" fmla="*/ 31 h 62"/>
              <a:gd name="T14" fmla="*/ 31 w 62"/>
              <a:gd name="T15" fmla="*/ 16 h 62"/>
              <a:gd name="T16" fmla="*/ 45 w 62"/>
              <a:gd name="T17" fmla="*/ 31 h 62"/>
              <a:gd name="T18" fmla="*/ 31 w 62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1" y="62"/>
                </a:cubicBezTo>
                <a:cubicBezTo>
                  <a:pt x="48" y="62"/>
                  <a:pt x="62" y="48"/>
                  <a:pt x="62" y="31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5"/>
                </a:moveTo>
                <a:cubicBezTo>
                  <a:pt x="23" y="45"/>
                  <a:pt x="17" y="39"/>
                  <a:pt x="17" y="31"/>
                </a:cubicBezTo>
                <a:cubicBezTo>
                  <a:pt x="17" y="23"/>
                  <a:pt x="23" y="16"/>
                  <a:pt x="31" y="16"/>
                </a:cubicBezTo>
                <a:cubicBezTo>
                  <a:pt x="39" y="16"/>
                  <a:pt x="45" y="23"/>
                  <a:pt x="45" y="31"/>
                </a:cubicBezTo>
                <a:cubicBezTo>
                  <a:pt x="45" y="39"/>
                  <a:pt x="39" y="45"/>
                  <a:pt x="31" y="45"/>
                </a:cubicBezTo>
                <a:close/>
              </a:path>
            </a:pathLst>
          </a:custGeom>
          <a:solidFill>
            <a:srgbClr val="7A6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10"/>
          <p:cNvSpPr>
            <a:spLocks noEditPoints="1"/>
          </p:cNvSpPr>
          <p:nvPr/>
        </p:nvSpPr>
        <p:spPr bwMode="auto">
          <a:xfrm>
            <a:off x="8975725" y="1981200"/>
            <a:ext cx="344487" cy="338137"/>
          </a:xfrm>
          <a:custGeom>
            <a:avLst/>
            <a:gdLst>
              <a:gd name="T0" fmla="*/ 32 w 63"/>
              <a:gd name="T1" fmla="*/ 0 h 62"/>
              <a:gd name="T2" fmla="*/ 0 w 63"/>
              <a:gd name="T3" fmla="*/ 31 h 62"/>
              <a:gd name="T4" fmla="*/ 32 w 63"/>
              <a:gd name="T5" fmla="*/ 62 h 62"/>
              <a:gd name="T6" fmla="*/ 63 w 63"/>
              <a:gd name="T7" fmla="*/ 31 h 62"/>
              <a:gd name="T8" fmla="*/ 32 w 63"/>
              <a:gd name="T9" fmla="*/ 0 h 62"/>
              <a:gd name="T10" fmla="*/ 32 w 63"/>
              <a:gd name="T11" fmla="*/ 45 h 62"/>
              <a:gd name="T12" fmla="*/ 17 w 63"/>
              <a:gd name="T13" fmla="*/ 31 h 62"/>
              <a:gd name="T14" fmla="*/ 32 w 63"/>
              <a:gd name="T15" fmla="*/ 16 h 62"/>
              <a:gd name="T16" fmla="*/ 46 w 63"/>
              <a:gd name="T17" fmla="*/ 31 h 62"/>
              <a:gd name="T18" fmla="*/ 32 w 63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62">
                <a:moveTo>
                  <a:pt x="32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ubicBezTo>
                  <a:pt x="63" y="14"/>
                  <a:pt x="49" y="0"/>
                  <a:pt x="32" y="0"/>
                </a:cubicBezTo>
                <a:close/>
                <a:moveTo>
                  <a:pt x="32" y="45"/>
                </a:moveTo>
                <a:cubicBezTo>
                  <a:pt x="24" y="45"/>
                  <a:pt x="17" y="39"/>
                  <a:pt x="17" y="31"/>
                </a:cubicBezTo>
                <a:cubicBezTo>
                  <a:pt x="17" y="23"/>
                  <a:pt x="24" y="16"/>
                  <a:pt x="32" y="16"/>
                </a:cubicBezTo>
                <a:cubicBezTo>
                  <a:pt x="40" y="16"/>
                  <a:pt x="46" y="23"/>
                  <a:pt x="46" y="31"/>
                </a:cubicBezTo>
                <a:cubicBezTo>
                  <a:pt x="46" y="39"/>
                  <a:pt x="40" y="45"/>
                  <a:pt x="32" y="45"/>
                </a:cubicBezTo>
                <a:close/>
              </a:path>
            </a:pathLst>
          </a:custGeom>
          <a:solidFill>
            <a:srgbClr val="7A6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11"/>
          <p:cNvSpPr>
            <a:spLocks noEditPoints="1"/>
          </p:cNvSpPr>
          <p:nvPr/>
        </p:nvSpPr>
        <p:spPr bwMode="auto">
          <a:xfrm>
            <a:off x="9369425" y="1981200"/>
            <a:ext cx="339725" cy="338137"/>
          </a:xfrm>
          <a:custGeom>
            <a:avLst/>
            <a:gdLst>
              <a:gd name="T0" fmla="*/ 31 w 62"/>
              <a:gd name="T1" fmla="*/ 0 h 62"/>
              <a:gd name="T2" fmla="*/ 0 w 62"/>
              <a:gd name="T3" fmla="*/ 31 h 62"/>
              <a:gd name="T4" fmla="*/ 31 w 62"/>
              <a:gd name="T5" fmla="*/ 62 h 62"/>
              <a:gd name="T6" fmla="*/ 62 w 62"/>
              <a:gd name="T7" fmla="*/ 31 h 62"/>
              <a:gd name="T8" fmla="*/ 31 w 62"/>
              <a:gd name="T9" fmla="*/ 0 h 62"/>
              <a:gd name="T10" fmla="*/ 31 w 62"/>
              <a:gd name="T11" fmla="*/ 45 h 62"/>
              <a:gd name="T12" fmla="*/ 16 w 62"/>
              <a:gd name="T13" fmla="*/ 31 h 62"/>
              <a:gd name="T14" fmla="*/ 31 w 62"/>
              <a:gd name="T15" fmla="*/ 16 h 62"/>
              <a:gd name="T16" fmla="*/ 45 w 62"/>
              <a:gd name="T17" fmla="*/ 31 h 62"/>
              <a:gd name="T18" fmla="*/ 31 w 62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1" y="62"/>
                </a:cubicBezTo>
                <a:cubicBezTo>
                  <a:pt x="48" y="62"/>
                  <a:pt x="62" y="48"/>
                  <a:pt x="62" y="31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5"/>
                </a:moveTo>
                <a:cubicBezTo>
                  <a:pt x="23" y="45"/>
                  <a:pt x="16" y="39"/>
                  <a:pt x="16" y="31"/>
                </a:cubicBezTo>
                <a:cubicBezTo>
                  <a:pt x="16" y="23"/>
                  <a:pt x="23" y="16"/>
                  <a:pt x="31" y="16"/>
                </a:cubicBezTo>
                <a:cubicBezTo>
                  <a:pt x="39" y="16"/>
                  <a:pt x="45" y="23"/>
                  <a:pt x="45" y="31"/>
                </a:cubicBezTo>
                <a:cubicBezTo>
                  <a:pt x="45" y="39"/>
                  <a:pt x="39" y="45"/>
                  <a:pt x="31" y="45"/>
                </a:cubicBezTo>
                <a:close/>
              </a:path>
            </a:pathLst>
          </a:custGeom>
          <a:solidFill>
            <a:srgbClr val="7A6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5157788" y="990601"/>
            <a:ext cx="4802187" cy="946150"/>
          </a:xfrm>
          <a:custGeom>
            <a:avLst/>
            <a:gdLst>
              <a:gd name="T0" fmla="*/ 861 w 878"/>
              <a:gd name="T1" fmla="*/ 0 h 173"/>
              <a:gd name="T2" fmla="*/ 18 w 878"/>
              <a:gd name="T3" fmla="*/ 0 h 173"/>
              <a:gd name="T4" fmla="*/ 0 w 878"/>
              <a:gd name="T5" fmla="*/ 18 h 173"/>
              <a:gd name="T6" fmla="*/ 0 w 878"/>
              <a:gd name="T7" fmla="*/ 156 h 173"/>
              <a:gd name="T8" fmla="*/ 18 w 878"/>
              <a:gd name="T9" fmla="*/ 173 h 173"/>
              <a:gd name="T10" fmla="*/ 861 w 878"/>
              <a:gd name="T11" fmla="*/ 173 h 173"/>
              <a:gd name="T12" fmla="*/ 878 w 878"/>
              <a:gd name="T13" fmla="*/ 156 h 173"/>
              <a:gd name="T14" fmla="*/ 878 w 878"/>
              <a:gd name="T15" fmla="*/ 18 h 173"/>
              <a:gd name="T16" fmla="*/ 861 w 878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8" h="173">
                <a:moveTo>
                  <a:pt x="861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5"/>
                  <a:pt x="8" y="173"/>
                  <a:pt x="18" y="173"/>
                </a:cubicBezTo>
                <a:cubicBezTo>
                  <a:pt x="861" y="173"/>
                  <a:pt x="861" y="173"/>
                  <a:pt x="861" y="173"/>
                </a:cubicBezTo>
                <a:cubicBezTo>
                  <a:pt x="870" y="173"/>
                  <a:pt x="878" y="165"/>
                  <a:pt x="878" y="156"/>
                </a:cubicBezTo>
                <a:cubicBezTo>
                  <a:pt x="878" y="18"/>
                  <a:pt x="878" y="18"/>
                  <a:pt x="878" y="18"/>
                </a:cubicBezTo>
                <a:cubicBezTo>
                  <a:pt x="878" y="8"/>
                  <a:pt x="870" y="0"/>
                  <a:pt x="861" y="0"/>
                </a:cubicBezTo>
                <a:close/>
              </a:path>
            </a:pathLst>
          </a:custGeom>
          <a:solidFill>
            <a:srgbClr val="7A6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13"/>
          <p:cNvSpPr>
            <a:spLocks/>
          </p:cNvSpPr>
          <p:nvPr/>
        </p:nvSpPr>
        <p:spPr bwMode="auto">
          <a:xfrm>
            <a:off x="5157788" y="990601"/>
            <a:ext cx="4802187" cy="946150"/>
          </a:xfrm>
          <a:custGeom>
            <a:avLst/>
            <a:gdLst>
              <a:gd name="T0" fmla="*/ 861 w 878"/>
              <a:gd name="T1" fmla="*/ 0 h 173"/>
              <a:gd name="T2" fmla="*/ 18 w 878"/>
              <a:gd name="T3" fmla="*/ 0 h 173"/>
              <a:gd name="T4" fmla="*/ 0 w 878"/>
              <a:gd name="T5" fmla="*/ 18 h 173"/>
              <a:gd name="T6" fmla="*/ 0 w 878"/>
              <a:gd name="T7" fmla="*/ 156 h 173"/>
              <a:gd name="T8" fmla="*/ 18 w 878"/>
              <a:gd name="T9" fmla="*/ 173 h 173"/>
              <a:gd name="T10" fmla="*/ 861 w 878"/>
              <a:gd name="T11" fmla="*/ 173 h 173"/>
              <a:gd name="T12" fmla="*/ 878 w 878"/>
              <a:gd name="T13" fmla="*/ 156 h 173"/>
              <a:gd name="T14" fmla="*/ 878 w 878"/>
              <a:gd name="T15" fmla="*/ 18 h 173"/>
              <a:gd name="T16" fmla="*/ 861 w 878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8" h="173">
                <a:moveTo>
                  <a:pt x="861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5"/>
                  <a:pt x="8" y="173"/>
                  <a:pt x="18" y="173"/>
                </a:cubicBezTo>
                <a:cubicBezTo>
                  <a:pt x="861" y="173"/>
                  <a:pt x="861" y="173"/>
                  <a:pt x="861" y="173"/>
                </a:cubicBezTo>
                <a:cubicBezTo>
                  <a:pt x="870" y="173"/>
                  <a:pt x="878" y="165"/>
                  <a:pt x="878" y="156"/>
                </a:cubicBezTo>
                <a:cubicBezTo>
                  <a:pt x="878" y="18"/>
                  <a:pt x="878" y="18"/>
                  <a:pt x="878" y="18"/>
                </a:cubicBezTo>
                <a:cubicBezTo>
                  <a:pt x="878" y="8"/>
                  <a:pt x="870" y="0"/>
                  <a:pt x="861" y="0"/>
                </a:cubicBezTo>
                <a:close/>
              </a:path>
            </a:pathLst>
          </a:custGeom>
          <a:solidFill>
            <a:srgbClr val="7A6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14"/>
          <p:cNvSpPr>
            <a:spLocks noEditPoints="1"/>
          </p:cNvSpPr>
          <p:nvPr/>
        </p:nvSpPr>
        <p:spPr bwMode="auto">
          <a:xfrm>
            <a:off x="4486276" y="1339850"/>
            <a:ext cx="595312" cy="782637"/>
          </a:xfrm>
          <a:custGeom>
            <a:avLst/>
            <a:gdLst>
              <a:gd name="T0" fmla="*/ 92 w 109"/>
              <a:gd name="T1" fmla="*/ 0 h 143"/>
              <a:gd name="T2" fmla="*/ 18 w 109"/>
              <a:gd name="T3" fmla="*/ 0 h 143"/>
              <a:gd name="T4" fmla="*/ 0 w 109"/>
              <a:gd name="T5" fmla="*/ 18 h 143"/>
              <a:gd name="T6" fmla="*/ 0 w 109"/>
              <a:gd name="T7" fmla="*/ 126 h 143"/>
              <a:gd name="T8" fmla="*/ 18 w 109"/>
              <a:gd name="T9" fmla="*/ 143 h 143"/>
              <a:gd name="T10" fmla="*/ 37 w 109"/>
              <a:gd name="T11" fmla="*/ 143 h 143"/>
              <a:gd name="T12" fmla="*/ 78 w 109"/>
              <a:gd name="T13" fmla="*/ 106 h 143"/>
              <a:gd name="T14" fmla="*/ 109 w 109"/>
              <a:gd name="T15" fmla="*/ 120 h 143"/>
              <a:gd name="T16" fmla="*/ 109 w 109"/>
              <a:gd name="T17" fmla="*/ 18 h 143"/>
              <a:gd name="T18" fmla="*/ 92 w 109"/>
              <a:gd name="T19" fmla="*/ 0 h 143"/>
              <a:gd name="T20" fmla="*/ 79 w 109"/>
              <a:gd name="T21" fmla="*/ 75 h 143"/>
              <a:gd name="T22" fmla="*/ 70 w 109"/>
              <a:gd name="T23" fmla="*/ 84 h 143"/>
              <a:gd name="T24" fmla="*/ 20 w 109"/>
              <a:gd name="T25" fmla="*/ 84 h 143"/>
              <a:gd name="T26" fmla="*/ 11 w 109"/>
              <a:gd name="T27" fmla="*/ 75 h 143"/>
              <a:gd name="T28" fmla="*/ 11 w 109"/>
              <a:gd name="T29" fmla="*/ 25 h 143"/>
              <a:gd name="T30" fmla="*/ 20 w 109"/>
              <a:gd name="T31" fmla="*/ 15 h 143"/>
              <a:gd name="T32" fmla="*/ 70 w 109"/>
              <a:gd name="T33" fmla="*/ 15 h 143"/>
              <a:gd name="T34" fmla="*/ 79 w 109"/>
              <a:gd name="T35" fmla="*/ 25 h 143"/>
              <a:gd name="T36" fmla="*/ 79 w 109"/>
              <a:gd name="T37" fmla="*/ 7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43">
                <a:moveTo>
                  <a:pt x="9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3"/>
                  <a:pt x="18" y="143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9" y="123"/>
                  <a:pt x="57" y="106"/>
                  <a:pt x="78" y="106"/>
                </a:cubicBezTo>
                <a:cubicBezTo>
                  <a:pt x="90" y="106"/>
                  <a:pt x="102" y="112"/>
                  <a:pt x="109" y="120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8"/>
                  <a:pt x="101" y="0"/>
                  <a:pt x="92" y="0"/>
                </a:cubicBezTo>
                <a:close/>
                <a:moveTo>
                  <a:pt x="79" y="75"/>
                </a:moveTo>
                <a:cubicBezTo>
                  <a:pt x="79" y="80"/>
                  <a:pt x="75" y="84"/>
                  <a:pt x="70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15" y="84"/>
                  <a:pt x="11" y="80"/>
                  <a:pt x="11" y="7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0"/>
                  <a:pt x="15" y="15"/>
                  <a:pt x="2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15"/>
                  <a:pt x="79" y="20"/>
                  <a:pt x="79" y="25"/>
                </a:cubicBezTo>
                <a:lnTo>
                  <a:pt x="79" y="75"/>
                </a:lnTo>
                <a:close/>
              </a:path>
            </a:pathLst>
          </a:custGeom>
          <a:solidFill>
            <a:srgbClr val="7A6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3" name="Freeform 19"/>
          <p:cNvSpPr>
            <a:spLocks noEditPoints="1"/>
          </p:cNvSpPr>
          <p:nvPr/>
        </p:nvSpPr>
        <p:spPr bwMode="auto">
          <a:xfrm>
            <a:off x="4743450" y="3408363"/>
            <a:ext cx="338137" cy="339725"/>
          </a:xfrm>
          <a:custGeom>
            <a:avLst/>
            <a:gdLst>
              <a:gd name="T0" fmla="*/ 31 w 62"/>
              <a:gd name="T1" fmla="*/ 0 h 62"/>
              <a:gd name="T2" fmla="*/ 0 w 62"/>
              <a:gd name="T3" fmla="*/ 31 h 62"/>
              <a:gd name="T4" fmla="*/ 31 w 62"/>
              <a:gd name="T5" fmla="*/ 62 h 62"/>
              <a:gd name="T6" fmla="*/ 62 w 62"/>
              <a:gd name="T7" fmla="*/ 31 h 62"/>
              <a:gd name="T8" fmla="*/ 31 w 62"/>
              <a:gd name="T9" fmla="*/ 0 h 62"/>
              <a:gd name="T10" fmla="*/ 31 w 62"/>
              <a:gd name="T11" fmla="*/ 45 h 62"/>
              <a:gd name="T12" fmla="*/ 17 w 62"/>
              <a:gd name="T13" fmla="*/ 31 h 62"/>
              <a:gd name="T14" fmla="*/ 31 w 62"/>
              <a:gd name="T15" fmla="*/ 16 h 62"/>
              <a:gd name="T16" fmla="*/ 45 w 62"/>
              <a:gd name="T17" fmla="*/ 31 h 62"/>
              <a:gd name="T18" fmla="*/ 31 w 62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1" y="62"/>
                </a:cubicBezTo>
                <a:cubicBezTo>
                  <a:pt x="48" y="62"/>
                  <a:pt x="62" y="48"/>
                  <a:pt x="62" y="31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5"/>
                </a:moveTo>
                <a:cubicBezTo>
                  <a:pt x="23" y="45"/>
                  <a:pt x="17" y="39"/>
                  <a:pt x="17" y="31"/>
                </a:cubicBezTo>
                <a:cubicBezTo>
                  <a:pt x="17" y="23"/>
                  <a:pt x="23" y="16"/>
                  <a:pt x="31" y="16"/>
                </a:cubicBezTo>
                <a:cubicBezTo>
                  <a:pt x="39" y="16"/>
                  <a:pt x="45" y="23"/>
                  <a:pt x="45" y="31"/>
                </a:cubicBezTo>
                <a:cubicBezTo>
                  <a:pt x="45" y="39"/>
                  <a:pt x="39" y="45"/>
                  <a:pt x="31" y="45"/>
                </a:cubicBezTo>
                <a:close/>
              </a:path>
            </a:pathLst>
          </a:custGeom>
          <a:solidFill>
            <a:srgbClr val="459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4" name="Freeform 20"/>
          <p:cNvSpPr>
            <a:spLocks noEditPoints="1"/>
          </p:cNvSpPr>
          <p:nvPr/>
        </p:nvSpPr>
        <p:spPr bwMode="auto">
          <a:xfrm>
            <a:off x="7805738" y="3408363"/>
            <a:ext cx="344487" cy="339725"/>
          </a:xfrm>
          <a:custGeom>
            <a:avLst/>
            <a:gdLst>
              <a:gd name="T0" fmla="*/ 32 w 63"/>
              <a:gd name="T1" fmla="*/ 0 h 62"/>
              <a:gd name="T2" fmla="*/ 0 w 63"/>
              <a:gd name="T3" fmla="*/ 31 h 62"/>
              <a:gd name="T4" fmla="*/ 32 w 63"/>
              <a:gd name="T5" fmla="*/ 62 h 62"/>
              <a:gd name="T6" fmla="*/ 63 w 63"/>
              <a:gd name="T7" fmla="*/ 31 h 62"/>
              <a:gd name="T8" fmla="*/ 32 w 63"/>
              <a:gd name="T9" fmla="*/ 0 h 62"/>
              <a:gd name="T10" fmla="*/ 32 w 63"/>
              <a:gd name="T11" fmla="*/ 45 h 62"/>
              <a:gd name="T12" fmla="*/ 17 w 63"/>
              <a:gd name="T13" fmla="*/ 31 h 62"/>
              <a:gd name="T14" fmla="*/ 32 w 63"/>
              <a:gd name="T15" fmla="*/ 16 h 62"/>
              <a:gd name="T16" fmla="*/ 46 w 63"/>
              <a:gd name="T17" fmla="*/ 31 h 62"/>
              <a:gd name="T18" fmla="*/ 32 w 63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62">
                <a:moveTo>
                  <a:pt x="32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ubicBezTo>
                  <a:pt x="63" y="14"/>
                  <a:pt x="49" y="0"/>
                  <a:pt x="32" y="0"/>
                </a:cubicBezTo>
                <a:close/>
                <a:moveTo>
                  <a:pt x="32" y="45"/>
                </a:moveTo>
                <a:cubicBezTo>
                  <a:pt x="24" y="45"/>
                  <a:pt x="17" y="39"/>
                  <a:pt x="17" y="31"/>
                </a:cubicBezTo>
                <a:cubicBezTo>
                  <a:pt x="17" y="23"/>
                  <a:pt x="24" y="16"/>
                  <a:pt x="32" y="16"/>
                </a:cubicBezTo>
                <a:cubicBezTo>
                  <a:pt x="40" y="16"/>
                  <a:pt x="46" y="23"/>
                  <a:pt x="46" y="31"/>
                </a:cubicBezTo>
                <a:cubicBezTo>
                  <a:pt x="46" y="39"/>
                  <a:pt x="40" y="45"/>
                  <a:pt x="32" y="45"/>
                </a:cubicBezTo>
                <a:close/>
              </a:path>
            </a:pathLst>
          </a:custGeom>
          <a:solidFill>
            <a:srgbClr val="459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5" name="Freeform 21"/>
          <p:cNvSpPr>
            <a:spLocks noEditPoints="1"/>
          </p:cNvSpPr>
          <p:nvPr/>
        </p:nvSpPr>
        <p:spPr bwMode="auto">
          <a:xfrm>
            <a:off x="8199438" y="3408363"/>
            <a:ext cx="339725" cy="339725"/>
          </a:xfrm>
          <a:custGeom>
            <a:avLst/>
            <a:gdLst>
              <a:gd name="T0" fmla="*/ 31 w 62"/>
              <a:gd name="T1" fmla="*/ 0 h 62"/>
              <a:gd name="T2" fmla="*/ 0 w 62"/>
              <a:gd name="T3" fmla="*/ 31 h 62"/>
              <a:gd name="T4" fmla="*/ 31 w 62"/>
              <a:gd name="T5" fmla="*/ 62 h 62"/>
              <a:gd name="T6" fmla="*/ 62 w 62"/>
              <a:gd name="T7" fmla="*/ 31 h 62"/>
              <a:gd name="T8" fmla="*/ 31 w 62"/>
              <a:gd name="T9" fmla="*/ 0 h 62"/>
              <a:gd name="T10" fmla="*/ 31 w 62"/>
              <a:gd name="T11" fmla="*/ 45 h 62"/>
              <a:gd name="T12" fmla="*/ 16 w 62"/>
              <a:gd name="T13" fmla="*/ 31 h 62"/>
              <a:gd name="T14" fmla="*/ 31 w 62"/>
              <a:gd name="T15" fmla="*/ 16 h 62"/>
              <a:gd name="T16" fmla="*/ 45 w 62"/>
              <a:gd name="T17" fmla="*/ 31 h 62"/>
              <a:gd name="T18" fmla="*/ 31 w 62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1" y="62"/>
                </a:cubicBezTo>
                <a:cubicBezTo>
                  <a:pt x="48" y="62"/>
                  <a:pt x="62" y="48"/>
                  <a:pt x="62" y="31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5"/>
                </a:moveTo>
                <a:cubicBezTo>
                  <a:pt x="23" y="45"/>
                  <a:pt x="16" y="39"/>
                  <a:pt x="16" y="31"/>
                </a:cubicBezTo>
                <a:cubicBezTo>
                  <a:pt x="16" y="23"/>
                  <a:pt x="23" y="16"/>
                  <a:pt x="31" y="16"/>
                </a:cubicBezTo>
                <a:cubicBezTo>
                  <a:pt x="39" y="16"/>
                  <a:pt x="45" y="23"/>
                  <a:pt x="45" y="31"/>
                </a:cubicBezTo>
                <a:cubicBezTo>
                  <a:pt x="45" y="39"/>
                  <a:pt x="39" y="45"/>
                  <a:pt x="31" y="45"/>
                </a:cubicBezTo>
                <a:close/>
              </a:path>
            </a:pathLst>
          </a:custGeom>
          <a:solidFill>
            <a:srgbClr val="459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6" name="Freeform 22"/>
          <p:cNvSpPr>
            <a:spLocks/>
          </p:cNvSpPr>
          <p:nvPr/>
        </p:nvSpPr>
        <p:spPr bwMode="auto">
          <a:xfrm>
            <a:off x="5157788" y="2417763"/>
            <a:ext cx="3632200" cy="947737"/>
          </a:xfrm>
          <a:custGeom>
            <a:avLst/>
            <a:gdLst>
              <a:gd name="T0" fmla="*/ 647 w 664"/>
              <a:gd name="T1" fmla="*/ 0 h 173"/>
              <a:gd name="T2" fmla="*/ 18 w 664"/>
              <a:gd name="T3" fmla="*/ 0 h 173"/>
              <a:gd name="T4" fmla="*/ 0 w 664"/>
              <a:gd name="T5" fmla="*/ 18 h 173"/>
              <a:gd name="T6" fmla="*/ 0 w 664"/>
              <a:gd name="T7" fmla="*/ 155 h 173"/>
              <a:gd name="T8" fmla="*/ 18 w 664"/>
              <a:gd name="T9" fmla="*/ 173 h 173"/>
              <a:gd name="T10" fmla="*/ 647 w 664"/>
              <a:gd name="T11" fmla="*/ 173 h 173"/>
              <a:gd name="T12" fmla="*/ 664 w 664"/>
              <a:gd name="T13" fmla="*/ 155 h 173"/>
              <a:gd name="T14" fmla="*/ 664 w 664"/>
              <a:gd name="T15" fmla="*/ 18 h 173"/>
              <a:gd name="T16" fmla="*/ 647 w 664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4" h="173">
                <a:moveTo>
                  <a:pt x="647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65"/>
                  <a:pt x="8" y="173"/>
                  <a:pt x="18" y="173"/>
                </a:cubicBezTo>
                <a:cubicBezTo>
                  <a:pt x="647" y="173"/>
                  <a:pt x="647" y="173"/>
                  <a:pt x="647" y="173"/>
                </a:cubicBezTo>
                <a:cubicBezTo>
                  <a:pt x="656" y="173"/>
                  <a:pt x="664" y="165"/>
                  <a:pt x="664" y="155"/>
                </a:cubicBezTo>
                <a:cubicBezTo>
                  <a:pt x="664" y="18"/>
                  <a:pt x="664" y="18"/>
                  <a:pt x="664" y="18"/>
                </a:cubicBezTo>
                <a:cubicBezTo>
                  <a:pt x="664" y="8"/>
                  <a:pt x="656" y="0"/>
                  <a:pt x="647" y="0"/>
                </a:cubicBezTo>
                <a:close/>
              </a:path>
            </a:pathLst>
          </a:custGeom>
          <a:solidFill>
            <a:srgbClr val="459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7" name="Freeform 23"/>
          <p:cNvSpPr>
            <a:spLocks noEditPoints="1"/>
          </p:cNvSpPr>
          <p:nvPr/>
        </p:nvSpPr>
        <p:spPr bwMode="auto">
          <a:xfrm>
            <a:off x="4486276" y="2768600"/>
            <a:ext cx="595312" cy="782637"/>
          </a:xfrm>
          <a:custGeom>
            <a:avLst/>
            <a:gdLst>
              <a:gd name="T0" fmla="*/ 92 w 109"/>
              <a:gd name="T1" fmla="*/ 0 h 143"/>
              <a:gd name="T2" fmla="*/ 18 w 109"/>
              <a:gd name="T3" fmla="*/ 0 h 143"/>
              <a:gd name="T4" fmla="*/ 0 w 109"/>
              <a:gd name="T5" fmla="*/ 17 h 143"/>
              <a:gd name="T6" fmla="*/ 0 w 109"/>
              <a:gd name="T7" fmla="*/ 126 h 143"/>
              <a:gd name="T8" fmla="*/ 18 w 109"/>
              <a:gd name="T9" fmla="*/ 143 h 143"/>
              <a:gd name="T10" fmla="*/ 37 w 109"/>
              <a:gd name="T11" fmla="*/ 143 h 143"/>
              <a:gd name="T12" fmla="*/ 78 w 109"/>
              <a:gd name="T13" fmla="*/ 106 h 143"/>
              <a:gd name="T14" fmla="*/ 109 w 109"/>
              <a:gd name="T15" fmla="*/ 120 h 143"/>
              <a:gd name="T16" fmla="*/ 109 w 109"/>
              <a:gd name="T17" fmla="*/ 17 h 143"/>
              <a:gd name="T18" fmla="*/ 92 w 109"/>
              <a:gd name="T19" fmla="*/ 0 h 143"/>
              <a:gd name="T20" fmla="*/ 79 w 109"/>
              <a:gd name="T21" fmla="*/ 74 h 143"/>
              <a:gd name="T22" fmla="*/ 70 w 109"/>
              <a:gd name="T23" fmla="*/ 83 h 143"/>
              <a:gd name="T24" fmla="*/ 20 w 109"/>
              <a:gd name="T25" fmla="*/ 83 h 143"/>
              <a:gd name="T26" fmla="*/ 11 w 109"/>
              <a:gd name="T27" fmla="*/ 74 h 143"/>
              <a:gd name="T28" fmla="*/ 11 w 109"/>
              <a:gd name="T29" fmla="*/ 24 h 143"/>
              <a:gd name="T30" fmla="*/ 20 w 109"/>
              <a:gd name="T31" fmla="*/ 15 h 143"/>
              <a:gd name="T32" fmla="*/ 70 w 109"/>
              <a:gd name="T33" fmla="*/ 15 h 143"/>
              <a:gd name="T34" fmla="*/ 79 w 109"/>
              <a:gd name="T35" fmla="*/ 24 h 143"/>
              <a:gd name="T36" fmla="*/ 79 w 109"/>
              <a:gd name="T37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43">
                <a:moveTo>
                  <a:pt x="9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5"/>
                  <a:pt x="8" y="143"/>
                  <a:pt x="18" y="143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9" y="122"/>
                  <a:pt x="57" y="106"/>
                  <a:pt x="78" y="106"/>
                </a:cubicBezTo>
                <a:cubicBezTo>
                  <a:pt x="90" y="106"/>
                  <a:pt x="102" y="112"/>
                  <a:pt x="109" y="120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9" y="8"/>
                  <a:pt x="101" y="0"/>
                  <a:pt x="92" y="0"/>
                </a:cubicBezTo>
                <a:close/>
                <a:moveTo>
                  <a:pt x="79" y="74"/>
                </a:moveTo>
                <a:cubicBezTo>
                  <a:pt x="79" y="79"/>
                  <a:pt x="75" y="83"/>
                  <a:pt x="70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15" y="83"/>
                  <a:pt x="11" y="79"/>
                  <a:pt x="11" y="7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5" y="15"/>
                  <a:pt x="2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15"/>
                  <a:pt x="79" y="19"/>
                  <a:pt x="79" y="24"/>
                </a:cubicBezTo>
                <a:lnTo>
                  <a:pt x="79" y="74"/>
                </a:lnTo>
                <a:close/>
              </a:path>
            </a:pathLst>
          </a:custGeom>
          <a:solidFill>
            <a:srgbClr val="459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1" name="Freeform 27"/>
          <p:cNvSpPr>
            <a:spLocks noEditPoints="1"/>
          </p:cNvSpPr>
          <p:nvPr/>
        </p:nvSpPr>
        <p:spPr bwMode="auto">
          <a:xfrm>
            <a:off x="4743450" y="4832350"/>
            <a:ext cx="338137" cy="344487"/>
          </a:xfrm>
          <a:custGeom>
            <a:avLst/>
            <a:gdLst>
              <a:gd name="T0" fmla="*/ 31 w 62"/>
              <a:gd name="T1" fmla="*/ 0 h 63"/>
              <a:gd name="T2" fmla="*/ 0 w 62"/>
              <a:gd name="T3" fmla="*/ 32 h 63"/>
              <a:gd name="T4" fmla="*/ 31 w 62"/>
              <a:gd name="T5" fmla="*/ 63 h 63"/>
              <a:gd name="T6" fmla="*/ 62 w 62"/>
              <a:gd name="T7" fmla="*/ 32 h 63"/>
              <a:gd name="T8" fmla="*/ 31 w 62"/>
              <a:gd name="T9" fmla="*/ 0 h 63"/>
              <a:gd name="T10" fmla="*/ 31 w 62"/>
              <a:gd name="T11" fmla="*/ 46 h 63"/>
              <a:gd name="T12" fmla="*/ 17 w 62"/>
              <a:gd name="T13" fmla="*/ 32 h 63"/>
              <a:gd name="T14" fmla="*/ 31 w 62"/>
              <a:gd name="T15" fmla="*/ 17 h 63"/>
              <a:gd name="T16" fmla="*/ 45 w 62"/>
              <a:gd name="T17" fmla="*/ 32 h 63"/>
              <a:gd name="T18" fmla="*/ 31 w 62"/>
              <a:gd name="T19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1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1" y="63"/>
                </a:cubicBezTo>
                <a:cubicBezTo>
                  <a:pt x="48" y="63"/>
                  <a:pt x="62" y="49"/>
                  <a:pt x="62" y="32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6"/>
                </a:moveTo>
                <a:cubicBezTo>
                  <a:pt x="23" y="46"/>
                  <a:pt x="17" y="40"/>
                  <a:pt x="17" y="32"/>
                </a:cubicBezTo>
                <a:cubicBezTo>
                  <a:pt x="17" y="24"/>
                  <a:pt x="23" y="17"/>
                  <a:pt x="31" y="17"/>
                </a:cubicBezTo>
                <a:cubicBezTo>
                  <a:pt x="39" y="17"/>
                  <a:pt x="45" y="24"/>
                  <a:pt x="45" y="32"/>
                </a:cubicBezTo>
                <a:cubicBezTo>
                  <a:pt x="45" y="40"/>
                  <a:pt x="39" y="46"/>
                  <a:pt x="31" y="46"/>
                </a:cubicBezTo>
                <a:close/>
              </a:path>
            </a:pathLst>
          </a:custGeom>
          <a:solidFill>
            <a:srgbClr val="E26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2" name="Freeform 28"/>
          <p:cNvSpPr>
            <a:spLocks noEditPoints="1"/>
          </p:cNvSpPr>
          <p:nvPr/>
        </p:nvSpPr>
        <p:spPr bwMode="auto">
          <a:xfrm>
            <a:off x="6727825" y="4832350"/>
            <a:ext cx="344487" cy="344487"/>
          </a:xfrm>
          <a:custGeom>
            <a:avLst/>
            <a:gdLst>
              <a:gd name="T0" fmla="*/ 31 w 63"/>
              <a:gd name="T1" fmla="*/ 0 h 63"/>
              <a:gd name="T2" fmla="*/ 0 w 63"/>
              <a:gd name="T3" fmla="*/ 32 h 63"/>
              <a:gd name="T4" fmla="*/ 31 w 63"/>
              <a:gd name="T5" fmla="*/ 63 h 63"/>
              <a:gd name="T6" fmla="*/ 63 w 63"/>
              <a:gd name="T7" fmla="*/ 32 h 63"/>
              <a:gd name="T8" fmla="*/ 31 w 63"/>
              <a:gd name="T9" fmla="*/ 0 h 63"/>
              <a:gd name="T10" fmla="*/ 31 w 63"/>
              <a:gd name="T11" fmla="*/ 46 h 63"/>
              <a:gd name="T12" fmla="*/ 17 w 63"/>
              <a:gd name="T13" fmla="*/ 32 h 63"/>
              <a:gd name="T14" fmla="*/ 31 w 63"/>
              <a:gd name="T15" fmla="*/ 17 h 63"/>
              <a:gd name="T16" fmla="*/ 46 w 63"/>
              <a:gd name="T17" fmla="*/ 32 h 63"/>
              <a:gd name="T18" fmla="*/ 31 w 63"/>
              <a:gd name="T19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63">
                <a:moveTo>
                  <a:pt x="31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1" y="63"/>
                </a:cubicBezTo>
                <a:cubicBezTo>
                  <a:pt x="49" y="63"/>
                  <a:pt x="63" y="49"/>
                  <a:pt x="63" y="32"/>
                </a:cubicBezTo>
                <a:cubicBezTo>
                  <a:pt x="63" y="14"/>
                  <a:pt x="49" y="0"/>
                  <a:pt x="31" y="0"/>
                </a:cubicBezTo>
                <a:close/>
                <a:moveTo>
                  <a:pt x="31" y="46"/>
                </a:moveTo>
                <a:cubicBezTo>
                  <a:pt x="24" y="46"/>
                  <a:pt x="17" y="40"/>
                  <a:pt x="17" y="32"/>
                </a:cubicBezTo>
                <a:cubicBezTo>
                  <a:pt x="17" y="24"/>
                  <a:pt x="24" y="17"/>
                  <a:pt x="31" y="17"/>
                </a:cubicBezTo>
                <a:cubicBezTo>
                  <a:pt x="39" y="17"/>
                  <a:pt x="46" y="24"/>
                  <a:pt x="46" y="32"/>
                </a:cubicBezTo>
                <a:cubicBezTo>
                  <a:pt x="46" y="40"/>
                  <a:pt x="39" y="46"/>
                  <a:pt x="31" y="46"/>
                </a:cubicBezTo>
                <a:close/>
              </a:path>
            </a:pathLst>
          </a:custGeom>
          <a:solidFill>
            <a:srgbClr val="E26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3" name="Freeform 29"/>
          <p:cNvSpPr>
            <a:spLocks noEditPoints="1"/>
          </p:cNvSpPr>
          <p:nvPr/>
        </p:nvSpPr>
        <p:spPr bwMode="auto">
          <a:xfrm>
            <a:off x="7121525" y="4832350"/>
            <a:ext cx="339725" cy="344487"/>
          </a:xfrm>
          <a:custGeom>
            <a:avLst/>
            <a:gdLst>
              <a:gd name="T0" fmla="*/ 31 w 62"/>
              <a:gd name="T1" fmla="*/ 0 h 63"/>
              <a:gd name="T2" fmla="*/ 0 w 62"/>
              <a:gd name="T3" fmla="*/ 32 h 63"/>
              <a:gd name="T4" fmla="*/ 31 w 62"/>
              <a:gd name="T5" fmla="*/ 63 h 63"/>
              <a:gd name="T6" fmla="*/ 62 w 62"/>
              <a:gd name="T7" fmla="*/ 32 h 63"/>
              <a:gd name="T8" fmla="*/ 31 w 62"/>
              <a:gd name="T9" fmla="*/ 0 h 63"/>
              <a:gd name="T10" fmla="*/ 31 w 62"/>
              <a:gd name="T11" fmla="*/ 46 h 63"/>
              <a:gd name="T12" fmla="*/ 16 w 62"/>
              <a:gd name="T13" fmla="*/ 32 h 63"/>
              <a:gd name="T14" fmla="*/ 31 w 62"/>
              <a:gd name="T15" fmla="*/ 17 h 63"/>
              <a:gd name="T16" fmla="*/ 45 w 62"/>
              <a:gd name="T17" fmla="*/ 32 h 63"/>
              <a:gd name="T18" fmla="*/ 31 w 62"/>
              <a:gd name="T19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1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1" y="63"/>
                </a:cubicBezTo>
                <a:cubicBezTo>
                  <a:pt x="48" y="63"/>
                  <a:pt x="62" y="49"/>
                  <a:pt x="62" y="32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6"/>
                </a:moveTo>
                <a:cubicBezTo>
                  <a:pt x="23" y="46"/>
                  <a:pt x="16" y="40"/>
                  <a:pt x="16" y="32"/>
                </a:cubicBezTo>
                <a:cubicBezTo>
                  <a:pt x="16" y="24"/>
                  <a:pt x="23" y="17"/>
                  <a:pt x="31" y="17"/>
                </a:cubicBezTo>
                <a:cubicBezTo>
                  <a:pt x="39" y="17"/>
                  <a:pt x="45" y="24"/>
                  <a:pt x="45" y="32"/>
                </a:cubicBezTo>
                <a:cubicBezTo>
                  <a:pt x="45" y="40"/>
                  <a:pt x="39" y="46"/>
                  <a:pt x="31" y="46"/>
                </a:cubicBezTo>
                <a:close/>
              </a:path>
            </a:pathLst>
          </a:custGeom>
          <a:solidFill>
            <a:srgbClr val="E26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4" name="Freeform 30"/>
          <p:cNvSpPr>
            <a:spLocks/>
          </p:cNvSpPr>
          <p:nvPr/>
        </p:nvSpPr>
        <p:spPr bwMode="auto">
          <a:xfrm>
            <a:off x="5157788" y="3846513"/>
            <a:ext cx="2554287" cy="946150"/>
          </a:xfrm>
          <a:custGeom>
            <a:avLst/>
            <a:gdLst>
              <a:gd name="T0" fmla="*/ 449 w 467"/>
              <a:gd name="T1" fmla="*/ 0 h 173"/>
              <a:gd name="T2" fmla="*/ 18 w 467"/>
              <a:gd name="T3" fmla="*/ 0 h 173"/>
              <a:gd name="T4" fmla="*/ 0 w 467"/>
              <a:gd name="T5" fmla="*/ 18 h 173"/>
              <a:gd name="T6" fmla="*/ 0 w 467"/>
              <a:gd name="T7" fmla="*/ 155 h 173"/>
              <a:gd name="T8" fmla="*/ 18 w 467"/>
              <a:gd name="T9" fmla="*/ 173 h 173"/>
              <a:gd name="T10" fmla="*/ 449 w 467"/>
              <a:gd name="T11" fmla="*/ 173 h 173"/>
              <a:gd name="T12" fmla="*/ 467 w 467"/>
              <a:gd name="T13" fmla="*/ 155 h 173"/>
              <a:gd name="T14" fmla="*/ 467 w 467"/>
              <a:gd name="T15" fmla="*/ 18 h 173"/>
              <a:gd name="T16" fmla="*/ 449 w 467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73">
                <a:moveTo>
                  <a:pt x="449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65"/>
                  <a:pt x="8" y="173"/>
                  <a:pt x="18" y="173"/>
                </a:cubicBezTo>
                <a:cubicBezTo>
                  <a:pt x="449" y="173"/>
                  <a:pt x="449" y="173"/>
                  <a:pt x="449" y="173"/>
                </a:cubicBezTo>
                <a:cubicBezTo>
                  <a:pt x="459" y="173"/>
                  <a:pt x="467" y="165"/>
                  <a:pt x="467" y="155"/>
                </a:cubicBezTo>
                <a:cubicBezTo>
                  <a:pt x="467" y="18"/>
                  <a:pt x="467" y="18"/>
                  <a:pt x="467" y="18"/>
                </a:cubicBezTo>
                <a:cubicBezTo>
                  <a:pt x="467" y="8"/>
                  <a:pt x="459" y="0"/>
                  <a:pt x="449" y="0"/>
                </a:cubicBezTo>
                <a:close/>
              </a:path>
            </a:pathLst>
          </a:custGeom>
          <a:solidFill>
            <a:srgbClr val="E26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5" name="Freeform 31"/>
          <p:cNvSpPr>
            <a:spLocks noEditPoints="1"/>
          </p:cNvSpPr>
          <p:nvPr/>
        </p:nvSpPr>
        <p:spPr bwMode="auto">
          <a:xfrm>
            <a:off x="4486276" y="4197350"/>
            <a:ext cx="595312" cy="782637"/>
          </a:xfrm>
          <a:custGeom>
            <a:avLst/>
            <a:gdLst>
              <a:gd name="T0" fmla="*/ 92 w 109"/>
              <a:gd name="T1" fmla="*/ 0 h 143"/>
              <a:gd name="T2" fmla="*/ 18 w 109"/>
              <a:gd name="T3" fmla="*/ 0 h 143"/>
              <a:gd name="T4" fmla="*/ 0 w 109"/>
              <a:gd name="T5" fmla="*/ 17 h 143"/>
              <a:gd name="T6" fmla="*/ 0 w 109"/>
              <a:gd name="T7" fmla="*/ 126 h 143"/>
              <a:gd name="T8" fmla="*/ 18 w 109"/>
              <a:gd name="T9" fmla="*/ 143 h 143"/>
              <a:gd name="T10" fmla="*/ 37 w 109"/>
              <a:gd name="T11" fmla="*/ 143 h 143"/>
              <a:gd name="T12" fmla="*/ 78 w 109"/>
              <a:gd name="T13" fmla="*/ 106 h 143"/>
              <a:gd name="T14" fmla="*/ 109 w 109"/>
              <a:gd name="T15" fmla="*/ 120 h 143"/>
              <a:gd name="T16" fmla="*/ 109 w 109"/>
              <a:gd name="T17" fmla="*/ 17 h 143"/>
              <a:gd name="T18" fmla="*/ 92 w 109"/>
              <a:gd name="T19" fmla="*/ 0 h 143"/>
              <a:gd name="T20" fmla="*/ 79 w 109"/>
              <a:gd name="T21" fmla="*/ 74 h 143"/>
              <a:gd name="T22" fmla="*/ 70 w 109"/>
              <a:gd name="T23" fmla="*/ 83 h 143"/>
              <a:gd name="T24" fmla="*/ 20 w 109"/>
              <a:gd name="T25" fmla="*/ 83 h 143"/>
              <a:gd name="T26" fmla="*/ 11 w 109"/>
              <a:gd name="T27" fmla="*/ 74 h 143"/>
              <a:gd name="T28" fmla="*/ 11 w 109"/>
              <a:gd name="T29" fmla="*/ 24 h 143"/>
              <a:gd name="T30" fmla="*/ 20 w 109"/>
              <a:gd name="T31" fmla="*/ 15 h 143"/>
              <a:gd name="T32" fmla="*/ 70 w 109"/>
              <a:gd name="T33" fmla="*/ 15 h 143"/>
              <a:gd name="T34" fmla="*/ 79 w 109"/>
              <a:gd name="T35" fmla="*/ 24 h 143"/>
              <a:gd name="T36" fmla="*/ 79 w 109"/>
              <a:gd name="T37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43">
                <a:moveTo>
                  <a:pt x="9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5"/>
                  <a:pt x="8" y="143"/>
                  <a:pt x="18" y="143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9" y="122"/>
                  <a:pt x="57" y="106"/>
                  <a:pt x="78" y="106"/>
                </a:cubicBezTo>
                <a:cubicBezTo>
                  <a:pt x="90" y="106"/>
                  <a:pt x="102" y="112"/>
                  <a:pt x="109" y="120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9" y="8"/>
                  <a:pt x="101" y="0"/>
                  <a:pt x="92" y="0"/>
                </a:cubicBezTo>
                <a:close/>
                <a:moveTo>
                  <a:pt x="79" y="74"/>
                </a:moveTo>
                <a:cubicBezTo>
                  <a:pt x="79" y="79"/>
                  <a:pt x="75" y="83"/>
                  <a:pt x="70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15" y="83"/>
                  <a:pt x="11" y="79"/>
                  <a:pt x="11" y="7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5" y="15"/>
                  <a:pt x="2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15"/>
                  <a:pt x="79" y="19"/>
                  <a:pt x="79" y="24"/>
                </a:cubicBezTo>
                <a:lnTo>
                  <a:pt x="79" y="74"/>
                </a:lnTo>
                <a:close/>
              </a:path>
            </a:pathLst>
          </a:custGeom>
          <a:solidFill>
            <a:srgbClr val="E26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9" name="Freeform 35"/>
          <p:cNvSpPr>
            <a:spLocks noEditPoints="1"/>
          </p:cNvSpPr>
          <p:nvPr/>
        </p:nvSpPr>
        <p:spPr bwMode="auto">
          <a:xfrm>
            <a:off x="4743450" y="6259513"/>
            <a:ext cx="338137" cy="344487"/>
          </a:xfrm>
          <a:custGeom>
            <a:avLst/>
            <a:gdLst>
              <a:gd name="T0" fmla="*/ 31 w 62"/>
              <a:gd name="T1" fmla="*/ 0 h 63"/>
              <a:gd name="T2" fmla="*/ 0 w 62"/>
              <a:gd name="T3" fmla="*/ 32 h 63"/>
              <a:gd name="T4" fmla="*/ 31 w 62"/>
              <a:gd name="T5" fmla="*/ 63 h 63"/>
              <a:gd name="T6" fmla="*/ 62 w 62"/>
              <a:gd name="T7" fmla="*/ 32 h 63"/>
              <a:gd name="T8" fmla="*/ 31 w 62"/>
              <a:gd name="T9" fmla="*/ 0 h 63"/>
              <a:gd name="T10" fmla="*/ 31 w 62"/>
              <a:gd name="T11" fmla="*/ 46 h 63"/>
              <a:gd name="T12" fmla="*/ 17 w 62"/>
              <a:gd name="T13" fmla="*/ 32 h 63"/>
              <a:gd name="T14" fmla="*/ 31 w 62"/>
              <a:gd name="T15" fmla="*/ 17 h 63"/>
              <a:gd name="T16" fmla="*/ 45 w 62"/>
              <a:gd name="T17" fmla="*/ 32 h 63"/>
              <a:gd name="T18" fmla="*/ 31 w 62"/>
              <a:gd name="T19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1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1" y="63"/>
                </a:cubicBezTo>
                <a:cubicBezTo>
                  <a:pt x="48" y="63"/>
                  <a:pt x="62" y="49"/>
                  <a:pt x="62" y="32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6"/>
                </a:moveTo>
                <a:cubicBezTo>
                  <a:pt x="23" y="46"/>
                  <a:pt x="17" y="40"/>
                  <a:pt x="17" y="32"/>
                </a:cubicBezTo>
                <a:cubicBezTo>
                  <a:pt x="17" y="24"/>
                  <a:pt x="23" y="17"/>
                  <a:pt x="31" y="17"/>
                </a:cubicBezTo>
                <a:cubicBezTo>
                  <a:pt x="39" y="17"/>
                  <a:pt x="45" y="24"/>
                  <a:pt x="45" y="32"/>
                </a:cubicBezTo>
                <a:cubicBezTo>
                  <a:pt x="45" y="40"/>
                  <a:pt x="39" y="46"/>
                  <a:pt x="31" y="46"/>
                </a:cubicBezTo>
                <a:close/>
              </a:path>
            </a:pathLst>
          </a:custGeom>
          <a:solidFill>
            <a:srgbClr val="EA9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0" name="Freeform 36"/>
          <p:cNvSpPr>
            <a:spLocks noEditPoints="1"/>
          </p:cNvSpPr>
          <p:nvPr/>
        </p:nvSpPr>
        <p:spPr bwMode="auto">
          <a:xfrm>
            <a:off x="5557838" y="6259513"/>
            <a:ext cx="344487" cy="344487"/>
          </a:xfrm>
          <a:custGeom>
            <a:avLst/>
            <a:gdLst>
              <a:gd name="T0" fmla="*/ 31 w 63"/>
              <a:gd name="T1" fmla="*/ 0 h 63"/>
              <a:gd name="T2" fmla="*/ 0 w 63"/>
              <a:gd name="T3" fmla="*/ 32 h 63"/>
              <a:gd name="T4" fmla="*/ 31 w 63"/>
              <a:gd name="T5" fmla="*/ 63 h 63"/>
              <a:gd name="T6" fmla="*/ 63 w 63"/>
              <a:gd name="T7" fmla="*/ 32 h 63"/>
              <a:gd name="T8" fmla="*/ 31 w 63"/>
              <a:gd name="T9" fmla="*/ 0 h 63"/>
              <a:gd name="T10" fmla="*/ 31 w 63"/>
              <a:gd name="T11" fmla="*/ 46 h 63"/>
              <a:gd name="T12" fmla="*/ 17 w 63"/>
              <a:gd name="T13" fmla="*/ 32 h 63"/>
              <a:gd name="T14" fmla="*/ 31 w 63"/>
              <a:gd name="T15" fmla="*/ 17 h 63"/>
              <a:gd name="T16" fmla="*/ 46 w 63"/>
              <a:gd name="T17" fmla="*/ 32 h 63"/>
              <a:gd name="T18" fmla="*/ 31 w 63"/>
              <a:gd name="T19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63">
                <a:moveTo>
                  <a:pt x="31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1" y="63"/>
                </a:cubicBezTo>
                <a:cubicBezTo>
                  <a:pt x="49" y="63"/>
                  <a:pt x="63" y="49"/>
                  <a:pt x="63" y="32"/>
                </a:cubicBezTo>
                <a:cubicBezTo>
                  <a:pt x="63" y="14"/>
                  <a:pt x="49" y="0"/>
                  <a:pt x="31" y="0"/>
                </a:cubicBezTo>
                <a:close/>
                <a:moveTo>
                  <a:pt x="31" y="46"/>
                </a:moveTo>
                <a:cubicBezTo>
                  <a:pt x="24" y="46"/>
                  <a:pt x="17" y="40"/>
                  <a:pt x="17" y="32"/>
                </a:cubicBezTo>
                <a:cubicBezTo>
                  <a:pt x="17" y="24"/>
                  <a:pt x="24" y="17"/>
                  <a:pt x="31" y="17"/>
                </a:cubicBezTo>
                <a:cubicBezTo>
                  <a:pt x="40" y="17"/>
                  <a:pt x="46" y="24"/>
                  <a:pt x="46" y="32"/>
                </a:cubicBezTo>
                <a:cubicBezTo>
                  <a:pt x="46" y="40"/>
                  <a:pt x="40" y="46"/>
                  <a:pt x="31" y="46"/>
                </a:cubicBezTo>
                <a:close/>
              </a:path>
            </a:pathLst>
          </a:custGeom>
          <a:solidFill>
            <a:srgbClr val="EA9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1" name="Freeform 37"/>
          <p:cNvSpPr>
            <a:spLocks noEditPoints="1"/>
          </p:cNvSpPr>
          <p:nvPr/>
        </p:nvSpPr>
        <p:spPr bwMode="auto">
          <a:xfrm>
            <a:off x="5951538" y="6259513"/>
            <a:ext cx="339725" cy="344487"/>
          </a:xfrm>
          <a:custGeom>
            <a:avLst/>
            <a:gdLst>
              <a:gd name="T0" fmla="*/ 31 w 62"/>
              <a:gd name="T1" fmla="*/ 0 h 63"/>
              <a:gd name="T2" fmla="*/ 0 w 62"/>
              <a:gd name="T3" fmla="*/ 32 h 63"/>
              <a:gd name="T4" fmla="*/ 31 w 62"/>
              <a:gd name="T5" fmla="*/ 63 h 63"/>
              <a:gd name="T6" fmla="*/ 62 w 62"/>
              <a:gd name="T7" fmla="*/ 32 h 63"/>
              <a:gd name="T8" fmla="*/ 31 w 62"/>
              <a:gd name="T9" fmla="*/ 0 h 63"/>
              <a:gd name="T10" fmla="*/ 31 w 62"/>
              <a:gd name="T11" fmla="*/ 46 h 63"/>
              <a:gd name="T12" fmla="*/ 16 w 62"/>
              <a:gd name="T13" fmla="*/ 32 h 63"/>
              <a:gd name="T14" fmla="*/ 31 w 62"/>
              <a:gd name="T15" fmla="*/ 17 h 63"/>
              <a:gd name="T16" fmla="*/ 45 w 62"/>
              <a:gd name="T17" fmla="*/ 32 h 63"/>
              <a:gd name="T18" fmla="*/ 31 w 62"/>
              <a:gd name="T19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1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1" y="63"/>
                </a:cubicBezTo>
                <a:cubicBezTo>
                  <a:pt x="48" y="63"/>
                  <a:pt x="62" y="49"/>
                  <a:pt x="62" y="32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31" y="46"/>
                </a:moveTo>
                <a:cubicBezTo>
                  <a:pt x="23" y="46"/>
                  <a:pt x="16" y="40"/>
                  <a:pt x="16" y="32"/>
                </a:cubicBezTo>
                <a:cubicBezTo>
                  <a:pt x="16" y="24"/>
                  <a:pt x="23" y="17"/>
                  <a:pt x="31" y="17"/>
                </a:cubicBezTo>
                <a:cubicBezTo>
                  <a:pt x="39" y="17"/>
                  <a:pt x="45" y="24"/>
                  <a:pt x="45" y="32"/>
                </a:cubicBezTo>
                <a:cubicBezTo>
                  <a:pt x="45" y="40"/>
                  <a:pt x="39" y="46"/>
                  <a:pt x="31" y="46"/>
                </a:cubicBezTo>
                <a:close/>
              </a:path>
            </a:pathLst>
          </a:custGeom>
          <a:solidFill>
            <a:srgbClr val="EA9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2" name="Freeform 38"/>
          <p:cNvSpPr>
            <a:spLocks/>
          </p:cNvSpPr>
          <p:nvPr/>
        </p:nvSpPr>
        <p:spPr bwMode="auto">
          <a:xfrm>
            <a:off x="5157788" y="5275263"/>
            <a:ext cx="1384300" cy="946150"/>
          </a:xfrm>
          <a:custGeom>
            <a:avLst/>
            <a:gdLst>
              <a:gd name="T0" fmla="*/ 235 w 253"/>
              <a:gd name="T1" fmla="*/ 0 h 173"/>
              <a:gd name="T2" fmla="*/ 18 w 253"/>
              <a:gd name="T3" fmla="*/ 0 h 173"/>
              <a:gd name="T4" fmla="*/ 0 w 253"/>
              <a:gd name="T5" fmla="*/ 18 h 173"/>
              <a:gd name="T6" fmla="*/ 0 w 253"/>
              <a:gd name="T7" fmla="*/ 155 h 173"/>
              <a:gd name="T8" fmla="*/ 18 w 253"/>
              <a:gd name="T9" fmla="*/ 173 h 173"/>
              <a:gd name="T10" fmla="*/ 235 w 253"/>
              <a:gd name="T11" fmla="*/ 173 h 173"/>
              <a:gd name="T12" fmla="*/ 253 w 253"/>
              <a:gd name="T13" fmla="*/ 155 h 173"/>
              <a:gd name="T14" fmla="*/ 253 w 253"/>
              <a:gd name="T15" fmla="*/ 18 h 173"/>
              <a:gd name="T16" fmla="*/ 235 w 253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173">
                <a:moveTo>
                  <a:pt x="235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65"/>
                  <a:pt x="8" y="173"/>
                  <a:pt x="18" y="173"/>
                </a:cubicBezTo>
                <a:cubicBezTo>
                  <a:pt x="235" y="173"/>
                  <a:pt x="235" y="173"/>
                  <a:pt x="235" y="173"/>
                </a:cubicBezTo>
                <a:cubicBezTo>
                  <a:pt x="245" y="173"/>
                  <a:pt x="253" y="165"/>
                  <a:pt x="253" y="155"/>
                </a:cubicBezTo>
                <a:cubicBezTo>
                  <a:pt x="253" y="18"/>
                  <a:pt x="253" y="18"/>
                  <a:pt x="253" y="18"/>
                </a:cubicBezTo>
                <a:cubicBezTo>
                  <a:pt x="253" y="8"/>
                  <a:pt x="245" y="0"/>
                  <a:pt x="235" y="0"/>
                </a:cubicBezTo>
                <a:close/>
              </a:path>
            </a:pathLst>
          </a:custGeom>
          <a:solidFill>
            <a:srgbClr val="EA9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" name="Freeform 39"/>
          <p:cNvSpPr>
            <a:spLocks noEditPoints="1"/>
          </p:cNvSpPr>
          <p:nvPr/>
        </p:nvSpPr>
        <p:spPr bwMode="auto">
          <a:xfrm>
            <a:off x="4486276" y="5624513"/>
            <a:ext cx="595312" cy="782637"/>
          </a:xfrm>
          <a:custGeom>
            <a:avLst/>
            <a:gdLst>
              <a:gd name="T0" fmla="*/ 92 w 109"/>
              <a:gd name="T1" fmla="*/ 0 h 143"/>
              <a:gd name="T2" fmla="*/ 18 w 109"/>
              <a:gd name="T3" fmla="*/ 0 h 143"/>
              <a:gd name="T4" fmla="*/ 0 w 109"/>
              <a:gd name="T5" fmla="*/ 17 h 143"/>
              <a:gd name="T6" fmla="*/ 0 w 109"/>
              <a:gd name="T7" fmla="*/ 125 h 143"/>
              <a:gd name="T8" fmla="*/ 18 w 109"/>
              <a:gd name="T9" fmla="*/ 143 h 143"/>
              <a:gd name="T10" fmla="*/ 37 w 109"/>
              <a:gd name="T11" fmla="*/ 143 h 143"/>
              <a:gd name="T12" fmla="*/ 78 w 109"/>
              <a:gd name="T13" fmla="*/ 106 h 143"/>
              <a:gd name="T14" fmla="*/ 109 w 109"/>
              <a:gd name="T15" fmla="*/ 120 h 143"/>
              <a:gd name="T16" fmla="*/ 109 w 109"/>
              <a:gd name="T17" fmla="*/ 17 h 143"/>
              <a:gd name="T18" fmla="*/ 92 w 109"/>
              <a:gd name="T19" fmla="*/ 0 h 143"/>
              <a:gd name="T20" fmla="*/ 79 w 109"/>
              <a:gd name="T21" fmla="*/ 74 h 143"/>
              <a:gd name="T22" fmla="*/ 70 w 109"/>
              <a:gd name="T23" fmla="*/ 83 h 143"/>
              <a:gd name="T24" fmla="*/ 20 w 109"/>
              <a:gd name="T25" fmla="*/ 83 h 143"/>
              <a:gd name="T26" fmla="*/ 11 w 109"/>
              <a:gd name="T27" fmla="*/ 74 h 143"/>
              <a:gd name="T28" fmla="*/ 11 w 109"/>
              <a:gd name="T29" fmla="*/ 24 h 143"/>
              <a:gd name="T30" fmla="*/ 20 w 109"/>
              <a:gd name="T31" fmla="*/ 15 h 143"/>
              <a:gd name="T32" fmla="*/ 70 w 109"/>
              <a:gd name="T33" fmla="*/ 15 h 143"/>
              <a:gd name="T34" fmla="*/ 79 w 109"/>
              <a:gd name="T35" fmla="*/ 24 h 143"/>
              <a:gd name="T36" fmla="*/ 79 w 109"/>
              <a:gd name="T37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43">
                <a:moveTo>
                  <a:pt x="9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5"/>
                  <a:pt x="8" y="143"/>
                  <a:pt x="18" y="143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9" y="122"/>
                  <a:pt x="57" y="106"/>
                  <a:pt x="78" y="106"/>
                </a:cubicBezTo>
                <a:cubicBezTo>
                  <a:pt x="90" y="106"/>
                  <a:pt x="102" y="111"/>
                  <a:pt x="109" y="120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9" y="7"/>
                  <a:pt x="101" y="0"/>
                  <a:pt x="92" y="0"/>
                </a:cubicBezTo>
                <a:close/>
                <a:moveTo>
                  <a:pt x="79" y="74"/>
                </a:moveTo>
                <a:cubicBezTo>
                  <a:pt x="79" y="79"/>
                  <a:pt x="75" y="83"/>
                  <a:pt x="70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15" y="83"/>
                  <a:pt x="11" y="79"/>
                  <a:pt x="11" y="7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5" y="15"/>
                  <a:pt x="2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15"/>
                  <a:pt x="79" y="19"/>
                  <a:pt x="79" y="24"/>
                </a:cubicBezTo>
                <a:lnTo>
                  <a:pt x="79" y="74"/>
                </a:lnTo>
                <a:close/>
              </a:path>
            </a:pathLst>
          </a:custGeom>
          <a:solidFill>
            <a:srgbClr val="EA9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" name="文本框 1386"/>
          <p:cNvSpPr txBox="1"/>
          <p:nvPr/>
        </p:nvSpPr>
        <p:spPr>
          <a:xfrm>
            <a:off x="8544856" y="989112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88" name="文本框 1387"/>
          <p:cNvSpPr txBox="1"/>
          <p:nvPr/>
        </p:nvSpPr>
        <p:spPr>
          <a:xfrm>
            <a:off x="7371538" y="2429688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56%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89" name="文本框 1388"/>
          <p:cNvSpPr txBox="1"/>
          <p:nvPr/>
        </p:nvSpPr>
        <p:spPr>
          <a:xfrm>
            <a:off x="6316877" y="3869333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28%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90" name="文本框 1389"/>
          <p:cNvSpPr txBox="1"/>
          <p:nvPr/>
        </p:nvSpPr>
        <p:spPr>
          <a:xfrm>
            <a:off x="5207276" y="5308694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15%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91" name="Freeform 60"/>
          <p:cNvSpPr>
            <a:spLocks/>
          </p:cNvSpPr>
          <p:nvPr/>
        </p:nvSpPr>
        <p:spPr bwMode="auto">
          <a:xfrm>
            <a:off x="783743" y="417850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" name="文本框 1391"/>
          <p:cNvSpPr txBox="1"/>
          <p:nvPr/>
        </p:nvSpPr>
        <p:spPr>
          <a:xfrm>
            <a:off x="716896" y="4978106"/>
            <a:ext cx="37269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右图为图形组合而成；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不是很精确；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可以参考精确图表设计；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3" name="圆角矩形 1392"/>
          <p:cNvSpPr/>
          <p:nvPr/>
        </p:nvSpPr>
        <p:spPr>
          <a:xfrm>
            <a:off x="1451435" y="433779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94" name="等腰三角形 1393"/>
          <p:cNvSpPr/>
          <p:nvPr/>
        </p:nvSpPr>
        <p:spPr>
          <a:xfrm rot="16200000">
            <a:off x="1376803" y="440533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1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385005" y="2489212"/>
            <a:ext cx="5495016" cy="622327"/>
            <a:chOff x="2349267" y="1292179"/>
            <a:chExt cx="5495016" cy="622327"/>
          </a:xfrm>
          <a:solidFill>
            <a:srgbClr val="548C9D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234926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62592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90259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17925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45591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73257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28590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56256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00923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83922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11588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539254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66921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94587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22253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49919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705252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32918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677585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59899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3385005" y="3199883"/>
            <a:ext cx="5495016" cy="622327"/>
            <a:chOff x="2349267" y="2035391"/>
            <a:chExt cx="5495016" cy="622327"/>
          </a:xfrm>
          <a:solidFill>
            <a:srgbClr val="548C9D"/>
          </a:solidFill>
        </p:grpSpPr>
        <p:grpSp>
          <p:nvGrpSpPr>
            <p:cNvPr id="105" name="组合 104"/>
            <p:cNvGrpSpPr/>
            <p:nvPr/>
          </p:nvGrpSpPr>
          <p:grpSpPr>
            <a:xfrm>
              <a:off x="234926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3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262592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1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90259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9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317925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7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345591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5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73257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3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428590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1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456256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9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400923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7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483922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5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511588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3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539254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1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566921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39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594587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37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622253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35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649919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33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705252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31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732918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29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677585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27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759899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25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3385005" y="3910554"/>
            <a:ext cx="5495016" cy="622327"/>
            <a:chOff x="2349267" y="2763003"/>
            <a:chExt cx="5495016" cy="622327"/>
          </a:xfrm>
          <a:solidFill>
            <a:srgbClr val="548C9D"/>
          </a:solidFill>
        </p:grpSpPr>
        <p:grpSp>
          <p:nvGrpSpPr>
            <p:cNvPr id="166" name="组合 165"/>
            <p:cNvGrpSpPr/>
            <p:nvPr/>
          </p:nvGrpSpPr>
          <p:grpSpPr>
            <a:xfrm>
              <a:off x="234926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262592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2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290259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2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317925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1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345591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16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1" name="组合 170"/>
            <p:cNvGrpSpPr/>
            <p:nvPr/>
          </p:nvGrpSpPr>
          <p:grpSpPr>
            <a:xfrm>
              <a:off x="373257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1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428590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456256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1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400923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0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483922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06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511588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0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539254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0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566921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0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94587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622253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96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649919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>
              <a:off x="705252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9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732918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9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677585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>
              <a:off x="759899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6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6" name="组合 225"/>
          <p:cNvGrpSpPr/>
          <p:nvPr/>
        </p:nvGrpSpPr>
        <p:grpSpPr>
          <a:xfrm>
            <a:off x="3374075" y="5352959"/>
            <a:ext cx="5530475" cy="643391"/>
            <a:chOff x="2338337" y="4155926"/>
            <a:chExt cx="5530475" cy="643391"/>
          </a:xfrm>
          <a:solidFill>
            <a:srgbClr val="ED7000"/>
          </a:solidFill>
        </p:grpSpPr>
        <p:grpSp>
          <p:nvGrpSpPr>
            <p:cNvPr id="227" name="组合 226"/>
            <p:cNvGrpSpPr/>
            <p:nvPr/>
          </p:nvGrpSpPr>
          <p:grpSpPr>
            <a:xfrm>
              <a:off x="757446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85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729888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83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702329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81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674771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79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647212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77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2" name="组合 231"/>
            <p:cNvGrpSpPr/>
            <p:nvPr/>
          </p:nvGrpSpPr>
          <p:grpSpPr>
            <a:xfrm>
              <a:off x="619654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75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592095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73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564536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71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536978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69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509419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67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481861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65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454302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63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9" name="组合 238"/>
            <p:cNvGrpSpPr/>
            <p:nvPr/>
          </p:nvGrpSpPr>
          <p:grpSpPr>
            <a:xfrm>
              <a:off x="426743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61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0" name="组合 239"/>
            <p:cNvGrpSpPr/>
            <p:nvPr/>
          </p:nvGrpSpPr>
          <p:grpSpPr>
            <a:xfrm>
              <a:off x="399185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59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1" name="组合 240"/>
            <p:cNvGrpSpPr/>
            <p:nvPr/>
          </p:nvGrpSpPr>
          <p:grpSpPr>
            <a:xfrm>
              <a:off x="371626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57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2" name="组合 241"/>
            <p:cNvGrpSpPr/>
            <p:nvPr/>
          </p:nvGrpSpPr>
          <p:grpSpPr>
            <a:xfrm>
              <a:off x="344068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55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3" name="组合 242"/>
            <p:cNvGrpSpPr/>
            <p:nvPr/>
          </p:nvGrpSpPr>
          <p:grpSpPr>
            <a:xfrm>
              <a:off x="288950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53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4" name="组合 243"/>
            <p:cNvGrpSpPr/>
            <p:nvPr/>
          </p:nvGrpSpPr>
          <p:grpSpPr>
            <a:xfrm>
              <a:off x="261392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51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5" name="组合 244"/>
            <p:cNvGrpSpPr/>
            <p:nvPr/>
          </p:nvGrpSpPr>
          <p:grpSpPr>
            <a:xfrm>
              <a:off x="233833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9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>
              <a:off x="316509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7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87" name="组合 286"/>
          <p:cNvGrpSpPr/>
          <p:nvPr/>
        </p:nvGrpSpPr>
        <p:grpSpPr>
          <a:xfrm>
            <a:off x="3385005" y="4621225"/>
            <a:ext cx="5519545" cy="643391"/>
            <a:chOff x="2349267" y="3440527"/>
            <a:chExt cx="5519545" cy="643391"/>
          </a:xfrm>
          <a:solidFill>
            <a:srgbClr val="ED7000"/>
          </a:solidFill>
        </p:grpSpPr>
        <p:grpSp>
          <p:nvGrpSpPr>
            <p:cNvPr id="288" name="组合 287"/>
            <p:cNvGrpSpPr/>
            <p:nvPr/>
          </p:nvGrpSpPr>
          <p:grpSpPr>
            <a:xfrm>
              <a:off x="7574469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46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7298885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44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7023299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42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6747713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40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6472127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38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6196541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36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5920955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34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5" name="组合 294"/>
            <p:cNvGrpSpPr/>
            <p:nvPr/>
          </p:nvGrpSpPr>
          <p:grpSpPr>
            <a:xfrm>
              <a:off x="5645369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32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6" name="组合 295"/>
            <p:cNvGrpSpPr/>
            <p:nvPr/>
          </p:nvGrpSpPr>
          <p:grpSpPr>
            <a:xfrm>
              <a:off x="5369783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30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>
              <a:off x="5094197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28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8" name="组合 297"/>
            <p:cNvGrpSpPr/>
            <p:nvPr/>
          </p:nvGrpSpPr>
          <p:grpSpPr>
            <a:xfrm>
              <a:off x="4818611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26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>
              <a:off x="4543025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24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0" name="组合 299"/>
            <p:cNvGrpSpPr/>
            <p:nvPr/>
          </p:nvGrpSpPr>
          <p:grpSpPr>
            <a:xfrm>
              <a:off x="4267439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22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1" name="组合 300"/>
            <p:cNvGrpSpPr/>
            <p:nvPr/>
          </p:nvGrpSpPr>
          <p:grpSpPr>
            <a:xfrm>
              <a:off x="3991853" y="3440527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320" name="Freeform 5"/>
              <p:cNvSpPr>
                <a:spLocks/>
              </p:cNvSpPr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6"/>
              <p:cNvSpPr>
                <a:spLocks/>
              </p:cNvSpPr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2" name="组合 301"/>
            <p:cNvGrpSpPr/>
            <p:nvPr/>
          </p:nvGrpSpPr>
          <p:grpSpPr>
            <a:xfrm>
              <a:off x="2349267" y="345105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1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3" name="组合 302"/>
            <p:cNvGrpSpPr/>
            <p:nvPr/>
          </p:nvGrpSpPr>
          <p:grpSpPr>
            <a:xfrm>
              <a:off x="2625929" y="345105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16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4" name="组合 303"/>
            <p:cNvGrpSpPr/>
            <p:nvPr/>
          </p:nvGrpSpPr>
          <p:grpSpPr>
            <a:xfrm>
              <a:off x="2902591" y="345105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1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5" name="组合 304"/>
            <p:cNvGrpSpPr/>
            <p:nvPr/>
          </p:nvGrpSpPr>
          <p:grpSpPr>
            <a:xfrm>
              <a:off x="3179253" y="345105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12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6" name="组合 305"/>
            <p:cNvGrpSpPr/>
            <p:nvPr/>
          </p:nvGrpSpPr>
          <p:grpSpPr>
            <a:xfrm>
              <a:off x="3455915" y="345105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10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7" name="组合 306"/>
            <p:cNvGrpSpPr/>
            <p:nvPr/>
          </p:nvGrpSpPr>
          <p:grpSpPr>
            <a:xfrm>
              <a:off x="3732577" y="345105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08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54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48" name="组合 347"/>
          <p:cNvGrpSpPr/>
          <p:nvPr/>
        </p:nvGrpSpPr>
        <p:grpSpPr>
          <a:xfrm>
            <a:off x="2107931" y="2769932"/>
            <a:ext cx="804096" cy="2040111"/>
            <a:chOff x="611560" y="2139550"/>
            <a:chExt cx="245286" cy="622327"/>
          </a:xfrm>
          <a:solidFill>
            <a:srgbClr val="548C9D"/>
          </a:solidFill>
        </p:grpSpPr>
        <p:sp>
          <p:nvSpPr>
            <p:cNvPr id="349" name="Freeform 9"/>
            <p:cNvSpPr>
              <a:spLocks/>
            </p:cNvSpPr>
            <p:nvPr/>
          </p:nvSpPr>
          <p:spPr bwMode="auto">
            <a:xfrm>
              <a:off x="611560" y="2246074"/>
              <a:ext cx="245286" cy="515803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10"/>
            <p:cNvSpPr>
              <a:spLocks/>
            </p:cNvSpPr>
            <p:nvPr/>
          </p:nvSpPr>
          <p:spPr bwMode="auto">
            <a:xfrm>
              <a:off x="685847" y="2139550"/>
              <a:ext cx="96713" cy="96713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1" name="组合 350"/>
          <p:cNvGrpSpPr/>
          <p:nvPr/>
        </p:nvGrpSpPr>
        <p:grpSpPr>
          <a:xfrm>
            <a:off x="9397650" y="2731072"/>
            <a:ext cx="968880" cy="2117831"/>
            <a:chOff x="7296236" y="3576592"/>
            <a:chExt cx="294343" cy="643391"/>
          </a:xfrm>
          <a:solidFill>
            <a:srgbClr val="ED7000"/>
          </a:solidFill>
        </p:grpSpPr>
        <p:sp>
          <p:nvSpPr>
            <p:cNvPr id="352" name="Freeform 5"/>
            <p:cNvSpPr>
              <a:spLocks/>
            </p:cNvSpPr>
            <p:nvPr/>
          </p:nvSpPr>
          <p:spPr bwMode="auto">
            <a:xfrm>
              <a:off x="7394350" y="3576592"/>
              <a:ext cx="95141" cy="96925"/>
            </a:xfrm>
            <a:custGeom>
              <a:avLst/>
              <a:gdLst>
                <a:gd name="T0" fmla="*/ 80 w 160"/>
                <a:gd name="T1" fmla="*/ 163 h 163"/>
                <a:gd name="T2" fmla="*/ 80 w 160"/>
                <a:gd name="T3" fmla="*/ 163 h 163"/>
                <a:gd name="T4" fmla="*/ 95 w 160"/>
                <a:gd name="T5" fmla="*/ 160 h 163"/>
                <a:gd name="T6" fmla="*/ 112 w 160"/>
                <a:gd name="T7" fmla="*/ 155 h 163"/>
                <a:gd name="T8" fmla="*/ 124 w 160"/>
                <a:gd name="T9" fmla="*/ 148 h 163"/>
                <a:gd name="T10" fmla="*/ 136 w 160"/>
                <a:gd name="T11" fmla="*/ 138 h 163"/>
                <a:gd name="T12" fmla="*/ 146 w 160"/>
                <a:gd name="T13" fmla="*/ 126 h 163"/>
                <a:gd name="T14" fmla="*/ 153 w 160"/>
                <a:gd name="T15" fmla="*/ 112 h 163"/>
                <a:gd name="T16" fmla="*/ 158 w 160"/>
                <a:gd name="T17" fmla="*/ 97 h 163"/>
                <a:gd name="T18" fmla="*/ 160 w 160"/>
                <a:gd name="T19" fmla="*/ 80 h 163"/>
                <a:gd name="T20" fmla="*/ 160 w 160"/>
                <a:gd name="T21" fmla="*/ 80 h 163"/>
                <a:gd name="T22" fmla="*/ 158 w 160"/>
                <a:gd name="T23" fmla="*/ 66 h 163"/>
                <a:gd name="T24" fmla="*/ 153 w 160"/>
                <a:gd name="T25" fmla="*/ 49 h 163"/>
                <a:gd name="T26" fmla="*/ 146 w 160"/>
                <a:gd name="T27" fmla="*/ 36 h 163"/>
                <a:gd name="T28" fmla="*/ 136 w 160"/>
                <a:gd name="T29" fmla="*/ 24 h 163"/>
                <a:gd name="T30" fmla="*/ 124 w 160"/>
                <a:gd name="T31" fmla="*/ 15 h 163"/>
                <a:gd name="T32" fmla="*/ 112 w 160"/>
                <a:gd name="T33" fmla="*/ 7 h 163"/>
                <a:gd name="T34" fmla="*/ 95 w 160"/>
                <a:gd name="T35" fmla="*/ 2 h 163"/>
                <a:gd name="T36" fmla="*/ 80 w 160"/>
                <a:gd name="T37" fmla="*/ 0 h 163"/>
                <a:gd name="T38" fmla="*/ 80 w 160"/>
                <a:gd name="T39" fmla="*/ 0 h 163"/>
                <a:gd name="T40" fmla="*/ 63 w 160"/>
                <a:gd name="T41" fmla="*/ 2 h 163"/>
                <a:gd name="T42" fmla="*/ 49 w 160"/>
                <a:gd name="T43" fmla="*/ 7 h 163"/>
                <a:gd name="T44" fmla="*/ 34 w 160"/>
                <a:gd name="T45" fmla="*/ 15 h 163"/>
                <a:gd name="T46" fmla="*/ 22 w 160"/>
                <a:gd name="T47" fmla="*/ 24 h 163"/>
                <a:gd name="T48" fmla="*/ 12 w 160"/>
                <a:gd name="T49" fmla="*/ 36 h 163"/>
                <a:gd name="T50" fmla="*/ 5 w 160"/>
                <a:gd name="T51" fmla="*/ 49 h 163"/>
                <a:gd name="T52" fmla="*/ 0 w 160"/>
                <a:gd name="T53" fmla="*/ 66 h 163"/>
                <a:gd name="T54" fmla="*/ 0 w 160"/>
                <a:gd name="T55" fmla="*/ 80 h 163"/>
                <a:gd name="T56" fmla="*/ 0 w 160"/>
                <a:gd name="T57" fmla="*/ 80 h 163"/>
                <a:gd name="T58" fmla="*/ 0 w 160"/>
                <a:gd name="T59" fmla="*/ 97 h 163"/>
                <a:gd name="T60" fmla="*/ 5 w 160"/>
                <a:gd name="T61" fmla="*/ 112 h 163"/>
                <a:gd name="T62" fmla="*/ 12 w 160"/>
                <a:gd name="T63" fmla="*/ 126 h 163"/>
                <a:gd name="T64" fmla="*/ 22 w 160"/>
                <a:gd name="T65" fmla="*/ 138 h 163"/>
                <a:gd name="T66" fmla="*/ 34 w 160"/>
                <a:gd name="T67" fmla="*/ 148 h 163"/>
                <a:gd name="T68" fmla="*/ 49 w 160"/>
                <a:gd name="T69" fmla="*/ 155 h 163"/>
                <a:gd name="T70" fmla="*/ 63 w 160"/>
                <a:gd name="T71" fmla="*/ 160 h 163"/>
                <a:gd name="T72" fmla="*/ 80 w 160"/>
                <a:gd name="T73" fmla="*/ 163 h 163"/>
                <a:gd name="T74" fmla="*/ 80 w 160"/>
                <a:gd name="T7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3">
                  <a:moveTo>
                    <a:pt x="80" y="163"/>
                  </a:moveTo>
                  <a:lnTo>
                    <a:pt x="80" y="163"/>
                  </a:lnTo>
                  <a:lnTo>
                    <a:pt x="95" y="160"/>
                  </a:lnTo>
                  <a:lnTo>
                    <a:pt x="112" y="155"/>
                  </a:lnTo>
                  <a:lnTo>
                    <a:pt x="124" y="148"/>
                  </a:lnTo>
                  <a:lnTo>
                    <a:pt x="136" y="138"/>
                  </a:lnTo>
                  <a:lnTo>
                    <a:pt x="146" y="126"/>
                  </a:lnTo>
                  <a:lnTo>
                    <a:pt x="153" y="112"/>
                  </a:lnTo>
                  <a:lnTo>
                    <a:pt x="158" y="97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8" y="66"/>
                  </a:lnTo>
                  <a:lnTo>
                    <a:pt x="153" y="49"/>
                  </a:lnTo>
                  <a:lnTo>
                    <a:pt x="146" y="36"/>
                  </a:lnTo>
                  <a:lnTo>
                    <a:pt x="136" y="24"/>
                  </a:lnTo>
                  <a:lnTo>
                    <a:pt x="124" y="15"/>
                  </a:lnTo>
                  <a:lnTo>
                    <a:pt x="112" y="7"/>
                  </a:lnTo>
                  <a:lnTo>
                    <a:pt x="95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3" y="2"/>
                  </a:lnTo>
                  <a:lnTo>
                    <a:pt x="49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2" y="36"/>
                  </a:lnTo>
                  <a:lnTo>
                    <a:pt x="5" y="49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2"/>
                  </a:lnTo>
                  <a:lnTo>
                    <a:pt x="12" y="126"/>
                  </a:lnTo>
                  <a:lnTo>
                    <a:pt x="22" y="138"/>
                  </a:lnTo>
                  <a:lnTo>
                    <a:pt x="34" y="148"/>
                  </a:lnTo>
                  <a:lnTo>
                    <a:pt x="49" y="155"/>
                  </a:lnTo>
                  <a:lnTo>
                    <a:pt x="63" y="160"/>
                  </a:lnTo>
                  <a:lnTo>
                    <a:pt x="80" y="163"/>
                  </a:lnTo>
                  <a:lnTo>
                    <a:pt x="8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6"/>
            <p:cNvSpPr>
              <a:spLocks/>
            </p:cNvSpPr>
            <p:nvPr/>
          </p:nvSpPr>
          <p:spPr bwMode="auto">
            <a:xfrm>
              <a:off x="7296236" y="3691950"/>
              <a:ext cx="294343" cy="528033"/>
            </a:xfrm>
            <a:custGeom>
              <a:avLst/>
              <a:gdLst>
                <a:gd name="T0" fmla="*/ 403 w 495"/>
                <a:gd name="T1" fmla="*/ 53 h 888"/>
                <a:gd name="T2" fmla="*/ 400 w 495"/>
                <a:gd name="T3" fmla="*/ 41 h 888"/>
                <a:gd name="T4" fmla="*/ 391 w 495"/>
                <a:gd name="T5" fmla="*/ 22 h 888"/>
                <a:gd name="T6" fmla="*/ 376 w 495"/>
                <a:gd name="T7" fmla="*/ 10 h 888"/>
                <a:gd name="T8" fmla="*/ 357 w 495"/>
                <a:gd name="T9" fmla="*/ 0 h 888"/>
                <a:gd name="T10" fmla="*/ 146 w 495"/>
                <a:gd name="T11" fmla="*/ 0 h 888"/>
                <a:gd name="T12" fmla="*/ 131 w 495"/>
                <a:gd name="T13" fmla="*/ 3 h 888"/>
                <a:gd name="T14" fmla="*/ 104 w 495"/>
                <a:gd name="T15" fmla="*/ 17 h 888"/>
                <a:gd name="T16" fmla="*/ 97 w 495"/>
                <a:gd name="T17" fmla="*/ 27 h 888"/>
                <a:gd name="T18" fmla="*/ 90 w 495"/>
                <a:gd name="T19" fmla="*/ 39 h 888"/>
                <a:gd name="T20" fmla="*/ 90 w 495"/>
                <a:gd name="T21" fmla="*/ 44 h 888"/>
                <a:gd name="T22" fmla="*/ 0 w 495"/>
                <a:gd name="T23" fmla="*/ 328 h 888"/>
                <a:gd name="T24" fmla="*/ 0 w 495"/>
                <a:gd name="T25" fmla="*/ 342 h 888"/>
                <a:gd name="T26" fmla="*/ 12 w 495"/>
                <a:gd name="T27" fmla="*/ 366 h 888"/>
                <a:gd name="T28" fmla="*/ 24 w 495"/>
                <a:gd name="T29" fmla="*/ 374 h 888"/>
                <a:gd name="T30" fmla="*/ 32 w 495"/>
                <a:gd name="T31" fmla="*/ 374 h 888"/>
                <a:gd name="T32" fmla="*/ 51 w 495"/>
                <a:gd name="T33" fmla="*/ 371 h 888"/>
                <a:gd name="T34" fmla="*/ 66 w 495"/>
                <a:gd name="T35" fmla="*/ 357 h 888"/>
                <a:gd name="T36" fmla="*/ 138 w 495"/>
                <a:gd name="T37" fmla="*/ 124 h 888"/>
                <a:gd name="T38" fmla="*/ 146 w 495"/>
                <a:gd name="T39" fmla="*/ 124 h 888"/>
                <a:gd name="T40" fmla="*/ 46 w 495"/>
                <a:gd name="T41" fmla="*/ 527 h 888"/>
                <a:gd name="T42" fmla="*/ 155 w 495"/>
                <a:gd name="T43" fmla="*/ 847 h 888"/>
                <a:gd name="T44" fmla="*/ 155 w 495"/>
                <a:gd name="T45" fmla="*/ 854 h 888"/>
                <a:gd name="T46" fmla="*/ 160 w 495"/>
                <a:gd name="T47" fmla="*/ 869 h 888"/>
                <a:gd name="T48" fmla="*/ 172 w 495"/>
                <a:gd name="T49" fmla="*/ 881 h 888"/>
                <a:gd name="T50" fmla="*/ 187 w 495"/>
                <a:gd name="T51" fmla="*/ 886 h 888"/>
                <a:gd name="T52" fmla="*/ 194 w 495"/>
                <a:gd name="T53" fmla="*/ 888 h 888"/>
                <a:gd name="T54" fmla="*/ 211 w 495"/>
                <a:gd name="T55" fmla="*/ 883 h 888"/>
                <a:gd name="T56" fmla="*/ 223 w 495"/>
                <a:gd name="T57" fmla="*/ 876 h 888"/>
                <a:gd name="T58" fmla="*/ 233 w 495"/>
                <a:gd name="T59" fmla="*/ 861 h 888"/>
                <a:gd name="T60" fmla="*/ 235 w 495"/>
                <a:gd name="T61" fmla="*/ 847 h 888"/>
                <a:gd name="T62" fmla="*/ 260 w 495"/>
                <a:gd name="T63" fmla="*/ 527 h 888"/>
                <a:gd name="T64" fmla="*/ 260 w 495"/>
                <a:gd name="T65" fmla="*/ 847 h 888"/>
                <a:gd name="T66" fmla="*/ 264 w 495"/>
                <a:gd name="T67" fmla="*/ 861 h 888"/>
                <a:gd name="T68" fmla="*/ 272 w 495"/>
                <a:gd name="T69" fmla="*/ 876 h 888"/>
                <a:gd name="T70" fmla="*/ 286 w 495"/>
                <a:gd name="T71" fmla="*/ 883 h 888"/>
                <a:gd name="T72" fmla="*/ 301 w 495"/>
                <a:gd name="T73" fmla="*/ 888 h 888"/>
                <a:gd name="T74" fmla="*/ 311 w 495"/>
                <a:gd name="T75" fmla="*/ 886 h 888"/>
                <a:gd name="T76" fmla="*/ 325 w 495"/>
                <a:gd name="T77" fmla="*/ 881 h 888"/>
                <a:gd name="T78" fmla="*/ 335 w 495"/>
                <a:gd name="T79" fmla="*/ 869 h 888"/>
                <a:gd name="T80" fmla="*/ 342 w 495"/>
                <a:gd name="T81" fmla="*/ 854 h 888"/>
                <a:gd name="T82" fmla="*/ 342 w 495"/>
                <a:gd name="T83" fmla="*/ 527 h 888"/>
                <a:gd name="T84" fmla="*/ 340 w 495"/>
                <a:gd name="T85" fmla="*/ 124 h 888"/>
                <a:gd name="T86" fmla="*/ 345 w 495"/>
                <a:gd name="T87" fmla="*/ 124 h 888"/>
                <a:gd name="T88" fmla="*/ 427 w 495"/>
                <a:gd name="T89" fmla="*/ 349 h 888"/>
                <a:gd name="T90" fmla="*/ 429 w 495"/>
                <a:gd name="T91" fmla="*/ 357 h 888"/>
                <a:gd name="T92" fmla="*/ 444 w 495"/>
                <a:gd name="T93" fmla="*/ 371 h 888"/>
                <a:gd name="T94" fmla="*/ 463 w 495"/>
                <a:gd name="T95" fmla="*/ 374 h 888"/>
                <a:gd name="T96" fmla="*/ 471 w 495"/>
                <a:gd name="T97" fmla="*/ 371 h 888"/>
                <a:gd name="T98" fmla="*/ 483 w 495"/>
                <a:gd name="T99" fmla="*/ 364 h 888"/>
                <a:gd name="T100" fmla="*/ 495 w 495"/>
                <a:gd name="T101" fmla="*/ 340 h 888"/>
                <a:gd name="T102" fmla="*/ 495 w 495"/>
                <a:gd name="T103" fmla="*/ 3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5" h="888">
                  <a:moveTo>
                    <a:pt x="495" y="328"/>
                  </a:moveTo>
                  <a:lnTo>
                    <a:pt x="403" y="53"/>
                  </a:lnTo>
                  <a:lnTo>
                    <a:pt x="403" y="53"/>
                  </a:lnTo>
                  <a:lnTo>
                    <a:pt x="400" y="41"/>
                  </a:lnTo>
                  <a:lnTo>
                    <a:pt x="398" y="32"/>
                  </a:lnTo>
                  <a:lnTo>
                    <a:pt x="391" y="22"/>
                  </a:lnTo>
                  <a:lnTo>
                    <a:pt x="386" y="15"/>
                  </a:lnTo>
                  <a:lnTo>
                    <a:pt x="376" y="10"/>
                  </a:lnTo>
                  <a:lnTo>
                    <a:pt x="366" y="5"/>
                  </a:lnTo>
                  <a:lnTo>
                    <a:pt x="357" y="0"/>
                  </a:lnTo>
                  <a:lnTo>
                    <a:pt x="345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1" y="3"/>
                  </a:lnTo>
                  <a:lnTo>
                    <a:pt x="116" y="7"/>
                  </a:lnTo>
                  <a:lnTo>
                    <a:pt x="104" y="1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2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44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35"/>
                  </a:lnTo>
                  <a:lnTo>
                    <a:pt x="0" y="342"/>
                  </a:lnTo>
                  <a:lnTo>
                    <a:pt x="2" y="354"/>
                  </a:lnTo>
                  <a:lnTo>
                    <a:pt x="12" y="366"/>
                  </a:lnTo>
                  <a:lnTo>
                    <a:pt x="17" y="371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32" y="374"/>
                  </a:lnTo>
                  <a:lnTo>
                    <a:pt x="39" y="374"/>
                  </a:lnTo>
                  <a:lnTo>
                    <a:pt x="51" y="371"/>
                  </a:lnTo>
                  <a:lnTo>
                    <a:pt x="61" y="362"/>
                  </a:lnTo>
                  <a:lnTo>
                    <a:pt x="66" y="357"/>
                  </a:lnTo>
                  <a:lnTo>
                    <a:pt x="68" y="349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46" y="124"/>
                  </a:lnTo>
                  <a:lnTo>
                    <a:pt x="153" y="124"/>
                  </a:lnTo>
                  <a:lnTo>
                    <a:pt x="46" y="527"/>
                  </a:lnTo>
                  <a:lnTo>
                    <a:pt x="155" y="527"/>
                  </a:lnTo>
                  <a:lnTo>
                    <a:pt x="155" y="847"/>
                  </a:lnTo>
                  <a:lnTo>
                    <a:pt x="155" y="847"/>
                  </a:lnTo>
                  <a:lnTo>
                    <a:pt x="155" y="854"/>
                  </a:lnTo>
                  <a:lnTo>
                    <a:pt x="158" y="861"/>
                  </a:lnTo>
                  <a:lnTo>
                    <a:pt x="160" y="869"/>
                  </a:lnTo>
                  <a:lnTo>
                    <a:pt x="167" y="876"/>
                  </a:lnTo>
                  <a:lnTo>
                    <a:pt x="172" y="881"/>
                  </a:lnTo>
                  <a:lnTo>
                    <a:pt x="180" y="883"/>
                  </a:lnTo>
                  <a:lnTo>
                    <a:pt x="187" y="886"/>
                  </a:lnTo>
                  <a:lnTo>
                    <a:pt x="194" y="888"/>
                  </a:lnTo>
                  <a:lnTo>
                    <a:pt x="194" y="888"/>
                  </a:lnTo>
                  <a:lnTo>
                    <a:pt x="204" y="886"/>
                  </a:lnTo>
                  <a:lnTo>
                    <a:pt x="211" y="883"/>
                  </a:lnTo>
                  <a:lnTo>
                    <a:pt x="218" y="881"/>
                  </a:lnTo>
                  <a:lnTo>
                    <a:pt x="223" y="876"/>
                  </a:lnTo>
                  <a:lnTo>
                    <a:pt x="231" y="869"/>
                  </a:lnTo>
                  <a:lnTo>
                    <a:pt x="233" y="861"/>
                  </a:lnTo>
                  <a:lnTo>
                    <a:pt x="235" y="854"/>
                  </a:lnTo>
                  <a:lnTo>
                    <a:pt x="235" y="847"/>
                  </a:lnTo>
                  <a:lnTo>
                    <a:pt x="235" y="527"/>
                  </a:lnTo>
                  <a:lnTo>
                    <a:pt x="260" y="527"/>
                  </a:lnTo>
                  <a:lnTo>
                    <a:pt x="260" y="847"/>
                  </a:lnTo>
                  <a:lnTo>
                    <a:pt x="260" y="847"/>
                  </a:lnTo>
                  <a:lnTo>
                    <a:pt x="262" y="854"/>
                  </a:lnTo>
                  <a:lnTo>
                    <a:pt x="264" y="861"/>
                  </a:lnTo>
                  <a:lnTo>
                    <a:pt x="267" y="869"/>
                  </a:lnTo>
                  <a:lnTo>
                    <a:pt x="272" y="876"/>
                  </a:lnTo>
                  <a:lnTo>
                    <a:pt x="279" y="881"/>
                  </a:lnTo>
                  <a:lnTo>
                    <a:pt x="286" y="883"/>
                  </a:lnTo>
                  <a:lnTo>
                    <a:pt x="294" y="886"/>
                  </a:lnTo>
                  <a:lnTo>
                    <a:pt x="301" y="888"/>
                  </a:lnTo>
                  <a:lnTo>
                    <a:pt x="301" y="888"/>
                  </a:lnTo>
                  <a:lnTo>
                    <a:pt x="311" y="886"/>
                  </a:lnTo>
                  <a:lnTo>
                    <a:pt x="318" y="883"/>
                  </a:lnTo>
                  <a:lnTo>
                    <a:pt x="325" y="881"/>
                  </a:lnTo>
                  <a:lnTo>
                    <a:pt x="330" y="876"/>
                  </a:lnTo>
                  <a:lnTo>
                    <a:pt x="335" y="869"/>
                  </a:lnTo>
                  <a:lnTo>
                    <a:pt x="340" y="861"/>
                  </a:lnTo>
                  <a:lnTo>
                    <a:pt x="342" y="854"/>
                  </a:lnTo>
                  <a:lnTo>
                    <a:pt x="342" y="847"/>
                  </a:lnTo>
                  <a:lnTo>
                    <a:pt x="342" y="527"/>
                  </a:lnTo>
                  <a:lnTo>
                    <a:pt x="451" y="527"/>
                  </a:lnTo>
                  <a:lnTo>
                    <a:pt x="340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52" y="124"/>
                  </a:lnTo>
                  <a:lnTo>
                    <a:pt x="427" y="349"/>
                  </a:lnTo>
                  <a:lnTo>
                    <a:pt x="427" y="349"/>
                  </a:lnTo>
                  <a:lnTo>
                    <a:pt x="429" y="357"/>
                  </a:lnTo>
                  <a:lnTo>
                    <a:pt x="434" y="362"/>
                  </a:lnTo>
                  <a:lnTo>
                    <a:pt x="444" y="371"/>
                  </a:lnTo>
                  <a:lnTo>
                    <a:pt x="459" y="374"/>
                  </a:lnTo>
                  <a:lnTo>
                    <a:pt x="463" y="374"/>
                  </a:lnTo>
                  <a:lnTo>
                    <a:pt x="471" y="371"/>
                  </a:lnTo>
                  <a:lnTo>
                    <a:pt x="471" y="371"/>
                  </a:lnTo>
                  <a:lnTo>
                    <a:pt x="478" y="369"/>
                  </a:lnTo>
                  <a:lnTo>
                    <a:pt x="483" y="364"/>
                  </a:lnTo>
                  <a:lnTo>
                    <a:pt x="493" y="354"/>
                  </a:lnTo>
                  <a:lnTo>
                    <a:pt x="495" y="340"/>
                  </a:lnTo>
                  <a:lnTo>
                    <a:pt x="495" y="332"/>
                  </a:lnTo>
                  <a:lnTo>
                    <a:pt x="495" y="328"/>
                  </a:lnTo>
                  <a:lnTo>
                    <a:pt x="4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4" name="TextBox 331"/>
          <p:cNvSpPr txBox="1"/>
          <p:nvPr/>
        </p:nvSpPr>
        <p:spPr>
          <a:xfrm>
            <a:off x="1861907" y="500059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548C9D"/>
                </a:solidFill>
                <a:latin typeface="Impact" panose="020B0806030902050204" pitchFamily="34" charset="0"/>
              </a:rPr>
              <a:t>65%</a:t>
            </a:r>
            <a:endParaRPr lang="zh-CN" altLang="en-US" sz="3200" dirty="0">
              <a:solidFill>
                <a:srgbClr val="548C9D"/>
              </a:solidFill>
              <a:latin typeface="Impact" panose="020B0806030902050204" pitchFamily="34" charset="0"/>
            </a:endParaRPr>
          </a:p>
        </p:txBody>
      </p:sp>
      <p:sp>
        <p:nvSpPr>
          <p:cNvPr id="355" name="TextBox 336"/>
          <p:cNvSpPr txBox="1"/>
          <p:nvPr/>
        </p:nvSpPr>
        <p:spPr>
          <a:xfrm>
            <a:off x="9234018" y="500059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ED7000"/>
                </a:solidFill>
                <a:latin typeface="Impact" panose="020B0806030902050204" pitchFamily="34" charset="0"/>
              </a:rPr>
              <a:t>35%</a:t>
            </a:r>
            <a:endParaRPr lang="zh-CN" altLang="en-US" sz="3200" dirty="0">
              <a:solidFill>
                <a:srgbClr val="ED7000"/>
              </a:solidFill>
              <a:latin typeface="Impact" panose="020B0806030902050204" pitchFamily="34" charset="0"/>
            </a:endParaRPr>
          </a:p>
        </p:txBody>
      </p:sp>
      <p:sp>
        <p:nvSpPr>
          <p:cNvPr id="356" name="文本框 355"/>
          <p:cNvSpPr txBox="1"/>
          <p:nvPr/>
        </p:nvSpPr>
        <p:spPr>
          <a:xfrm>
            <a:off x="1000603" y="858685"/>
            <a:ext cx="106658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图为图标组合而成，够直接，够直观，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O(∩_∩)O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哈哈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6242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00603" y="858685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图为图表和图形组合而成，可以根据需要修改图表数字以及颜色。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529251781"/>
              </p:ext>
            </p:extLst>
          </p:nvPr>
        </p:nvGraphicFramePr>
        <p:xfrm>
          <a:off x="3673096" y="2229508"/>
          <a:ext cx="8204563" cy="438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Freeform 3940"/>
          <p:cNvSpPr>
            <a:spLocks/>
          </p:cNvSpPr>
          <p:nvPr/>
        </p:nvSpPr>
        <p:spPr bwMode="auto">
          <a:xfrm>
            <a:off x="7393215" y="1794513"/>
            <a:ext cx="1205752" cy="876431"/>
          </a:xfrm>
          <a:custGeom>
            <a:avLst/>
            <a:gdLst>
              <a:gd name="T0" fmla="*/ 0 w 96"/>
              <a:gd name="T1" fmla="*/ 11 h 70"/>
              <a:gd name="T2" fmla="*/ 0 w 96"/>
              <a:gd name="T3" fmla="*/ 38 h 70"/>
              <a:gd name="T4" fmla="*/ 10 w 96"/>
              <a:gd name="T5" fmla="*/ 48 h 70"/>
              <a:gd name="T6" fmla="*/ 60 w 96"/>
              <a:gd name="T7" fmla="*/ 48 h 70"/>
              <a:gd name="T8" fmla="*/ 40 w 96"/>
              <a:gd name="T9" fmla="*/ 70 h 70"/>
              <a:gd name="T10" fmla="*/ 85 w 96"/>
              <a:gd name="T11" fmla="*/ 48 h 70"/>
              <a:gd name="T12" fmla="*/ 86 w 96"/>
              <a:gd name="T13" fmla="*/ 48 h 70"/>
              <a:gd name="T14" fmla="*/ 96 w 96"/>
              <a:gd name="T15" fmla="*/ 38 h 70"/>
              <a:gd name="T16" fmla="*/ 96 w 96"/>
              <a:gd name="T17" fmla="*/ 11 h 70"/>
              <a:gd name="T18" fmla="*/ 86 w 96"/>
              <a:gd name="T19" fmla="*/ 0 h 70"/>
              <a:gd name="T20" fmla="*/ 10 w 96"/>
              <a:gd name="T21" fmla="*/ 0 h 70"/>
              <a:gd name="T22" fmla="*/ 0 w 96"/>
              <a:gd name="T23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70">
                <a:moveTo>
                  <a:pt x="0" y="11"/>
                </a:move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8"/>
                  <a:pt x="1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40" y="70"/>
                  <a:pt x="40" y="70"/>
                  <a:pt x="40" y="70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92" y="48"/>
                  <a:pt x="96" y="43"/>
                  <a:pt x="96" y="38"/>
                </a:cubicBezTo>
                <a:cubicBezTo>
                  <a:pt x="96" y="11"/>
                  <a:pt x="96" y="11"/>
                  <a:pt x="96" y="11"/>
                </a:cubicBezTo>
                <a:cubicBezTo>
                  <a:pt x="96" y="5"/>
                  <a:pt x="92" y="0"/>
                  <a:pt x="8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Freeform 3940"/>
          <p:cNvSpPr>
            <a:spLocks/>
          </p:cNvSpPr>
          <p:nvPr/>
        </p:nvSpPr>
        <p:spPr bwMode="auto">
          <a:xfrm>
            <a:off x="5832431" y="2827636"/>
            <a:ext cx="1205752" cy="876431"/>
          </a:xfrm>
          <a:custGeom>
            <a:avLst/>
            <a:gdLst>
              <a:gd name="T0" fmla="*/ 0 w 96"/>
              <a:gd name="T1" fmla="*/ 11 h 70"/>
              <a:gd name="T2" fmla="*/ 0 w 96"/>
              <a:gd name="T3" fmla="*/ 38 h 70"/>
              <a:gd name="T4" fmla="*/ 10 w 96"/>
              <a:gd name="T5" fmla="*/ 48 h 70"/>
              <a:gd name="T6" fmla="*/ 60 w 96"/>
              <a:gd name="T7" fmla="*/ 48 h 70"/>
              <a:gd name="T8" fmla="*/ 40 w 96"/>
              <a:gd name="T9" fmla="*/ 70 h 70"/>
              <a:gd name="T10" fmla="*/ 85 w 96"/>
              <a:gd name="T11" fmla="*/ 48 h 70"/>
              <a:gd name="T12" fmla="*/ 86 w 96"/>
              <a:gd name="T13" fmla="*/ 48 h 70"/>
              <a:gd name="T14" fmla="*/ 96 w 96"/>
              <a:gd name="T15" fmla="*/ 38 h 70"/>
              <a:gd name="T16" fmla="*/ 96 w 96"/>
              <a:gd name="T17" fmla="*/ 11 h 70"/>
              <a:gd name="T18" fmla="*/ 86 w 96"/>
              <a:gd name="T19" fmla="*/ 0 h 70"/>
              <a:gd name="T20" fmla="*/ 10 w 96"/>
              <a:gd name="T21" fmla="*/ 0 h 70"/>
              <a:gd name="T22" fmla="*/ 0 w 96"/>
              <a:gd name="T23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70">
                <a:moveTo>
                  <a:pt x="0" y="11"/>
                </a:move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8"/>
                  <a:pt x="1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40" y="70"/>
                  <a:pt x="40" y="70"/>
                  <a:pt x="40" y="70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92" y="48"/>
                  <a:pt x="96" y="43"/>
                  <a:pt x="96" y="38"/>
                </a:cubicBezTo>
                <a:cubicBezTo>
                  <a:pt x="96" y="11"/>
                  <a:pt x="96" y="11"/>
                  <a:pt x="96" y="11"/>
                </a:cubicBezTo>
                <a:cubicBezTo>
                  <a:pt x="96" y="5"/>
                  <a:pt x="92" y="0"/>
                  <a:pt x="8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Freeform 3940"/>
          <p:cNvSpPr>
            <a:spLocks/>
          </p:cNvSpPr>
          <p:nvPr/>
        </p:nvSpPr>
        <p:spPr bwMode="auto">
          <a:xfrm>
            <a:off x="9442742" y="3860759"/>
            <a:ext cx="1205752" cy="876431"/>
          </a:xfrm>
          <a:custGeom>
            <a:avLst/>
            <a:gdLst>
              <a:gd name="T0" fmla="*/ 0 w 96"/>
              <a:gd name="T1" fmla="*/ 11 h 70"/>
              <a:gd name="T2" fmla="*/ 0 w 96"/>
              <a:gd name="T3" fmla="*/ 38 h 70"/>
              <a:gd name="T4" fmla="*/ 10 w 96"/>
              <a:gd name="T5" fmla="*/ 48 h 70"/>
              <a:gd name="T6" fmla="*/ 60 w 96"/>
              <a:gd name="T7" fmla="*/ 48 h 70"/>
              <a:gd name="T8" fmla="*/ 40 w 96"/>
              <a:gd name="T9" fmla="*/ 70 h 70"/>
              <a:gd name="T10" fmla="*/ 85 w 96"/>
              <a:gd name="T11" fmla="*/ 48 h 70"/>
              <a:gd name="T12" fmla="*/ 86 w 96"/>
              <a:gd name="T13" fmla="*/ 48 h 70"/>
              <a:gd name="T14" fmla="*/ 96 w 96"/>
              <a:gd name="T15" fmla="*/ 38 h 70"/>
              <a:gd name="T16" fmla="*/ 96 w 96"/>
              <a:gd name="T17" fmla="*/ 11 h 70"/>
              <a:gd name="T18" fmla="*/ 86 w 96"/>
              <a:gd name="T19" fmla="*/ 0 h 70"/>
              <a:gd name="T20" fmla="*/ 10 w 96"/>
              <a:gd name="T21" fmla="*/ 0 h 70"/>
              <a:gd name="T22" fmla="*/ 0 w 96"/>
              <a:gd name="T23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70">
                <a:moveTo>
                  <a:pt x="0" y="11"/>
                </a:move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8"/>
                  <a:pt x="1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40" y="70"/>
                  <a:pt x="40" y="70"/>
                  <a:pt x="40" y="70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92" y="48"/>
                  <a:pt x="96" y="43"/>
                  <a:pt x="96" y="38"/>
                </a:cubicBezTo>
                <a:cubicBezTo>
                  <a:pt x="96" y="11"/>
                  <a:pt x="96" y="11"/>
                  <a:pt x="96" y="11"/>
                </a:cubicBezTo>
                <a:cubicBezTo>
                  <a:pt x="96" y="5"/>
                  <a:pt x="92" y="0"/>
                  <a:pt x="8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Freeform 3940"/>
          <p:cNvSpPr>
            <a:spLocks/>
          </p:cNvSpPr>
          <p:nvPr/>
        </p:nvSpPr>
        <p:spPr bwMode="auto">
          <a:xfrm>
            <a:off x="6750929" y="4893883"/>
            <a:ext cx="1205752" cy="876431"/>
          </a:xfrm>
          <a:custGeom>
            <a:avLst/>
            <a:gdLst>
              <a:gd name="T0" fmla="*/ 0 w 96"/>
              <a:gd name="T1" fmla="*/ 11 h 70"/>
              <a:gd name="T2" fmla="*/ 0 w 96"/>
              <a:gd name="T3" fmla="*/ 38 h 70"/>
              <a:gd name="T4" fmla="*/ 10 w 96"/>
              <a:gd name="T5" fmla="*/ 48 h 70"/>
              <a:gd name="T6" fmla="*/ 60 w 96"/>
              <a:gd name="T7" fmla="*/ 48 h 70"/>
              <a:gd name="T8" fmla="*/ 40 w 96"/>
              <a:gd name="T9" fmla="*/ 70 h 70"/>
              <a:gd name="T10" fmla="*/ 85 w 96"/>
              <a:gd name="T11" fmla="*/ 48 h 70"/>
              <a:gd name="T12" fmla="*/ 86 w 96"/>
              <a:gd name="T13" fmla="*/ 48 h 70"/>
              <a:gd name="T14" fmla="*/ 96 w 96"/>
              <a:gd name="T15" fmla="*/ 38 h 70"/>
              <a:gd name="T16" fmla="*/ 96 w 96"/>
              <a:gd name="T17" fmla="*/ 11 h 70"/>
              <a:gd name="T18" fmla="*/ 86 w 96"/>
              <a:gd name="T19" fmla="*/ 0 h 70"/>
              <a:gd name="T20" fmla="*/ 10 w 96"/>
              <a:gd name="T21" fmla="*/ 0 h 70"/>
              <a:gd name="T22" fmla="*/ 0 w 96"/>
              <a:gd name="T23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70">
                <a:moveTo>
                  <a:pt x="0" y="11"/>
                </a:move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8"/>
                  <a:pt x="1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40" y="70"/>
                  <a:pt x="40" y="70"/>
                  <a:pt x="40" y="70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92" y="48"/>
                  <a:pt x="96" y="43"/>
                  <a:pt x="96" y="38"/>
                </a:cubicBezTo>
                <a:cubicBezTo>
                  <a:pt x="96" y="11"/>
                  <a:pt x="96" y="11"/>
                  <a:pt x="96" y="11"/>
                </a:cubicBezTo>
                <a:cubicBezTo>
                  <a:pt x="96" y="5"/>
                  <a:pt x="92" y="0"/>
                  <a:pt x="8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11209" y="1794513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2.8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66191" y="2796104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.8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99508" y="4893883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2.4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679171" y="3844993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4.4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2513576" y="2364104"/>
            <a:ext cx="864000" cy="864000"/>
            <a:chOff x="-9180513" y="2478088"/>
            <a:chExt cx="1368425" cy="1368425"/>
          </a:xfrm>
        </p:grpSpPr>
        <p:sp>
          <p:nvSpPr>
            <p:cNvPr id="33" name="Freeform 75"/>
            <p:cNvSpPr>
              <a:spLocks/>
            </p:cNvSpPr>
            <p:nvPr/>
          </p:nvSpPr>
          <p:spPr bwMode="auto">
            <a:xfrm flipH="1">
              <a:off x="-9180513" y="2478088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E4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34" name="Freeform 76"/>
            <p:cNvSpPr>
              <a:spLocks/>
            </p:cNvSpPr>
            <p:nvPr/>
          </p:nvSpPr>
          <p:spPr bwMode="auto">
            <a:xfrm flipH="1">
              <a:off x="-8836026" y="2809875"/>
              <a:ext cx="1023938" cy="1036638"/>
            </a:xfrm>
            <a:custGeom>
              <a:avLst/>
              <a:gdLst>
                <a:gd name="T0" fmla="*/ 352 w 395"/>
                <a:gd name="T1" fmla="*/ 0 h 400"/>
                <a:gd name="T2" fmla="*/ 319 w 395"/>
                <a:gd name="T3" fmla="*/ 33 h 400"/>
                <a:gd name="T4" fmla="*/ 188 w 395"/>
                <a:gd name="T5" fmla="*/ 35 h 400"/>
                <a:gd name="T6" fmla="*/ 161 w 395"/>
                <a:gd name="T7" fmla="*/ 7 h 400"/>
                <a:gd name="T8" fmla="*/ 133 w 395"/>
                <a:gd name="T9" fmla="*/ 5 h 400"/>
                <a:gd name="T10" fmla="*/ 0 w 395"/>
                <a:gd name="T11" fmla="*/ 138 h 400"/>
                <a:gd name="T12" fmla="*/ 0 w 395"/>
                <a:gd name="T13" fmla="*/ 360 h 400"/>
                <a:gd name="T14" fmla="*/ 40 w 395"/>
                <a:gd name="T15" fmla="*/ 400 h 400"/>
                <a:gd name="T16" fmla="*/ 247 w 395"/>
                <a:gd name="T17" fmla="*/ 400 h 400"/>
                <a:gd name="T18" fmla="*/ 395 w 395"/>
                <a:gd name="T19" fmla="*/ 251 h 400"/>
                <a:gd name="T20" fmla="*/ 386 w 395"/>
                <a:gd name="T21" fmla="*/ 189 h 400"/>
                <a:gd name="T22" fmla="*/ 387 w 395"/>
                <a:gd name="T23" fmla="*/ 8 h 400"/>
                <a:gd name="T24" fmla="*/ 352 w 395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0">
                  <a:moveTo>
                    <a:pt x="352" y="0"/>
                  </a:moveTo>
                  <a:cubicBezTo>
                    <a:pt x="319" y="33"/>
                    <a:pt x="319" y="33"/>
                    <a:pt x="319" y="33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82"/>
                    <a:pt x="18" y="400"/>
                    <a:pt x="40" y="400"/>
                  </a:cubicBezTo>
                  <a:cubicBezTo>
                    <a:pt x="247" y="400"/>
                    <a:pt x="247" y="400"/>
                    <a:pt x="247" y="400"/>
                  </a:cubicBezTo>
                  <a:cubicBezTo>
                    <a:pt x="395" y="251"/>
                    <a:pt x="395" y="251"/>
                    <a:pt x="395" y="251"/>
                  </a:cubicBezTo>
                  <a:cubicBezTo>
                    <a:pt x="386" y="189"/>
                    <a:pt x="386" y="189"/>
                    <a:pt x="386" y="189"/>
                  </a:cubicBezTo>
                  <a:cubicBezTo>
                    <a:pt x="387" y="8"/>
                    <a:pt x="387" y="8"/>
                    <a:pt x="387" y="8"/>
                  </a:cubicBezTo>
                  <a:cubicBezTo>
                    <a:pt x="352" y="0"/>
                    <a:pt x="352" y="0"/>
                    <a:pt x="352" y="0"/>
                  </a:cubicBezTo>
                </a:path>
              </a:pathLst>
            </a:custGeom>
            <a:solidFill>
              <a:srgbClr val="A6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35" name="Freeform 77"/>
            <p:cNvSpPr>
              <a:spLocks noEditPoints="1"/>
            </p:cNvSpPr>
            <p:nvPr/>
          </p:nvSpPr>
          <p:spPr bwMode="auto">
            <a:xfrm flipH="1">
              <a:off x="-8848726" y="2809875"/>
              <a:ext cx="704850" cy="663575"/>
            </a:xfrm>
            <a:custGeom>
              <a:avLst/>
              <a:gdLst>
                <a:gd name="T0" fmla="*/ 224 w 272"/>
                <a:gd name="T1" fmla="*/ 0 h 256"/>
                <a:gd name="T2" fmla="*/ 208 w 272"/>
                <a:gd name="T3" fmla="*/ 24 h 256"/>
                <a:gd name="T4" fmla="*/ 48 w 272"/>
                <a:gd name="T5" fmla="*/ 8 h 256"/>
                <a:gd name="T6" fmla="*/ 16 w 272"/>
                <a:gd name="T7" fmla="*/ 0 h 256"/>
                <a:gd name="T8" fmla="*/ 0 w 272"/>
                <a:gd name="T9" fmla="*/ 240 h 256"/>
                <a:gd name="T10" fmla="*/ 48 w 272"/>
                <a:gd name="T11" fmla="*/ 256 h 256"/>
                <a:gd name="T12" fmla="*/ 64 w 272"/>
                <a:gd name="T13" fmla="*/ 232 h 256"/>
                <a:gd name="T14" fmla="*/ 224 w 272"/>
                <a:gd name="T15" fmla="*/ 248 h 256"/>
                <a:gd name="T16" fmla="*/ 256 w 272"/>
                <a:gd name="T17" fmla="*/ 256 h 256"/>
                <a:gd name="T18" fmla="*/ 272 w 272"/>
                <a:gd name="T19" fmla="*/ 16 h 256"/>
                <a:gd name="T20" fmla="*/ 32 w 272"/>
                <a:gd name="T21" fmla="*/ 248 h 256"/>
                <a:gd name="T22" fmla="*/ 16 w 272"/>
                <a:gd name="T23" fmla="*/ 232 h 256"/>
                <a:gd name="T24" fmla="*/ 32 w 272"/>
                <a:gd name="T25" fmla="*/ 248 h 256"/>
                <a:gd name="T26" fmla="*/ 16 w 272"/>
                <a:gd name="T27" fmla="*/ 216 h 256"/>
                <a:gd name="T28" fmla="*/ 32 w 272"/>
                <a:gd name="T29" fmla="*/ 200 h 256"/>
                <a:gd name="T30" fmla="*/ 32 w 272"/>
                <a:gd name="T31" fmla="*/ 184 h 256"/>
                <a:gd name="T32" fmla="*/ 16 w 272"/>
                <a:gd name="T33" fmla="*/ 168 h 256"/>
                <a:gd name="T34" fmla="*/ 32 w 272"/>
                <a:gd name="T35" fmla="*/ 184 h 256"/>
                <a:gd name="T36" fmla="*/ 16 w 272"/>
                <a:gd name="T37" fmla="*/ 152 h 256"/>
                <a:gd name="T38" fmla="*/ 32 w 272"/>
                <a:gd name="T39" fmla="*/ 136 h 256"/>
                <a:gd name="T40" fmla="*/ 32 w 272"/>
                <a:gd name="T41" fmla="*/ 120 h 256"/>
                <a:gd name="T42" fmla="*/ 16 w 272"/>
                <a:gd name="T43" fmla="*/ 104 h 256"/>
                <a:gd name="T44" fmla="*/ 32 w 272"/>
                <a:gd name="T45" fmla="*/ 120 h 256"/>
                <a:gd name="T46" fmla="*/ 16 w 272"/>
                <a:gd name="T47" fmla="*/ 88 h 256"/>
                <a:gd name="T48" fmla="*/ 32 w 272"/>
                <a:gd name="T49" fmla="*/ 72 h 256"/>
                <a:gd name="T50" fmla="*/ 32 w 272"/>
                <a:gd name="T51" fmla="*/ 56 h 256"/>
                <a:gd name="T52" fmla="*/ 16 w 272"/>
                <a:gd name="T53" fmla="*/ 40 h 256"/>
                <a:gd name="T54" fmla="*/ 32 w 272"/>
                <a:gd name="T55" fmla="*/ 56 h 256"/>
                <a:gd name="T56" fmla="*/ 16 w 272"/>
                <a:gd name="T57" fmla="*/ 24 h 256"/>
                <a:gd name="T58" fmla="*/ 32 w 272"/>
                <a:gd name="T59" fmla="*/ 8 h 256"/>
                <a:gd name="T60" fmla="*/ 224 w 272"/>
                <a:gd name="T61" fmla="*/ 200 h 256"/>
                <a:gd name="T62" fmla="*/ 64 w 272"/>
                <a:gd name="T63" fmla="*/ 216 h 256"/>
                <a:gd name="T64" fmla="*/ 48 w 272"/>
                <a:gd name="T65" fmla="*/ 56 h 256"/>
                <a:gd name="T66" fmla="*/ 208 w 272"/>
                <a:gd name="T67" fmla="*/ 40 h 256"/>
                <a:gd name="T68" fmla="*/ 224 w 272"/>
                <a:gd name="T69" fmla="*/ 200 h 256"/>
                <a:gd name="T70" fmla="*/ 240 w 272"/>
                <a:gd name="T71" fmla="*/ 248 h 256"/>
                <a:gd name="T72" fmla="*/ 256 w 272"/>
                <a:gd name="T73" fmla="*/ 232 h 256"/>
                <a:gd name="T74" fmla="*/ 256 w 272"/>
                <a:gd name="T75" fmla="*/ 216 h 256"/>
                <a:gd name="T76" fmla="*/ 240 w 272"/>
                <a:gd name="T77" fmla="*/ 200 h 256"/>
                <a:gd name="T78" fmla="*/ 256 w 272"/>
                <a:gd name="T79" fmla="*/ 216 h 256"/>
                <a:gd name="T80" fmla="*/ 240 w 272"/>
                <a:gd name="T81" fmla="*/ 184 h 256"/>
                <a:gd name="T82" fmla="*/ 256 w 272"/>
                <a:gd name="T83" fmla="*/ 168 h 256"/>
                <a:gd name="T84" fmla="*/ 256 w 272"/>
                <a:gd name="T85" fmla="*/ 152 h 256"/>
                <a:gd name="T86" fmla="*/ 240 w 272"/>
                <a:gd name="T87" fmla="*/ 136 h 256"/>
                <a:gd name="T88" fmla="*/ 256 w 272"/>
                <a:gd name="T89" fmla="*/ 152 h 256"/>
                <a:gd name="T90" fmla="*/ 240 w 272"/>
                <a:gd name="T91" fmla="*/ 120 h 256"/>
                <a:gd name="T92" fmla="*/ 256 w 272"/>
                <a:gd name="T93" fmla="*/ 104 h 256"/>
                <a:gd name="T94" fmla="*/ 256 w 272"/>
                <a:gd name="T95" fmla="*/ 88 h 256"/>
                <a:gd name="T96" fmla="*/ 240 w 272"/>
                <a:gd name="T97" fmla="*/ 72 h 256"/>
                <a:gd name="T98" fmla="*/ 256 w 272"/>
                <a:gd name="T99" fmla="*/ 88 h 256"/>
                <a:gd name="T100" fmla="*/ 240 w 272"/>
                <a:gd name="T101" fmla="*/ 56 h 256"/>
                <a:gd name="T102" fmla="*/ 256 w 272"/>
                <a:gd name="T103" fmla="*/ 40 h 256"/>
                <a:gd name="T104" fmla="*/ 256 w 272"/>
                <a:gd name="T105" fmla="*/ 24 h 256"/>
                <a:gd name="T106" fmla="*/ 240 w 272"/>
                <a:gd name="T107" fmla="*/ 8 h 256"/>
                <a:gd name="T108" fmla="*/ 256 w 272"/>
                <a:gd name="T109" fmla="*/ 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256">
                  <a:moveTo>
                    <a:pt x="256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4" y="17"/>
                    <a:pt x="217" y="24"/>
                    <a:pt x="208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5" y="24"/>
                    <a:pt x="48" y="17"/>
                    <a:pt x="48" y="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9"/>
                    <a:pt x="7" y="256"/>
                    <a:pt x="16" y="256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8" y="248"/>
                    <a:pt x="48" y="248"/>
                    <a:pt x="48" y="248"/>
                  </a:cubicBezTo>
                  <a:cubicBezTo>
                    <a:pt x="48" y="239"/>
                    <a:pt x="55" y="232"/>
                    <a:pt x="64" y="232"/>
                  </a:cubicBezTo>
                  <a:cubicBezTo>
                    <a:pt x="208" y="232"/>
                    <a:pt x="208" y="232"/>
                    <a:pt x="208" y="232"/>
                  </a:cubicBezTo>
                  <a:cubicBezTo>
                    <a:pt x="217" y="232"/>
                    <a:pt x="224" y="239"/>
                    <a:pt x="224" y="248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56" y="256"/>
                    <a:pt x="256" y="256"/>
                    <a:pt x="256" y="256"/>
                  </a:cubicBezTo>
                  <a:cubicBezTo>
                    <a:pt x="265" y="256"/>
                    <a:pt x="272" y="249"/>
                    <a:pt x="272" y="240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7"/>
                    <a:pt x="265" y="0"/>
                    <a:pt x="256" y="0"/>
                  </a:cubicBezTo>
                  <a:close/>
                  <a:moveTo>
                    <a:pt x="32" y="248"/>
                  </a:moveTo>
                  <a:cubicBezTo>
                    <a:pt x="16" y="248"/>
                    <a:pt x="16" y="248"/>
                    <a:pt x="16" y="248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32" y="232"/>
                    <a:pt x="32" y="232"/>
                    <a:pt x="32" y="232"/>
                  </a:cubicBezTo>
                  <a:lnTo>
                    <a:pt x="32" y="248"/>
                  </a:lnTo>
                  <a:close/>
                  <a:moveTo>
                    <a:pt x="32" y="216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32" y="200"/>
                    <a:pt x="32" y="200"/>
                    <a:pt x="32" y="200"/>
                  </a:cubicBezTo>
                  <a:lnTo>
                    <a:pt x="32" y="216"/>
                  </a:lnTo>
                  <a:close/>
                  <a:moveTo>
                    <a:pt x="32" y="184"/>
                  </a:moveTo>
                  <a:cubicBezTo>
                    <a:pt x="16" y="184"/>
                    <a:pt x="16" y="184"/>
                    <a:pt x="16" y="184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32" y="168"/>
                    <a:pt x="32" y="168"/>
                    <a:pt x="32" y="168"/>
                  </a:cubicBezTo>
                  <a:lnTo>
                    <a:pt x="32" y="184"/>
                  </a:lnTo>
                  <a:close/>
                  <a:moveTo>
                    <a:pt x="32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32" y="136"/>
                    <a:pt x="32" y="136"/>
                    <a:pt x="32" y="136"/>
                  </a:cubicBezTo>
                  <a:lnTo>
                    <a:pt x="32" y="152"/>
                  </a:lnTo>
                  <a:close/>
                  <a:moveTo>
                    <a:pt x="32" y="120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32" y="104"/>
                    <a:pt x="32" y="104"/>
                    <a:pt x="32" y="104"/>
                  </a:cubicBezTo>
                  <a:lnTo>
                    <a:pt x="32" y="120"/>
                  </a:lnTo>
                  <a:close/>
                  <a:moveTo>
                    <a:pt x="32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32" y="72"/>
                    <a:pt x="32" y="72"/>
                    <a:pt x="32" y="72"/>
                  </a:cubicBezTo>
                  <a:lnTo>
                    <a:pt x="32" y="88"/>
                  </a:lnTo>
                  <a:close/>
                  <a:moveTo>
                    <a:pt x="32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56"/>
                  </a:lnTo>
                  <a:close/>
                  <a:moveTo>
                    <a:pt x="32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24"/>
                  </a:lnTo>
                  <a:close/>
                  <a:moveTo>
                    <a:pt x="224" y="200"/>
                  </a:moveTo>
                  <a:cubicBezTo>
                    <a:pt x="224" y="209"/>
                    <a:pt x="217" y="216"/>
                    <a:pt x="208" y="216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55" y="216"/>
                    <a:pt x="48" y="209"/>
                    <a:pt x="48" y="20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47"/>
                    <a:pt x="55" y="40"/>
                    <a:pt x="64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17" y="40"/>
                    <a:pt x="224" y="47"/>
                    <a:pt x="224" y="56"/>
                  </a:cubicBezTo>
                  <a:lnTo>
                    <a:pt x="224" y="200"/>
                  </a:lnTo>
                  <a:close/>
                  <a:moveTo>
                    <a:pt x="256" y="248"/>
                  </a:moveTo>
                  <a:cubicBezTo>
                    <a:pt x="240" y="248"/>
                    <a:pt x="240" y="248"/>
                    <a:pt x="240" y="248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56" y="232"/>
                    <a:pt x="256" y="232"/>
                    <a:pt x="256" y="232"/>
                  </a:cubicBezTo>
                  <a:lnTo>
                    <a:pt x="256" y="248"/>
                  </a:lnTo>
                  <a:close/>
                  <a:moveTo>
                    <a:pt x="256" y="216"/>
                  </a:moveTo>
                  <a:cubicBezTo>
                    <a:pt x="240" y="216"/>
                    <a:pt x="240" y="216"/>
                    <a:pt x="240" y="216"/>
                  </a:cubicBezTo>
                  <a:cubicBezTo>
                    <a:pt x="240" y="200"/>
                    <a:pt x="240" y="200"/>
                    <a:pt x="240" y="200"/>
                  </a:cubicBezTo>
                  <a:cubicBezTo>
                    <a:pt x="256" y="200"/>
                    <a:pt x="256" y="200"/>
                    <a:pt x="256" y="200"/>
                  </a:cubicBezTo>
                  <a:lnTo>
                    <a:pt x="256" y="216"/>
                  </a:lnTo>
                  <a:close/>
                  <a:moveTo>
                    <a:pt x="256" y="184"/>
                  </a:moveTo>
                  <a:cubicBezTo>
                    <a:pt x="240" y="184"/>
                    <a:pt x="240" y="184"/>
                    <a:pt x="240" y="184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56" y="184"/>
                  </a:lnTo>
                  <a:close/>
                  <a:moveTo>
                    <a:pt x="256" y="152"/>
                  </a:moveTo>
                  <a:cubicBezTo>
                    <a:pt x="240" y="152"/>
                    <a:pt x="240" y="152"/>
                    <a:pt x="240" y="152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56" y="136"/>
                    <a:pt x="256" y="136"/>
                    <a:pt x="256" y="136"/>
                  </a:cubicBezTo>
                  <a:lnTo>
                    <a:pt x="256" y="152"/>
                  </a:lnTo>
                  <a:close/>
                  <a:moveTo>
                    <a:pt x="256" y="120"/>
                  </a:moveTo>
                  <a:cubicBezTo>
                    <a:pt x="240" y="120"/>
                    <a:pt x="240" y="120"/>
                    <a:pt x="240" y="120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256" y="104"/>
                    <a:pt x="256" y="104"/>
                    <a:pt x="256" y="104"/>
                  </a:cubicBezTo>
                  <a:lnTo>
                    <a:pt x="256" y="120"/>
                  </a:lnTo>
                  <a:close/>
                  <a:moveTo>
                    <a:pt x="256" y="88"/>
                  </a:moveTo>
                  <a:cubicBezTo>
                    <a:pt x="240" y="88"/>
                    <a:pt x="240" y="88"/>
                    <a:pt x="240" y="88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56" y="72"/>
                    <a:pt x="256" y="72"/>
                    <a:pt x="256" y="72"/>
                  </a:cubicBezTo>
                  <a:lnTo>
                    <a:pt x="256" y="88"/>
                  </a:lnTo>
                  <a:close/>
                  <a:moveTo>
                    <a:pt x="256" y="56"/>
                  </a:moveTo>
                  <a:cubicBezTo>
                    <a:pt x="240" y="56"/>
                    <a:pt x="240" y="56"/>
                    <a:pt x="240" y="56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56" y="40"/>
                    <a:pt x="256" y="40"/>
                    <a:pt x="256" y="40"/>
                  </a:cubicBezTo>
                  <a:lnTo>
                    <a:pt x="256" y="56"/>
                  </a:lnTo>
                  <a:close/>
                  <a:moveTo>
                    <a:pt x="256" y="24"/>
                  </a:moveTo>
                  <a:cubicBezTo>
                    <a:pt x="240" y="24"/>
                    <a:pt x="240" y="24"/>
                    <a:pt x="240" y="24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56" y="8"/>
                    <a:pt x="256" y="8"/>
                    <a:pt x="256" y="8"/>
                  </a:cubicBezTo>
                  <a:lnTo>
                    <a:pt x="25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>
          <a:xfrm flipH="1">
            <a:off x="2513923" y="3422807"/>
            <a:ext cx="863307" cy="864000"/>
            <a:chOff x="-3592512" y="-1284288"/>
            <a:chExt cx="1979613" cy="1981201"/>
          </a:xfrm>
        </p:grpSpPr>
        <p:sp>
          <p:nvSpPr>
            <p:cNvPr id="37" name="Freeform 113"/>
            <p:cNvSpPr>
              <a:spLocks/>
            </p:cNvSpPr>
            <p:nvPr/>
          </p:nvSpPr>
          <p:spPr bwMode="auto">
            <a:xfrm>
              <a:off x="-3592512" y="-1284288"/>
              <a:ext cx="1979613" cy="1981201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A1B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38" name="Freeform 114"/>
            <p:cNvSpPr>
              <a:spLocks/>
            </p:cNvSpPr>
            <p:nvPr/>
          </p:nvSpPr>
          <p:spPr bwMode="auto">
            <a:xfrm>
              <a:off x="-3592512" y="-833438"/>
              <a:ext cx="1508125" cy="1530351"/>
            </a:xfrm>
            <a:custGeom>
              <a:avLst/>
              <a:gdLst>
                <a:gd name="T0" fmla="*/ 275 w 402"/>
                <a:gd name="T1" fmla="*/ 0 h 408"/>
                <a:gd name="T2" fmla="*/ 164 w 402"/>
                <a:gd name="T3" fmla="*/ 33 h 408"/>
                <a:gd name="T4" fmla="*/ 0 w 402"/>
                <a:gd name="T5" fmla="*/ 197 h 408"/>
                <a:gd name="T6" fmla="*/ 0 w 402"/>
                <a:gd name="T7" fmla="*/ 368 h 408"/>
                <a:gd name="T8" fmla="*/ 40 w 402"/>
                <a:gd name="T9" fmla="*/ 408 h 408"/>
                <a:gd name="T10" fmla="*/ 195 w 402"/>
                <a:gd name="T11" fmla="*/ 408 h 408"/>
                <a:gd name="T12" fmla="*/ 368 w 402"/>
                <a:gd name="T13" fmla="*/ 235 h 408"/>
                <a:gd name="T14" fmla="*/ 402 w 402"/>
                <a:gd name="T15" fmla="*/ 135 h 408"/>
                <a:gd name="T16" fmla="*/ 368 w 402"/>
                <a:gd name="T17" fmla="*/ 37 h 408"/>
                <a:gd name="T18" fmla="*/ 275 w 402"/>
                <a:gd name="T1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408">
                  <a:moveTo>
                    <a:pt x="275" y="0"/>
                  </a:moveTo>
                  <a:cubicBezTo>
                    <a:pt x="164" y="33"/>
                    <a:pt x="164" y="33"/>
                    <a:pt x="164" y="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90"/>
                    <a:pt x="18" y="408"/>
                    <a:pt x="40" y="408"/>
                  </a:cubicBezTo>
                  <a:cubicBezTo>
                    <a:pt x="195" y="408"/>
                    <a:pt x="195" y="408"/>
                    <a:pt x="195" y="408"/>
                  </a:cubicBezTo>
                  <a:cubicBezTo>
                    <a:pt x="368" y="235"/>
                    <a:pt x="368" y="235"/>
                    <a:pt x="368" y="235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368" y="37"/>
                    <a:pt x="368" y="37"/>
                    <a:pt x="368" y="37"/>
                  </a:cubicBezTo>
                  <a:cubicBezTo>
                    <a:pt x="275" y="0"/>
                    <a:pt x="275" y="0"/>
                    <a:pt x="275" y="0"/>
                  </a:cubicBezTo>
                </a:path>
              </a:pathLst>
            </a:custGeom>
            <a:solidFill>
              <a:srgbClr val="73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39" name="Freeform 115"/>
            <p:cNvSpPr>
              <a:spLocks noEditPoints="1"/>
            </p:cNvSpPr>
            <p:nvPr/>
          </p:nvSpPr>
          <p:spPr bwMode="auto">
            <a:xfrm>
              <a:off x="-3143250" y="-863600"/>
              <a:ext cx="1081088" cy="10810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32 w 288"/>
                <a:gd name="T11" fmla="*/ 144 h 288"/>
                <a:gd name="T12" fmla="*/ 144 w 288"/>
                <a:gd name="T13" fmla="*/ 32 h 288"/>
                <a:gd name="T14" fmla="*/ 207 w 288"/>
                <a:gd name="T15" fmla="*/ 51 h 288"/>
                <a:gd name="T16" fmla="*/ 158 w 288"/>
                <a:gd name="T17" fmla="*/ 116 h 288"/>
                <a:gd name="T18" fmla="*/ 144 w 288"/>
                <a:gd name="T19" fmla="*/ 112 h 288"/>
                <a:gd name="T20" fmla="*/ 112 w 288"/>
                <a:gd name="T21" fmla="*/ 144 h 288"/>
                <a:gd name="T22" fmla="*/ 116 w 288"/>
                <a:gd name="T23" fmla="*/ 158 h 288"/>
                <a:gd name="T24" fmla="*/ 51 w 288"/>
                <a:gd name="T25" fmla="*/ 207 h 288"/>
                <a:gd name="T26" fmla="*/ 32 w 288"/>
                <a:gd name="T27" fmla="*/ 144 h 288"/>
                <a:gd name="T28" fmla="*/ 160 w 288"/>
                <a:gd name="T29" fmla="*/ 144 h 288"/>
                <a:gd name="T30" fmla="*/ 144 w 288"/>
                <a:gd name="T31" fmla="*/ 160 h 288"/>
                <a:gd name="T32" fmla="*/ 128 w 288"/>
                <a:gd name="T33" fmla="*/ 144 h 288"/>
                <a:gd name="T34" fmla="*/ 144 w 288"/>
                <a:gd name="T35" fmla="*/ 128 h 288"/>
                <a:gd name="T36" fmla="*/ 160 w 288"/>
                <a:gd name="T37" fmla="*/ 144 h 288"/>
                <a:gd name="T38" fmla="*/ 144 w 288"/>
                <a:gd name="T39" fmla="*/ 256 h 288"/>
                <a:gd name="T40" fmla="*/ 81 w 288"/>
                <a:gd name="T41" fmla="*/ 237 h 288"/>
                <a:gd name="T42" fmla="*/ 130 w 288"/>
                <a:gd name="T43" fmla="*/ 172 h 288"/>
                <a:gd name="T44" fmla="*/ 144 w 288"/>
                <a:gd name="T45" fmla="*/ 176 h 288"/>
                <a:gd name="T46" fmla="*/ 176 w 288"/>
                <a:gd name="T47" fmla="*/ 144 h 288"/>
                <a:gd name="T48" fmla="*/ 172 w 288"/>
                <a:gd name="T49" fmla="*/ 130 h 288"/>
                <a:gd name="T50" fmla="*/ 237 w 288"/>
                <a:gd name="T51" fmla="*/ 81 h 288"/>
                <a:gd name="T52" fmla="*/ 256 w 288"/>
                <a:gd name="T53" fmla="*/ 144 h 288"/>
                <a:gd name="T54" fmla="*/ 144 w 288"/>
                <a:gd name="T55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32" y="144"/>
                  </a:moveTo>
                  <a:cubicBezTo>
                    <a:pt x="32" y="82"/>
                    <a:pt x="82" y="32"/>
                    <a:pt x="144" y="32"/>
                  </a:cubicBezTo>
                  <a:cubicBezTo>
                    <a:pt x="167" y="32"/>
                    <a:pt x="189" y="39"/>
                    <a:pt x="207" y="51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4" y="113"/>
                    <a:pt x="149" y="112"/>
                    <a:pt x="144" y="112"/>
                  </a:cubicBezTo>
                  <a:cubicBezTo>
                    <a:pt x="126" y="112"/>
                    <a:pt x="112" y="126"/>
                    <a:pt x="112" y="144"/>
                  </a:cubicBezTo>
                  <a:cubicBezTo>
                    <a:pt x="112" y="149"/>
                    <a:pt x="113" y="154"/>
                    <a:pt x="116" y="15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9" y="189"/>
                    <a:pt x="32" y="167"/>
                    <a:pt x="32" y="144"/>
                  </a:cubicBezTo>
                  <a:close/>
                  <a:moveTo>
                    <a:pt x="160" y="144"/>
                  </a:moveTo>
                  <a:cubicBezTo>
                    <a:pt x="160" y="153"/>
                    <a:pt x="153" y="160"/>
                    <a:pt x="144" y="160"/>
                  </a:cubicBezTo>
                  <a:cubicBezTo>
                    <a:pt x="135" y="160"/>
                    <a:pt x="128" y="153"/>
                    <a:pt x="128" y="144"/>
                  </a:cubicBezTo>
                  <a:cubicBezTo>
                    <a:pt x="128" y="135"/>
                    <a:pt x="135" y="128"/>
                    <a:pt x="144" y="128"/>
                  </a:cubicBezTo>
                  <a:cubicBezTo>
                    <a:pt x="153" y="128"/>
                    <a:pt x="160" y="135"/>
                    <a:pt x="160" y="144"/>
                  </a:cubicBezTo>
                  <a:close/>
                  <a:moveTo>
                    <a:pt x="144" y="256"/>
                  </a:moveTo>
                  <a:cubicBezTo>
                    <a:pt x="121" y="256"/>
                    <a:pt x="99" y="249"/>
                    <a:pt x="81" y="237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4" y="175"/>
                    <a:pt x="139" y="176"/>
                    <a:pt x="144" y="176"/>
                  </a:cubicBezTo>
                  <a:cubicBezTo>
                    <a:pt x="162" y="176"/>
                    <a:pt x="176" y="162"/>
                    <a:pt x="176" y="144"/>
                  </a:cubicBezTo>
                  <a:cubicBezTo>
                    <a:pt x="176" y="139"/>
                    <a:pt x="175" y="134"/>
                    <a:pt x="172" y="130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49" y="99"/>
                    <a:pt x="256" y="121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2513576" y="4481510"/>
            <a:ext cx="864000" cy="864000"/>
            <a:chOff x="-2462213" y="695325"/>
            <a:chExt cx="1368425" cy="1368425"/>
          </a:xfrm>
        </p:grpSpPr>
        <p:sp>
          <p:nvSpPr>
            <p:cNvPr id="41" name="Freeform 7"/>
            <p:cNvSpPr>
              <a:spLocks/>
            </p:cNvSpPr>
            <p:nvPr/>
          </p:nvSpPr>
          <p:spPr bwMode="auto">
            <a:xfrm flipH="1">
              <a:off x="-2462213" y="695325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03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 flipH="1">
              <a:off x="-2122487" y="1203324"/>
              <a:ext cx="1028699" cy="860426"/>
            </a:xfrm>
            <a:custGeom>
              <a:avLst/>
              <a:gdLst>
                <a:gd name="T0" fmla="*/ 189 w 397"/>
                <a:gd name="T1" fmla="*/ 0 h 332"/>
                <a:gd name="T2" fmla="*/ 0 w 397"/>
                <a:gd name="T3" fmla="*/ 189 h 332"/>
                <a:gd name="T4" fmla="*/ 0 w 397"/>
                <a:gd name="T5" fmla="*/ 292 h 332"/>
                <a:gd name="T6" fmla="*/ 40 w 397"/>
                <a:gd name="T7" fmla="*/ 332 h 332"/>
                <a:gd name="T8" fmla="*/ 215 w 397"/>
                <a:gd name="T9" fmla="*/ 332 h 332"/>
                <a:gd name="T10" fmla="*/ 397 w 397"/>
                <a:gd name="T11" fmla="*/ 151 h 332"/>
                <a:gd name="T12" fmla="*/ 189 w 397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332">
                  <a:moveTo>
                    <a:pt x="189" y="0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14"/>
                    <a:pt x="18" y="332"/>
                    <a:pt x="40" y="332"/>
                  </a:cubicBezTo>
                  <a:cubicBezTo>
                    <a:pt x="215" y="332"/>
                    <a:pt x="215" y="332"/>
                    <a:pt x="215" y="332"/>
                  </a:cubicBezTo>
                  <a:cubicBezTo>
                    <a:pt x="397" y="151"/>
                    <a:pt x="397" y="151"/>
                    <a:pt x="397" y="151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03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 flipH="1">
              <a:off x="-2171701" y="1130300"/>
              <a:ext cx="828675" cy="519113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2513576" y="5540214"/>
            <a:ext cx="864000" cy="864000"/>
            <a:chOff x="-2462213" y="4260850"/>
            <a:chExt cx="1368425" cy="1368425"/>
          </a:xfrm>
        </p:grpSpPr>
        <p:sp>
          <p:nvSpPr>
            <p:cNvPr id="45" name="Freeform 43"/>
            <p:cNvSpPr>
              <a:spLocks/>
            </p:cNvSpPr>
            <p:nvPr/>
          </p:nvSpPr>
          <p:spPr bwMode="auto">
            <a:xfrm flipH="1">
              <a:off x="-2462213" y="4260850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F3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 flipH="1">
              <a:off x="-2085976" y="4584700"/>
              <a:ext cx="992188" cy="1044575"/>
            </a:xfrm>
            <a:custGeom>
              <a:avLst/>
              <a:gdLst>
                <a:gd name="T0" fmla="*/ 225 w 383"/>
                <a:gd name="T1" fmla="*/ 0 h 403"/>
                <a:gd name="T2" fmla="*/ 0 w 383"/>
                <a:gd name="T3" fmla="*/ 225 h 403"/>
                <a:gd name="T4" fmla="*/ 0 w 383"/>
                <a:gd name="T5" fmla="*/ 363 h 403"/>
                <a:gd name="T6" fmla="*/ 40 w 383"/>
                <a:gd name="T7" fmla="*/ 403 h 403"/>
                <a:gd name="T8" fmla="*/ 139 w 383"/>
                <a:gd name="T9" fmla="*/ 403 h 403"/>
                <a:gd name="T10" fmla="*/ 383 w 383"/>
                <a:gd name="T11" fmla="*/ 159 h 403"/>
                <a:gd name="T12" fmla="*/ 294 w 383"/>
                <a:gd name="T13" fmla="*/ 92 h 403"/>
                <a:gd name="T14" fmla="*/ 225 w 383"/>
                <a:gd name="T15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403">
                  <a:moveTo>
                    <a:pt x="225" y="0"/>
                  </a:moveTo>
                  <a:cubicBezTo>
                    <a:pt x="0" y="225"/>
                    <a:pt x="0" y="225"/>
                    <a:pt x="0" y="22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9" y="403"/>
                    <a:pt x="139" y="403"/>
                    <a:pt x="139" y="403"/>
                  </a:cubicBezTo>
                  <a:cubicBezTo>
                    <a:pt x="383" y="159"/>
                    <a:pt x="383" y="159"/>
                    <a:pt x="383" y="159"/>
                  </a:cubicBezTo>
                  <a:cubicBezTo>
                    <a:pt x="294" y="92"/>
                    <a:pt x="294" y="92"/>
                    <a:pt x="294" y="92"/>
                  </a:cubicBezTo>
                  <a:cubicBezTo>
                    <a:pt x="225" y="0"/>
                    <a:pt x="225" y="0"/>
                    <a:pt x="225" y="0"/>
                  </a:cubicBezTo>
                </a:path>
              </a:pathLst>
            </a:custGeom>
            <a:solidFill>
              <a:srgbClr val="BF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 flipH="1">
              <a:off x="-2100263" y="4572000"/>
              <a:ext cx="663575" cy="663575"/>
            </a:xfrm>
            <a:custGeom>
              <a:avLst/>
              <a:gdLst>
                <a:gd name="T0" fmla="*/ 240 w 256"/>
                <a:gd name="T1" fmla="*/ 88 h 256"/>
                <a:gd name="T2" fmla="*/ 168 w 256"/>
                <a:gd name="T3" fmla="*/ 88 h 256"/>
                <a:gd name="T4" fmla="*/ 168 w 256"/>
                <a:gd name="T5" fmla="*/ 16 h 256"/>
                <a:gd name="T6" fmla="*/ 152 w 256"/>
                <a:gd name="T7" fmla="*/ 0 h 256"/>
                <a:gd name="T8" fmla="*/ 104 w 256"/>
                <a:gd name="T9" fmla="*/ 0 h 256"/>
                <a:gd name="T10" fmla="*/ 88 w 256"/>
                <a:gd name="T11" fmla="*/ 16 h 256"/>
                <a:gd name="T12" fmla="*/ 88 w 256"/>
                <a:gd name="T13" fmla="*/ 88 h 256"/>
                <a:gd name="T14" fmla="*/ 16 w 256"/>
                <a:gd name="T15" fmla="*/ 88 h 256"/>
                <a:gd name="T16" fmla="*/ 0 w 256"/>
                <a:gd name="T17" fmla="*/ 104 h 256"/>
                <a:gd name="T18" fmla="*/ 0 w 256"/>
                <a:gd name="T19" fmla="*/ 152 h 256"/>
                <a:gd name="T20" fmla="*/ 16 w 256"/>
                <a:gd name="T21" fmla="*/ 168 h 256"/>
                <a:gd name="T22" fmla="*/ 88 w 256"/>
                <a:gd name="T23" fmla="*/ 168 h 256"/>
                <a:gd name="T24" fmla="*/ 88 w 256"/>
                <a:gd name="T25" fmla="*/ 240 h 256"/>
                <a:gd name="T26" fmla="*/ 104 w 256"/>
                <a:gd name="T27" fmla="*/ 256 h 256"/>
                <a:gd name="T28" fmla="*/ 152 w 256"/>
                <a:gd name="T29" fmla="*/ 256 h 256"/>
                <a:gd name="T30" fmla="*/ 168 w 256"/>
                <a:gd name="T31" fmla="*/ 240 h 256"/>
                <a:gd name="T32" fmla="*/ 168 w 256"/>
                <a:gd name="T33" fmla="*/ 168 h 256"/>
                <a:gd name="T34" fmla="*/ 240 w 256"/>
                <a:gd name="T35" fmla="*/ 168 h 256"/>
                <a:gd name="T36" fmla="*/ 256 w 256"/>
                <a:gd name="T37" fmla="*/ 152 h 256"/>
                <a:gd name="T38" fmla="*/ 256 w 256"/>
                <a:gd name="T39" fmla="*/ 104 h 256"/>
                <a:gd name="T40" fmla="*/ 240 w 256"/>
                <a:gd name="T41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256">
                  <a:moveTo>
                    <a:pt x="240" y="88"/>
                  </a:moveTo>
                  <a:cubicBezTo>
                    <a:pt x="168" y="88"/>
                    <a:pt x="168" y="88"/>
                    <a:pt x="168" y="88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7"/>
                    <a:pt x="161" y="0"/>
                    <a:pt x="15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8" y="7"/>
                    <a:pt x="88" y="1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95"/>
                    <a:pt x="0" y="10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6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8" y="249"/>
                    <a:pt x="95" y="256"/>
                    <a:pt x="104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61" y="256"/>
                    <a:pt x="168" y="249"/>
                    <a:pt x="168" y="240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9" y="168"/>
                    <a:pt x="256" y="161"/>
                    <a:pt x="256" y="152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95"/>
                    <a:pt x="249" y="88"/>
                    <a:pt x="24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1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7" name="文本框 356"/>
          <p:cNvSpPr txBox="1"/>
          <p:nvPr/>
        </p:nvSpPr>
        <p:spPr>
          <a:xfrm>
            <a:off x="3641450" y="2736355"/>
            <a:ext cx="490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rgbClr val="843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160838" y="3843338"/>
            <a:ext cx="815975" cy="668337"/>
          </a:xfrm>
          <a:custGeom>
            <a:avLst/>
            <a:gdLst>
              <a:gd name="T0" fmla="*/ 70 w 140"/>
              <a:gd name="T1" fmla="*/ 0 h 114"/>
              <a:gd name="T2" fmla="*/ 0 w 140"/>
              <a:gd name="T3" fmla="*/ 50 h 114"/>
              <a:gd name="T4" fmla="*/ 29 w 140"/>
              <a:gd name="T5" fmla="*/ 91 h 114"/>
              <a:gd name="T6" fmla="*/ 16 w 140"/>
              <a:gd name="T7" fmla="*/ 109 h 114"/>
              <a:gd name="T8" fmla="*/ 17 w 140"/>
              <a:gd name="T9" fmla="*/ 114 h 114"/>
              <a:gd name="T10" fmla="*/ 51 w 140"/>
              <a:gd name="T11" fmla="*/ 98 h 114"/>
              <a:gd name="T12" fmla="*/ 70 w 140"/>
              <a:gd name="T13" fmla="*/ 100 h 114"/>
              <a:gd name="T14" fmla="*/ 140 w 140"/>
              <a:gd name="T15" fmla="*/ 50 h 114"/>
              <a:gd name="T16" fmla="*/ 70 w 140"/>
              <a:gd name="T1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14">
                <a:moveTo>
                  <a:pt x="70" y="0"/>
                </a:moveTo>
                <a:cubicBezTo>
                  <a:pt x="32" y="0"/>
                  <a:pt x="0" y="23"/>
                  <a:pt x="0" y="50"/>
                </a:cubicBezTo>
                <a:cubicBezTo>
                  <a:pt x="0" y="67"/>
                  <a:pt x="12" y="82"/>
                  <a:pt x="29" y="91"/>
                </a:cubicBezTo>
                <a:cubicBezTo>
                  <a:pt x="25" y="103"/>
                  <a:pt x="18" y="107"/>
                  <a:pt x="16" y="109"/>
                </a:cubicBezTo>
                <a:cubicBezTo>
                  <a:pt x="13" y="112"/>
                  <a:pt x="13" y="114"/>
                  <a:pt x="17" y="114"/>
                </a:cubicBezTo>
                <a:cubicBezTo>
                  <a:pt x="29" y="111"/>
                  <a:pt x="41" y="106"/>
                  <a:pt x="51" y="98"/>
                </a:cubicBezTo>
                <a:cubicBezTo>
                  <a:pt x="57" y="100"/>
                  <a:pt x="63" y="100"/>
                  <a:pt x="70" y="100"/>
                </a:cubicBezTo>
                <a:cubicBezTo>
                  <a:pt x="109" y="100"/>
                  <a:pt x="140" y="78"/>
                  <a:pt x="140" y="50"/>
                </a:cubicBezTo>
                <a:cubicBezTo>
                  <a:pt x="140" y="23"/>
                  <a:pt x="109" y="0"/>
                  <a:pt x="7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813301" y="4130675"/>
            <a:ext cx="436563" cy="409575"/>
          </a:xfrm>
          <a:custGeom>
            <a:avLst/>
            <a:gdLst>
              <a:gd name="T0" fmla="*/ 75 w 75"/>
              <a:gd name="T1" fmla="*/ 31 h 70"/>
              <a:gd name="T2" fmla="*/ 39 w 75"/>
              <a:gd name="T3" fmla="*/ 0 h 70"/>
              <a:gd name="T4" fmla="*/ 0 w 75"/>
              <a:gd name="T5" fmla="*/ 51 h 70"/>
              <a:gd name="T6" fmla="*/ 32 w 75"/>
              <a:gd name="T7" fmla="*/ 61 h 70"/>
              <a:gd name="T8" fmla="*/ 44 w 75"/>
              <a:gd name="T9" fmla="*/ 60 h 70"/>
              <a:gd name="T10" fmla="*/ 64 w 75"/>
              <a:gd name="T11" fmla="*/ 70 h 70"/>
              <a:gd name="T12" fmla="*/ 65 w 75"/>
              <a:gd name="T13" fmla="*/ 67 h 70"/>
              <a:gd name="T14" fmla="*/ 57 w 75"/>
              <a:gd name="T15" fmla="*/ 56 h 70"/>
              <a:gd name="T16" fmla="*/ 75 w 75"/>
              <a:gd name="T17" fmla="*/ 3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70">
                <a:moveTo>
                  <a:pt x="75" y="31"/>
                </a:moveTo>
                <a:cubicBezTo>
                  <a:pt x="75" y="15"/>
                  <a:pt x="59" y="3"/>
                  <a:pt x="39" y="0"/>
                </a:cubicBezTo>
                <a:cubicBezTo>
                  <a:pt x="39" y="22"/>
                  <a:pt x="23" y="41"/>
                  <a:pt x="0" y="51"/>
                </a:cubicBezTo>
                <a:cubicBezTo>
                  <a:pt x="8" y="58"/>
                  <a:pt x="19" y="61"/>
                  <a:pt x="32" y="61"/>
                </a:cubicBezTo>
                <a:cubicBezTo>
                  <a:pt x="36" y="61"/>
                  <a:pt x="40" y="61"/>
                  <a:pt x="44" y="60"/>
                </a:cubicBezTo>
                <a:cubicBezTo>
                  <a:pt x="50" y="65"/>
                  <a:pt x="57" y="68"/>
                  <a:pt x="64" y="70"/>
                </a:cubicBezTo>
                <a:cubicBezTo>
                  <a:pt x="67" y="70"/>
                  <a:pt x="67" y="69"/>
                  <a:pt x="65" y="67"/>
                </a:cubicBezTo>
                <a:cubicBezTo>
                  <a:pt x="64" y="66"/>
                  <a:pt x="60" y="63"/>
                  <a:pt x="57" y="56"/>
                </a:cubicBezTo>
                <a:cubicBezTo>
                  <a:pt x="68" y="50"/>
                  <a:pt x="75" y="41"/>
                  <a:pt x="75" y="3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816351" y="4605338"/>
            <a:ext cx="419100" cy="955675"/>
          </a:xfrm>
          <a:custGeom>
            <a:avLst/>
            <a:gdLst>
              <a:gd name="T0" fmla="*/ 56 w 72"/>
              <a:gd name="T1" fmla="*/ 0 h 163"/>
              <a:gd name="T2" fmla="*/ 17 w 72"/>
              <a:gd name="T3" fmla="*/ 0 h 163"/>
              <a:gd name="T4" fmla="*/ 0 w 72"/>
              <a:gd name="T5" fmla="*/ 15 h 163"/>
              <a:gd name="T6" fmla="*/ 0 w 72"/>
              <a:gd name="T7" fmla="*/ 73 h 163"/>
              <a:gd name="T8" fmla="*/ 6 w 72"/>
              <a:gd name="T9" fmla="*/ 79 h 163"/>
              <a:gd name="T10" fmla="*/ 12 w 72"/>
              <a:gd name="T11" fmla="*/ 73 h 163"/>
              <a:gd name="T12" fmla="*/ 12 w 72"/>
              <a:gd name="T13" fmla="*/ 26 h 163"/>
              <a:gd name="T14" fmla="*/ 16 w 72"/>
              <a:gd name="T15" fmla="*/ 26 h 163"/>
              <a:gd name="T16" fmla="*/ 16 w 72"/>
              <a:gd name="T17" fmla="*/ 155 h 163"/>
              <a:gd name="T18" fmla="*/ 25 w 72"/>
              <a:gd name="T19" fmla="*/ 163 h 163"/>
              <a:gd name="T20" fmla="*/ 33 w 72"/>
              <a:gd name="T21" fmla="*/ 155 h 163"/>
              <a:gd name="T22" fmla="*/ 33 w 72"/>
              <a:gd name="T23" fmla="*/ 79 h 163"/>
              <a:gd name="T24" fmla="*/ 39 w 72"/>
              <a:gd name="T25" fmla="*/ 79 h 163"/>
              <a:gd name="T26" fmla="*/ 39 w 72"/>
              <a:gd name="T27" fmla="*/ 155 h 163"/>
              <a:gd name="T28" fmla="*/ 48 w 72"/>
              <a:gd name="T29" fmla="*/ 163 h 163"/>
              <a:gd name="T30" fmla="*/ 56 w 72"/>
              <a:gd name="T31" fmla="*/ 155 h 163"/>
              <a:gd name="T32" fmla="*/ 56 w 72"/>
              <a:gd name="T33" fmla="*/ 26 h 163"/>
              <a:gd name="T34" fmla="*/ 60 w 72"/>
              <a:gd name="T35" fmla="*/ 26 h 163"/>
              <a:gd name="T36" fmla="*/ 60 w 72"/>
              <a:gd name="T37" fmla="*/ 73 h 163"/>
              <a:gd name="T38" fmla="*/ 66 w 72"/>
              <a:gd name="T39" fmla="*/ 79 h 163"/>
              <a:gd name="T40" fmla="*/ 72 w 72"/>
              <a:gd name="T41" fmla="*/ 73 h 163"/>
              <a:gd name="T42" fmla="*/ 72 w 72"/>
              <a:gd name="T43" fmla="*/ 15 h 163"/>
              <a:gd name="T44" fmla="*/ 56 w 72"/>
              <a:gd name="T4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" h="163">
                <a:moveTo>
                  <a:pt x="56" y="0"/>
                </a:moveTo>
                <a:cubicBezTo>
                  <a:pt x="17" y="0"/>
                  <a:pt x="17" y="0"/>
                  <a:pt x="17" y="0"/>
                </a:cubicBezTo>
                <a:cubicBezTo>
                  <a:pt x="6" y="0"/>
                  <a:pt x="0" y="5"/>
                  <a:pt x="0" y="15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3" y="79"/>
                  <a:pt x="6" y="79"/>
                </a:cubicBezTo>
                <a:cubicBezTo>
                  <a:pt x="10" y="79"/>
                  <a:pt x="12" y="76"/>
                  <a:pt x="12" y="73"/>
                </a:cubicBezTo>
                <a:cubicBezTo>
                  <a:pt x="12" y="26"/>
                  <a:pt x="12" y="26"/>
                  <a:pt x="1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9"/>
                  <a:pt x="20" y="163"/>
                  <a:pt x="25" y="163"/>
                </a:cubicBezTo>
                <a:cubicBezTo>
                  <a:pt x="29" y="163"/>
                  <a:pt x="33" y="159"/>
                  <a:pt x="33" y="155"/>
                </a:cubicBezTo>
                <a:cubicBezTo>
                  <a:pt x="33" y="79"/>
                  <a:pt x="33" y="79"/>
                  <a:pt x="33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39" y="159"/>
                  <a:pt x="43" y="163"/>
                  <a:pt x="48" y="163"/>
                </a:cubicBezTo>
                <a:cubicBezTo>
                  <a:pt x="52" y="163"/>
                  <a:pt x="56" y="159"/>
                  <a:pt x="56" y="155"/>
                </a:cubicBezTo>
                <a:cubicBezTo>
                  <a:pt x="56" y="26"/>
                  <a:pt x="56" y="26"/>
                  <a:pt x="5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6"/>
                  <a:pt x="63" y="79"/>
                  <a:pt x="66" y="79"/>
                </a:cubicBezTo>
                <a:cubicBezTo>
                  <a:pt x="69" y="79"/>
                  <a:pt x="72" y="76"/>
                  <a:pt x="72" y="73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5"/>
                  <a:pt x="66" y="0"/>
                  <a:pt x="56" y="0"/>
                </a:cubicBezTo>
                <a:close/>
              </a:path>
            </a:pathLst>
          </a:cu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927476" y="4376738"/>
            <a:ext cx="203200" cy="211137"/>
          </a:xfrm>
          <a:prstGeom prst="ellipse">
            <a:avLst/>
          </a:pr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116513" y="4629150"/>
            <a:ext cx="512763" cy="931862"/>
          </a:xfrm>
          <a:custGeom>
            <a:avLst/>
            <a:gdLst>
              <a:gd name="T0" fmla="*/ 88 w 88"/>
              <a:gd name="T1" fmla="*/ 68 h 159"/>
              <a:gd name="T2" fmla="*/ 73 w 88"/>
              <a:gd name="T3" fmla="*/ 14 h 159"/>
              <a:gd name="T4" fmla="*/ 54 w 88"/>
              <a:gd name="T5" fmla="*/ 0 h 159"/>
              <a:gd name="T6" fmla="*/ 34 w 88"/>
              <a:gd name="T7" fmla="*/ 0 h 159"/>
              <a:gd name="T8" fmla="*/ 15 w 88"/>
              <a:gd name="T9" fmla="*/ 14 h 159"/>
              <a:gd name="T10" fmla="*/ 1 w 88"/>
              <a:gd name="T11" fmla="*/ 68 h 159"/>
              <a:gd name="T12" fmla="*/ 5 w 88"/>
              <a:gd name="T13" fmla="*/ 75 h 159"/>
              <a:gd name="T14" fmla="*/ 12 w 88"/>
              <a:gd name="T15" fmla="*/ 71 h 159"/>
              <a:gd name="T16" fmla="*/ 26 w 88"/>
              <a:gd name="T17" fmla="*/ 22 h 159"/>
              <a:gd name="T18" fmla="*/ 30 w 88"/>
              <a:gd name="T19" fmla="*/ 22 h 159"/>
              <a:gd name="T20" fmla="*/ 9 w 88"/>
              <a:gd name="T21" fmla="*/ 97 h 159"/>
              <a:gd name="T22" fmla="*/ 27 w 88"/>
              <a:gd name="T23" fmla="*/ 97 h 159"/>
              <a:gd name="T24" fmla="*/ 27 w 88"/>
              <a:gd name="T25" fmla="*/ 152 h 159"/>
              <a:gd name="T26" fmla="*/ 34 w 88"/>
              <a:gd name="T27" fmla="*/ 159 h 159"/>
              <a:gd name="T28" fmla="*/ 41 w 88"/>
              <a:gd name="T29" fmla="*/ 152 h 159"/>
              <a:gd name="T30" fmla="*/ 41 w 88"/>
              <a:gd name="T31" fmla="*/ 97 h 159"/>
              <a:gd name="T32" fmla="*/ 47 w 88"/>
              <a:gd name="T33" fmla="*/ 97 h 159"/>
              <a:gd name="T34" fmla="*/ 47 w 88"/>
              <a:gd name="T35" fmla="*/ 152 h 159"/>
              <a:gd name="T36" fmla="*/ 54 w 88"/>
              <a:gd name="T37" fmla="*/ 159 h 159"/>
              <a:gd name="T38" fmla="*/ 61 w 88"/>
              <a:gd name="T39" fmla="*/ 152 h 159"/>
              <a:gd name="T40" fmla="*/ 61 w 88"/>
              <a:gd name="T41" fmla="*/ 97 h 159"/>
              <a:gd name="T42" fmla="*/ 79 w 88"/>
              <a:gd name="T43" fmla="*/ 97 h 159"/>
              <a:gd name="T44" fmla="*/ 59 w 88"/>
              <a:gd name="T45" fmla="*/ 22 h 159"/>
              <a:gd name="T46" fmla="*/ 63 w 88"/>
              <a:gd name="T47" fmla="*/ 22 h 159"/>
              <a:gd name="T48" fmla="*/ 76 w 88"/>
              <a:gd name="T49" fmla="*/ 71 h 159"/>
              <a:gd name="T50" fmla="*/ 83 w 88"/>
              <a:gd name="T51" fmla="*/ 75 h 159"/>
              <a:gd name="T52" fmla="*/ 88 w 88"/>
              <a:gd name="T53" fmla="*/ 6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159">
                <a:moveTo>
                  <a:pt x="88" y="68"/>
                </a:moveTo>
                <a:cubicBezTo>
                  <a:pt x="73" y="14"/>
                  <a:pt x="73" y="14"/>
                  <a:pt x="73" y="14"/>
                </a:cubicBezTo>
                <a:cubicBezTo>
                  <a:pt x="71" y="4"/>
                  <a:pt x="64" y="0"/>
                  <a:pt x="5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4" y="0"/>
                  <a:pt x="18" y="4"/>
                  <a:pt x="15" y="14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1"/>
                  <a:pt x="2" y="74"/>
                  <a:pt x="5" y="75"/>
                </a:cubicBezTo>
                <a:cubicBezTo>
                  <a:pt x="8" y="76"/>
                  <a:pt x="11" y="74"/>
                  <a:pt x="12" y="71"/>
                </a:cubicBezTo>
                <a:cubicBezTo>
                  <a:pt x="26" y="22"/>
                  <a:pt x="26" y="22"/>
                  <a:pt x="26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9" y="97"/>
                  <a:pt x="9" y="97"/>
                  <a:pt x="9" y="97"/>
                </a:cubicBezTo>
                <a:cubicBezTo>
                  <a:pt x="27" y="97"/>
                  <a:pt x="27" y="97"/>
                  <a:pt x="27" y="97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7" y="156"/>
                  <a:pt x="30" y="159"/>
                  <a:pt x="34" y="159"/>
                </a:cubicBezTo>
                <a:cubicBezTo>
                  <a:pt x="38" y="159"/>
                  <a:pt x="41" y="156"/>
                  <a:pt x="41" y="152"/>
                </a:cubicBezTo>
                <a:cubicBezTo>
                  <a:pt x="41" y="97"/>
                  <a:pt x="41" y="97"/>
                  <a:pt x="41" y="97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47" y="156"/>
                  <a:pt x="50" y="159"/>
                  <a:pt x="54" y="159"/>
                </a:cubicBezTo>
                <a:cubicBezTo>
                  <a:pt x="58" y="159"/>
                  <a:pt x="61" y="156"/>
                  <a:pt x="61" y="152"/>
                </a:cubicBezTo>
                <a:cubicBezTo>
                  <a:pt x="61" y="97"/>
                  <a:pt x="61" y="97"/>
                  <a:pt x="61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59" y="22"/>
                  <a:pt x="59" y="22"/>
                  <a:pt x="5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76" y="71"/>
                  <a:pt x="76" y="71"/>
                  <a:pt x="76" y="71"/>
                </a:cubicBezTo>
                <a:cubicBezTo>
                  <a:pt x="77" y="74"/>
                  <a:pt x="80" y="76"/>
                  <a:pt x="83" y="75"/>
                </a:cubicBezTo>
                <a:cubicBezTo>
                  <a:pt x="87" y="74"/>
                  <a:pt x="88" y="71"/>
                  <a:pt x="88" y="68"/>
                </a:cubicBezTo>
                <a:close/>
              </a:path>
            </a:pathLst>
          </a:cu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273676" y="4400550"/>
            <a:ext cx="198438" cy="204787"/>
          </a:xfrm>
          <a:prstGeom prst="ellipse">
            <a:avLst/>
          </a:pr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440238" y="4552950"/>
            <a:ext cx="501650" cy="919162"/>
          </a:xfrm>
          <a:custGeom>
            <a:avLst/>
            <a:gdLst>
              <a:gd name="T0" fmla="*/ 42 w 86"/>
              <a:gd name="T1" fmla="*/ 118 h 157"/>
              <a:gd name="T2" fmla="*/ 18 w 86"/>
              <a:gd name="T3" fmla="*/ 118 h 157"/>
              <a:gd name="T4" fmla="*/ 1 w 86"/>
              <a:gd name="T5" fmla="*/ 143 h 157"/>
              <a:gd name="T6" fmla="*/ 21 w 86"/>
              <a:gd name="T7" fmla="*/ 155 h 157"/>
              <a:gd name="T8" fmla="*/ 45 w 86"/>
              <a:gd name="T9" fmla="*/ 137 h 157"/>
              <a:gd name="T10" fmla="*/ 48 w 86"/>
              <a:gd name="T11" fmla="*/ 118 h 157"/>
              <a:gd name="T12" fmla="*/ 48 w 86"/>
              <a:gd name="T13" fmla="*/ 41 h 157"/>
              <a:gd name="T14" fmla="*/ 76 w 86"/>
              <a:gd name="T15" fmla="*/ 60 h 157"/>
              <a:gd name="T16" fmla="*/ 79 w 86"/>
              <a:gd name="T17" fmla="*/ 91 h 157"/>
              <a:gd name="T18" fmla="*/ 80 w 86"/>
              <a:gd name="T19" fmla="*/ 92 h 157"/>
              <a:gd name="T20" fmla="*/ 80 w 86"/>
              <a:gd name="T21" fmla="*/ 57 h 157"/>
              <a:gd name="T22" fmla="*/ 57 w 86"/>
              <a:gd name="T23" fmla="*/ 27 h 157"/>
              <a:gd name="T24" fmla="*/ 48 w 86"/>
              <a:gd name="T25" fmla="*/ 0 h 157"/>
              <a:gd name="T26" fmla="*/ 42 w 86"/>
              <a:gd name="T27" fmla="*/ 2 h 157"/>
              <a:gd name="T28" fmla="*/ 42 w 86"/>
              <a:gd name="T29" fmla="*/ 11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157">
                <a:moveTo>
                  <a:pt x="42" y="118"/>
                </a:moveTo>
                <a:cubicBezTo>
                  <a:pt x="42" y="118"/>
                  <a:pt x="32" y="111"/>
                  <a:pt x="18" y="118"/>
                </a:cubicBezTo>
                <a:cubicBezTo>
                  <a:pt x="4" y="126"/>
                  <a:pt x="0" y="136"/>
                  <a:pt x="1" y="143"/>
                </a:cubicBezTo>
                <a:cubicBezTo>
                  <a:pt x="2" y="151"/>
                  <a:pt x="10" y="157"/>
                  <a:pt x="21" y="155"/>
                </a:cubicBezTo>
                <a:cubicBezTo>
                  <a:pt x="31" y="154"/>
                  <a:pt x="41" y="146"/>
                  <a:pt x="45" y="137"/>
                </a:cubicBezTo>
                <a:cubicBezTo>
                  <a:pt x="48" y="132"/>
                  <a:pt x="48" y="123"/>
                  <a:pt x="48" y="118"/>
                </a:cubicBezTo>
                <a:cubicBezTo>
                  <a:pt x="48" y="113"/>
                  <a:pt x="48" y="41"/>
                  <a:pt x="48" y="41"/>
                </a:cubicBezTo>
                <a:cubicBezTo>
                  <a:pt x="48" y="41"/>
                  <a:pt x="69" y="44"/>
                  <a:pt x="76" y="60"/>
                </a:cubicBezTo>
                <a:cubicBezTo>
                  <a:pt x="83" y="77"/>
                  <a:pt x="79" y="88"/>
                  <a:pt x="79" y="91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92"/>
                  <a:pt x="86" y="72"/>
                  <a:pt x="80" y="57"/>
                </a:cubicBezTo>
                <a:cubicBezTo>
                  <a:pt x="75" y="41"/>
                  <a:pt x="64" y="39"/>
                  <a:pt x="57" y="27"/>
                </a:cubicBezTo>
                <a:cubicBezTo>
                  <a:pt x="50" y="16"/>
                  <a:pt x="48" y="6"/>
                  <a:pt x="48" y="0"/>
                </a:cubicBezTo>
                <a:cubicBezTo>
                  <a:pt x="43" y="1"/>
                  <a:pt x="42" y="2"/>
                  <a:pt x="42" y="2"/>
                </a:cubicBezTo>
                <a:lnTo>
                  <a:pt x="42" y="11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7331076" y="3843338"/>
            <a:ext cx="815975" cy="668337"/>
          </a:xfrm>
          <a:custGeom>
            <a:avLst/>
            <a:gdLst>
              <a:gd name="T0" fmla="*/ 70 w 140"/>
              <a:gd name="T1" fmla="*/ 0 h 114"/>
              <a:gd name="T2" fmla="*/ 0 w 140"/>
              <a:gd name="T3" fmla="*/ 50 h 114"/>
              <a:gd name="T4" fmla="*/ 29 w 140"/>
              <a:gd name="T5" fmla="*/ 91 h 114"/>
              <a:gd name="T6" fmla="*/ 16 w 140"/>
              <a:gd name="T7" fmla="*/ 109 h 114"/>
              <a:gd name="T8" fmla="*/ 17 w 140"/>
              <a:gd name="T9" fmla="*/ 114 h 114"/>
              <a:gd name="T10" fmla="*/ 51 w 140"/>
              <a:gd name="T11" fmla="*/ 98 h 114"/>
              <a:gd name="T12" fmla="*/ 70 w 140"/>
              <a:gd name="T13" fmla="*/ 100 h 114"/>
              <a:gd name="T14" fmla="*/ 140 w 140"/>
              <a:gd name="T15" fmla="*/ 50 h 114"/>
              <a:gd name="T16" fmla="*/ 70 w 140"/>
              <a:gd name="T1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14">
                <a:moveTo>
                  <a:pt x="70" y="0"/>
                </a:moveTo>
                <a:cubicBezTo>
                  <a:pt x="31" y="0"/>
                  <a:pt x="0" y="23"/>
                  <a:pt x="0" y="50"/>
                </a:cubicBezTo>
                <a:cubicBezTo>
                  <a:pt x="0" y="67"/>
                  <a:pt x="12" y="82"/>
                  <a:pt x="29" y="91"/>
                </a:cubicBezTo>
                <a:cubicBezTo>
                  <a:pt x="25" y="103"/>
                  <a:pt x="18" y="107"/>
                  <a:pt x="16" y="109"/>
                </a:cubicBezTo>
                <a:cubicBezTo>
                  <a:pt x="12" y="112"/>
                  <a:pt x="13" y="114"/>
                  <a:pt x="17" y="114"/>
                </a:cubicBezTo>
                <a:cubicBezTo>
                  <a:pt x="29" y="111"/>
                  <a:pt x="41" y="106"/>
                  <a:pt x="51" y="98"/>
                </a:cubicBezTo>
                <a:cubicBezTo>
                  <a:pt x="57" y="100"/>
                  <a:pt x="63" y="100"/>
                  <a:pt x="70" y="100"/>
                </a:cubicBezTo>
                <a:cubicBezTo>
                  <a:pt x="109" y="100"/>
                  <a:pt x="140" y="78"/>
                  <a:pt x="140" y="50"/>
                </a:cubicBezTo>
                <a:cubicBezTo>
                  <a:pt x="140" y="23"/>
                  <a:pt x="109" y="0"/>
                  <a:pt x="7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983538" y="4130675"/>
            <a:ext cx="438150" cy="409575"/>
          </a:xfrm>
          <a:custGeom>
            <a:avLst/>
            <a:gdLst>
              <a:gd name="T0" fmla="*/ 75 w 75"/>
              <a:gd name="T1" fmla="*/ 31 h 70"/>
              <a:gd name="T2" fmla="*/ 39 w 75"/>
              <a:gd name="T3" fmla="*/ 0 h 70"/>
              <a:gd name="T4" fmla="*/ 0 w 75"/>
              <a:gd name="T5" fmla="*/ 51 h 70"/>
              <a:gd name="T6" fmla="*/ 32 w 75"/>
              <a:gd name="T7" fmla="*/ 61 h 70"/>
              <a:gd name="T8" fmla="*/ 44 w 75"/>
              <a:gd name="T9" fmla="*/ 60 h 70"/>
              <a:gd name="T10" fmla="*/ 64 w 75"/>
              <a:gd name="T11" fmla="*/ 70 h 70"/>
              <a:gd name="T12" fmla="*/ 65 w 75"/>
              <a:gd name="T13" fmla="*/ 67 h 70"/>
              <a:gd name="T14" fmla="*/ 57 w 75"/>
              <a:gd name="T15" fmla="*/ 56 h 70"/>
              <a:gd name="T16" fmla="*/ 75 w 75"/>
              <a:gd name="T17" fmla="*/ 3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70">
                <a:moveTo>
                  <a:pt x="75" y="31"/>
                </a:moveTo>
                <a:cubicBezTo>
                  <a:pt x="75" y="15"/>
                  <a:pt x="59" y="3"/>
                  <a:pt x="39" y="0"/>
                </a:cubicBezTo>
                <a:cubicBezTo>
                  <a:pt x="38" y="22"/>
                  <a:pt x="23" y="41"/>
                  <a:pt x="0" y="51"/>
                </a:cubicBezTo>
                <a:cubicBezTo>
                  <a:pt x="8" y="58"/>
                  <a:pt x="19" y="61"/>
                  <a:pt x="32" y="61"/>
                </a:cubicBezTo>
                <a:cubicBezTo>
                  <a:pt x="36" y="61"/>
                  <a:pt x="40" y="61"/>
                  <a:pt x="44" y="60"/>
                </a:cubicBezTo>
                <a:cubicBezTo>
                  <a:pt x="50" y="65"/>
                  <a:pt x="57" y="68"/>
                  <a:pt x="64" y="70"/>
                </a:cubicBezTo>
                <a:cubicBezTo>
                  <a:pt x="67" y="70"/>
                  <a:pt x="67" y="69"/>
                  <a:pt x="65" y="67"/>
                </a:cubicBezTo>
                <a:cubicBezTo>
                  <a:pt x="64" y="66"/>
                  <a:pt x="60" y="63"/>
                  <a:pt x="57" y="56"/>
                </a:cubicBezTo>
                <a:cubicBezTo>
                  <a:pt x="67" y="50"/>
                  <a:pt x="75" y="41"/>
                  <a:pt x="75" y="3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988176" y="4605338"/>
            <a:ext cx="419100" cy="955675"/>
          </a:xfrm>
          <a:custGeom>
            <a:avLst/>
            <a:gdLst>
              <a:gd name="T0" fmla="*/ 56 w 72"/>
              <a:gd name="T1" fmla="*/ 0 h 163"/>
              <a:gd name="T2" fmla="*/ 16 w 72"/>
              <a:gd name="T3" fmla="*/ 0 h 163"/>
              <a:gd name="T4" fmla="*/ 0 w 72"/>
              <a:gd name="T5" fmla="*/ 15 h 163"/>
              <a:gd name="T6" fmla="*/ 0 w 72"/>
              <a:gd name="T7" fmla="*/ 73 h 163"/>
              <a:gd name="T8" fmla="*/ 6 w 72"/>
              <a:gd name="T9" fmla="*/ 79 h 163"/>
              <a:gd name="T10" fmla="*/ 12 w 72"/>
              <a:gd name="T11" fmla="*/ 73 h 163"/>
              <a:gd name="T12" fmla="*/ 12 w 72"/>
              <a:gd name="T13" fmla="*/ 26 h 163"/>
              <a:gd name="T14" fmla="*/ 16 w 72"/>
              <a:gd name="T15" fmla="*/ 26 h 163"/>
              <a:gd name="T16" fmla="*/ 16 w 72"/>
              <a:gd name="T17" fmla="*/ 155 h 163"/>
              <a:gd name="T18" fmla="*/ 25 w 72"/>
              <a:gd name="T19" fmla="*/ 163 h 163"/>
              <a:gd name="T20" fmla="*/ 33 w 72"/>
              <a:gd name="T21" fmla="*/ 155 h 163"/>
              <a:gd name="T22" fmla="*/ 33 w 72"/>
              <a:gd name="T23" fmla="*/ 79 h 163"/>
              <a:gd name="T24" fmla="*/ 39 w 72"/>
              <a:gd name="T25" fmla="*/ 79 h 163"/>
              <a:gd name="T26" fmla="*/ 39 w 72"/>
              <a:gd name="T27" fmla="*/ 155 h 163"/>
              <a:gd name="T28" fmla="*/ 48 w 72"/>
              <a:gd name="T29" fmla="*/ 163 h 163"/>
              <a:gd name="T30" fmla="*/ 56 w 72"/>
              <a:gd name="T31" fmla="*/ 155 h 163"/>
              <a:gd name="T32" fmla="*/ 56 w 72"/>
              <a:gd name="T33" fmla="*/ 26 h 163"/>
              <a:gd name="T34" fmla="*/ 60 w 72"/>
              <a:gd name="T35" fmla="*/ 26 h 163"/>
              <a:gd name="T36" fmla="*/ 60 w 72"/>
              <a:gd name="T37" fmla="*/ 73 h 163"/>
              <a:gd name="T38" fmla="*/ 66 w 72"/>
              <a:gd name="T39" fmla="*/ 79 h 163"/>
              <a:gd name="T40" fmla="*/ 72 w 72"/>
              <a:gd name="T41" fmla="*/ 73 h 163"/>
              <a:gd name="T42" fmla="*/ 72 w 72"/>
              <a:gd name="T43" fmla="*/ 15 h 163"/>
              <a:gd name="T44" fmla="*/ 56 w 72"/>
              <a:gd name="T4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" h="163">
                <a:moveTo>
                  <a:pt x="56" y="0"/>
                </a:moveTo>
                <a:cubicBezTo>
                  <a:pt x="16" y="0"/>
                  <a:pt x="16" y="0"/>
                  <a:pt x="16" y="0"/>
                </a:cubicBezTo>
                <a:cubicBezTo>
                  <a:pt x="6" y="0"/>
                  <a:pt x="0" y="5"/>
                  <a:pt x="0" y="15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3" y="79"/>
                  <a:pt x="6" y="79"/>
                </a:cubicBezTo>
                <a:cubicBezTo>
                  <a:pt x="10" y="79"/>
                  <a:pt x="12" y="76"/>
                  <a:pt x="12" y="73"/>
                </a:cubicBezTo>
                <a:cubicBezTo>
                  <a:pt x="12" y="26"/>
                  <a:pt x="12" y="26"/>
                  <a:pt x="1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9"/>
                  <a:pt x="20" y="163"/>
                  <a:pt x="25" y="163"/>
                </a:cubicBezTo>
                <a:cubicBezTo>
                  <a:pt x="29" y="163"/>
                  <a:pt x="33" y="159"/>
                  <a:pt x="33" y="155"/>
                </a:cubicBezTo>
                <a:cubicBezTo>
                  <a:pt x="33" y="79"/>
                  <a:pt x="33" y="79"/>
                  <a:pt x="33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39" y="159"/>
                  <a:pt x="43" y="163"/>
                  <a:pt x="48" y="163"/>
                </a:cubicBezTo>
                <a:cubicBezTo>
                  <a:pt x="52" y="163"/>
                  <a:pt x="56" y="159"/>
                  <a:pt x="56" y="155"/>
                </a:cubicBezTo>
                <a:cubicBezTo>
                  <a:pt x="56" y="26"/>
                  <a:pt x="56" y="26"/>
                  <a:pt x="5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6"/>
                  <a:pt x="63" y="79"/>
                  <a:pt x="66" y="79"/>
                </a:cubicBezTo>
                <a:cubicBezTo>
                  <a:pt x="69" y="79"/>
                  <a:pt x="72" y="76"/>
                  <a:pt x="72" y="73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5"/>
                  <a:pt x="66" y="0"/>
                  <a:pt x="56" y="0"/>
                </a:cubicBezTo>
                <a:close/>
              </a:path>
            </a:pathLst>
          </a:cu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092951" y="4376738"/>
            <a:ext cx="209550" cy="211137"/>
          </a:xfrm>
          <a:prstGeom prst="ellipse">
            <a:avLst/>
          </a:pr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8286751" y="4629150"/>
            <a:ext cx="514350" cy="931862"/>
          </a:xfrm>
          <a:custGeom>
            <a:avLst/>
            <a:gdLst>
              <a:gd name="T0" fmla="*/ 87 w 88"/>
              <a:gd name="T1" fmla="*/ 68 h 159"/>
              <a:gd name="T2" fmla="*/ 73 w 88"/>
              <a:gd name="T3" fmla="*/ 14 h 159"/>
              <a:gd name="T4" fmla="*/ 54 w 88"/>
              <a:gd name="T5" fmla="*/ 0 h 159"/>
              <a:gd name="T6" fmla="*/ 34 w 88"/>
              <a:gd name="T7" fmla="*/ 0 h 159"/>
              <a:gd name="T8" fmla="*/ 15 w 88"/>
              <a:gd name="T9" fmla="*/ 14 h 159"/>
              <a:gd name="T10" fmla="*/ 1 w 88"/>
              <a:gd name="T11" fmla="*/ 68 h 159"/>
              <a:gd name="T12" fmla="*/ 5 w 88"/>
              <a:gd name="T13" fmla="*/ 75 h 159"/>
              <a:gd name="T14" fmla="*/ 12 w 88"/>
              <a:gd name="T15" fmla="*/ 71 h 159"/>
              <a:gd name="T16" fmla="*/ 25 w 88"/>
              <a:gd name="T17" fmla="*/ 22 h 159"/>
              <a:gd name="T18" fmla="*/ 30 w 88"/>
              <a:gd name="T19" fmla="*/ 22 h 159"/>
              <a:gd name="T20" fmla="*/ 9 w 88"/>
              <a:gd name="T21" fmla="*/ 97 h 159"/>
              <a:gd name="T22" fmla="*/ 27 w 88"/>
              <a:gd name="T23" fmla="*/ 97 h 159"/>
              <a:gd name="T24" fmla="*/ 27 w 88"/>
              <a:gd name="T25" fmla="*/ 152 h 159"/>
              <a:gd name="T26" fmla="*/ 34 w 88"/>
              <a:gd name="T27" fmla="*/ 159 h 159"/>
              <a:gd name="T28" fmla="*/ 41 w 88"/>
              <a:gd name="T29" fmla="*/ 152 h 159"/>
              <a:gd name="T30" fmla="*/ 41 w 88"/>
              <a:gd name="T31" fmla="*/ 97 h 159"/>
              <a:gd name="T32" fmla="*/ 47 w 88"/>
              <a:gd name="T33" fmla="*/ 97 h 159"/>
              <a:gd name="T34" fmla="*/ 47 w 88"/>
              <a:gd name="T35" fmla="*/ 152 h 159"/>
              <a:gd name="T36" fmla="*/ 54 w 88"/>
              <a:gd name="T37" fmla="*/ 159 h 159"/>
              <a:gd name="T38" fmla="*/ 61 w 88"/>
              <a:gd name="T39" fmla="*/ 152 h 159"/>
              <a:gd name="T40" fmla="*/ 61 w 88"/>
              <a:gd name="T41" fmla="*/ 97 h 159"/>
              <a:gd name="T42" fmla="*/ 79 w 88"/>
              <a:gd name="T43" fmla="*/ 97 h 159"/>
              <a:gd name="T44" fmla="*/ 58 w 88"/>
              <a:gd name="T45" fmla="*/ 22 h 159"/>
              <a:gd name="T46" fmla="*/ 63 w 88"/>
              <a:gd name="T47" fmla="*/ 22 h 159"/>
              <a:gd name="T48" fmla="*/ 76 w 88"/>
              <a:gd name="T49" fmla="*/ 71 h 159"/>
              <a:gd name="T50" fmla="*/ 83 w 88"/>
              <a:gd name="T51" fmla="*/ 75 h 159"/>
              <a:gd name="T52" fmla="*/ 87 w 88"/>
              <a:gd name="T53" fmla="*/ 6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159">
                <a:moveTo>
                  <a:pt x="87" y="68"/>
                </a:moveTo>
                <a:cubicBezTo>
                  <a:pt x="73" y="14"/>
                  <a:pt x="73" y="14"/>
                  <a:pt x="73" y="14"/>
                </a:cubicBezTo>
                <a:cubicBezTo>
                  <a:pt x="70" y="4"/>
                  <a:pt x="64" y="0"/>
                  <a:pt x="5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4" y="0"/>
                  <a:pt x="18" y="4"/>
                  <a:pt x="15" y="14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1"/>
                  <a:pt x="2" y="74"/>
                  <a:pt x="5" y="75"/>
                </a:cubicBezTo>
                <a:cubicBezTo>
                  <a:pt x="8" y="76"/>
                  <a:pt x="11" y="74"/>
                  <a:pt x="12" y="71"/>
                </a:cubicBezTo>
                <a:cubicBezTo>
                  <a:pt x="25" y="22"/>
                  <a:pt x="25" y="22"/>
                  <a:pt x="25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9" y="97"/>
                  <a:pt x="9" y="97"/>
                  <a:pt x="9" y="97"/>
                </a:cubicBezTo>
                <a:cubicBezTo>
                  <a:pt x="27" y="97"/>
                  <a:pt x="27" y="97"/>
                  <a:pt x="27" y="97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7" y="156"/>
                  <a:pt x="30" y="159"/>
                  <a:pt x="34" y="159"/>
                </a:cubicBezTo>
                <a:cubicBezTo>
                  <a:pt x="38" y="159"/>
                  <a:pt x="41" y="156"/>
                  <a:pt x="41" y="152"/>
                </a:cubicBezTo>
                <a:cubicBezTo>
                  <a:pt x="41" y="97"/>
                  <a:pt x="41" y="97"/>
                  <a:pt x="41" y="97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47" y="156"/>
                  <a:pt x="50" y="159"/>
                  <a:pt x="54" y="159"/>
                </a:cubicBezTo>
                <a:cubicBezTo>
                  <a:pt x="58" y="159"/>
                  <a:pt x="61" y="156"/>
                  <a:pt x="61" y="152"/>
                </a:cubicBezTo>
                <a:cubicBezTo>
                  <a:pt x="61" y="97"/>
                  <a:pt x="61" y="97"/>
                  <a:pt x="61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58" y="22"/>
                  <a:pt x="58" y="22"/>
                  <a:pt x="58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76" y="71"/>
                  <a:pt x="76" y="71"/>
                  <a:pt x="76" y="71"/>
                </a:cubicBezTo>
                <a:cubicBezTo>
                  <a:pt x="77" y="74"/>
                  <a:pt x="80" y="76"/>
                  <a:pt x="83" y="75"/>
                </a:cubicBezTo>
                <a:cubicBezTo>
                  <a:pt x="86" y="74"/>
                  <a:pt x="88" y="71"/>
                  <a:pt x="87" y="68"/>
                </a:cubicBezTo>
                <a:close/>
              </a:path>
            </a:pathLst>
          </a:cu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8445501" y="4400550"/>
            <a:ext cx="196850" cy="204787"/>
          </a:xfrm>
          <a:prstGeom prst="ellipse">
            <a:avLst/>
          </a:pr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7494588" y="4611688"/>
            <a:ext cx="722313" cy="363537"/>
          </a:xfrm>
          <a:custGeom>
            <a:avLst/>
            <a:gdLst>
              <a:gd name="T0" fmla="*/ 102 w 124"/>
              <a:gd name="T1" fmla="*/ 62 h 62"/>
              <a:gd name="T2" fmla="*/ 124 w 124"/>
              <a:gd name="T3" fmla="*/ 40 h 62"/>
              <a:gd name="T4" fmla="*/ 102 w 124"/>
              <a:gd name="T5" fmla="*/ 18 h 62"/>
              <a:gd name="T6" fmla="*/ 90 w 124"/>
              <a:gd name="T7" fmla="*/ 21 h 62"/>
              <a:gd name="T8" fmla="*/ 60 w 124"/>
              <a:gd name="T9" fmla="*/ 0 h 62"/>
              <a:gd name="T10" fmla="*/ 29 w 124"/>
              <a:gd name="T11" fmla="*/ 29 h 62"/>
              <a:gd name="T12" fmla="*/ 28 w 124"/>
              <a:gd name="T13" fmla="*/ 29 h 62"/>
              <a:gd name="T14" fmla="*/ 12 w 124"/>
              <a:gd name="T15" fmla="*/ 42 h 62"/>
              <a:gd name="T16" fmla="*/ 11 w 124"/>
              <a:gd name="T17" fmla="*/ 41 h 62"/>
              <a:gd name="T18" fmla="*/ 0 w 124"/>
              <a:gd name="T19" fmla="*/ 52 h 62"/>
              <a:gd name="T20" fmla="*/ 11 w 124"/>
              <a:gd name="T21" fmla="*/ 62 h 62"/>
              <a:gd name="T22" fmla="*/ 102 w 124"/>
              <a:gd name="T2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" h="62">
                <a:moveTo>
                  <a:pt x="102" y="62"/>
                </a:moveTo>
                <a:cubicBezTo>
                  <a:pt x="114" y="62"/>
                  <a:pt x="124" y="52"/>
                  <a:pt x="124" y="40"/>
                </a:cubicBezTo>
                <a:cubicBezTo>
                  <a:pt x="124" y="28"/>
                  <a:pt x="114" y="18"/>
                  <a:pt x="102" y="18"/>
                </a:cubicBezTo>
                <a:cubicBezTo>
                  <a:pt x="97" y="18"/>
                  <a:pt x="93" y="19"/>
                  <a:pt x="90" y="21"/>
                </a:cubicBezTo>
                <a:cubicBezTo>
                  <a:pt x="85" y="9"/>
                  <a:pt x="74" y="0"/>
                  <a:pt x="60" y="0"/>
                </a:cubicBezTo>
                <a:cubicBezTo>
                  <a:pt x="44" y="0"/>
                  <a:pt x="30" y="13"/>
                  <a:pt x="29" y="29"/>
                </a:cubicBezTo>
                <a:cubicBezTo>
                  <a:pt x="29" y="29"/>
                  <a:pt x="28" y="29"/>
                  <a:pt x="28" y="29"/>
                </a:cubicBezTo>
                <a:cubicBezTo>
                  <a:pt x="20" y="29"/>
                  <a:pt x="13" y="34"/>
                  <a:pt x="12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5" y="41"/>
                  <a:pt x="0" y="46"/>
                  <a:pt x="0" y="52"/>
                </a:cubicBezTo>
                <a:cubicBezTo>
                  <a:pt x="0" y="58"/>
                  <a:pt x="5" y="62"/>
                  <a:pt x="11" y="62"/>
                </a:cubicBezTo>
                <a:lnTo>
                  <a:pt x="102" y="6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7669213" y="5162550"/>
            <a:ext cx="139700" cy="204787"/>
          </a:xfrm>
          <a:custGeom>
            <a:avLst/>
            <a:gdLst>
              <a:gd name="T0" fmla="*/ 21 w 24"/>
              <a:gd name="T1" fmla="*/ 28 h 35"/>
              <a:gd name="T2" fmla="*/ 7 w 24"/>
              <a:gd name="T3" fmla="*/ 33 h 35"/>
              <a:gd name="T4" fmla="*/ 2 w 24"/>
              <a:gd name="T5" fmla="*/ 19 h 35"/>
              <a:gd name="T6" fmla="*/ 23 w 24"/>
              <a:gd name="T7" fmla="*/ 0 h 35"/>
              <a:gd name="T8" fmla="*/ 21 w 24"/>
              <a:gd name="T9" fmla="*/ 2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5">
                <a:moveTo>
                  <a:pt x="21" y="28"/>
                </a:moveTo>
                <a:cubicBezTo>
                  <a:pt x="18" y="33"/>
                  <a:pt x="12" y="35"/>
                  <a:pt x="7" y="33"/>
                </a:cubicBezTo>
                <a:cubicBezTo>
                  <a:pt x="2" y="30"/>
                  <a:pt x="0" y="24"/>
                  <a:pt x="2" y="19"/>
                </a:cubicBezTo>
                <a:cubicBezTo>
                  <a:pt x="6" y="11"/>
                  <a:pt x="18" y="7"/>
                  <a:pt x="23" y="0"/>
                </a:cubicBezTo>
                <a:cubicBezTo>
                  <a:pt x="20" y="9"/>
                  <a:pt x="24" y="21"/>
                  <a:pt x="21" y="2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7896226" y="5045075"/>
            <a:ext cx="128588" cy="176212"/>
          </a:xfrm>
          <a:custGeom>
            <a:avLst/>
            <a:gdLst>
              <a:gd name="T0" fmla="*/ 19 w 22"/>
              <a:gd name="T1" fmla="*/ 24 h 30"/>
              <a:gd name="T2" fmla="*/ 7 w 22"/>
              <a:gd name="T3" fmla="*/ 28 h 30"/>
              <a:gd name="T4" fmla="*/ 2 w 22"/>
              <a:gd name="T5" fmla="*/ 16 h 30"/>
              <a:gd name="T6" fmla="*/ 21 w 22"/>
              <a:gd name="T7" fmla="*/ 0 h 30"/>
              <a:gd name="T8" fmla="*/ 19 w 22"/>
              <a:gd name="T9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0">
                <a:moveTo>
                  <a:pt x="19" y="24"/>
                </a:moveTo>
                <a:cubicBezTo>
                  <a:pt x="17" y="29"/>
                  <a:pt x="11" y="30"/>
                  <a:pt x="7" y="28"/>
                </a:cubicBezTo>
                <a:cubicBezTo>
                  <a:pt x="2" y="26"/>
                  <a:pt x="0" y="20"/>
                  <a:pt x="2" y="16"/>
                </a:cubicBezTo>
                <a:cubicBezTo>
                  <a:pt x="6" y="9"/>
                  <a:pt x="16" y="6"/>
                  <a:pt x="21" y="0"/>
                </a:cubicBezTo>
                <a:cubicBezTo>
                  <a:pt x="18" y="7"/>
                  <a:pt x="22" y="18"/>
                  <a:pt x="19" y="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7616826" y="5010150"/>
            <a:ext cx="93663" cy="134937"/>
          </a:xfrm>
          <a:custGeom>
            <a:avLst/>
            <a:gdLst>
              <a:gd name="T0" fmla="*/ 14 w 16"/>
              <a:gd name="T1" fmla="*/ 18 h 23"/>
              <a:gd name="T2" fmla="*/ 5 w 16"/>
              <a:gd name="T3" fmla="*/ 21 h 23"/>
              <a:gd name="T4" fmla="*/ 2 w 16"/>
              <a:gd name="T5" fmla="*/ 12 h 23"/>
              <a:gd name="T6" fmla="*/ 15 w 16"/>
              <a:gd name="T7" fmla="*/ 0 h 23"/>
              <a:gd name="T8" fmla="*/ 14 w 16"/>
              <a:gd name="T9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3">
                <a:moveTo>
                  <a:pt x="14" y="18"/>
                </a:moveTo>
                <a:cubicBezTo>
                  <a:pt x="12" y="21"/>
                  <a:pt x="8" y="23"/>
                  <a:pt x="5" y="21"/>
                </a:cubicBezTo>
                <a:cubicBezTo>
                  <a:pt x="2" y="20"/>
                  <a:pt x="0" y="16"/>
                  <a:pt x="2" y="12"/>
                </a:cubicBezTo>
                <a:cubicBezTo>
                  <a:pt x="4" y="7"/>
                  <a:pt x="12" y="5"/>
                  <a:pt x="15" y="0"/>
                </a:cubicBezTo>
                <a:cubicBezTo>
                  <a:pt x="13" y="6"/>
                  <a:pt x="16" y="14"/>
                  <a:pt x="14" y="1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46113" y="4605338"/>
            <a:ext cx="419100" cy="955675"/>
          </a:xfrm>
          <a:custGeom>
            <a:avLst/>
            <a:gdLst>
              <a:gd name="T0" fmla="*/ 56 w 72"/>
              <a:gd name="T1" fmla="*/ 0 h 163"/>
              <a:gd name="T2" fmla="*/ 17 w 72"/>
              <a:gd name="T3" fmla="*/ 0 h 163"/>
              <a:gd name="T4" fmla="*/ 0 w 72"/>
              <a:gd name="T5" fmla="*/ 15 h 163"/>
              <a:gd name="T6" fmla="*/ 0 w 72"/>
              <a:gd name="T7" fmla="*/ 73 h 163"/>
              <a:gd name="T8" fmla="*/ 6 w 72"/>
              <a:gd name="T9" fmla="*/ 79 h 163"/>
              <a:gd name="T10" fmla="*/ 12 w 72"/>
              <a:gd name="T11" fmla="*/ 73 h 163"/>
              <a:gd name="T12" fmla="*/ 12 w 72"/>
              <a:gd name="T13" fmla="*/ 26 h 163"/>
              <a:gd name="T14" fmla="*/ 16 w 72"/>
              <a:gd name="T15" fmla="*/ 26 h 163"/>
              <a:gd name="T16" fmla="*/ 16 w 72"/>
              <a:gd name="T17" fmla="*/ 155 h 163"/>
              <a:gd name="T18" fmla="*/ 25 w 72"/>
              <a:gd name="T19" fmla="*/ 163 h 163"/>
              <a:gd name="T20" fmla="*/ 33 w 72"/>
              <a:gd name="T21" fmla="*/ 155 h 163"/>
              <a:gd name="T22" fmla="*/ 33 w 72"/>
              <a:gd name="T23" fmla="*/ 79 h 163"/>
              <a:gd name="T24" fmla="*/ 40 w 72"/>
              <a:gd name="T25" fmla="*/ 79 h 163"/>
              <a:gd name="T26" fmla="*/ 40 w 72"/>
              <a:gd name="T27" fmla="*/ 155 h 163"/>
              <a:gd name="T28" fmla="*/ 48 w 72"/>
              <a:gd name="T29" fmla="*/ 163 h 163"/>
              <a:gd name="T30" fmla="*/ 56 w 72"/>
              <a:gd name="T31" fmla="*/ 155 h 163"/>
              <a:gd name="T32" fmla="*/ 56 w 72"/>
              <a:gd name="T33" fmla="*/ 26 h 163"/>
              <a:gd name="T34" fmla="*/ 60 w 72"/>
              <a:gd name="T35" fmla="*/ 26 h 163"/>
              <a:gd name="T36" fmla="*/ 60 w 72"/>
              <a:gd name="T37" fmla="*/ 73 h 163"/>
              <a:gd name="T38" fmla="*/ 66 w 72"/>
              <a:gd name="T39" fmla="*/ 79 h 163"/>
              <a:gd name="T40" fmla="*/ 72 w 72"/>
              <a:gd name="T41" fmla="*/ 73 h 163"/>
              <a:gd name="T42" fmla="*/ 72 w 72"/>
              <a:gd name="T43" fmla="*/ 15 h 163"/>
              <a:gd name="T44" fmla="*/ 56 w 72"/>
              <a:gd name="T4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" h="163">
                <a:moveTo>
                  <a:pt x="56" y="0"/>
                </a:moveTo>
                <a:cubicBezTo>
                  <a:pt x="17" y="0"/>
                  <a:pt x="17" y="0"/>
                  <a:pt x="17" y="0"/>
                </a:cubicBezTo>
                <a:cubicBezTo>
                  <a:pt x="6" y="0"/>
                  <a:pt x="0" y="5"/>
                  <a:pt x="0" y="15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3" y="79"/>
                  <a:pt x="6" y="79"/>
                </a:cubicBezTo>
                <a:cubicBezTo>
                  <a:pt x="10" y="79"/>
                  <a:pt x="12" y="76"/>
                  <a:pt x="12" y="73"/>
                </a:cubicBezTo>
                <a:cubicBezTo>
                  <a:pt x="12" y="26"/>
                  <a:pt x="12" y="26"/>
                  <a:pt x="1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9"/>
                  <a:pt x="20" y="163"/>
                  <a:pt x="25" y="163"/>
                </a:cubicBezTo>
                <a:cubicBezTo>
                  <a:pt x="29" y="163"/>
                  <a:pt x="33" y="159"/>
                  <a:pt x="33" y="155"/>
                </a:cubicBezTo>
                <a:cubicBezTo>
                  <a:pt x="33" y="79"/>
                  <a:pt x="33" y="79"/>
                  <a:pt x="33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155"/>
                  <a:pt x="40" y="155"/>
                  <a:pt x="40" y="155"/>
                </a:cubicBezTo>
                <a:cubicBezTo>
                  <a:pt x="40" y="159"/>
                  <a:pt x="43" y="163"/>
                  <a:pt x="48" y="163"/>
                </a:cubicBezTo>
                <a:cubicBezTo>
                  <a:pt x="53" y="163"/>
                  <a:pt x="56" y="159"/>
                  <a:pt x="56" y="155"/>
                </a:cubicBezTo>
                <a:cubicBezTo>
                  <a:pt x="56" y="26"/>
                  <a:pt x="56" y="26"/>
                  <a:pt x="5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6"/>
                  <a:pt x="63" y="79"/>
                  <a:pt x="66" y="79"/>
                </a:cubicBezTo>
                <a:cubicBezTo>
                  <a:pt x="70" y="79"/>
                  <a:pt x="72" y="76"/>
                  <a:pt x="72" y="73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5"/>
                  <a:pt x="67" y="0"/>
                  <a:pt x="56" y="0"/>
                </a:cubicBezTo>
                <a:close/>
              </a:path>
            </a:pathLst>
          </a:cu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755651" y="4376738"/>
            <a:ext cx="204788" cy="211137"/>
          </a:xfrm>
          <a:prstGeom prst="ellipse">
            <a:avLst/>
          </a:pr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944688" y="4629150"/>
            <a:ext cx="514350" cy="931862"/>
          </a:xfrm>
          <a:custGeom>
            <a:avLst/>
            <a:gdLst>
              <a:gd name="T0" fmla="*/ 88 w 88"/>
              <a:gd name="T1" fmla="*/ 68 h 159"/>
              <a:gd name="T2" fmla="*/ 73 w 88"/>
              <a:gd name="T3" fmla="*/ 14 h 159"/>
              <a:gd name="T4" fmla="*/ 54 w 88"/>
              <a:gd name="T5" fmla="*/ 0 h 159"/>
              <a:gd name="T6" fmla="*/ 34 w 88"/>
              <a:gd name="T7" fmla="*/ 0 h 159"/>
              <a:gd name="T8" fmla="*/ 15 w 88"/>
              <a:gd name="T9" fmla="*/ 14 h 159"/>
              <a:gd name="T10" fmla="*/ 1 w 88"/>
              <a:gd name="T11" fmla="*/ 68 h 159"/>
              <a:gd name="T12" fmla="*/ 5 w 88"/>
              <a:gd name="T13" fmla="*/ 75 h 159"/>
              <a:gd name="T14" fmla="*/ 12 w 88"/>
              <a:gd name="T15" fmla="*/ 71 h 159"/>
              <a:gd name="T16" fmla="*/ 26 w 88"/>
              <a:gd name="T17" fmla="*/ 22 h 159"/>
              <a:gd name="T18" fmla="*/ 30 w 88"/>
              <a:gd name="T19" fmla="*/ 22 h 159"/>
              <a:gd name="T20" fmla="*/ 9 w 88"/>
              <a:gd name="T21" fmla="*/ 97 h 159"/>
              <a:gd name="T22" fmla="*/ 27 w 88"/>
              <a:gd name="T23" fmla="*/ 97 h 159"/>
              <a:gd name="T24" fmla="*/ 27 w 88"/>
              <a:gd name="T25" fmla="*/ 152 h 159"/>
              <a:gd name="T26" fmla="*/ 34 w 88"/>
              <a:gd name="T27" fmla="*/ 159 h 159"/>
              <a:gd name="T28" fmla="*/ 41 w 88"/>
              <a:gd name="T29" fmla="*/ 152 h 159"/>
              <a:gd name="T30" fmla="*/ 41 w 88"/>
              <a:gd name="T31" fmla="*/ 97 h 159"/>
              <a:gd name="T32" fmla="*/ 47 w 88"/>
              <a:gd name="T33" fmla="*/ 97 h 159"/>
              <a:gd name="T34" fmla="*/ 47 w 88"/>
              <a:gd name="T35" fmla="*/ 152 h 159"/>
              <a:gd name="T36" fmla="*/ 54 w 88"/>
              <a:gd name="T37" fmla="*/ 159 h 159"/>
              <a:gd name="T38" fmla="*/ 61 w 88"/>
              <a:gd name="T39" fmla="*/ 152 h 159"/>
              <a:gd name="T40" fmla="*/ 61 w 88"/>
              <a:gd name="T41" fmla="*/ 97 h 159"/>
              <a:gd name="T42" fmla="*/ 80 w 88"/>
              <a:gd name="T43" fmla="*/ 97 h 159"/>
              <a:gd name="T44" fmla="*/ 59 w 88"/>
              <a:gd name="T45" fmla="*/ 22 h 159"/>
              <a:gd name="T46" fmla="*/ 63 w 88"/>
              <a:gd name="T47" fmla="*/ 22 h 159"/>
              <a:gd name="T48" fmla="*/ 76 w 88"/>
              <a:gd name="T49" fmla="*/ 71 h 159"/>
              <a:gd name="T50" fmla="*/ 84 w 88"/>
              <a:gd name="T51" fmla="*/ 75 h 159"/>
              <a:gd name="T52" fmla="*/ 88 w 88"/>
              <a:gd name="T53" fmla="*/ 6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159">
                <a:moveTo>
                  <a:pt x="88" y="68"/>
                </a:moveTo>
                <a:cubicBezTo>
                  <a:pt x="73" y="14"/>
                  <a:pt x="73" y="14"/>
                  <a:pt x="73" y="14"/>
                </a:cubicBezTo>
                <a:cubicBezTo>
                  <a:pt x="71" y="4"/>
                  <a:pt x="64" y="0"/>
                  <a:pt x="5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4" y="0"/>
                  <a:pt x="18" y="4"/>
                  <a:pt x="15" y="14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1"/>
                  <a:pt x="2" y="74"/>
                  <a:pt x="5" y="75"/>
                </a:cubicBezTo>
                <a:cubicBezTo>
                  <a:pt x="8" y="76"/>
                  <a:pt x="11" y="74"/>
                  <a:pt x="12" y="71"/>
                </a:cubicBezTo>
                <a:cubicBezTo>
                  <a:pt x="26" y="22"/>
                  <a:pt x="26" y="22"/>
                  <a:pt x="26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9" y="97"/>
                  <a:pt x="9" y="97"/>
                  <a:pt x="9" y="97"/>
                </a:cubicBezTo>
                <a:cubicBezTo>
                  <a:pt x="27" y="97"/>
                  <a:pt x="27" y="97"/>
                  <a:pt x="27" y="97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7" y="156"/>
                  <a:pt x="30" y="159"/>
                  <a:pt x="34" y="159"/>
                </a:cubicBezTo>
                <a:cubicBezTo>
                  <a:pt x="38" y="159"/>
                  <a:pt x="41" y="156"/>
                  <a:pt x="41" y="152"/>
                </a:cubicBezTo>
                <a:cubicBezTo>
                  <a:pt x="41" y="97"/>
                  <a:pt x="41" y="97"/>
                  <a:pt x="41" y="97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47" y="156"/>
                  <a:pt x="50" y="159"/>
                  <a:pt x="54" y="159"/>
                </a:cubicBezTo>
                <a:cubicBezTo>
                  <a:pt x="58" y="159"/>
                  <a:pt x="61" y="156"/>
                  <a:pt x="61" y="152"/>
                </a:cubicBezTo>
                <a:cubicBezTo>
                  <a:pt x="61" y="97"/>
                  <a:pt x="61" y="97"/>
                  <a:pt x="61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59" y="22"/>
                  <a:pt x="59" y="22"/>
                  <a:pt x="5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76" y="71"/>
                  <a:pt x="76" y="71"/>
                  <a:pt x="76" y="71"/>
                </a:cubicBezTo>
                <a:cubicBezTo>
                  <a:pt x="77" y="74"/>
                  <a:pt x="80" y="76"/>
                  <a:pt x="84" y="75"/>
                </a:cubicBezTo>
                <a:cubicBezTo>
                  <a:pt x="87" y="74"/>
                  <a:pt x="88" y="71"/>
                  <a:pt x="88" y="68"/>
                </a:cubicBezTo>
                <a:close/>
              </a:path>
            </a:pathLst>
          </a:cu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103438" y="4400550"/>
            <a:ext cx="196850" cy="204787"/>
          </a:xfrm>
          <a:prstGeom prst="ellipse">
            <a:avLst/>
          </a:pr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135063" y="4037013"/>
            <a:ext cx="390525" cy="1524000"/>
          </a:xfrm>
          <a:custGeom>
            <a:avLst/>
            <a:gdLst>
              <a:gd name="T0" fmla="*/ 67 w 67"/>
              <a:gd name="T1" fmla="*/ 260 h 260"/>
              <a:gd name="T2" fmla="*/ 67 w 67"/>
              <a:gd name="T3" fmla="*/ 107 h 260"/>
              <a:gd name="T4" fmla="*/ 55 w 67"/>
              <a:gd name="T5" fmla="*/ 79 h 260"/>
              <a:gd name="T6" fmla="*/ 46 w 67"/>
              <a:gd name="T7" fmla="*/ 63 h 260"/>
              <a:gd name="T8" fmla="*/ 46 w 67"/>
              <a:gd name="T9" fmla="*/ 5 h 260"/>
              <a:gd name="T10" fmla="*/ 42 w 67"/>
              <a:gd name="T11" fmla="*/ 0 h 260"/>
              <a:gd name="T12" fmla="*/ 34 w 67"/>
              <a:gd name="T13" fmla="*/ 0 h 260"/>
              <a:gd name="T14" fmla="*/ 26 w 67"/>
              <a:gd name="T15" fmla="*/ 0 h 260"/>
              <a:gd name="T16" fmla="*/ 22 w 67"/>
              <a:gd name="T17" fmla="*/ 5 h 260"/>
              <a:gd name="T18" fmla="*/ 22 w 67"/>
              <a:gd name="T19" fmla="*/ 63 h 260"/>
              <a:gd name="T20" fmla="*/ 13 w 67"/>
              <a:gd name="T21" fmla="*/ 79 h 260"/>
              <a:gd name="T22" fmla="*/ 0 w 67"/>
              <a:gd name="T23" fmla="*/ 107 h 260"/>
              <a:gd name="T24" fmla="*/ 0 w 67"/>
              <a:gd name="T25" fmla="*/ 260 h 260"/>
              <a:gd name="T26" fmla="*/ 67 w 67"/>
              <a:gd name="T27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260">
                <a:moveTo>
                  <a:pt x="67" y="260"/>
                </a:moveTo>
                <a:cubicBezTo>
                  <a:pt x="67" y="247"/>
                  <a:pt x="67" y="123"/>
                  <a:pt x="67" y="107"/>
                </a:cubicBezTo>
                <a:cubicBezTo>
                  <a:pt x="67" y="90"/>
                  <a:pt x="61" y="84"/>
                  <a:pt x="55" y="79"/>
                </a:cubicBezTo>
                <a:cubicBezTo>
                  <a:pt x="48" y="74"/>
                  <a:pt x="46" y="73"/>
                  <a:pt x="46" y="63"/>
                </a:cubicBezTo>
                <a:cubicBezTo>
                  <a:pt x="46" y="54"/>
                  <a:pt x="46" y="8"/>
                  <a:pt x="46" y="5"/>
                </a:cubicBezTo>
                <a:cubicBezTo>
                  <a:pt x="46" y="2"/>
                  <a:pt x="44" y="0"/>
                  <a:pt x="42" y="0"/>
                </a:cubicBezTo>
                <a:cubicBezTo>
                  <a:pt x="40" y="0"/>
                  <a:pt x="39" y="0"/>
                  <a:pt x="34" y="0"/>
                </a:cubicBezTo>
                <a:cubicBezTo>
                  <a:pt x="28" y="0"/>
                  <a:pt x="28" y="0"/>
                  <a:pt x="26" y="0"/>
                </a:cubicBezTo>
                <a:cubicBezTo>
                  <a:pt x="23" y="0"/>
                  <a:pt x="22" y="2"/>
                  <a:pt x="22" y="5"/>
                </a:cubicBezTo>
                <a:cubicBezTo>
                  <a:pt x="22" y="8"/>
                  <a:pt x="22" y="54"/>
                  <a:pt x="22" y="63"/>
                </a:cubicBezTo>
                <a:cubicBezTo>
                  <a:pt x="22" y="73"/>
                  <a:pt x="19" y="74"/>
                  <a:pt x="13" y="79"/>
                </a:cubicBezTo>
                <a:cubicBezTo>
                  <a:pt x="7" y="84"/>
                  <a:pt x="0" y="90"/>
                  <a:pt x="0" y="107"/>
                </a:cubicBezTo>
                <a:cubicBezTo>
                  <a:pt x="0" y="123"/>
                  <a:pt x="0" y="247"/>
                  <a:pt x="0" y="260"/>
                </a:cubicBezTo>
                <a:lnTo>
                  <a:pt x="67" y="26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1554163" y="5010150"/>
            <a:ext cx="338138" cy="550862"/>
          </a:xfrm>
          <a:custGeom>
            <a:avLst/>
            <a:gdLst>
              <a:gd name="T0" fmla="*/ 35 w 58"/>
              <a:gd name="T1" fmla="*/ 48 h 94"/>
              <a:gd name="T2" fmla="*/ 55 w 58"/>
              <a:gd name="T3" fmla="*/ 32 h 94"/>
              <a:gd name="T4" fmla="*/ 53 w 58"/>
              <a:gd name="T5" fmla="*/ 3 h 94"/>
              <a:gd name="T6" fmla="*/ 50 w 58"/>
              <a:gd name="T7" fmla="*/ 0 h 94"/>
              <a:gd name="T8" fmla="*/ 29 w 58"/>
              <a:gd name="T9" fmla="*/ 0 h 94"/>
              <a:gd name="T10" fmla="*/ 9 w 58"/>
              <a:gd name="T11" fmla="*/ 0 h 94"/>
              <a:gd name="T12" fmla="*/ 6 w 58"/>
              <a:gd name="T13" fmla="*/ 3 h 94"/>
              <a:gd name="T14" fmla="*/ 3 w 58"/>
              <a:gd name="T15" fmla="*/ 32 h 94"/>
              <a:gd name="T16" fmla="*/ 24 w 58"/>
              <a:gd name="T17" fmla="*/ 48 h 94"/>
              <a:gd name="T18" fmla="*/ 27 w 58"/>
              <a:gd name="T19" fmla="*/ 53 h 94"/>
              <a:gd name="T20" fmla="*/ 27 w 58"/>
              <a:gd name="T21" fmla="*/ 84 h 94"/>
              <a:gd name="T22" fmla="*/ 21 w 58"/>
              <a:gd name="T23" fmla="*/ 90 h 94"/>
              <a:gd name="T24" fmla="*/ 10 w 58"/>
              <a:gd name="T25" fmla="*/ 90 h 94"/>
              <a:gd name="T26" fmla="*/ 8 w 58"/>
              <a:gd name="T27" fmla="*/ 92 h 94"/>
              <a:gd name="T28" fmla="*/ 10 w 58"/>
              <a:gd name="T29" fmla="*/ 94 h 94"/>
              <a:gd name="T30" fmla="*/ 48 w 58"/>
              <a:gd name="T31" fmla="*/ 94 h 94"/>
              <a:gd name="T32" fmla="*/ 50 w 58"/>
              <a:gd name="T33" fmla="*/ 92 h 94"/>
              <a:gd name="T34" fmla="*/ 48 w 58"/>
              <a:gd name="T35" fmla="*/ 90 h 94"/>
              <a:gd name="T36" fmla="*/ 38 w 58"/>
              <a:gd name="T37" fmla="*/ 90 h 94"/>
              <a:gd name="T38" fmla="*/ 32 w 58"/>
              <a:gd name="T39" fmla="*/ 84 h 94"/>
              <a:gd name="T40" fmla="*/ 32 w 58"/>
              <a:gd name="T41" fmla="*/ 53 h 94"/>
              <a:gd name="T42" fmla="*/ 35 w 58"/>
              <a:gd name="T43" fmla="*/ 4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" h="94">
                <a:moveTo>
                  <a:pt x="35" y="48"/>
                </a:moveTo>
                <a:cubicBezTo>
                  <a:pt x="38" y="47"/>
                  <a:pt x="51" y="43"/>
                  <a:pt x="55" y="32"/>
                </a:cubicBezTo>
                <a:cubicBezTo>
                  <a:pt x="58" y="22"/>
                  <a:pt x="54" y="15"/>
                  <a:pt x="53" y="3"/>
                </a:cubicBezTo>
                <a:cubicBezTo>
                  <a:pt x="53" y="2"/>
                  <a:pt x="53" y="0"/>
                  <a:pt x="50" y="0"/>
                </a:cubicBezTo>
                <a:cubicBezTo>
                  <a:pt x="38" y="0"/>
                  <a:pt x="29" y="0"/>
                  <a:pt x="29" y="0"/>
                </a:cubicBezTo>
                <a:cubicBezTo>
                  <a:pt x="29" y="0"/>
                  <a:pt x="21" y="0"/>
                  <a:pt x="9" y="0"/>
                </a:cubicBezTo>
                <a:cubicBezTo>
                  <a:pt x="6" y="0"/>
                  <a:pt x="6" y="2"/>
                  <a:pt x="6" y="3"/>
                </a:cubicBezTo>
                <a:cubicBezTo>
                  <a:pt x="5" y="15"/>
                  <a:pt x="0" y="22"/>
                  <a:pt x="3" y="32"/>
                </a:cubicBezTo>
                <a:cubicBezTo>
                  <a:pt x="7" y="43"/>
                  <a:pt x="21" y="47"/>
                  <a:pt x="24" y="48"/>
                </a:cubicBezTo>
                <a:cubicBezTo>
                  <a:pt x="27" y="49"/>
                  <a:pt x="27" y="53"/>
                  <a:pt x="27" y="53"/>
                </a:cubicBezTo>
                <a:cubicBezTo>
                  <a:pt x="27" y="55"/>
                  <a:pt x="27" y="84"/>
                  <a:pt x="27" y="84"/>
                </a:cubicBezTo>
                <a:cubicBezTo>
                  <a:pt x="27" y="84"/>
                  <a:pt x="27" y="90"/>
                  <a:pt x="21" y="90"/>
                </a:cubicBezTo>
                <a:cubicBezTo>
                  <a:pt x="10" y="90"/>
                  <a:pt x="10" y="90"/>
                  <a:pt x="10" y="90"/>
                </a:cubicBezTo>
                <a:cubicBezTo>
                  <a:pt x="9" y="90"/>
                  <a:pt x="8" y="91"/>
                  <a:pt x="8" y="92"/>
                </a:cubicBezTo>
                <a:cubicBezTo>
                  <a:pt x="8" y="93"/>
                  <a:pt x="9" y="94"/>
                  <a:pt x="10" y="94"/>
                </a:cubicBezTo>
                <a:cubicBezTo>
                  <a:pt x="48" y="94"/>
                  <a:pt x="48" y="94"/>
                  <a:pt x="48" y="94"/>
                </a:cubicBezTo>
                <a:cubicBezTo>
                  <a:pt x="49" y="94"/>
                  <a:pt x="50" y="93"/>
                  <a:pt x="50" y="92"/>
                </a:cubicBezTo>
                <a:cubicBezTo>
                  <a:pt x="50" y="91"/>
                  <a:pt x="49" y="90"/>
                  <a:pt x="4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2" y="90"/>
                  <a:pt x="32" y="84"/>
                  <a:pt x="32" y="84"/>
                </a:cubicBezTo>
                <a:cubicBezTo>
                  <a:pt x="32" y="84"/>
                  <a:pt x="32" y="55"/>
                  <a:pt x="32" y="53"/>
                </a:cubicBezTo>
                <a:cubicBezTo>
                  <a:pt x="32" y="53"/>
                  <a:pt x="32" y="49"/>
                  <a:pt x="35" y="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10502901" y="3843338"/>
            <a:ext cx="815975" cy="668337"/>
          </a:xfrm>
          <a:custGeom>
            <a:avLst/>
            <a:gdLst>
              <a:gd name="T0" fmla="*/ 70 w 140"/>
              <a:gd name="T1" fmla="*/ 0 h 114"/>
              <a:gd name="T2" fmla="*/ 0 w 140"/>
              <a:gd name="T3" fmla="*/ 50 h 114"/>
              <a:gd name="T4" fmla="*/ 29 w 140"/>
              <a:gd name="T5" fmla="*/ 91 h 114"/>
              <a:gd name="T6" fmla="*/ 15 w 140"/>
              <a:gd name="T7" fmla="*/ 109 h 114"/>
              <a:gd name="T8" fmla="*/ 17 w 140"/>
              <a:gd name="T9" fmla="*/ 114 h 114"/>
              <a:gd name="T10" fmla="*/ 50 w 140"/>
              <a:gd name="T11" fmla="*/ 98 h 114"/>
              <a:gd name="T12" fmla="*/ 70 w 140"/>
              <a:gd name="T13" fmla="*/ 100 h 114"/>
              <a:gd name="T14" fmla="*/ 140 w 140"/>
              <a:gd name="T15" fmla="*/ 50 h 114"/>
              <a:gd name="T16" fmla="*/ 70 w 140"/>
              <a:gd name="T1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14">
                <a:moveTo>
                  <a:pt x="70" y="0"/>
                </a:moveTo>
                <a:cubicBezTo>
                  <a:pt x="31" y="0"/>
                  <a:pt x="0" y="23"/>
                  <a:pt x="0" y="50"/>
                </a:cubicBezTo>
                <a:cubicBezTo>
                  <a:pt x="0" y="67"/>
                  <a:pt x="12" y="82"/>
                  <a:pt x="29" y="91"/>
                </a:cubicBezTo>
                <a:cubicBezTo>
                  <a:pt x="25" y="103"/>
                  <a:pt x="17" y="107"/>
                  <a:pt x="15" y="109"/>
                </a:cubicBezTo>
                <a:cubicBezTo>
                  <a:pt x="12" y="112"/>
                  <a:pt x="13" y="114"/>
                  <a:pt x="17" y="114"/>
                </a:cubicBezTo>
                <a:cubicBezTo>
                  <a:pt x="29" y="111"/>
                  <a:pt x="41" y="106"/>
                  <a:pt x="50" y="98"/>
                </a:cubicBezTo>
                <a:cubicBezTo>
                  <a:pt x="57" y="100"/>
                  <a:pt x="63" y="100"/>
                  <a:pt x="70" y="100"/>
                </a:cubicBezTo>
                <a:cubicBezTo>
                  <a:pt x="109" y="100"/>
                  <a:pt x="140" y="78"/>
                  <a:pt x="140" y="50"/>
                </a:cubicBezTo>
                <a:cubicBezTo>
                  <a:pt x="140" y="23"/>
                  <a:pt x="109" y="0"/>
                  <a:pt x="7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11155363" y="4130675"/>
            <a:ext cx="431800" cy="409575"/>
          </a:xfrm>
          <a:custGeom>
            <a:avLst/>
            <a:gdLst>
              <a:gd name="T0" fmla="*/ 74 w 74"/>
              <a:gd name="T1" fmla="*/ 31 h 70"/>
              <a:gd name="T2" fmla="*/ 38 w 74"/>
              <a:gd name="T3" fmla="*/ 0 h 70"/>
              <a:gd name="T4" fmla="*/ 0 w 74"/>
              <a:gd name="T5" fmla="*/ 51 h 70"/>
              <a:gd name="T6" fmla="*/ 31 w 74"/>
              <a:gd name="T7" fmla="*/ 61 h 70"/>
              <a:gd name="T8" fmla="*/ 44 w 74"/>
              <a:gd name="T9" fmla="*/ 60 h 70"/>
              <a:gd name="T10" fmla="*/ 64 w 74"/>
              <a:gd name="T11" fmla="*/ 70 h 70"/>
              <a:gd name="T12" fmla="*/ 65 w 74"/>
              <a:gd name="T13" fmla="*/ 67 h 70"/>
              <a:gd name="T14" fmla="*/ 57 w 74"/>
              <a:gd name="T15" fmla="*/ 56 h 70"/>
              <a:gd name="T16" fmla="*/ 74 w 74"/>
              <a:gd name="T17" fmla="*/ 3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0">
                <a:moveTo>
                  <a:pt x="74" y="31"/>
                </a:moveTo>
                <a:cubicBezTo>
                  <a:pt x="74" y="15"/>
                  <a:pt x="59" y="3"/>
                  <a:pt x="38" y="0"/>
                </a:cubicBezTo>
                <a:cubicBezTo>
                  <a:pt x="38" y="22"/>
                  <a:pt x="23" y="41"/>
                  <a:pt x="0" y="51"/>
                </a:cubicBezTo>
                <a:cubicBezTo>
                  <a:pt x="8" y="58"/>
                  <a:pt x="19" y="61"/>
                  <a:pt x="31" y="61"/>
                </a:cubicBezTo>
                <a:cubicBezTo>
                  <a:pt x="36" y="61"/>
                  <a:pt x="40" y="61"/>
                  <a:pt x="44" y="60"/>
                </a:cubicBezTo>
                <a:cubicBezTo>
                  <a:pt x="49" y="65"/>
                  <a:pt x="57" y="68"/>
                  <a:pt x="64" y="70"/>
                </a:cubicBezTo>
                <a:cubicBezTo>
                  <a:pt x="67" y="70"/>
                  <a:pt x="67" y="69"/>
                  <a:pt x="65" y="67"/>
                </a:cubicBezTo>
                <a:cubicBezTo>
                  <a:pt x="64" y="66"/>
                  <a:pt x="59" y="63"/>
                  <a:pt x="57" y="56"/>
                </a:cubicBezTo>
                <a:cubicBezTo>
                  <a:pt x="67" y="50"/>
                  <a:pt x="74" y="41"/>
                  <a:pt x="74" y="3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0158413" y="4605338"/>
            <a:ext cx="419100" cy="955675"/>
          </a:xfrm>
          <a:custGeom>
            <a:avLst/>
            <a:gdLst>
              <a:gd name="T0" fmla="*/ 56 w 72"/>
              <a:gd name="T1" fmla="*/ 0 h 163"/>
              <a:gd name="T2" fmla="*/ 16 w 72"/>
              <a:gd name="T3" fmla="*/ 0 h 163"/>
              <a:gd name="T4" fmla="*/ 0 w 72"/>
              <a:gd name="T5" fmla="*/ 15 h 163"/>
              <a:gd name="T6" fmla="*/ 0 w 72"/>
              <a:gd name="T7" fmla="*/ 73 h 163"/>
              <a:gd name="T8" fmla="*/ 6 w 72"/>
              <a:gd name="T9" fmla="*/ 79 h 163"/>
              <a:gd name="T10" fmla="*/ 12 w 72"/>
              <a:gd name="T11" fmla="*/ 73 h 163"/>
              <a:gd name="T12" fmla="*/ 12 w 72"/>
              <a:gd name="T13" fmla="*/ 26 h 163"/>
              <a:gd name="T14" fmla="*/ 16 w 72"/>
              <a:gd name="T15" fmla="*/ 26 h 163"/>
              <a:gd name="T16" fmla="*/ 16 w 72"/>
              <a:gd name="T17" fmla="*/ 155 h 163"/>
              <a:gd name="T18" fmla="*/ 24 w 72"/>
              <a:gd name="T19" fmla="*/ 163 h 163"/>
              <a:gd name="T20" fmla="*/ 33 w 72"/>
              <a:gd name="T21" fmla="*/ 155 h 163"/>
              <a:gd name="T22" fmla="*/ 33 w 72"/>
              <a:gd name="T23" fmla="*/ 79 h 163"/>
              <a:gd name="T24" fmla="*/ 39 w 72"/>
              <a:gd name="T25" fmla="*/ 79 h 163"/>
              <a:gd name="T26" fmla="*/ 39 w 72"/>
              <a:gd name="T27" fmla="*/ 155 h 163"/>
              <a:gd name="T28" fmla="*/ 48 w 72"/>
              <a:gd name="T29" fmla="*/ 163 h 163"/>
              <a:gd name="T30" fmla="*/ 56 w 72"/>
              <a:gd name="T31" fmla="*/ 155 h 163"/>
              <a:gd name="T32" fmla="*/ 56 w 72"/>
              <a:gd name="T33" fmla="*/ 26 h 163"/>
              <a:gd name="T34" fmla="*/ 60 w 72"/>
              <a:gd name="T35" fmla="*/ 26 h 163"/>
              <a:gd name="T36" fmla="*/ 60 w 72"/>
              <a:gd name="T37" fmla="*/ 73 h 163"/>
              <a:gd name="T38" fmla="*/ 66 w 72"/>
              <a:gd name="T39" fmla="*/ 79 h 163"/>
              <a:gd name="T40" fmla="*/ 72 w 72"/>
              <a:gd name="T41" fmla="*/ 73 h 163"/>
              <a:gd name="T42" fmla="*/ 72 w 72"/>
              <a:gd name="T43" fmla="*/ 15 h 163"/>
              <a:gd name="T44" fmla="*/ 56 w 72"/>
              <a:gd name="T4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" h="163">
                <a:moveTo>
                  <a:pt x="56" y="0"/>
                </a:moveTo>
                <a:cubicBezTo>
                  <a:pt x="16" y="0"/>
                  <a:pt x="16" y="0"/>
                  <a:pt x="16" y="0"/>
                </a:cubicBezTo>
                <a:cubicBezTo>
                  <a:pt x="6" y="0"/>
                  <a:pt x="0" y="5"/>
                  <a:pt x="0" y="15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3" y="79"/>
                  <a:pt x="6" y="79"/>
                </a:cubicBezTo>
                <a:cubicBezTo>
                  <a:pt x="9" y="79"/>
                  <a:pt x="12" y="76"/>
                  <a:pt x="12" y="73"/>
                </a:cubicBezTo>
                <a:cubicBezTo>
                  <a:pt x="12" y="26"/>
                  <a:pt x="12" y="26"/>
                  <a:pt x="1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9"/>
                  <a:pt x="20" y="163"/>
                  <a:pt x="24" y="163"/>
                </a:cubicBezTo>
                <a:cubicBezTo>
                  <a:pt x="29" y="163"/>
                  <a:pt x="33" y="159"/>
                  <a:pt x="33" y="155"/>
                </a:cubicBezTo>
                <a:cubicBezTo>
                  <a:pt x="33" y="79"/>
                  <a:pt x="33" y="79"/>
                  <a:pt x="33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39" y="159"/>
                  <a:pt x="43" y="163"/>
                  <a:pt x="48" y="163"/>
                </a:cubicBezTo>
                <a:cubicBezTo>
                  <a:pt x="52" y="163"/>
                  <a:pt x="56" y="159"/>
                  <a:pt x="56" y="155"/>
                </a:cubicBezTo>
                <a:cubicBezTo>
                  <a:pt x="56" y="26"/>
                  <a:pt x="56" y="26"/>
                  <a:pt x="5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6"/>
                  <a:pt x="63" y="79"/>
                  <a:pt x="66" y="79"/>
                </a:cubicBezTo>
                <a:cubicBezTo>
                  <a:pt x="69" y="79"/>
                  <a:pt x="72" y="76"/>
                  <a:pt x="72" y="73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5"/>
                  <a:pt x="66" y="0"/>
                  <a:pt x="56" y="0"/>
                </a:cubicBezTo>
                <a:close/>
              </a:path>
            </a:pathLst>
          </a:cu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10263188" y="4376738"/>
            <a:ext cx="209550" cy="211137"/>
          </a:xfrm>
          <a:prstGeom prst="ellipse">
            <a:avLst/>
          </a:prstGeom>
          <a:solidFill>
            <a:srgbClr val="1F8F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11458576" y="4629150"/>
            <a:ext cx="512763" cy="931862"/>
          </a:xfrm>
          <a:custGeom>
            <a:avLst/>
            <a:gdLst>
              <a:gd name="T0" fmla="*/ 87 w 88"/>
              <a:gd name="T1" fmla="*/ 68 h 159"/>
              <a:gd name="T2" fmla="*/ 73 w 88"/>
              <a:gd name="T3" fmla="*/ 14 h 159"/>
              <a:gd name="T4" fmla="*/ 54 w 88"/>
              <a:gd name="T5" fmla="*/ 0 h 159"/>
              <a:gd name="T6" fmla="*/ 34 w 88"/>
              <a:gd name="T7" fmla="*/ 0 h 159"/>
              <a:gd name="T8" fmla="*/ 15 w 88"/>
              <a:gd name="T9" fmla="*/ 14 h 159"/>
              <a:gd name="T10" fmla="*/ 0 w 88"/>
              <a:gd name="T11" fmla="*/ 68 h 159"/>
              <a:gd name="T12" fmla="*/ 5 w 88"/>
              <a:gd name="T13" fmla="*/ 75 h 159"/>
              <a:gd name="T14" fmla="*/ 12 w 88"/>
              <a:gd name="T15" fmla="*/ 71 h 159"/>
              <a:gd name="T16" fmla="*/ 25 w 88"/>
              <a:gd name="T17" fmla="*/ 22 h 159"/>
              <a:gd name="T18" fmla="*/ 29 w 88"/>
              <a:gd name="T19" fmla="*/ 22 h 159"/>
              <a:gd name="T20" fmla="*/ 9 w 88"/>
              <a:gd name="T21" fmla="*/ 97 h 159"/>
              <a:gd name="T22" fmla="*/ 27 w 88"/>
              <a:gd name="T23" fmla="*/ 97 h 159"/>
              <a:gd name="T24" fmla="*/ 27 w 88"/>
              <a:gd name="T25" fmla="*/ 152 h 159"/>
              <a:gd name="T26" fmla="*/ 34 w 88"/>
              <a:gd name="T27" fmla="*/ 159 h 159"/>
              <a:gd name="T28" fmla="*/ 41 w 88"/>
              <a:gd name="T29" fmla="*/ 152 h 159"/>
              <a:gd name="T30" fmla="*/ 41 w 88"/>
              <a:gd name="T31" fmla="*/ 97 h 159"/>
              <a:gd name="T32" fmla="*/ 47 w 88"/>
              <a:gd name="T33" fmla="*/ 97 h 159"/>
              <a:gd name="T34" fmla="*/ 47 w 88"/>
              <a:gd name="T35" fmla="*/ 152 h 159"/>
              <a:gd name="T36" fmla="*/ 54 w 88"/>
              <a:gd name="T37" fmla="*/ 159 h 159"/>
              <a:gd name="T38" fmla="*/ 61 w 88"/>
              <a:gd name="T39" fmla="*/ 152 h 159"/>
              <a:gd name="T40" fmla="*/ 61 w 88"/>
              <a:gd name="T41" fmla="*/ 97 h 159"/>
              <a:gd name="T42" fmla="*/ 79 w 88"/>
              <a:gd name="T43" fmla="*/ 97 h 159"/>
              <a:gd name="T44" fmla="*/ 58 w 88"/>
              <a:gd name="T45" fmla="*/ 22 h 159"/>
              <a:gd name="T46" fmla="*/ 62 w 88"/>
              <a:gd name="T47" fmla="*/ 22 h 159"/>
              <a:gd name="T48" fmla="*/ 76 w 88"/>
              <a:gd name="T49" fmla="*/ 71 h 159"/>
              <a:gd name="T50" fmla="*/ 83 w 88"/>
              <a:gd name="T51" fmla="*/ 75 h 159"/>
              <a:gd name="T52" fmla="*/ 87 w 88"/>
              <a:gd name="T53" fmla="*/ 6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159">
                <a:moveTo>
                  <a:pt x="87" y="68"/>
                </a:moveTo>
                <a:cubicBezTo>
                  <a:pt x="73" y="14"/>
                  <a:pt x="73" y="14"/>
                  <a:pt x="73" y="14"/>
                </a:cubicBezTo>
                <a:cubicBezTo>
                  <a:pt x="70" y="4"/>
                  <a:pt x="64" y="0"/>
                  <a:pt x="5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4" y="0"/>
                  <a:pt x="17" y="4"/>
                  <a:pt x="15" y="1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1"/>
                  <a:pt x="1" y="74"/>
                  <a:pt x="5" y="75"/>
                </a:cubicBezTo>
                <a:cubicBezTo>
                  <a:pt x="8" y="76"/>
                  <a:pt x="11" y="74"/>
                  <a:pt x="12" y="71"/>
                </a:cubicBezTo>
                <a:cubicBezTo>
                  <a:pt x="25" y="22"/>
                  <a:pt x="25" y="22"/>
                  <a:pt x="25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9" y="97"/>
                  <a:pt x="9" y="97"/>
                  <a:pt x="9" y="97"/>
                </a:cubicBezTo>
                <a:cubicBezTo>
                  <a:pt x="27" y="97"/>
                  <a:pt x="27" y="97"/>
                  <a:pt x="27" y="97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7" y="156"/>
                  <a:pt x="30" y="159"/>
                  <a:pt x="34" y="159"/>
                </a:cubicBezTo>
                <a:cubicBezTo>
                  <a:pt x="38" y="159"/>
                  <a:pt x="41" y="156"/>
                  <a:pt x="41" y="152"/>
                </a:cubicBezTo>
                <a:cubicBezTo>
                  <a:pt x="41" y="97"/>
                  <a:pt x="41" y="97"/>
                  <a:pt x="41" y="97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47" y="156"/>
                  <a:pt x="50" y="159"/>
                  <a:pt x="54" y="159"/>
                </a:cubicBezTo>
                <a:cubicBezTo>
                  <a:pt x="58" y="159"/>
                  <a:pt x="61" y="156"/>
                  <a:pt x="61" y="152"/>
                </a:cubicBezTo>
                <a:cubicBezTo>
                  <a:pt x="61" y="97"/>
                  <a:pt x="61" y="97"/>
                  <a:pt x="61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58" y="22"/>
                  <a:pt x="58" y="22"/>
                  <a:pt x="58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71"/>
                  <a:pt x="76" y="71"/>
                  <a:pt x="76" y="71"/>
                </a:cubicBezTo>
                <a:cubicBezTo>
                  <a:pt x="77" y="74"/>
                  <a:pt x="80" y="76"/>
                  <a:pt x="83" y="75"/>
                </a:cubicBezTo>
                <a:cubicBezTo>
                  <a:pt x="86" y="74"/>
                  <a:pt x="88" y="71"/>
                  <a:pt x="87" y="68"/>
                </a:cubicBezTo>
                <a:close/>
              </a:path>
            </a:pathLst>
          </a:cu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11615738" y="4400550"/>
            <a:ext cx="198438" cy="204787"/>
          </a:xfrm>
          <a:prstGeom prst="ellipse">
            <a:avLst/>
          </a:prstGeom>
          <a:solidFill>
            <a:srgbClr val="F29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10618788" y="5461000"/>
            <a:ext cx="811213" cy="100012"/>
          </a:xfrm>
          <a:custGeom>
            <a:avLst/>
            <a:gdLst>
              <a:gd name="T0" fmla="*/ 139 w 139"/>
              <a:gd name="T1" fmla="*/ 0 h 17"/>
              <a:gd name="T2" fmla="*/ 122 w 139"/>
              <a:gd name="T3" fmla="*/ 17 h 17"/>
              <a:gd name="T4" fmla="*/ 17 w 139"/>
              <a:gd name="T5" fmla="*/ 17 h 17"/>
              <a:gd name="T6" fmla="*/ 0 w 139"/>
              <a:gd name="T7" fmla="*/ 0 h 17"/>
              <a:gd name="T8" fmla="*/ 139 w 139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7">
                <a:moveTo>
                  <a:pt x="139" y="0"/>
                </a:moveTo>
                <a:cubicBezTo>
                  <a:pt x="139" y="9"/>
                  <a:pt x="131" y="17"/>
                  <a:pt x="122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7" y="17"/>
                  <a:pt x="0" y="9"/>
                  <a:pt x="0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10793413" y="5080000"/>
            <a:ext cx="460375" cy="346075"/>
          </a:xfrm>
          <a:custGeom>
            <a:avLst/>
            <a:gdLst>
              <a:gd name="T0" fmla="*/ 79 w 79"/>
              <a:gd name="T1" fmla="*/ 0 h 59"/>
              <a:gd name="T2" fmla="*/ 79 w 79"/>
              <a:gd name="T3" fmla="*/ 42 h 59"/>
              <a:gd name="T4" fmla="*/ 62 w 79"/>
              <a:gd name="T5" fmla="*/ 59 h 59"/>
              <a:gd name="T6" fmla="*/ 17 w 79"/>
              <a:gd name="T7" fmla="*/ 59 h 59"/>
              <a:gd name="T8" fmla="*/ 0 w 79"/>
              <a:gd name="T9" fmla="*/ 42 h 59"/>
              <a:gd name="T10" fmla="*/ 0 w 79"/>
              <a:gd name="T11" fmla="*/ 0 h 59"/>
              <a:gd name="T12" fmla="*/ 79 w 79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59">
                <a:moveTo>
                  <a:pt x="79" y="0"/>
                </a:moveTo>
                <a:cubicBezTo>
                  <a:pt x="79" y="42"/>
                  <a:pt x="79" y="42"/>
                  <a:pt x="79" y="42"/>
                </a:cubicBezTo>
                <a:cubicBezTo>
                  <a:pt x="79" y="51"/>
                  <a:pt x="71" y="59"/>
                  <a:pt x="62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8" y="59"/>
                  <a:pt x="0" y="51"/>
                  <a:pt x="0" y="42"/>
                </a:cubicBezTo>
                <a:cubicBezTo>
                  <a:pt x="0" y="0"/>
                  <a:pt x="0" y="0"/>
                  <a:pt x="0" y="0"/>
                </a:cubicBezTo>
                <a:lnTo>
                  <a:pt x="79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36"/>
          <p:cNvSpPr>
            <a:spLocks/>
          </p:cNvSpPr>
          <p:nvPr/>
        </p:nvSpPr>
        <p:spPr bwMode="auto">
          <a:xfrm>
            <a:off x="11253788" y="5080000"/>
            <a:ext cx="117475" cy="246062"/>
          </a:xfrm>
          <a:custGeom>
            <a:avLst/>
            <a:gdLst>
              <a:gd name="T0" fmla="*/ 0 w 20"/>
              <a:gd name="T1" fmla="*/ 0 h 42"/>
              <a:gd name="T2" fmla="*/ 20 w 20"/>
              <a:gd name="T3" fmla="*/ 21 h 42"/>
              <a:gd name="T4" fmla="*/ 0 w 20"/>
              <a:gd name="T5" fmla="*/ 42 h 42"/>
              <a:gd name="T6" fmla="*/ 0 w 20"/>
              <a:gd name="T7" fmla="*/ 34 h 42"/>
              <a:gd name="T8" fmla="*/ 13 w 20"/>
              <a:gd name="T9" fmla="*/ 21 h 42"/>
              <a:gd name="T10" fmla="*/ 0 w 20"/>
              <a:gd name="T11" fmla="*/ 8 h 42"/>
              <a:gd name="T12" fmla="*/ 0 w 20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42">
                <a:moveTo>
                  <a:pt x="0" y="0"/>
                </a:moveTo>
                <a:cubicBezTo>
                  <a:pt x="11" y="0"/>
                  <a:pt x="20" y="9"/>
                  <a:pt x="20" y="21"/>
                </a:cubicBezTo>
                <a:cubicBezTo>
                  <a:pt x="20" y="32"/>
                  <a:pt x="11" y="42"/>
                  <a:pt x="0" y="42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13" y="28"/>
                  <a:pt x="13" y="21"/>
                </a:cubicBezTo>
                <a:cubicBezTo>
                  <a:pt x="13" y="14"/>
                  <a:pt x="7" y="8"/>
                  <a:pt x="0" y="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37"/>
          <p:cNvSpPr>
            <a:spLocks/>
          </p:cNvSpPr>
          <p:nvPr/>
        </p:nvSpPr>
        <p:spPr bwMode="auto">
          <a:xfrm>
            <a:off x="10922001" y="4657725"/>
            <a:ext cx="204788" cy="269875"/>
          </a:xfrm>
          <a:custGeom>
            <a:avLst/>
            <a:gdLst>
              <a:gd name="T0" fmla="*/ 10 w 35"/>
              <a:gd name="T1" fmla="*/ 46 h 46"/>
              <a:gd name="T2" fmla="*/ 16 w 35"/>
              <a:gd name="T3" fmla="*/ 0 h 46"/>
              <a:gd name="T4" fmla="*/ 10 w 35"/>
              <a:gd name="T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6">
                <a:moveTo>
                  <a:pt x="10" y="46"/>
                </a:moveTo>
                <a:cubicBezTo>
                  <a:pt x="0" y="22"/>
                  <a:pt x="24" y="20"/>
                  <a:pt x="16" y="0"/>
                </a:cubicBezTo>
                <a:cubicBezTo>
                  <a:pt x="35" y="24"/>
                  <a:pt x="12" y="28"/>
                  <a:pt x="10" y="4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38"/>
          <p:cNvSpPr>
            <a:spLocks/>
          </p:cNvSpPr>
          <p:nvPr/>
        </p:nvSpPr>
        <p:spPr bwMode="auto">
          <a:xfrm>
            <a:off x="10950576" y="4816475"/>
            <a:ext cx="176213" cy="228600"/>
          </a:xfrm>
          <a:custGeom>
            <a:avLst/>
            <a:gdLst>
              <a:gd name="T0" fmla="*/ 21 w 30"/>
              <a:gd name="T1" fmla="*/ 0 h 39"/>
              <a:gd name="T2" fmla="*/ 15 w 30"/>
              <a:gd name="T3" fmla="*/ 39 h 39"/>
              <a:gd name="T4" fmla="*/ 21 w 30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39">
                <a:moveTo>
                  <a:pt x="21" y="0"/>
                </a:moveTo>
                <a:cubicBezTo>
                  <a:pt x="30" y="20"/>
                  <a:pt x="9" y="22"/>
                  <a:pt x="15" y="39"/>
                </a:cubicBezTo>
                <a:cubicBezTo>
                  <a:pt x="0" y="18"/>
                  <a:pt x="19" y="15"/>
                  <a:pt x="2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TextBox 331"/>
          <p:cNvSpPr txBox="1"/>
          <p:nvPr/>
        </p:nvSpPr>
        <p:spPr>
          <a:xfrm>
            <a:off x="841922" y="565441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843C0C"/>
                </a:solidFill>
                <a:latin typeface="Impact" panose="020B0806030902050204" pitchFamily="34" charset="0"/>
              </a:rPr>
              <a:t>99%</a:t>
            </a:r>
            <a:endParaRPr lang="zh-CN" altLang="en-US" sz="3600" dirty="0">
              <a:solidFill>
                <a:srgbClr val="843C0C"/>
              </a:solidFill>
              <a:latin typeface="Impact" panose="020B0806030902050204" pitchFamily="34" charset="0"/>
            </a:endParaRPr>
          </a:p>
        </p:txBody>
      </p:sp>
      <p:sp>
        <p:nvSpPr>
          <p:cNvPr id="368" name="TextBox 331"/>
          <p:cNvSpPr txBox="1"/>
          <p:nvPr/>
        </p:nvSpPr>
        <p:spPr>
          <a:xfrm>
            <a:off x="4019791" y="565441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843C0C"/>
                </a:solidFill>
                <a:latin typeface="Impact" panose="020B0806030902050204" pitchFamily="34" charset="0"/>
              </a:rPr>
              <a:t>31%</a:t>
            </a:r>
            <a:endParaRPr lang="zh-CN" altLang="en-US" sz="3600" dirty="0">
              <a:solidFill>
                <a:srgbClr val="843C0C"/>
              </a:solidFill>
              <a:latin typeface="Impact" panose="020B0806030902050204" pitchFamily="34" charset="0"/>
            </a:endParaRPr>
          </a:p>
        </p:txBody>
      </p:sp>
      <p:sp>
        <p:nvSpPr>
          <p:cNvPr id="369" name="TextBox 331"/>
          <p:cNvSpPr txBox="1"/>
          <p:nvPr/>
        </p:nvSpPr>
        <p:spPr>
          <a:xfrm>
            <a:off x="7197660" y="565441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843C0C"/>
                </a:solidFill>
                <a:latin typeface="Impact" panose="020B0806030902050204" pitchFamily="34" charset="0"/>
              </a:rPr>
              <a:t>53%</a:t>
            </a:r>
            <a:endParaRPr lang="zh-CN" altLang="en-US" sz="3600" dirty="0">
              <a:solidFill>
                <a:srgbClr val="843C0C"/>
              </a:solidFill>
              <a:latin typeface="Impact" panose="020B0806030902050204" pitchFamily="34" charset="0"/>
            </a:endParaRPr>
          </a:p>
        </p:txBody>
      </p:sp>
      <p:sp>
        <p:nvSpPr>
          <p:cNvPr id="370" name="TextBox 331"/>
          <p:cNvSpPr txBox="1"/>
          <p:nvPr/>
        </p:nvSpPr>
        <p:spPr>
          <a:xfrm>
            <a:off x="10375528" y="565441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843C0C"/>
                </a:solidFill>
                <a:latin typeface="Impact" panose="020B0806030902050204" pitchFamily="34" charset="0"/>
              </a:rPr>
              <a:t>82%</a:t>
            </a:r>
            <a:endParaRPr lang="zh-CN" altLang="en-US" sz="3600" dirty="0">
              <a:solidFill>
                <a:srgbClr val="843C0C"/>
              </a:solidFill>
              <a:latin typeface="Impact" panose="020B0806030902050204" pitchFamily="34" charset="0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1000603" y="858685"/>
            <a:ext cx="106658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图以矢量图标作为主体，辅以直接的数字进行信息展示，虽然从数量对比上不够直观，但不失为一种灵活的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展示方式。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1000603" y="3485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其他</a:t>
            </a:r>
            <a:r>
              <a:rPr lang="zh-CN" altLang="en-US" dirty="0" smtClean="0">
                <a:solidFill>
                  <a:schemeClr val="bg1"/>
                </a:solidFill>
              </a:rPr>
              <a:t>图表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44118" y="348527"/>
            <a:ext cx="4726225" cy="5991278"/>
            <a:chOff x="2598305" y="908720"/>
            <a:chExt cx="3197831" cy="4053784"/>
          </a:xfrm>
        </p:grpSpPr>
        <p:grpSp>
          <p:nvGrpSpPr>
            <p:cNvPr id="36" name="Group 3"/>
            <p:cNvGrpSpPr/>
            <p:nvPr/>
          </p:nvGrpSpPr>
          <p:grpSpPr>
            <a:xfrm>
              <a:off x="2886651" y="2053019"/>
              <a:ext cx="2621137" cy="2621137"/>
              <a:chOff x="3256829" y="2681750"/>
              <a:chExt cx="2803837" cy="2803837"/>
            </a:xfrm>
          </p:grpSpPr>
          <p:sp>
            <p:nvSpPr>
              <p:cNvPr id="37" name="TextBox 4"/>
              <p:cNvSpPr txBox="1"/>
              <p:nvPr/>
            </p:nvSpPr>
            <p:spPr>
              <a:xfrm>
                <a:off x="4128996" y="3422024"/>
                <a:ext cx="1059508" cy="1136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600" b="1" dirty="0" smtClean="0">
                    <a:solidFill>
                      <a:srgbClr val="FE7405"/>
                    </a:solidFill>
                    <a:latin typeface="Impact" panose="020B0806030902050204" pitchFamily="34" charset="0"/>
                  </a:rPr>
                  <a:t>20</a:t>
                </a:r>
                <a:endParaRPr lang="en-US" sz="9600" b="1" dirty="0">
                  <a:solidFill>
                    <a:srgbClr val="FE740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4673875" y="2822198"/>
                <a:ext cx="103231" cy="244982"/>
              </a:xfrm>
              <a:custGeom>
                <a:avLst/>
                <a:gdLst>
                  <a:gd name="connsiteX0" fmla="*/ 0 w 184150"/>
                  <a:gd name="connsiteY0" fmla="*/ 0 h 437013"/>
                  <a:gd name="connsiteX1" fmla="*/ 92470 w 184150"/>
                  <a:gd name="connsiteY1" fmla="*/ 3174 h 437013"/>
                  <a:gd name="connsiteX2" fmla="*/ 184150 w 184150"/>
                  <a:gd name="connsiteY2" fmla="*/ 10314 h 437013"/>
                  <a:gd name="connsiteX3" fmla="*/ 139578 w 184150"/>
                  <a:gd name="connsiteY3" fmla="*/ 437013 h 437013"/>
                  <a:gd name="connsiteX4" fmla="*/ 0 w 184150"/>
                  <a:gd name="connsiteY4" fmla="*/ 429965 h 43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50" h="437013">
                    <a:moveTo>
                      <a:pt x="0" y="0"/>
                    </a:moveTo>
                    <a:lnTo>
                      <a:pt x="92470" y="3174"/>
                    </a:lnTo>
                    <a:lnTo>
                      <a:pt x="184150" y="10314"/>
                    </a:lnTo>
                    <a:lnTo>
                      <a:pt x="139578" y="437013"/>
                    </a:lnTo>
                    <a:lnTo>
                      <a:pt x="0" y="429965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4779754" y="2830207"/>
                <a:ext cx="128173" cy="251960"/>
              </a:xfrm>
              <a:custGeom>
                <a:avLst/>
                <a:gdLst>
                  <a:gd name="connsiteX0" fmla="*/ 45293 w 228642"/>
                  <a:gd name="connsiteY0" fmla="*/ 0 h 449460"/>
                  <a:gd name="connsiteX1" fmla="*/ 136967 w 228642"/>
                  <a:gd name="connsiteY1" fmla="*/ 12706 h 449460"/>
                  <a:gd name="connsiteX2" fmla="*/ 228642 w 228642"/>
                  <a:gd name="connsiteY2" fmla="*/ 29382 h 449460"/>
                  <a:gd name="connsiteX3" fmla="*/ 139051 w 228642"/>
                  <a:gd name="connsiteY3" fmla="*/ 449460 h 449460"/>
                  <a:gd name="connsiteX4" fmla="*/ 0 w 228642"/>
                  <a:gd name="connsiteY4" fmla="*/ 428238 h 44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42" h="449460">
                    <a:moveTo>
                      <a:pt x="45293" y="0"/>
                    </a:moveTo>
                    <a:lnTo>
                      <a:pt x="136967" y="12706"/>
                    </a:lnTo>
                    <a:lnTo>
                      <a:pt x="228642" y="29382"/>
                    </a:lnTo>
                    <a:lnTo>
                      <a:pt x="139051" y="449460"/>
                    </a:lnTo>
                    <a:lnTo>
                      <a:pt x="0" y="428238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4885043" y="2852457"/>
                <a:ext cx="151032" cy="255728"/>
              </a:xfrm>
              <a:custGeom>
                <a:avLst/>
                <a:gdLst>
                  <a:gd name="connsiteX0" fmla="*/ 89773 w 269420"/>
                  <a:gd name="connsiteY0" fmla="*/ 0 h 456183"/>
                  <a:gd name="connsiteX1" fmla="*/ 181186 w 269420"/>
                  <a:gd name="connsiteY1" fmla="*/ 21422 h 456183"/>
                  <a:gd name="connsiteX2" fmla="*/ 269420 w 269420"/>
                  <a:gd name="connsiteY2" fmla="*/ 49190 h 456183"/>
                  <a:gd name="connsiteX3" fmla="*/ 136699 w 269420"/>
                  <a:gd name="connsiteY3" fmla="*/ 456183 h 456183"/>
                  <a:gd name="connsiteX4" fmla="*/ 0 w 269420"/>
                  <a:gd name="connsiteY4" fmla="*/ 421035 h 45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420" h="456183">
                    <a:moveTo>
                      <a:pt x="89773" y="0"/>
                    </a:moveTo>
                    <a:lnTo>
                      <a:pt x="181186" y="21422"/>
                    </a:lnTo>
                    <a:lnTo>
                      <a:pt x="269420" y="49190"/>
                    </a:lnTo>
                    <a:lnTo>
                      <a:pt x="136699" y="456183"/>
                    </a:lnTo>
                    <a:lnTo>
                      <a:pt x="0" y="421035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4987841" y="2888053"/>
                <a:ext cx="171935" cy="257250"/>
              </a:xfrm>
              <a:custGeom>
                <a:avLst/>
                <a:gdLst>
                  <a:gd name="connsiteX0" fmla="*/ 132876 w 306707"/>
                  <a:gd name="connsiteY0" fmla="*/ 0 h 458898"/>
                  <a:gd name="connsiteX1" fmla="*/ 220982 w 306707"/>
                  <a:gd name="connsiteY1" fmla="*/ 30177 h 458898"/>
                  <a:gd name="connsiteX2" fmla="*/ 306707 w 306707"/>
                  <a:gd name="connsiteY2" fmla="*/ 65118 h 458898"/>
                  <a:gd name="connsiteX3" fmla="*/ 131605 w 306707"/>
                  <a:gd name="connsiteY3" fmla="*/ 458898 h 458898"/>
                  <a:gd name="connsiteX4" fmla="*/ 122025 w 306707"/>
                  <a:gd name="connsiteY4" fmla="*/ 454284 h 458898"/>
                  <a:gd name="connsiteX5" fmla="*/ 0 w 306707"/>
                  <a:gd name="connsiteY5" fmla="*/ 409622 h 458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707" h="458898">
                    <a:moveTo>
                      <a:pt x="132876" y="0"/>
                    </a:moveTo>
                    <a:lnTo>
                      <a:pt x="220982" y="30177"/>
                    </a:lnTo>
                    <a:lnTo>
                      <a:pt x="306707" y="65118"/>
                    </a:lnTo>
                    <a:lnTo>
                      <a:pt x="131605" y="458898"/>
                    </a:lnTo>
                    <a:lnTo>
                      <a:pt x="122025" y="454284"/>
                    </a:lnTo>
                    <a:lnTo>
                      <a:pt x="0" y="409622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5086899" y="2936999"/>
                <a:ext cx="190348" cy="255752"/>
              </a:xfrm>
              <a:custGeom>
                <a:avLst/>
                <a:gdLst>
                  <a:gd name="connsiteX0" fmla="*/ 174749 w 339553"/>
                  <a:gd name="connsiteY0" fmla="*/ 0 h 456226"/>
                  <a:gd name="connsiteX1" fmla="*/ 258736 w 339553"/>
                  <a:gd name="connsiteY1" fmla="*/ 39668 h 456226"/>
                  <a:gd name="connsiteX2" fmla="*/ 339553 w 339553"/>
                  <a:gd name="connsiteY2" fmla="*/ 84096 h 456226"/>
                  <a:gd name="connsiteX3" fmla="*/ 125209 w 339553"/>
                  <a:gd name="connsiteY3" fmla="*/ 456226 h 456226"/>
                  <a:gd name="connsiteX4" fmla="*/ 104561 w 339553"/>
                  <a:gd name="connsiteY4" fmla="*/ 443682 h 456226"/>
                  <a:gd name="connsiteX5" fmla="*/ 0 w 339553"/>
                  <a:gd name="connsiteY5" fmla="*/ 393312 h 45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553" h="456226">
                    <a:moveTo>
                      <a:pt x="174749" y="0"/>
                    </a:moveTo>
                    <a:lnTo>
                      <a:pt x="258736" y="39668"/>
                    </a:lnTo>
                    <a:lnTo>
                      <a:pt x="339553" y="84096"/>
                    </a:lnTo>
                    <a:lnTo>
                      <a:pt x="125209" y="456226"/>
                    </a:lnTo>
                    <a:lnTo>
                      <a:pt x="104561" y="443682"/>
                    </a:lnTo>
                    <a:lnTo>
                      <a:pt x="0" y="393312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5180985" y="2997514"/>
                <a:ext cx="208391" cy="252606"/>
              </a:xfrm>
              <a:custGeom>
                <a:avLst/>
                <a:gdLst>
                  <a:gd name="connsiteX0" fmla="*/ 216048 w 371741"/>
                  <a:gd name="connsiteY0" fmla="*/ 0 h 450613"/>
                  <a:gd name="connsiteX1" fmla="*/ 295483 w 371741"/>
                  <a:gd name="connsiteY1" fmla="*/ 49213 h 450613"/>
                  <a:gd name="connsiteX2" fmla="*/ 371741 w 371741"/>
                  <a:gd name="connsiteY2" fmla="*/ 102394 h 450613"/>
                  <a:gd name="connsiteX3" fmla="*/ 118526 w 371741"/>
                  <a:gd name="connsiteY3" fmla="*/ 450613 h 450613"/>
                  <a:gd name="connsiteX4" fmla="*/ 86921 w 371741"/>
                  <a:gd name="connsiteY4" fmla="*/ 426979 h 450613"/>
                  <a:gd name="connsiteX5" fmla="*/ 0 w 371741"/>
                  <a:gd name="connsiteY5" fmla="*/ 374173 h 4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741" h="450613">
                    <a:moveTo>
                      <a:pt x="216048" y="0"/>
                    </a:moveTo>
                    <a:lnTo>
                      <a:pt x="295483" y="49213"/>
                    </a:lnTo>
                    <a:lnTo>
                      <a:pt x="371741" y="102394"/>
                    </a:lnTo>
                    <a:lnTo>
                      <a:pt x="118526" y="450613"/>
                    </a:lnTo>
                    <a:lnTo>
                      <a:pt x="86921" y="426979"/>
                    </a:lnTo>
                    <a:lnTo>
                      <a:pt x="0" y="374173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5269902" y="3071378"/>
                <a:ext cx="222706" cy="244878"/>
              </a:xfrm>
              <a:custGeom>
                <a:avLst/>
                <a:gdLst>
                  <a:gd name="connsiteX0" fmla="*/ 253606 w 397275"/>
                  <a:gd name="connsiteY0" fmla="*/ 0 h 436827"/>
                  <a:gd name="connsiteX1" fmla="*/ 326631 w 397275"/>
                  <a:gd name="connsiteY1" fmla="*/ 56356 h 436827"/>
                  <a:gd name="connsiteX2" fmla="*/ 397275 w 397275"/>
                  <a:gd name="connsiteY2" fmla="*/ 116681 h 436827"/>
                  <a:gd name="connsiteX3" fmla="*/ 108971 w 397275"/>
                  <a:gd name="connsiteY3" fmla="*/ 436827 h 436827"/>
                  <a:gd name="connsiteX4" fmla="*/ 68544 w 397275"/>
                  <a:gd name="connsiteY4" fmla="*/ 400085 h 436827"/>
                  <a:gd name="connsiteX5" fmla="*/ 0 w 397275"/>
                  <a:gd name="connsiteY5" fmla="*/ 348829 h 4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275" h="436827">
                    <a:moveTo>
                      <a:pt x="253606" y="0"/>
                    </a:moveTo>
                    <a:lnTo>
                      <a:pt x="326631" y="56356"/>
                    </a:lnTo>
                    <a:lnTo>
                      <a:pt x="397275" y="116681"/>
                    </a:lnTo>
                    <a:lnTo>
                      <a:pt x="108971" y="436827"/>
                    </a:lnTo>
                    <a:lnTo>
                      <a:pt x="68544" y="400085"/>
                    </a:lnTo>
                    <a:lnTo>
                      <a:pt x="0" y="348829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5352203" y="3155920"/>
                <a:ext cx="235626" cy="235215"/>
              </a:xfrm>
              <a:custGeom>
                <a:avLst/>
                <a:gdLst>
                  <a:gd name="connsiteX0" fmla="*/ 289277 w 420324"/>
                  <a:gd name="connsiteY0" fmla="*/ 0 h 419590"/>
                  <a:gd name="connsiteX1" fmla="*/ 355992 w 420324"/>
                  <a:gd name="connsiteY1" fmla="*/ 63500 h 419590"/>
                  <a:gd name="connsiteX2" fmla="*/ 420324 w 420324"/>
                  <a:gd name="connsiteY2" fmla="*/ 130969 h 419590"/>
                  <a:gd name="connsiteX3" fmla="*/ 99032 w 420324"/>
                  <a:gd name="connsiteY3" fmla="*/ 419590 h 419590"/>
                  <a:gd name="connsiteX4" fmla="*/ 51096 w 420324"/>
                  <a:gd name="connsiteY4" fmla="*/ 366847 h 419590"/>
                  <a:gd name="connsiteX5" fmla="*/ 0 w 420324"/>
                  <a:gd name="connsiteY5" fmla="*/ 320409 h 41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0324" h="419590">
                    <a:moveTo>
                      <a:pt x="289277" y="0"/>
                    </a:moveTo>
                    <a:lnTo>
                      <a:pt x="355992" y="63500"/>
                    </a:lnTo>
                    <a:lnTo>
                      <a:pt x="420324" y="130969"/>
                    </a:lnTo>
                    <a:lnTo>
                      <a:pt x="99032" y="419590"/>
                    </a:lnTo>
                    <a:lnTo>
                      <a:pt x="51096" y="366847"/>
                    </a:lnTo>
                    <a:lnTo>
                      <a:pt x="0" y="320409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5426411" y="3249363"/>
                <a:ext cx="245073" cy="223457"/>
              </a:xfrm>
              <a:custGeom>
                <a:avLst/>
                <a:gdLst>
                  <a:gd name="connsiteX0" fmla="*/ 321351 w 437174"/>
                  <a:gd name="connsiteY0" fmla="*/ 0 h 398615"/>
                  <a:gd name="connsiteX1" fmla="*/ 380849 w 437174"/>
                  <a:gd name="connsiteY1" fmla="*/ 71485 h 398615"/>
                  <a:gd name="connsiteX2" fmla="*/ 437174 w 437174"/>
                  <a:gd name="connsiteY2" fmla="*/ 144559 h 398615"/>
                  <a:gd name="connsiteX3" fmla="*/ 87961 w 437174"/>
                  <a:gd name="connsiteY3" fmla="*/ 398615 h 398615"/>
                  <a:gd name="connsiteX4" fmla="*/ 36295 w 437174"/>
                  <a:gd name="connsiteY4" fmla="*/ 329524 h 398615"/>
                  <a:gd name="connsiteX5" fmla="*/ 0 w 437174"/>
                  <a:gd name="connsiteY5" fmla="*/ 289589 h 39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174" h="398615">
                    <a:moveTo>
                      <a:pt x="321351" y="0"/>
                    </a:moveTo>
                    <a:lnTo>
                      <a:pt x="380849" y="71485"/>
                    </a:lnTo>
                    <a:lnTo>
                      <a:pt x="437174" y="144559"/>
                    </a:lnTo>
                    <a:lnTo>
                      <a:pt x="87961" y="398615"/>
                    </a:lnTo>
                    <a:lnTo>
                      <a:pt x="36295" y="329524"/>
                    </a:lnTo>
                    <a:lnTo>
                      <a:pt x="0" y="289589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5492656" y="3353484"/>
                <a:ext cx="251801" cy="208536"/>
              </a:xfrm>
              <a:custGeom>
                <a:avLst/>
                <a:gdLst>
                  <a:gd name="connsiteX0" fmla="*/ 348475 w 449177"/>
                  <a:gd name="connsiteY0" fmla="*/ 0 h 371997"/>
                  <a:gd name="connsiteX1" fmla="*/ 400809 w 449177"/>
                  <a:gd name="connsiteY1" fmla="*/ 77728 h 371997"/>
                  <a:gd name="connsiteX2" fmla="*/ 449177 w 449177"/>
                  <a:gd name="connsiteY2" fmla="*/ 157043 h 371997"/>
                  <a:gd name="connsiteX3" fmla="*/ 76436 w 449177"/>
                  <a:gd name="connsiteY3" fmla="*/ 371997 h 371997"/>
                  <a:gd name="connsiteX4" fmla="*/ 22992 w 449177"/>
                  <a:gd name="connsiteY4" fmla="*/ 284026 h 371997"/>
                  <a:gd name="connsiteX5" fmla="*/ 0 w 449177"/>
                  <a:gd name="connsiteY5" fmla="*/ 253278 h 37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177" h="371997">
                    <a:moveTo>
                      <a:pt x="348475" y="0"/>
                    </a:moveTo>
                    <a:lnTo>
                      <a:pt x="400809" y="77728"/>
                    </a:lnTo>
                    <a:lnTo>
                      <a:pt x="449177" y="157043"/>
                    </a:lnTo>
                    <a:lnTo>
                      <a:pt x="76436" y="371997"/>
                    </a:lnTo>
                    <a:lnTo>
                      <a:pt x="22992" y="284026"/>
                    </a:lnTo>
                    <a:lnTo>
                      <a:pt x="0" y="253278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5550028" y="3464725"/>
                <a:ext cx="256724" cy="191624"/>
              </a:xfrm>
              <a:custGeom>
                <a:avLst/>
                <a:gdLst>
                  <a:gd name="connsiteX0" fmla="*/ 374575 w 457959"/>
                  <a:gd name="connsiteY0" fmla="*/ 0 h 341831"/>
                  <a:gd name="connsiteX1" fmla="*/ 418252 w 457959"/>
                  <a:gd name="connsiteY1" fmla="*/ 81830 h 341831"/>
                  <a:gd name="connsiteX2" fmla="*/ 457959 w 457959"/>
                  <a:gd name="connsiteY2" fmla="*/ 166042 h 341831"/>
                  <a:gd name="connsiteX3" fmla="*/ 62981 w 457959"/>
                  <a:gd name="connsiteY3" fmla="*/ 341831 h 341831"/>
                  <a:gd name="connsiteX4" fmla="*/ 11897 w 457959"/>
                  <a:gd name="connsiteY4" fmla="*/ 235786 h 341831"/>
                  <a:gd name="connsiteX5" fmla="*/ 0 w 457959"/>
                  <a:gd name="connsiteY5" fmla="*/ 216203 h 34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959" h="341831">
                    <a:moveTo>
                      <a:pt x="374575" y="0"/>
                    </a:moveTo>
                    <a:lnTo>
                      <a:pt x="418252" y="81830"/>
                    </a:lnTo>
                    <a:lnTo>
                      <a:pt x="457959" y="166042"/>
                    </a:lnTo>
                    <a:lnTo>
                      <a:pt x="62981" y="341831"/>
                    </a:lnTo>
                    <a:lnTo>
                      <a:pt x="11897" y="235786"/>
                    </a:lnTo>
                    <a:lnTo>
                      <a:pt x="0" y="216203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5597549" y="3583975"/>
                <a:ext cx="257259" cy="171248"/>
              </a:xfrm>
              <a:custGeom>
                <a:avLst/>
                <a:gdLst>
                  <a:gd name="connsiteX0" fmla="*/ 391508 w 458913"/>
                  <a:gd name="connsiteY0" fmla="*/ 0 h 305483"/>
                  <a:gd name="connsiteX1" fmla="*/ 427986 w 458913"/>
                  <a:gd name="connsiteY1" fmla="*/ 85631 h 305483"/>
                  <a:gd name="connsiteX2" fmla="*/ 458913 w 458913"/>
                  <a:gd name="connsiteY2" fmla="*/ 172054 h 305483"/>
                  <a:gd name="connsiteX3" fmla="*/ 48921 w 458913"/>
                  <a:gd name="connsiteY3" fmla="*/ 305483 h 305483"/>
                  <a:gd name="connsiteX4" fmla="*/ 3836 w 458913"/>
                  <a:gd name="connsiteY4" fmla="*/ 182301 h 305483"/>
                  <a:gd name="connsiteX5" fmla="*/ 0 w 458913"/>
                  <a:gd name="connsiteY5" fmla="*/ 174338 h 30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913" h="305483">
                    <a:moveTo>
                      <a:pt x="391508" y="0"/>
                    </a:moveTo>
                    <a:lnTo>
                      <a:pt x="427986" y="85631"/>
                    </a:lnTo>
                    <a:lnTo>
                      <a:pt x="458913" y="172054"/>
                    </a:lnTo>
                    <a:lnTo>
                      <a:pt x="48921" y="305483"/>
                    </a:lnTo>
                    <a:lnTo>
                      <a:pt x="3836" y="182301"/>
                    </a:lnTo>
                    <a:lnTo>
                      <a:pt x="0" y="174338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5634608" y="3707674"/>
                <a:ext cx="255797" cy="150209"/>
              </a:xfrm>
              <a:custGeom>
                <a:avLst/>
                <a:gdLst>
                  <a:gd name="connsiteX0" fmla="*/ 409452 w 456305"/>
                  <a:gd name="connsiteY0" fmla="*/ 0 h 267951"/>
                  <a:gd name="connsiteX1" fmla="*/ 434864 w 456305"/>
                  <a:gd name="connsiteY1" fmla="*/ 88234 h 267951"/>
                  <a:gd name="connsiteX2" fmla="*/ 456305 w 456305"/>
                  <a:gd name="connsiteY2" fmla="*/ 178058 h 267951"/>
                  <a:gd name="connsiteX3" fmla="*/ 34711 w 456305"/>
                  <a:gd name="connsiteY3" fmla="*/ 267951 h 267951"/>
                  <a:gd name="connsiteX4" fmla="*/ 0 w 456305"/>
                  <a:gd name="connsiteY4" fmla="*/ 132953 h 26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305" h="267951">
                    <a:moveTo>
                      <a:pt x="409452" y="0"/>
                    </a:moveTo>
                    <a:lnTo>
                      <a:pt x="434864" y="88234"/>
                    </a:lnTo>
                    <a:lnTo>
                      <a:pt x="456305" y="178058"/>
                    </a:lnTo>
                    <a:lnTo>
                      <a:pt x="34711" y="267951"/>
                    </a:lnTo>
                    <a:lnTo>
                      <a:pt x="0" y="132953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5660307" y="3834934"/>
                <a:ext cx="252346" cy="128167"/>
              </a:xfrm>
              <a:custGeom>
                <a:avLst/>
                <a:gdLst>
                  <a:gd name="connsiteX0" fmla="*/ 421561 w 450149"/>
                  <a:gd name="connsiteY0" fmla="*/ 0 h 228633"/>
                  <a:gd name="connsiteX1" fmla="*/ 439826 w 450149"/>
                  <a:gd name="connsiteY1" fmla="*/ 91085 h 228633"/>
                  <a:gd name="connsiteX2" fmla="*/ 450149 w 450149"/>
                  <a:gd name="connsiteY2" fmla="*/ 183754 h 228633"/>
                  <a:gd name="connsiteX3" fmla="*/ 21237 w 450149"/>
                  <a:gd name="connsiteY3" fmla="*/ 228633 h 228633"/>
                  <a:gd name="connsiteX4" fmla="*/ 0 w 450149"/>
                  <a:gd name="connsiteY4" fmla="*/ 89481 h 22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149" h="228633">
                    <a:moveTo>
                      <a:pt x="421561" y="0"/>
                    </a:moveTo>
                    <a:lnTo>
                      <a:pt x="439826" y="91085"/>
                    </a:lnTo>
                    <a:lnTo>
                      <a:pt x="450149" y="183754"/>
                    </a:lnTo>
                    <a:lnTo>
                      <a:pt x="21237" y="228633"/>
                    </a:lnTo>
                    <a:lnTo>
                      <a:pt x="0" y="89481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5675276" y="3965753"/>
                <a:ext cx="245387" cy="104121"/>
              </a:xfrm>
              <a:custGeom>
                <a:avLst/>
                <a:gdLst>
                  <a:gd name="connsiteX0" fmla="*/ 429008 w 437735"/>
                  <a:gd name="connsiteY0" fmla="*/ 0 h 185737"/>
                  <a:gd name="connsiteX1" fmla="*/ 436942 w 437735"/>
                  <a:gd name="connsiteY1" fmla="*/ 92869 h 185737"/>
                  <a:gd name="connsiteX2" fmla="*/ 437735 w 437735"/>
                  <a:gd name="connsiteY2" fmla="*/ 185737 h 185737"/>
                  <a:gd name="connsiteX3" fmla="*/ 7097 w 437735"/>
                  <a:gd name="connsiteY3" fmla="*/ 185737 h 185737"/>
                  <a:gd name="connsiteX4" fmla="*/ 0 w 437735"/>
                  <a:gd name="connsiteY4" fmla="*/ 45199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35" h="185737">
                    <a:moveTo>
                      <a:pt x="429008" y="0"/>
                    </a:moveTo>
                    <a:lnTo>
                      <a:pt x="436942" y="92869"/>
                    </a:lnTo>
                    <a:lnTo>
                      <a:pt x="437735" y="185737"/>
                    </a:lnTo>
                    <a:lnTo>
                      <a:pt x="7097" y="185737"/>
                    </a:lnTo>
                    <a:lnTo>
                      <a:pt x="0" y="45199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5675265" y="4098352"/>
                <a:ext cx="245397" cy="103231"/>
              </a:xfrm>
              <a:custGeom>
                <a:avLst/>
                <a:gdLst>
                  <a:gd name="connsiteX0" fmla="*/ 7036 w 437754"/>
                  <a:gd name="connsiteY0" fmla="*/ 0 h 184150"/>
                  <a:gd name="connsiteX1" fmla="*/ 437754 w 437754"/>
                  <a:gd name="connsiteY1" fmla="*/ 0 h 184150"/>
                  <a:gd name="connsiteX2" fmla="*/ 436961 w 437754"/>
                  <a:gd name="connsiteY2" fmla="*/ 92470 h 184150"/>
                  <a:gd name="connsiteX3" fmla="*/ 429027 w 437754"/>
                  <a:gd name="connsiteY3" fmla="*/ 184150 h 184150"/>
                  <a:gd name="connsiteX4" fmla="*/ 0 w 437754"/>
                  <a:gd name="connsiteY4" fmla="*/ 13933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54" h="184150">
                    <a:moveTo>
                      <a:pt x="7036" y="0"/>
                    </a:moveTo>
                    <a:lnTo>
                      <a:pt x="437754" y="0"/>
                    </a:lnTo>
                    <a:lnTo>
                      <a:pt x="436961" y="92470"/>
                    </a:lnTo>
                    <a:lnTo>
                      <a:pt x="429027" y="184150"/>
                    </a:lnTo>
                    <a:lnTo>
                      <a:pt x="0" y="139335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5660307" y="4204401"/>
                <a:ext cx="252346" cy="128000"/>
              </a:xfrm>
              <a:custGeom>
                <a:avLst/>
                <a:gdLst>
                  <a:gd name="connsiteX0" fmla="*/ 21192 w 450149"/>
                  <a:gd name="connsiteY0" fmla="*/ 0 h 228334"/>
                  <a:gd name="connsiteX1" fmla="*/ 450149 w 450149"/>
                  <a:gd name="connsiteY1" fmla="*/ 44981 h 228334"/>
                  <a:gd name="connsiteX2" fmla="*/ 439826 w 450149"/>
                  <a:gd name="connsiteY2" fmla="*/ 138252 h 228334"/>
                  <a:gd name="connsiteX3" fmla="*/ 421561 w 450149"/>
                  <a:gd name="connsiteY3" fmla="*/ 228334 h 228334"/>
                  <a:gd name="connsiteX4" fmla="*/ 0 w 450149"/>
                  <a:gd name="connsiteY4" fmla="*/ 138853 h 22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149" h="228334">
                    <a:moveTo>
                      <a:pt x="21192" y="0"/>
                    </a:moveTo>
                    <a:lnTo>
                      <a:pt x="450149" y="44981"/>
                    </a:lnTo>
                    <a:lnTo>
                      <a:pt x="439826" y="138252"/>
                    </a:lnTo>
                    <a:lnTo>
                      <a:pt x="421561" y="228334"/>
                    </a:lnTo>
                    <a:lnTo>
                      <a:pt x="0" y="138853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5634396" y="4310297"/>
                <a:ext cx="256008" cy="150255"/>
              </a:xfrm>
              <a:custGeom>
                <a:avLst/>
                <a:gdLst>
                  <a:gd name="connsiteX0" fmla="*/ 34701 w 456682"/>
                  <a:gd name="connsiteY0" fmla="*/ 0 h 268033"/>
                  <a:gd name="connsiteX1" fmla="*/ 456682 w 456682"/>
                  <a:gd name="connsiteY1" fmla="*/ 89975 h 268033"/>
                  <a:gd name="connsiteX2" fmla="*/ 435241 w 456682"/>
                  <a:gd name="connsiteY2" fmla="*/ 179799 h 268033"/>
                  <a:gd name="connsiteX3" fmla="*/ 409829 w 456682"/>
                  <a:gd name="connsiteY3" fmla="*/ 268033 h 268033"/>
                  <a:gd name="connsiteX4" fmla="*/ 0 w 456682"/>
                  <a:gd name="connsiteY4" fmla="*/ 134958 h 26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682" h="268033">
                    <a:moveTo>
                      <a:pt x="34701" y="0"/>
                    </a:moveTo>
                    <a:lnTo>
                      <a:pt x="456682" y="89975"/>
                    </a:lnTo>
                    <a:lnTo>
                      <a:pt x="435241" y="179799"/>
                    </a:lnTo>
                    <a:lnTo>
                      <a:pt x="409829" y="268033"/>
                    </a:lnTo>
                    <a:lnTo>
                      <a:pt x="0" y="134958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5597195" y="4412234"/>
                <a:ext cx="257612" cy="172016"/>
              </a:xfrm>
              <a:custGeom>
                <a:avLst/>
                <a:gdLst>
                  <a:gd name="connsiteX0" fmla="*/ 49471 w 459543"/>
                  <a:gd name="connsiteY0" fmla="*/ 0 h 306853"/>
                  <a:gd name="connsiteX1" fmla="*/ 459543 w 459543"/>
                  <a:gd name="connsiteY1" fmla="*/ 133022 h 306853"/>
                  <a:gd name="connsiteX2" fmla="*/ 428616 w 459543"/>
                  <a:gd name="connsiteY2" fmla="*/ 221128 h 306853"/>
                  <a:gd name="connsiteX3" fmla="*/ 392138 w 459543"/>
                  <a:gd name="connsiteY3" fmla="*/ 306853 h 306853"/>
                  <a:gd name="connsiteX4" fmla="*/ 0 w 459543"/>
                  <a:gd name="connsiteY4" fmla="*/ 132235 h 306853"/>
                  <a:gd name="connsiteX5" fmla="*/ 4466 w 459543"/>
                  <a:gd name="connsiteY5" fmla="*/ 122964 h 30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543" h="306853">
                    <a:moveTo>
                      <a:pt x="49471" y="0"/>
                    </a:moveTo>
                    <a:lnTo>
                      <a:pt x="459543" y="133022"/>
                    </a:lnTo>
                    <a:lnTo>
                      <a:pt x="428616" y="221128"/>
                    </a:lnTo>
                    <a:lnTo>
                      <a:pt x="392138" y="306853"/>
                    </a:lnTo>
                    <a:lnTo>
                      <a:pt x="0" y="132235"/>
                    </a:lnTo>
                    <a:lnTo>
                      <a:pt x="4466" y="122964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5549930" y="4511269"/>
                <a:ext cx="256821" cy="191342"/>
              </a:xfrm>
              <a:custGeom>
                <a:avLst/>
                <a:gdLst>
                  <a:gd name="connsiteX0" fmla="*/ 62913 w 458133"/>
                  <a:gd name="connsiteY0" fmla="*/ 0 h 341327"/>
                  <a:gd name="connsiteX1" fmla="*/ 458133 w 458133"/>
                  <a:gd name="connsiteY1" fmla="*/ 175582 h 341327"/>
                  <a:gd name="connsiteX2" fmla="*/ 418426 w 458133"/>
                  <a:gd name="connsiteY2" fmla="*/ 259644 h 341327"/>
                  <a:gd name="connsiteX3" fmla="*/ 374749 w 458133"/>
                  <a:gd name="connsiteY3" fmla="*/ 341327 h 341327"/>
                  <a:gd name="connsiteX4" fmla="*/ 0 w 458133"/>
                  <a:gd name="connsiteY4" fmla="*/ 125411 h 341327"/>
                  <a:gd name="connsiteX5" fmla="*/ 12071 w 458133"/>
                  <a:gd name="connsiteY5" fmla="*/ 105542 h 34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133" h="341327">
                    <a:moveTo>
                      <a:pt x="62913" y="0"/>
                    </a:moveTo>
                    <a:lnTo>
                      <a:pt x="458133" y="175582"/>
                    </a:lnTo>
                    <a:lnTo>
                      <a:pt x="418426" y="259644"/>
                    </a:lnTo>
                    <a:lnTo>
                      <a:pt x="374749" y="341327"/>
                    </a:lnTo>
                    <a:lnTo>
                      <a:pt x="0" y="125411"/>
                    </a:lnTo>
                    <a:lnTo>
                      <a:pt x="12071" y="105542"/>
                    </a:lnTo>
                    <a:close/>
                  </a:path>
                </a:pathLst>
              </a:custGeom>
              <a:solidFill>
                <a:srgbClr val="FE74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5492760" y="4605580"/>
                <a:ext cx="251696" cy="208271"/>
              </a:xfrm>
              <a:custGeom>
                <a:avLst/>
                <a:gdLst>
                  <a:gd name="connsiteX0" fmla="*/ 75963 w 448990"/>
                  <a:gd name="connsiteY0" fmla="*/ 0 h 371526"/>
                  <a:gd name="connsiteX1" fmla="*/ 448990 w 448990"/>
                  <a:gd name="connsiteY1" fmla="*/ 215833 h 371526"/>
                  <a:gd name="connsiteX2" fmla="*/ 400622 w 448990"/>
                  <a:gd name="connsiteY2" fmla="*/ 295268 h 371526"/>
                  <a:gd name="connsiteX3" fmla="*/ 348288 w 448990"/>
                  <a:gd name="connsiteY3" fmla="*/ 371526 h 371526"/>
                  <a:gd name="connsiteX4" fmla="*/ 0 w 448990"/>
                  <a:gd name="connsiteY4" fmla="*/ 117999 h 371526"/>
                  <a:gd name="connsiteX5" fmla="*/ 22805 w 448990"/>
                  <a:gd name="connsiteY5" fmla="*/ 87501 h 37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8990" h="371526">
                    <a:moveTo>
                      <a:pt x="75963" y="0"/>
                    </a:moveTo>
                    <a:lnTo>
                      <a:pt x="448990" y="215833"/>
                    </a:lnTo>
                    <a:lnTo>
                      <a:pt x="400622" y="295268"/>
                    </a:lnTo>
                    <a:lnTo>
                      <a:pt x="348288" y="371526"/>
                    </a:lnTo>
                    <a:lnTo>
                      <a:pt x="0" y="117999"/>
                    </a:lnTo>
                    <a:lnTo>
                      <a:pt x="22805" y="875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5426746" y="4694517"/>
                <a:ext cx="244736" cy="222566"/>
              </a:xfrm>
              <a:custGeom>
                <a:avLst/>
                <a:gdLst>
                  <a:gd name="connsiteX0" fmla="*/ 87360 w 436574"/>
                  <a:gd name="connsiteY0" fmla="*/ 0 h 397026"/>
                  <a:gd name="connsiteX1" fmla="*/ 436574 w 436574"/>
                  <a:gd name="connsiteY1" fmla="*/ 254056 h 397026"/>
                  <a:gd name="connsiteX2" fmla="*/ 380249 w 436574"/>
                  <a:gd name="connsiteY2" fmla="*/ 327129 h 397026"/>
                  <a:gd name="connsiteX3" fmla="*/ 320751 w 436574"/>
                  <a:gd name="connsiteY3" fmla="*/ 397026 h 397026"/>
                  <a:gd name="connsiteX4" fmla="*/ 0 w 436574"/>
                  <a:gd name="connsiteY4" fmla="*/ 108365 h 397026"/>
                  <a:gd name="connsiteX5" fmla="*/ 35695 w 436574"/>
                  <a:gd name="connsiteY5" fmla="*/ 69090 h 39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574" h="397026">
                    <a:moveTo>
                      <a:pt x="87360" y="0"/>
                    </a:moveTo>
                    <a:lnTo>
                      <a:pt x="436574" y="254056"/>
                    </a:lnTo>
                    <a:lnTo>
                      <a:pt x="380249" y="327129"/>
                    </a:lnTo>
                    <a:lnTo>
                      <a:pt x="320751" y="397026"/>
                    </a:lnTo>
                    <a:lnTo>
                      <a:pt x="0" y="108365"/>
                    </a:lnTo>
                    <a:lnTo>
                      <a:pt x="35695" y="690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5351977" y="4776415"/>
                <a:ext cx="235852" cy="235891"/>
              </a:xfrm>
              <a:custGeom>
                <a:avLst/>
                <a:gdLst>
                  <a:gd name="connsiteX0" fmla="*/ 99088 w 420727"/>
                  <a:gd name="connsiteY0" fmla="*/ 0 h 420795"/>
                  <a:gd name="connsiteX1" fmla="*/ 420727 w 420727"/>
                  <a:gd name="connsiteY1" fmla="*/ 289669 h 420795"/>
                  <a:gd name="connsiteX2" fmla="*/ 356395 w 420727"/>
                  <a:gd name="connsiteY2" fmla="*/ 357219 h 420795"/>
                  <a:gd name="connsiteX3" fmla="*/ 289680 w 420727"/>
                  <a:gd name="connsiteY3" fmla="*/ 420795 h 420795"/>
                  <a:gd name="connsiteX4" fmla="*/ 0 w 420727"/>
                  <a:gd name="connsiteY4" fmla="*/ 99166 h 420795"/>
                  <a:gd name="connsiteX5" fmla="*/ 51499 w 420727"/>
                  <a:gd name="connsiteY5" fmla="*/ 52361 h 42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0727" h="420795">
                    <a:moveTo>
                      <a:pt x="99088" y="0"/>
                    </a:moveTo>
                    <a:lnTo>
                      <a:pt x="420727" y="289669"/>
                    </a:lnTo>
                    <a:lnTo>
                      <a:pt x="356395" y="357219"/>
                    </a:lnTo>
                    <a:lnTo>
                      <a:pt x="289680" y="420795"/>
                    </a:lnTo>
                    <a:lnTo>
                      <a:pt x="0" y="99166"/>
                    </a:lnTo>
                    <a:lnTo>
                      <a:pt x="51499" y="5236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5269586" y="4851244"/>
                <a:ext cx="223022" cy="245604"/>
              </a:xfrm>
              <a:custGeom>
                <a:avLst/>
                <a:gdLst>
                  <a:gd name="connsiteX0" fmla="*/ 109214 w 397840"/>
                  <a:gd name="connsiteY0" fmla="*/ 0 h 438122"/>
                  <a:gd name="connsiteX1" fmla="*/ 397840 w 397840"/>
                  <a:gd name="connsiteY1" fmla="*/ 320712 h 438122"/>
                  <a:gd name="connsiteX2" fmla="*/ 327196 w 397840"/>
                  <a:gd name="connsiteY2" fmla="*/ 381004 h 438122"/>
                  <a:gd name="connsiteX3" fmla="*/ 254171 w 397840"/>
                  <a:gd name="connsiteY3" fmla="*/ 438122 h 438122"/>
                  <a:gd name="connsiteX4" fmla="*/ 0 w 397840"/>
                  <a:gd name="connsiteY4" fmla="*/ 88129 h 438122"/>
                  <a:gd name="connsiteX5" fmla="*/ 69109 w 397840"/>
                  <a:gd name="connsiteY5" fmla="*/ 36450 h 4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840" h="438122">
                    <a:moveTo>
                      <a:pt x="109214" y="0"/>
                    </a:moveTo>
                    <a:lnTo>
                      <a:pt x="397840" y="320712"/>
                    </a:lnTo>
                    <a:lnTo>
                      <a:pt x="327196" y="381004"/>
                    </a:lnTo>
                    <a:lnTo>
                      <a:pt x="254171" y="438122"/>
                    </a:lnTo>
                    <a:lnTo>
                      <a:pt x="0" y="88129"/>
                    </a:lnTo>
                    <a:lnTo>
                      <a:pt x="69109" y="364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2" name="Freeform 29"/>
              <p:cNvSpPr>
                <a:spLocks/>
              </p:cNvSpPr>
              <p:nvPr/>
            </p:nvSpPr>
            <p:spPr bwMode="auto">
              <a:xfrm>
                <a:off x="5181180" y="4917308"/>
                <a:ext cx="208197" cy="251624"/>
              </a:xfrm>
              <a:custGeom>
                <a:avLst/>
                <a:gdLst>
                  <a:gd name="connsiteX0" fmla="*/ 117959 w 371393"/>
                  <a:gd name="connsiteY0" fmla="*/ 0 h 448861"/>
                  <a:gd name="connsiteX1" fmla="*/ 371393 w 371393"/>
                  <a:gd name="connsiteY1" fmla="*/ 348159 h 448861"/>
                  <a:gd name="connsiteX2" fmla="*/ 295135 w 371393"/>
                  <a:gd name="connsiteY2" fmla="*/ 399700 h 448861"/>
                  <a:gd name="connsiteX3" fmla="*/ 215700 w 371393"/>
                  <a:gd name="connsiteY3" fmla="*/ 448861 h 448861"/>
                  <a:gd name="connsiteX4" fmla="*/ 0 w 371393"/>
                  <a:gd name="connsiteY4" fmla="*/ 76065 h 448861"/>
                  <a:gd name="connsiteX5" fmla="*/ 86573 w 371393"/>
                  <a:gd name="connsiteY5" fmla="*/ 23470 h 44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393" h="448861">
                    <a:moveTo>
                      <a:pt x="117959" y="0"/>
                    </a:moveTo>
                    <a:lnTo>
                      <a:pt x="371393" y="348159"/>
                    </a:lnTo>
                    <a:lnTo>
                      <a:pt x="295135" y="399700"/>
                    </a:lnTo>
                    <a:lnTo>
                      <a:pt x="215700" y="448861"/>
                    </a:lnTo>
                    <a:lnTo>
                      <a:pt x="0" y="76065"/>
                    </a:lnTo>
                    <a:lnTo>
                      <a:pt x="86573" y="234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5086899" y="4974584"/>
                <a:ext cx="190348" cy="255752"/>
              </a:xfrm>
              <a:custGeom>
                <a:avLst/>
                <a:gdLst>
                  <a:gd name="connsiteX0" fmla="*/ 125209 w 339553"/>
                  <a:gd name="connsiteY0" fmla="*/ 0 h 456226"/>
                  <a:gd name="connsiteX1" fmla="*/ 339553 w 339553"/>
                  <a:gd name="connsiteY1" fmla="*/ 372130 h 456226"/>
                  <a:gd name="connsiteX2" fmla="*/ 258736 w 339553"/>
                  <a:gd name="connsiteY2" fmla="*/ 416558 h 456226"/>
                  <a:gd name="connsiteX3" fmla="*/ 174749 w 339553"/>
                  <a:gd name="connsiteY3" fmla="*/ 456226 h 456226"/>
                  <a:gd name="connsiteX4" fmla="*/ 0 w 339553"/>
                  <a:gd name="connsiteY4" fmla="*/ 62914 h 456226"/>
                  <a:gd name="connsiteX5" fmla="*/ 104561 w 339553"/>
                  <a:gd name="connsiteY5" fmla="*/ 12545 h 45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553" h="456226">
                    <a:moveTo>
                      <a:pt x="125209" y="0"/>
                    </a:moveTo>
                    <a:lnTo>
                      <a:pt x="339553" y="372130"/>
                    </a:lnTo>
                    <a:lnTo>
                      <a:pt x="258736" y="416558"/>
                    </a:lnTo>
                    <a:lnTo>
                      <a:pt x="174749" y="456226"/>
                    </a:lnTo>
                    <a:lnTo>
                      <a:pt x="0" y="62914"/>
                    </a:lnTo>
                    <a:lnTo>
                      <a:pt x="104561" y="1254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4987777" y="5021956"/>
                <a:ext cx="171998" cy="257326"/>
              </a:xfrm>
              <a:custGeom>
                <a:avLst/>
                <a:gdLst>
                  <a:gd name="connsiteX0" fmla="*/ 131999 w 306819"/>
                  <a:gd name="connsiteY0" fmla="*/ 0 h 459034"/>
                  <a:gd name="connsiteX1" fmla="*/ 306819 w 306819"/>
                  <a:gd name="connsiteY1" fmla="*/ 392391 h 459034"/>
                  <a:gd name="connsiteX2" fmla="*/ 221094 w 306819"/>
                  <a:gd name="connsiteY2" fmla="*/ 428886 h 459034"/>
                  <a:gd name="connsiteX3" fmla="*/ 132988 w 306819"/>
                  <a:gd name="connsiteY3" fmla="*/ 459034 h 459034"/>
                  <a:gd name="connsiteX4" fmla="*/ 0 w 306819"/>
                  <a:gd name="connsiteY4" fmla="*/ 49454 h 459034"/>
                  <a:gd name="connsiteX5" fmla="*/ 122137 w 306819"/>
                  <a:gd name="connsiteY5" fmla="*/ 4751 h 4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819" h="459034">
                    <a:moveTo>
                      <a:pt x="131999" y="0"/>
                    </a:moveTo>
                    <a:lnTo>
                      <a:pt x="306819" y="392391"/>
                    </a:lnTo>
                    <a:lnTo>
                      <a:pt x="221094" y="428886"/>
                    </a:lnTo>
                    <a:lnTo>
                      <a:pt x="132988" y="459034"/>
                    </a:lnTo>
                    <a:lnTo>
                      <a:pt x="0" y="49454"/>
                    </a:lnTo>
                    <a:lnTo>
                      <a:pt x="122137" y="475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5" name="Freeform 32"/>
              <p:cNvSpPr>
                <a:spLocks/>
              </p:cNvSpPr>
              <p:nvPr/>
            </p:nvSpPr>
            <p:spPr bwMode="auto">
              <a:xfrm>
                <a:off x="4885043" y="5059178"/>
                <a:ext cx="151032" cy="255702"/>
              </a:xfrm>
              <a:custGeom>
                <a:avLst/>
                <a:gdLst>
                  <a:gd name="connsiteX0" fmla="*/ 136518 w 269420"/>
                  <a:gd name="connsiteY0" fmla="*/ 0 h 456136"/>
                  <a:gd name="connsiteX1" fmla="*/ 269420 w 269420"/>
                  <a:gd name="connsiteY1" fmla="*/ 407740 h 456136"/>
                  <a:gd name="connsiteX2" fmla="*/ 181186 w 269420"/>
                  <a:gd name="connsiteY2" fmla="*/ 434715 h 456136"/>
                  <a:gd name="connsiteX3" fmla="*/ 89773 w 269420"/>
                  <a:gd name="connsiteY3" fmla="*/ 456136 h 456136"/>
                  <a:gd name="connsiteX4" fmla="*/ 0 w 269420"/>
                  <a:gd name="connsiteY4" fmla="*/ 35102 h 45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420" h="456136">
                    <a:moveTo>
                      <a:pt x="136518" y="0"/>
                    </a:moveTo>
                    <a:lnTo>
                      <a:pt x="269420" y="407740"/>
                    </a:lnTo>
                    <a:lnTo>
                      <a:pt x="181186" y="434715"/>
                    </a:lnTo>
                    <a:lnTo>
                      <a:pt x="89773" y="456136"/>
                    </a:lnTo>
                    <a:lnTo>
                      <a:pt x="0" y="351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4779731" y="5085176"/>
                <a:ext cx="128196" cy="251952"/>
              </a:xfrm>
              <a:custGeom>
                <a:avLst/>
                <a:gdLst>
                  <a:gd name="connsiteX0" fmla="*/ 139007 w 228682"/>
                  <a:gd name="connsiteY0" fmla="*/ 0 h 449446"/>
                  <a:gd name="connsiteX1" fmla="*/ 228682 w 228682"/>
                  <a:gd name="connsiteY1" fmla="*/ 420091 h 449446"/>
                  <a:gd name="connsiteX2" fmla="*/ 137007 w 228682"/>
                  <a:gd name="connsiteY2" fmla="*/ 437545 h 449446"/>
                  <a:gd name="connsiteX3" fmla="*/ 45333 w 228682"/>
                  <a:gd name="connsiteY3" fmla="*/ 449446 h 449446"/>
                  <a:gd name="connsiteX4" fmla="*/ 0 w 228682"/>
                  <a:gd name="connsiteY4" fmla="*/ 21214 h 44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82" h="449446">
                    <a:moveTo>
                      <a:pt x="139007" y="0"/>
                    </a:moveTo>
                    <a:lnTo>
                      <a:pt x="228682" y="420091"/>
                    </a:lnTo>
                    <a:lnTo>
                      <a:pt x="137007" y="437545"/>
                    </a:lnTo>
                    <a:lnTo>
                      <a:pt x="45333" y="449446"/>
                    </a:lnTo>
                    <a:lnTo>
                      <a:pt x="0" y="212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>
                <a:off x="4673875" y="5100160"/>
                <a:ext cx="103231" cy="244977"/>
              </a:xfrm>
              <a:custGeom>
                <a:avLst/>
                <a:gdLst>
                  <a:gd name="connsiteX0" fmla="*/ 139414 w 184150"/>
                  <a:gd name="connsiteY0" fmla="*/ 0 h 437004"/>
                  <a:gd name="connsiteX1" fmla="*/ 184150 w 184150"/>
                  <a:gd name="connsiteY1" fmla="*/ 428277 h 437004"/>
                  <a:gd name="connsiteX2" fmla="*/ 92470 w 184150"/>
                  <a:gd name="connsiteY2" fmla="*/ 435417 h 437004"/>
                  <a:gd name="connsiteX3" fmla="*/ 0 w 184150"/>
                  <a:gd name="connsiteY3" fmla="*/ 437004 h 437004"/>
                  <a:gd name="connsiteX4" fmla="*/ 0 w 184150"/>
                  <a:gd name="connsiteY4" fmla="*/ 7040 h 4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50" h="437004">
                    <a:moveTo>
                      <a:pt x="139414" y="0"/>
                    </a:moveTo>
                    <a:lnTo>
                      <a:pt x="184150" y="428277"/>
                    </a:lnTo>
                    <a:lnTo>
                      <a:pt x="92470" y="435417"/>
                    </a:lnTo>
                    <a:lnTo>
                      <a:pt x="0" y="437004"/>
                    </a:lnTo>
                    <a:lnTo>
                      <a:pt x="0" y="70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8" name="Freeform 35"/>
              <p:cNvSpPr>
                <a:spLocks/>
              </p:cNvSpPr>
              <p:nvPr/>
            </p:nvSpPr>
            <p:spPr bwMode="auto">
              <a:xfrm>
                <a:off x="4541277" y="5100216"/>
                <a:ext cx="104122" cy="244922"/>
              </a:xfrm>
              <a:custGeom>
                <a:avLst/>
                <a:gdLst>
                  <a:gd name="connsiteX0" fmla="*/ 45112 w 185738"/>
                  <a:gd name="connsiteY0" fmla="*/ 0 h 436905"/>
                  <a:gd name="connsiteX1" fmla="*/ 185738 w 185738"/>
                  <a:gd name="connsiteY1" fmla="*/ 7101 h 436905"/>
                  <a:gd name="connsiteX2" fmla="*/ 185738 w 185738"/>
                  <a:gd name="connsiteY2" fmla="*/ 436905 h 436905"/>
                  <a:gd name="connsiteX3" fmla="*/ 92869 w 185738"/>
                  <a:gd name="connsiteY3" fmla="*/ 435318 h 436905"/>
                  <a:gd name="connsiteX4" fmla="*/ 0 w 185738"/>
                  <a:gd name="connsiteY4" fmla="*/ 428178 h 43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38" h="436905">
                    <a:moveTo>
                      <a:pt x="45112" y="0"/>
                    </a:moveTo>
                    <a:lnTo>
                      <a:pt x="185738" y="7101"/>
                    </a:lnTo>
                    <a:lnTo>
                      <a:pt x="185738" y="436905"/>
                    </a:lnTo>
                    <a:lnTo>
                      <a:pt x="92869" y="435318"/>
                    </a:lnTo>
                    <a:lnTo>
                      <a:pt x="0" y="4281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69" name="Freeform 36"/>
              <p:cNvSpPr>
                <a:spLocks/>
              </p:cNvSpPr>
              <p:nvPr/>
            </p:nvSpPr>
            <p:spPr bwMode="auto">
              <a:xfrm>
                <a:off x="4410459" y="5085276"/>
                <a:ext cx="127476" cy="251852"/>
              </a:xfrm>
              <a:custGeom>
                <a:avLst/>
                <a:gdLst>
                  <a:gd name="connsiteX0" fmla="*/ 89253 w 227399"/>
                  <a:gd name="connsiteY0" fmla="*/ 0 h 449269"/>
                  <a:gd name="connsiteX1" fmla="*/ 227399 w 227399"/>
                  <a:gd name="connsiteY1" fmla="*/ 21084 h 449269"/>
                  <a:gd name="connsiteX2" fmla="*/ 182170 w 227399"/>
                  <a:gd name="connsiteY2" fmla="*/ 449269 h 449269"/>
                  <a:gd name="connsiteX3" fmla="*/ 91085 w 227399"/>
                  <a:gd name="connsiteY3" fmla="*/ 437368 h 449269"/>
                  <a:gd name="connsiteX4" fmla="*/ 0 w 227399"/>
                  <a:gd name="connsiteY4" fmla="*/ 419914 h 4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399" h="449269">
                    <a:moveTo>
                      <a:pt x="89253" y="0"/>
                    </a:moveTo>
                    <a:lnTo>
                      <a:pt x="227399" y="21084"/>
                    </a:lnTo>
                    <a:lnTo>
                      <a:pt x="182170" y="449269"/>
                    </a:lnTo>
                    <a:lnTo>
                      <a:pt x="91085" y="437368"/>
                    </a:lnTo>
                    <a:lnTo>
                      <a:pt x="0" y="4199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1" name="Freeform 37"/>
              <p:cNvSpPr>
                <a:spLocks/>
              </p:cNvSpPr>
              <p:nvPr/>
            </p:nvSpPr>
            <p:spPr bwMode="auto">
              <a:xfrm>
                <a:off x="4282308" y="5059389"/>
                <a:ext cx="150986" cy="255491"/>
              </a:xfrm>
              <a:custGeom>
                <a:avLst/>
                <a:gdLst>
                  <a:gd name="connsiteX0" fmla="*/ 132780 w 269338"/>
                  <a:gd name="connsiteY0" fmla="*/ 0 h 455760"/>
                  <a:gd name="connsiteX1" fmla="*/ 269338 w 269338"/>
                  <a:gd name="connsiteY1" fmla="*/ 35113 h 455760"/>
                  <a:gd name="connsiteX2" fmla="*/ 179647 w 269338"/>
                  <a:gd name="connsiteY2" fmla="*/ 455760 h 455760"/>
                  <a:gd name="connsiteX3" fmla="*/ 89824 w 269338"/>
                  <a:gd name="connsiteY3" fmla="*/ 434339 h 455760"/>
                  <a:gd name="connsiteX4" fmla="*/ 0 w 269338"/>
                  <a:gd name="connsiteY4" fmla="*/ 407364 h 45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38" h="455760">
                    <a:moveTo>
                      <a:pt x="132780" y="0"/>
                    </a:moveTo>
                    <a:lnTo>
                      <a:pt x="269338" y="35113"/>
                    </a:lnTo>
                    <a:lnTo>
                      <a:pt x="179647" y="455760"/>
                    </a:lnTo>
                    <a:lnTo>
                      <a:pt x="89824" y="434339"/>
                    </a:lnTo>
                    <a:lnTo>
                      <a:pt x="0" y="40736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2" name="Freeform 38"/>
              <p:cNvSpPr>
                <a:spLocks/>
              </p:cNvSpPr>
              <p:nvPr/>
            </p:nvSpPr>
            <p:spPr bwMode="auto">
              <a:xfrm>
                <a:off x="4158609" y="5022394"/>
                <a:ext cx="172024" cy="256888"/>
              </a:xfrm>
              <a:custGeom>
                <a:avLst/>
                <a:gdLst>
                  <a:gd name="connsiteX0" fmla="*/ 174857 w 306867"/>
                  <a:gd name="connsiteY0" fmla="*/ 0 h 458252"/>
                  <a:gd name="connsiteX1" fmla="*/ 183095 w 306867"/>
                  <a:gd name="connsiteY1" fmla="*/ 3969 h 458252"/>
                  <a:gd name="connsiteX2" fmla="*/ 306867 w 306867"/>
                  <a:gd name="connsiteY2" fmla="*/ 49270 h 458252"/>
                  <a:gd name="connsiteX3" fmla="*/ 173641 w 306867"/>
                  <a:gd name="connsiteY3" fmla="*/ 458252 h 458252"/>
                  <a:gd name="connsiteX4" fmla="*/ 87217 w 306867"/>
                  <a:gd name="connsiteY4" fmla="*/ 428104 h 458252"/>
                  <a:gd name="connsiteX5" fmla="*/ 0 w 306867"/>
                  <a:gd name="connsiteY5" fmla="*/ 391609 h 45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867" h="458252">
                    <a:moveTo>
                      <a:pt x="174857" y="0"/>
                    </a:moveTo>
                    <a:lnTo>
                      <a:pt x="183095" y="3969"/>
                    </a:lnTo>
                    <a:lnTo>
                      <a:pt x="306867" y="49270"/>
                    </a:lnTo>
                    <a:lnTo>
                      <a:pt x="173641" y="458252"/>
                    </a:lnTo>
                    <a:lnTo>
                      <a:pt x="87217" y="428104"/>
                    </a:lnTo>
                    <a:lnTo>
                      <a:pt x="0" y="39160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3" name="Freeform 39"/>
              <p:cNvSpPr>
                <a:spLocks/>
              </p:cNvSpPr>
              <p:nvPr/>
            </p:nvSpPr>
            <p:spPr bwMode="auto">
              <a:xfrm>
                <a:off x="4040248" y="4974778"/>
                <a:ext cx="190582" cy="255558"/>
              </a:xfrm>
              <a:custGeom>
                <a:avLst/>
                <a:gdLst>
                  <a:gd name="connsiteX0" fmla="*/ 214914 w 339970"/>
                  <a:gd name="connsiteY0" fmla="*/ 0 h 455880"/>
                  <a:gd name="connsiteX1" fmla="*/ 234993 w 339970"/>
                  <a:gd name="connsiteY1" fmla="*/ 12199 h 455880"/>
                  <a:gd name="connsiteX2" fmla="*/ 339970 w 339970"/>
                  <a:gd name="connsiteY2" fmla="*/ 62768 h 455880"/>
                  <a:gd name="connsiteX3" fmla="*/ 164454 w 339970"/>
                  <a:gd name="connsiteY3" fmla="*/ 455880 h 455880"/>
                  <a:gd name="connsiteX4" fmla="*/ 80241 w 339970"/>
                  <a:gd name="connsiteY4" fmla="*/ 416212 h 455880"/>
                  <a:gd name="connsiteX5" fmla="*/ 0 w 339970"/>
                  <a:gd name="connsiteY5" fmla="*/ 371784 h 4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970" h="455880">
                    <a:moveTo>
                      <a:pt x="214914" y="0"/>
                    </a:moveTo>
                    <a:lnTo>
                      <a:pt x="234993" y="12199"/>
                    </a:lnTo>
                    <a:lnTo>
                      <a:pt x="339970" y="62768"/>
                    </a:lnTo>
                    <a:lnTo>
                      <a:pt x="164454" y="455880"/>
                    </a:lnTo>
                    <a:lnTo>
                      <a:pt x="80241" y="416212"/>
                    </a:lnTo>
                    <a:lnTo>
                      <a:pt x="0" y="37178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4" name="Freeform 40"/>
              <p:cNvSpPr>
                <a:spLocks/>
              </p:cNvSpPr>
              <p:nvPr/>
            </p:nvSpPr>
            <p:spPr bwMode="auto">
              <a:xfrm>
                <a:off x="3928118" y="4917308"/>
                <a:ext cx="208197" cy="251624"/>
              </a:xfrm>
              <a:custGeom>
                <a:avLst/>
                <a:gdLst>
                  <a:gd name="connsiteX0" fmla="*/ 253434 w 371393"/>
                  <a:gd name="connsiteY0" fmla="*/ 0 h 448861"/>
                  <a:gd name="connsiteX1" fmla="*/ 284820 w 371393"/>
                  <a:gd name="connsiteY1" fmla="*/ 23470 h 448861"/>
                  <a:gd name="connsiteX2" fmla="*/ 371393 w 371393"/>
                  <a:gd name="connsiteY2" fmla="*/ 76065 h 448861"/>
                  <a:gd name="connsiteX3" fmla="*/ 155694 w 371393"/>
                  <a:gd name="connsiteY3" fmla="*/ 448861 h 448861"/>
                  <a:gd name="connsiteX4" fmla="*/ 77847 w 371393"/>
                  <a:gd name="connsiteY4" fmla="*/ 399700 h 448861"/>
                  <a:gd name="connsiteX5" fmla="*/ 0 w 371393"/>
                  <a:gd name="connsiteY5" fmla="*/ 348159 h 44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393" h="448861">
                    <a:moveTo>
                      <a:pt x="253434" y="0"/>
                    </a:moveTo>
                    <a:lnTo>
                      <a:pt x="284820" y="23470"/>
                    </a:lnTo>
                    <a:lnTo>
                      <a:pt x="371393" y="76065"/>
                    </a:lnTo>
                    <a:lnTo>
                      <a:pt x="155694" y="448861"/>
                    </a:lnTo>
                    <a:lnTo>
                      <a:pt x="77847" y="399700"/>
                    </a:lnTo>
                    <a:lnTo>
                      <a:pt x="0" y="3481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5" name="Freeform 41"/>
              <p:cNvSpPr>
                <a:spLocks/>
              </p:cNvSpPr>
              <p:nvPr/>
            </p:nvSpPr>
            <p:spPr bwMode="auto">
              <a:xfrm>
                <a:off x="3824886" y="4851244"/>
                <a:ext cx="223268" cy="245604"/>
              </a:xfrm>
              <a:custGeom>
                <a:avLst/>
                <a:gdLst>
                  <a:gd name="connsiteX0" fmla="*/ 288627 w 398277"/>
                  <a:gd name="connsiteY0" fmla="*/ 0 h 438122"/>
                  <a:gd name="connsiteX1" fmla="*/ 328731 w 398277"/>
                  <a:gd name="connsiteY1" fmla="*/ 36450 h 438122"/>
                  <a:gd name="connsiteX2" fmla="*/ 398277 w 398277"/>
                  <a:gd name="connsiteY2" fmla="*/ 88455 h 438122"/>
                  <a:gd name="connsiteX3" fmla="*/ 144560 w 398277"/>
                  <a:gd name="connsiteY3" fmla="*/ 438122 h 438122"/>
                  <a:gd name="connsiteX4" fmla="*/ 69897 w 398277"/>
                  <a:gd name="connsiteY4" fmla="*/ 381004 h 438122"/>
                  <a:gd name="connsiteX5" fmla="*/ 0 w 398277"/>
                  <a:gd name="connsiteY5" fmla="*/ 320712 h 4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277" h="438122">
                    <a:moveTo>
                      <a:pt x="288627" y="0"/>
                    </a:moveTo>
                    <a:lnTo>
                      <a:pt x="328731" y="36450"/>
                    </a:lnTo>
                    <a:lnTo>
                      <a:pt x="398277" y="88455"/>
                    </a:lnTo>
                    <a:lnTo>
                      <a:pt x="144560" y="438122"/>
                    </a:lnTo>
                    <a:lnTo>
                      <a:pt x="69897" y="381004"/>
                    </a:lnTo>
                    <a:lnTo>
                      <a:pt x="0" y="3207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6" name="Freeform 42"/>
              <p:cNvSpPr>
                <a:spLocks/>
              </p:cNvSpPr>
              <p:nvPr/>
            </p:nvSpPr>
            <p:spPr bwMode="auto">
              <a:xfrm>
                <a:off x="3731445" y="4777082"/>
                <a:ext cx="234962" cy="235223"/>
              </a:xfrm>
              <a:custGeom>
                <a:avLst/>
                <a:gdLst>
                  <a:gd name="connsiteX0" fmla="*/ 319547 w 419139"/>
                  <a:gd name="connsiteY0" fmla="*/ 0 h 419605"/>
                  <a:gd name="connsiteX1" fmla="*/ 366054 w 419139"/>
                  <a:gd name="connsiteY1" fmla="*/ 51171 h 419605"/>
                  <a:gd name="connsiteX2" fmla="*/ 419139 w 419139"/>
                  <a:gd name="connsiteY2" fmla="*/ 99418 h 419605"/>
                  <a:gd name="connsiteX3" fmla="*/ 131683 w 419139"/>
                  <a:gd name="connsiteY3" fmla="*/ 419605 h 419605"/>
                  <a:gd name="connsiteX4" fmla="*/ 62669 w 419139"/>
                  <a:gd name="connsiteY4" fmla="*/ 356029 h 419605"/>
                  <a:gd name="connsiteX5" fmla="*/ 0 w 419139"/>
                  <a:gd name="connsiteY5" fmla="*/ 288479 h 41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39" h="419605">
                    <a:moveTo>
                      <a:pt x="319547" y="0"/>
                    </a:moveTo>
                    <a:lnTo>
                      <a:pt x="366054" y="51171"/>
                    </a:lnTo>
                    <a:lnTo>
                      <a:pt x="419139" y="99418"/>
                    </a:lnTo>
                    <a:lnTo>
                      <a:pt x="131683" y="419605"/>
                    </a:lnTo>
                    <a:lnTo>
                      <a:pt x="62669" y="356029"/>
                    </a:lnTo>
                    <a:lnTo>
                      <a:pt x="0" y="2884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7" name="Freeform 43"/>
              <p:cNvSpPr>
                <a:spLocks/>
              </p:cNvSpPr>
              <p:nvPr/>
            </p:nvSpPr>
            <p:spPr bwMode="auto">
              <a:xfrm>
                <a:off x="3646901" y="4694936"/>
                <a:ext cx="244550" cy="222147"/>
              </a:xfrm>
              <a:custGeom>
                <a:avLst/>
                <a:gdLst>
                  <a:gd name="connsiteX0" fmla="*/ 348186 w 436242"/>
                  <a:gd name="connsiteY0" fmla="*/ 0 h 396278"/>
                  <a:gd name="connsiteX1" fmla="*/ 399292 w 436242"/>
                  <a:gd name="connsiteY1" fmla="*/ 68342 h 396278"/>
                  <a:gd name="connsiteX2" fmla="*/ 436242 w 436242"/>
                  <a:gd name="connsiteY2" fmla="*/ 108998 h 396278"/>
                  <a:gd name="connsiteX3" fmla="*/ 117410 w 436242"/>
                  <a:gd name="connsiteY3" fmla="*/ 396278 h 396278"/>
                  <a:gd name="connsiteX4" fmla="*/ 56325 w 436242"/>
                  <a:gd name="connsiteY4" fmla="*/ 326381 h 396278"/>
                  <a:gd name="connsiteX5" fmla="*/ 0 w 436242"/>
                  <a:gd name="connsiteY5" fmla="*/ 253308 h 39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242" h="396278">
                    <a:moveTo>
                      <a:pt x="348186" y="0"/>
                    </a:moveTo>
                    <a:lnTo>
                      <a:pt x="399292" y="68342"/>
                    </a:lnTo>
                    <a:lnTo>
                      <a:pt x="436242" y="108998"/>
                    </a:lnTo>
                    <a:lnTo>
                      <a:pt x="117410" y="396278"/>
                    </a:lnTo>
                    <a:lnTo>
                      <a:pt x="56325" y="326381"/>
                    </a:lnTo>
                    <a:lnTo>
                      <a:pt x="0" y="2533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8" name="Freeform 44"/>
              <p:cNvSpPr>
                <a:spLocks/>
              </p:cNvSpPr>
              <p:nvPr/>
            </p:nvSpPr>
            <p:spPr bwMode="auto">
              <a:xfrm>
                <a:off x="3573038" y="4605766"/>
                <a:ext cx="252102" cy="208086"/>
              </a:xfrm>
              <a:custGeom>
                <a:avLst/>
                <a:gdLst>
                  <a:gd name="connsiteX0" fmla="*/ 373228 w 449713"/>
                  <a:gd name="connsiteY0" fmla="*/ 0 h 371195"/>
                  <a:gd name="connsiteX1" fmla="*/ 426185 w 449713"/>
                  <a:gd name="connsiteY1" fmla="*/ 87170 h 371195"/>
                  <a:gd name="connsiteX2" fmla="*/ 449713 w 449713"/>
                  <a:gd name="connsiteY2" fmla="*/ 118634 h 371195"/>
                  <a:gd name="connsiteX3" fmla="*/ 102394 w 449713"/>
                  <a:gd name="connsiteY3" fmla="*/ 371195 h 371195"/>
                  <a:gd name="connsiteX4" fmla="*/ 49213 w 449713"/>
                  <a:gd name="connsiteY4" fmla="*/ 294937 h 371195"/>
                  <a:gd name="connsiteX5" fmla="*/ 0 w 449713"/>
                  <a:gd name="connsiteY5" fmla="*/ 215502 h 37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713" h="371195">
                    <a:moveTo>
                      <a:pt x="373228" y="0"/>
                    </a:moveTo>
                    <a:lnTo>
                      <a:pt x="426185" y="87170"/>
                    </a:lnTo>
                    <a:lnTo>
                      <a:pt x="449713" y="118634"/>
                    </a:lnTo>
                    <a:lnTo>
                      <a:pt x="102394" y="371195"/>
                    </a:lnTo>
                    <a:lnTo>
                      <a:pt x="49213" y="294937"/>
                    </a:lnTo>
                    <a:lnTo>
                      <a:pt x="0" y="2155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79" name="Freeform 45"/>
              <p:cNvSpPr>
                <a:spLocks/>
              </p:cNvSpPr>
              <p:nvPr/>
            </p:nvSpPr>
            <p:spPr bwMode="auto">
              <a:xfrm>
                <a:off x="3512523" y="4511762"/>
                <a:ext cx="255470" cy="190849"/>
              </a:xfrm>
              <a:custGeom>
                <a:avLst/>
                <a:gdLst>
                  <a:gd name="connsiteX0" fmla="*/ 392470 w 455722"/>
                  <a:gd name="connsiteY0" fmla="*/ 0 h 340447"/>
                  <a:gd name="connsiteX1" fmla="*/ 442888 w 455722"/>
                  <a:gd name="connsiteY1" fmla="*/ 104662 h 340447"/>
                  <a:gd name="connsiteX2" fmla="*/ 455722 w 455722"/>
                  <a:gd name="connsiteY2" fmla="*/ 125787 h 340447"/>
                  <a:gd name="connsiteX3" fmla="*/ 84096 w 455722"/>
                  <a:gd name="connsiteY3" fmla="*/ 340447 h 340447"/>
                  <a:gd name="connsiteX4" fmla="*/ 39668 w 455722"/>
                  <a:gd name="connsiteY4" fmla="*/ 258764 h 340447"/>
                  <a:gd name="connsiteX5" fmla="*/ 0 w 455722"/>
                  <a:gd name="connsiteY5" fmla="*/ 174702 h 34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722" h="340447">
                    <a:moveTo>
                      <a:pt x="392470" y="0"/>
                    </a:moveTo>
                    <a:lnTo>
                      <a:pt x="442888" y="104662"/>
                    </a:lnTo>
                    <a:lnTo>
                      <a:pt x="455722" y="125787"/>
                    </a:lnTo>
                    <a:lnTo>
                      <a:pt x="84096" y="340447"/>
                    </a:lnTo>
                    <a:lnTo>
                      <a:pt x="39668" y="258764"/>
                    </a:lnTo>
                    <a:lnTo>
                      <a:pt x="0" y="1747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80" name="Freeform 46"/>
              <p:cNvSpPr>
                <a:spLocks/>
              </p:cNvSpPr>
              <p:nvPr/>
            </p:nvSpPr>
            <p:spPr bwMode="auto">
              <a:xfrm>
                <a:off x="3463576" y="4412492"/>
                <a:ext cx="256765" cy="171759"/>
              </a:xfrm>
              <a:custGeom>
                <a:avLst/>
                <a:gdLst>
                  <a:gd name="connsiteX0" fmla="*/ 408654 w 458033"/>
                  <a:gd name="connsiteY0" fmla="*/ 0 h 306393"/>
                  <a:gd name="connsiteX1" fmla="*/ 453491 w 458033"/>
                  <a:gd name="connsiteY1" fmla="*/ 122504 h 306393"/>
                  <a:gd name="connsiteX2" fmla="*/ 458033 w 458033"/>
                  <a:gd name="connsiteY2" fmla="*/ 131933 h 306393"/>
                  <a:gd name="connsiteX3" fmla="*/ 65881 w 458033"/>
                  <a:gd name="connsiteY3" fmla="*/ 306393 h 306393"/>
                  <a:gd name="connsiteX4" fmla="*/ 30956 w 458033"/>
                  <a:gd name="connsiteY4" fmla="*/ 220668 h 306393"/>
                  <a:gd name="connsiteX5" fmla="*/ 0 w 458033"/>
                  <a:gd name="connsiteY5" fmla="*/ 132562 h 30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033" h="306393">
                    <a:moveTo>
                      <a:pt x="408654" y="0"/>
                    </a:moveTo>
                    <a:lnTo>
                      <a:pt x="453491" y="122504"/>
                    </a:lnTo>
                    <a:lnTo>
                      <a:pt x="458033" y="131933"/>
                    </a:lnTo>
                    <a:lnTo>
                      <a:pt x="65881" y="306393"/>
                    </a:lnTo>
                    <a:lnTo>
                      <a:pt x="30956" y="220668"/>
                    </a:lnTo>
                    <a:lnTo>
                      <a:pt x="0" y="13256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83" name="Freeform 47"/>
              <p:cNvSpPr>
                <a:spLocks/>
              </p:cNvSpPr>
              <p:nvPr/>
            </p:nvSpPr>
            <p:spPr bwMode="auto">
              <a:xfrm>
                <a:off x="3427980" y="4310476"/>
                <a:ext cx="255186" cy="150075"/>
              </a:xfrm>
              <a:custGeom>
                <a:avLst/>
                <a:gdLst>
                  <a:gd name="connsiteX0" fmla="*/ 420477 w 455215"/>
                  <a:gd name="connsiteY0" fmla="*/ 0 h 267712"/>
                  <a:gd name="connsiteX1" fmla="*/ 455215 w 455215"/>
                  <a:gd name="connsiteY1" fmla="*/ 135103 h 267712"/>
                  <a:gd name="connsiteX2" fmla="*/ 46810 w 455215"/>
                  <a:gd name="connsiteY2" fmla="*/ 267712 h 267712"/>
                  <a:gd name="connsiteX3" fmla="*/ 21422 w 455215"/>
                  <a:gd name="connsiteY3" fmla="*/ 179478 h 267712"/>
                  <a:gd name="connsiteX4" fmla="*/ 0 w 455215"/>
                  <a:gd name="connsiteY4" fmla="*/ 89654 h 26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215" h="267712">
                    <a:moveTo>
                      <a:pt x="420477" y="0"/>
                    </a:moveTo>
                    <a:lnTo>
                      <a:pt x="455215" y="135103"/>
                    </a:lnTo>
                    <a:lnTo>
                      <a:pt x="46810" y="267712"/>
                    </a:lnTo>
                    <a:lnTo>
                      <a:pt x="21422" y="179478"/>
                    </a:lnTo>
                    <a:lnTo>
                      <a:pt x="0" y="896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88" name="Freeform 48"/>
              <p:cNvSpPr>
                <a:spLocks/>
              </p:cNvSpPr>
              <p:nvPr/>
            </p:nvSpPr>
            <p:spPr bwMode="auto">
              <a:xfrm>
                <a:off x="3405732" y="4204494"/>
                <a:ext cx="251484" cy="127909"/>
              </a:xfrm>
              <a:custGeom>
                <a:avLst/>
                <a:gdLst>
                  <a:gd name="connsiteX0" fmla="*/ 427395 w 448611"/>
                  <a:gd name="connsiteY0" fmla="*/ 0 h 228170"/>
                  <a:gd name="connsiteX1" fmla="*/ 448611 w 448611"/>
                  <a:gd name="connsiteY1" fmla="*/ 139015 h 228170"/>
                  <a:gd name="connsiteX2" fmla="*/ 28588 w 448611"/>
                  <a:gd name="connsiteY2" fmla="*/ 228170 h 228170"/>
                  <a:gd name="connsiteX3" fmla="*/ 11912 w 448611"/>
                  <a:gd name="connsiteY3" fmla="*/ 138088 h 228170"/>
                  <a:gd name="connsiteX4" fmla="*/ 0 w 448611"/>
                  <a:gd name="connsiteY4" fmla="*/ 44817 h 22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611" h="228170">
                    <a:moveTo>
                      <a:pt x="427395" y="0"/>
                    </a:moveTo>
                    <a:lnTo>
                      <a:pt x="448611" y="139015"/>
                    </a:lnTo>
                    <a:lnTo>
                      <a:pt x="28588" y="228170"/>
                    </a:lnTo>
                    <a:lnTo>
                      <a:pt x="11912" y="138088"/>
                    </a:lnTo>
                    <a:lnTo>
                      <a:pt x="0" y="448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89" name="Freeform 49"/>
              <p:cNvSpPr>
                <a:spLocks/>
              </p:cNvSpPr>
              <p:nvPr/>
            </p:nvSpPr>
            <p:spPr bwMode="auto">
              <a:xfrm>
                <a:off x="3396833" y="4098352"/>
                <a:ext cx="245403" cy="103231"/>
              </a:xfrm>
              <a:custGeom>
                <a:avLst/>
                <a:gdLst>
                  <a:gd name="connsiteX0" fmla="*/ 0 w 437763"/>
                  <a:gd name="connsiteY0" fmla="*/ 0 h 184150"/>
                  <a:gd name="connsiteX1" fmla="*/ 430719 w 437763"/>
                  <a:gd name="connsiteY1" fmla="*/ 0 h 184150"/>
                  <a:gd name="connsiteX2" fmla="*/ 437763 w 437763"/>
                  <a:gd name="connsiteY2" fmla="*/ 139501 h 184150"/>
                  <a:gd name="connsiteX3" fmla="*/ 10323 w 437763"/>
                  <a:gd name="connsiteY3" fmla="*/ 184150 h 184150"/>
                  <a:gd name="connsiteX4" fmla="*/ 3177 w 437763"/>
                  <a:gd name="connsiteY4" fmla="*/ 9247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63" h="184150">
                    <a:moveTo>
                      <a:pt x="0" y="0"/>
                    </a:moveTo>
                    <a:lnTo>
                      <a:pt x="430719" y="0"/>
                    </a:lnTo>
                    <a:lnTo>
                      <a:pt x="437763" y="139501"/>
                    </a:lnTo>
                    <a:lnTo>
                      <a:pt x="10323" y="184150"/>
                    </a:lnTo>
                    <a:lnTo>
                      <a:pt x="3177" y="924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3396832" y="3965753"/>
                <a:ext cx="245392" cy="104121"/>
              </a:xfrm>
              <a:custGeom>
                <a:avLst/>
                <a:gdLst>
                  <a:gd name="connsiteX0" fmla="*/ 10323 w 437744"/>
                  <a:gd name="connsiteY0" fmla="*/ 0 h 185737"/>
                  <a:gd name="connsiteX1" fmla="*/ 437744 w 437744"/>
                  <a:gd name="connsiteY1" fmla="*/ 45032 h 185737"/>
                  <a:gd name="connsiteX2" fmla="*/ 430639 w 437744"/>
                  <a:gd name="connsiteY2" fmla="*/ 185737 h 185737"/>
                  <a:gd name="connsiteX3" fmla="*/ 0 w 437744"/>
                  <a:gd name="connsiteY3" fmla="*/ 185737 h 185737"/>
                  <a:gd name="connsiteX4" fmla="*/ 3177 w 437744"/>
                  <a:gd name="connsiteY4" fmla="*/ 92869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44" h="185737">
                    <a:moveTo>
                      <a:pt x="10323" y="0"/>
                    </a:moveTo>
                    <a:lnTo>
                      <a:pt x="437744" y="45032"/>
                    </a:lnTo>
                    <a:lnTo>
                      <a:pt x="430639" y="185737"/>
                    </a:lnTo>
                    <a:lnTo>
                      <a:pt x="0" y="185737"/>
                    </a:lnTo>
                    <a:lnTo>
                      <a:pt x="3177" y="928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3405732" y="3834934"/>
                <a:ext cx="251484" cy="128076"/>
              </a:xfrm>
              <a:custGeom>
                <a:avLst/>
                <a:gdLst>
                  <a:gd name="connsiteX0" fmla="*/ 28588 w 448611"/>
                  <a:gd name="connsiteY0" fmla="*/ 0 h 228470"/>
                  <a:gd name="connsiteX1" fmla="*/ 448611 w 448611"/>
                  <a:gd name="connsiteY1" fmla="*/ 89155 h 228470"/>
                  <a:gd name="connsiteX2" fmla="*/ 427349 w 448611"/>
                  <a:gd name="connsiteY2" fmla="*/ 228470 h 228470"/>
                  <a:gd name="connsiteX3" fmla="*/ 0 w 448611"/>
                  <a:gd name="connsiteY3" fmla="*/ 183754 h 228470"/>
                  <a:gd name="connsiteX4" fmla="*/ 11912 w 448611"/>
                  <a:gd name="connsiteY4" fmla="*/ 91085 h 22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611" h="228470">
                    <a:moveTo>
                      <a:pt x="28588" y="0"/>
                    </a:moveTo>
                    <a:lnTo>
                      <a:pt x="448611" y="89155"/>
                    </a:lnTo>
                    <a:lnTo>
                      <a:pt x="427349" y="228470"/>
                    </a:lnTo>
                    <a:lnTo>
                      <a:pt x="0" y="183754"/>
                    </a:lnTo>
                    <a:lnTo>
                      <a:pt x="11912" y="9108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3427979" y="3707674"/>
                <a:ext cx="254975" cy="150029"/>
              </a:xfrm>
              <a:custGeom>
                <a:avLst/>
                <a:gdLst>
                  <a:gd name="connsiteX0" fmla="*/ 46810 w 454838"/>
                  <a:gd name="connsiteY0" fmla="*/ 0 h 267630"/>
                  <a:gd name="connsiteX1" fmla="*/ 454838 w 454838"/>
                  <a:gd name="connsiteY1" fmla="*/ 132488 h 267630"/>
                  <a:gd name="connsiteX2" fmla="*/ 420090 w 454838"/>
                  <a:gd name="connsiteY2" fmla="*/ 267630 h 267630"/>
                  <a:gd name="connsiteX3" fmla="*/ 0 w 454838"/>
                  <a:gd name="connsiteY3" fmla="*/ 178058 h 267630"/>
                  <a:gd name="connsiteX4" fmla="*/ 21422 w 454838"/>
                  <a:gd name="connsiteY4" fmla="*/ 88234 h 26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38" h="267630">
                    <a:moveTo>
                      <a:pt x="46810" y="0"/>
                    </a:moveTo>
                    <a:lnTo>
                      <a:pt x="454838" y="132488"/>
                    </a:lnTo>
                    <a:lnTo>
                      <a:pt x="420090" y="267630"/>
                    </a:lnTo>
                    <a:lnTo>
                      <a:pt x="0" y="178058"/>
                    </a:lnTo>
                    <a:lnTo>
                      <a:pt x="21422" y="882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3463576" y="3583975"/>
                <a:ext cx="256413" cy="170990"/>
              </a:xfrm>
              <a:custGeom>
                <a:avLst/>
                <a:gdLst>
                  <a:gd name="connsiteX0" fmla="*/ 65881 w 457403"/>
                  <a:gd name="connsiteY0" fmla="*/ 0 h 305022"/>
                  <a:gd name="connsiteX1" fmla="*/ 457403 w 457403"/>
                  <a:gd name="connsiteY1" fmla="*/ 174180 h 305022"/>
                  <a:gd name="connsiteX2" fmla="*/ 453491 w 457403"/>
                  <a:gd name="connsiteY2" fmla="*/ 182301 h 305022"/>
                  <a:gd name="connsiteX3" fmla="*/ 408574 w 457403"/>
                  <a:gd name="connsiteY3" fmla="*/ 305022 h 305022"/>
                  <a:gd name="connsiteX4" fmla="*/ 0 w 457403"/>
                  <a:gd name="connsiteY4" fmla="*/ 172054 h 305022"/>
                  <a:gd name="connsiteX5" fmla="*/ 30956 w 457403"/>
                  <a:gd name="connsiteY5" fmla="*/ 85631 h 30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403" h="305022">
                    <a:moveTo>
                      <a:pt x="65881" y="0"/>
                    </a:moveTo>
                    <a:lnTo>
                      <a:pt x="457403" y="174180"/>
                    </a:lnTo>
                    <a:lnTo>
                      <a:pt x="453491" y="182301"/>
                    </a:lnTo>
                    <a:lnTo>
                      <a:pt x="408574" y="305022"/>
                    </a:lnTo>
                    <a:lnTo>
                      <a:pt x="0" y="172054"/>
                    </a:lnTo>
                    <a:lnTo>
                      <a:pt x="30956" y="8563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4" name="Freeform 54"/>
              <p:cNvSpPr>
                <a:spLocks/>
              </p:cNvSpPr>
              <p:nvPr/>
            </p:nvSpPr>
            <p:spPr bwMode="auto">
              <a:xfrm>
                <a:off x="3512523" y="3464724"/>
                <a:ext cx="255373" cy="191131"/>
              </a:xfrm>
              <a:custGeom>
                <a:avLst/>
                <a:gdLst>
                  <a:gd name="connsiteX0" fmla="*/ 84096 w 455549"/>
                  <a:gd name="connsiteY0" fmla="*/ 0 h 340950"/>
                  <a:gd name="connsiteX1" fmla="*/ 455549 w 455549"/>
                  <a:gd name="connsiteY1" fmla="*/ 214945 h 340950"/>
                  <a:gd name="connsiteX2" fmla="*/ 442888 w 455549"/>
                  <a:gd name="connsiteY2" fmla="*/ 235786 h 340950"/>
                  <a:gd name="connsiteX3" fmla="*/ 392228 w 455549"/>
                  <a:gd name="connsiteY3" fmla="*/ 340950 h 340950"/>
                  <a:gd name="connsiteX4" fmla="*/ 0 w 455549"/>
                  <a:gd name="connsiteY4" fmla="*/ 166042 h 340950"/>
                  <a:gd name="connsiteX5" fmla="*/ 39668 w 455549"/>
                  <a:gd name="connsiteY5" fmla="*/ 81830 h 34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549" h="340950">
                    <a:moveTo>
                      <a:pt x="84096" y="0"/>
                    </a:moveTo>
                    <a:lnTo>
                      <a:pt x="455549" y="214945"/>
                    </a:lnTo>
                    <a:lnTo>
                      <a:pt x="442888" y="235786"/>
                    </a:lnTo>
                    <a:lnTo>
                      <a:pt x="392228" y="340950"/>
                    </a:lnTo>
                    <a:lnTo>
                      <a:pt x="0" y="166042"/>
                    </a:lnTo>
                    <a:lnTo>
                      <a:pt x="39668" y="818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5" name="Freeform 55"/>
              <p:cNvSpPr>
                <a:spLocks/>
              </p:cNvSpPr>
              <p:nvPr/>
            </p:nvSpPr>
            <p:spPr bwMode="auto">
              <a:xfrm>
                <a:off x="3573038" y="3353484"/>
                <a:ext cx="252207" cy="208350"/>
              </a:xfrm>
              <a:custGeom>
                <a:avLst/>
                <a:gdLst>
                  <a:gd name="connsiteX0" fmla="*/ 102394 w 449900"/>
                  <a:gd name="connsiteY0" fmla="*/ 0 h 371667"/>
                  <a:gd name="connsiteX1" fmla="*/ 449900 w 449900"/>
                  <a:gd name="connsiteY1" fmla="*/ 252312 h 371667"/>
                  <a:gd name="connsiteX2" fmla="*/ 426185 w 449900"/>
                  <a:gd name="connsiteY2" fmla="*/ 284026 h 371667"/>
                  <a:gd name="connsiteX3" fmla="*/ 372942 w 449900"/>
                  <a:gd name="connsiteY3" fmla="*/ 371667 h 371667"/>
                  <a:gd name="connsiteX4" fmla="*/ 0 w 449900"/>
                  <a:gd name="connsiteY4" fmla="*/ 157043 h 371667"/>
                  <a:gd name="connsiteX5" fmla="*/ 49213 w 449900"/>
                  <a:gd name="connsiteY5" fmla="*/ 77728 h 37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900" h="371667">
                    <a:moveTo>
                      <a:pt x="102394" y="0"/>
                    </a:moveTo>
                    <a:lnTo>
                      <a:pt x="449900" y="252312"/>
                    </a:lnTo>
                    <a:lnTo>
                      <a:pt x="426185" y="284026"/>
                    </a:lnTo>
                    <a:lnTo>
                      <a:pt x="372942" y="371667"/>
                    </a:lnTo>
                    <a:lnTo>
                      <a:pt x="0" y="157043"/>
                    </a:lnTo>
                    <a:lnTo>
                      <a:pt x="49213" y="777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6" name="Freeform 56"/>
              <p:cNvSpPr>
                <a:spLocks/>
              </p:cNvSpPr>
              <p:nvPr/>
            </p:nvSpPr>
            <p:spPr bwMode="auto">
              <a:xfrm>
                <a:off x="3646901" y="3249363"/>
                <a:ext cx="244887" cy="223038"/>
              </a:xfrm>
              <a:custGeom>
                <a:avLst/>
                <a:gdLst>
                  <a:gd name="connsiteX0" fmla="*/ 117410 w 436843"/>
                  <a:gd name="connsiteY0" fmla="*/ 0 h 397867"/>
                  <a:gd name="connsiteX1" fmla="*/ 436843 w 436843"/>
                  <a:gd name="connsiteY1" fmla="*/ 288207 h 397867"/>
                  <a:gd name="connsiteX2" fmla="*/ 399292 w 436843"/>
                  <a:gd name="connsiteY2" fmla="*/ 329524 h 397867"/>
                  <a:gd name="connsiteX3" fmla="*/ 348186 w 436843"/>
                  <a:gd name="connsiteY3" fmla="*/ 397867 h 397867"/>
                  <a:gd name="connsiteX4" fmla="*/ 0 w 436843"/>
                  <a:gd name="connsiteY4" fmla="*/ 144559 h 397867"/>
                  <a:gd name="connsiteX5" fmla="*/ 56325 w 436843"/>
                  <a:gd name="connsiteY5" fmla="*/ 71485 h 39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843" h="397867">
                    <a:moveTo>
                      <a:pt x="117410" y="0"/>
                    </a:moveTo>
                    <a:lnTo>
                      <a:pt x="436843" y="288207"/>
                    </a:lnTo>
                    <a:lnTo>
                      <a:pt x="399292" y="329524"/>
                    </a:lnTo>
                    <a:lnTo>
                      <a:pt x="348186" y="397867"/>
                    </a:lnTo>
                    <a:lnTo>
                      <a:pt x="0" y="144559"/>
                    </a:lnTo>
                    <a:lnTo>
                      <a:pt x="56325" y="7148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7" name="Freeform 57"/>
              <p:cNvSpPr>
                <a:spLocks/>
              </p:cNvSpPr>
              <p:nvPr/>
            </p:nvSpPr>
            <p:spPr bwMode="auto">
              <a:xfrm>
                <a:off x="3731445" y="3155920"/>
                <a:ext cx="234736" cy="234548"/>
              </a:xfrm>
              <a:custGeom>
                <a:avLst/>
                <a:gdLst>
                  <a:gd name="connsiteX0" fmla="*/ 131683 w 418735"/>
                  <a:gd name="connsiteY0" fmla="*/ 0 h 418401"/>
                  <a:gd name="connsiteX1" fmla="*/ 418735 w 418735"/>
                  <a:gd name="connsiteY1" fmla="*/ 318967 h 418401"/>
                  <a:gd name="connsiteX2" fmla="*/ 366054 w 418735"/>
                  <a:gd name="connsiteY2" fmla="*/ 366847 h 418401"/>
                  <a:gd name="connsiteX3" fmla="*/ 319198 w 418735"/>
                  <a:gd name="connsiteY3" fmla="*/ 418401 h 418401"/>
                  <a:gd name="connsiteX4" fmla="*/ 0 w 418735"/>
                  <a:gd name="connsiteY4" fmla="*/ 130969 h 418401"/>
                  <a:gd name="connsiteX5" fmla="*/ 62669 w 418735"/>
                  <a:gd name="connsiteY5" fmla="*/ 63500 h 41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735" h="418401">
                    <a:moveTo>
                      <a:pt x="131683" y="0"/>
                    </a:moveTo>
                    <a:lnTo>
                      <a:pt x="418735" y="318967"/>
                    </a:lnTo>
                    <a:lnTo>
                      <a:pt x="366054" y="366847"/>
                    </a:lnTo>
                    <a:lnTo>
                      <a:pt x="319198" y="418401"/>
                    </a:lnTo>
                    <a:lnTo>
                      <a:pt x="0" y="130969"/>
                    </a:lnTo>
                    <a:lnTo>
                      <a:pt x="62669" y="635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8" name="Freeform 58"/>
              <p:cNvSpPr>
                <a:spLocks/>
              </p:cNvSpPr>
              <p:nvPr/>
            </p:nvSpPr>
            <p:spPr bwMode="auto">
              <a:xfrm>
                <a:off x="3824886" y="3071378"/>
                <a:ext cx="222951" cy="244878"/>
              </a:xfrm>
              <a:custGeom>
                <a:avLst/>
                <a:gdLst>
                  <a:gd name="connsiteX0" fmla="*/ 144560 w 397712"/>
                  <a:gd name="connsiteY0" fmla="*/ 0 h 436827"/>
                  <a:gd name="connsiteX1" fmla="*/ 397712 w 397712"/>
                  <a:gd name="connsiteY1" fmla="*/ 348502 h 436827"/>
                  <a:gd name="connsiteX2" fmla="*/ 328731 w 397712"/>
                  <a:gd name="connsiteY2" fmla="*/ 400085 h 436827"/>
                  <a:gd name="connsiteX3" fmla="*/ 288305 w 397712"/>
                  <a:gd name="connsiteY3" fmla="*/ 436827 h 436827"/>
                  <a:gd name="connsiteX4" fmla="*/ 0 w 397712"/>
                  <a:gd name="connsiteY4" fmla="*/ 116681 h 436827"/>
                  <a:gd name="connsiteX5" fmla="*/ 69897 w 397712"/>
                  <a:gd name="connsiteY5" fmla="*/ 56356 h 4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712" h="436827">
                    <a:moveTo>
                      <a:pt x="144560" y="0"/>
                    </a:moveTo>
                    <a:lnTo>
                      <a:pt x="397712" y="348502"/>
                    </a:lnTo>
                    <a:lnTo>
                      <a:pt x="328731" y="400085"/>
                    </a:lnTo>
                    <a:lnTo>
                      <a:pt x="288305" y="436827"/>
                    </a:lnTo>
                    <a:lnTo>
                      <a:pt x="0" y="116681"/>
                    </a:lnTo>
                    <a:lnTo>
                      <a:pt x="69897" y="563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3928118" y="2997514"/>
                <a:ext cx="208392" cy="252606"/>
              </a:xfrm>
              <a:custGeom>
                <a:avLst/>
                <a:gdLst>
                  <a:gd name="connsiteX0" fmla="*/ 155694 w 371742"/>
                  <a:gd name="connsiteY0" fmla="*/ 0 h 450613"/>
                  <a:gd name="connsiteX1" fmla="*/ 371742 w 371742"/>
                  <a:gd name="connsiteY1" fmla="*/ 374173 h 450613"/>
                  <a:gd name="connsiteX2" fmla="*/ 284820 w 371742"/>
                  <a:gd name="connsiteY2" fmla="*/ 426979 h 450613"/>
                  <a:gd name="connsiteX3" fmla="*/ 253215 w 371742"/>
                  <a:gd name="connsiteY3" fmla="*/ 450613 h 450613"/>
                  <a:gd name="connsiteX4" fmla="*/ 0 w 371742"/>
                  <a:gd name="connsiteY4" fmla="*/ 102394 h 450613"/>
                  <a:gd name="connsiteX5" fmla="*/ 77847 w 371742"/>
                  <a:gd name="connsiteY5" fmla="*/ 49213 h 4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742" h="450613">
                    <a:moveTo>
                      <a:pt x="155694" y="0"/>
                    </a:moveTo>
                    <a:lnTo>
                      <a:pt x="371742" y="374173"/>
                    </a:lnTo>
                    <a:lnTo>
                      <a:pt x="284820" y="426979"/>
                    </a:lnTo>
                    <a:lnTo>
                      <a:pt x="253215" y="450613"/>
                    </a:lnTo>
                    <a:lnTo>
                      <a:pt x="0" y="102394"/>
                    </a:lnTo>
                    <a:lnTo>
                      <a:pt x="77847" y="492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100" name="Freeform 60"/>
              <p:cNvSpPr>
                <a:spLocks/>
              </p:cNvSpPr>
              <p:nvPr/>
            </p:nvSpPr>
            <p:spPr bwMode="auto">
              <a:xfrm>
                <a:off x="4040248" y="2936999"/>
                <a:ext cx="190582" cy="255558"/>
              </a:xfrm>
              <a:custGeom>
                <a:avLst/>
                <a:gdLst>
                  <a:gd name="connsiteX0" fmla="*/ 164454 w 339970"/>
                  <a:gd name="connsiteY0" fmla="*/ 0 h 455880"/>
                  <a:gd name="connsiteX1" fmla="*/ 339970 w 339970"/>
                  <a:gd name="connsiteY1" fmla="*/ 393112 h 455880"/>
                  <a:gd name="connsiteX2" fmla="*/ 234993 w 339970"/>
                  <a:gd name="connsiteY2" fmla="*/ 443682 h 455880"/>
                  <a:gd name="connsiteX3" fmla="*/ 214914 w 339970"/>
                  <a:gd name="connsiteY3" fmla="*/ 455880 h 455880"/>
                  <a:gd name="connsiteX4" fmla="*/ 0 w 339970"/>
                  <a:gd name="connsiteY4" fmla="*/ 84096 h 455880"/>
                  <a:gd name="connsiteX5" fmla="*/ 80241 w 339970"/>
                  <a:gd name="connsiteY5" fmla="*/ 39668 h 4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970" h="455880">
                    <a:moveTo>
                      <a:pt x="164454" y="0"/>
                    </a:moveTo>
                    <a:lnTo>
                      <a:pt x="339970" y="393112"/>
                    </a:lnTo>
                    <a:lnTo>
                      <a:pt x="234993" y="443682"/>
                    </a:lnTo>
                    <a:lnTo>
                      <a:pt x="214914" y="455880"/>
                    </a:lnTo>
                    <a:lnTo>
                      <a:pt x="0" y="84096"/>
                    </a:lnTo>
                    <a:lnTo>
                      <a:pt x="80241" y="396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101" name="Freeform 61"/>
              <p:cNvSpPr>
                <a:spLocks/>
              </p:cNvSpPr>
              <p:nvPr/>
            </p:nvSpPr>
            <p:spPr bwMode="auto">
              <a:xfrm>
                <a:off x="4158609" y="2888053"/>
                <a:ext cx="171962" cy="256812"/>
              </a:xfrm>
              <a:custGeom>
                <a:avLst/>
                <a:gdLst>
                  <a:gd name="connsiteX0" fmla="*/ 173641 w 306755"/>
                  <a:gd name="connsiteY0" fmla="*/ 0 h 458116"/>
                  <a:gd name="connsiteX1" fmla="*/ 306755 w 306755"/>
                  <a:gd name="connsiteY1" fmla="*/ 409024 h 458116"/>
                  <a:gd name="connsiteX2" fmla="*/ 183095 w 306755"/>
                  <a:gd name="connsiteY2" fmla="*/ 454284 h 458116"/>
                  <a:gd name="connsiteX3" fmla="*/ 175140 w 306755"/>
                  <a:gd name="connsiteY3" fmla="*/ 458116 h 458116"/>
                  <a:gd name="connsiteX4" fmla="*/ 0 w 306755"/>
                  <a:gd name="connsiteY4" fmla="*/ 65118 h 458116"/>
                  <a:gd name="connsiteX5" fmla="*/ 87217 w 306755"/>
                  <a:gd name="connsiteY5" fmla="*/ 30177 h 4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755" h="458116">
                    <a:moveTo>
                      <a:pt x="173641" y="0"/>
                    </a:moveTo>
                    <a:lnTo>
                      <a:pt x="306755" y="409024"/>
                    </a:lnTo>
                    <a:lnTo>
                      <a:pt x="183095" y="454284"/>
                    </a:lnTo>
                    <a:lnTo>
                      <a:pt x="175140" y="458116"/>
                    </a:lnTo>
                    <a:lnTo>
                      <a:pt x="0" y="65118"/>
                    </a:lnTo>
                    <a:lnTo>
                      <a:pt x="87217" y="3017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4282308" y="2852457"/>
                <a:ext cx="150986" cy="255517"/>
              </a:xfrm>
              <a:custGeom>
                <a:avLst/>
                <a:gdLst>
                  <a:gd name="connsiteX0" fmla="*/ 179647 w 269338"/>
                  <a:gd name="connsiteY0" fmla="*/ 0 h 455807"/>
                  <a:gd name="connsiteX1" fmla="*/ 269338 w 269338"/>
                  <a:gd name="connsiteY1" fmla="*/ 420648 h 455807"/>
                  <a:gd name="connsiteX2" fmla="*/ 132599 w 269338"/>
                  <a:gd name="connsiteY2" fmla="*/ 455807 h 455807"/>
                  <a:gd name="connsiteX3" fmla="*/ 0 w 269338"/>
                  <a:gd name="connsiteY3" fmla="*/ 49190 h 455807"/>
                  <a:gd name="connsiteX4" fmla="*/ 89824 w 269338"/>
                  <a:gd name="connsiteY4" fmla="*/ 21422 h 45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38" h="455807">
                    <a:moveTo>
                      <a:pt x="179647" y="0"/>
                    </a:moveTo>
                    <a:lnTo>
                      <a:pt x="269338" y="420648"/>
                    </a:lnTo>
                    <a:lnTo>
                      <a:pt x="132599" y="455807"/>
                    </a:lnTo>
                    <a:lnTo>
                      <a:pt x="0" y="49190"/>
                    </a:lnTo>
                    <a:lnTo>
                      <a:pt x="89824" y="2142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103" name="Freeform 63"/>
              <p:cNvSpPr>
                <a:spLocks/>
              </p:cNvSpPr>
              <p:nvPr/>
            </p:nvSpPr>
            <p:spPr bwMode="auto">
              <a:xfrm>
                <a:off x="4410459" y="2830207"/>
                <a:ext cx="127453" cy="251860"/>
              </a:xfrm>
              <a:custGeom>
                <a:avLst/>
                <a:gdLst>
                  <a:gd name="connsiteX0" fmla="*/ 182170 w 227359"/>
                  <a:gd name="connsiteY0" fmla="*/ 0 h 449282"/>
                  <a:gd name="connsiteX1" fmla="*/ 227359 w 227359"/>
                  <a:gd name="connsiteY1" fmla="*/ 428192 h 449282"/>
                  <a:gd name="connsiteX2" fmla="*/ 89170 w 227359"/>
                  <a:gd name="connsiteY2" fmla="*/ 449282 h 449282"/>
                  <a:gd name="connsiteX3" fmla="*/ 0 w 227359"/>
                  <a:gd name="connsiteY3" fmla="*/ 29382 h 449282"/>
                  <a:gd name="connsiteX4" fmla="*/ 91085 w 227359"/>
                  <a:gd name="connsiteY4" fmla="*/ 12706 h 44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359" h="449282">
                    <a:moveTo>
                      <a:pt x="182170" y="0"/>
                    </a:moveTo>
                    <a:lnTo>
                      <a:pt x="227359" y="428192"/>
                    </a:lnTo>
                    <a:lnTo>
                      <a:pt x="89170" y="449282"/>
                    </a:lnTo>
                    <a:lnTo>
                      <a:pt x="0" y="29382"/>
                    </a:lnTo>
                    <a:lnTo>
                      <a:pt x="91085" y="1270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104" name="Freeform 64"/>
              <p:cNvSpPr>
                <a:spLocks/>
              </p:cNvSpPr>
              <p:nvPr/>
            </p:nvSpPr>
            <p:spPr bwMode="auto">
              <a:xfrm>
                <a:off x="4541277" y="2822198"/>
                <a:ext cx="104122" cy="244927"/>
              </a:xfrm>
              <a:custGeom>
                <a:avLst/>
                <a:gdLst>
                  <a:gd name="connsiteX0" fmla="*/ 185738 w 185738"/>
                  <a:gd name="connsiteY0" fmla="*/ 0 h 436914"/>
                  <a:gd name="connsiteX1" fmla="*/ 185738 w 185738"/>
                  <a:gd name="connsiteY1" fmla="*/ 429805 h 436914"/>
                  <a:gd name="connsiteX2" fmla="*/ 44946 w 185738"/>
                  <a:gd name="connsiteY2" fmla="*/ 436914 h 436914"/>
                  <a:gd name="connsiteX3" fmla="*/ 0 w 185738"/>
                  <a:gd name="connsiteY3" fmla="*/ 10314 h 436914"/>
                  <a:gd name="connsiteX4" fmla="*/ 92869 w 185738"/>
                  <a:gd name="connsiteY4" fmla="*/ 3174 h 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38" h="436914">
                    <a:moveTo>
                      <a:pt x="185738" y="0"/>
                    </a:moveTo>
                    <a:lnTo>
                      <a:pt x="185738" y="429805"/>
                    </a:lnTo>
                    <a:lnTo>
                      <a:pt x="44946" y="436914"/>
                    </a:lnTo>
                    <a:lnTo>
                      <a:pt x="0" y="10314"/>
                    </a:lnTo>
                    <a:lnTo>
                      <a:pt x="92869" y="31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1A138">
                      <a:lumMod val="75000"/>
                    </a:srgbClr>
                  </a:solidFill>
                </a:endParaRPr>
              </a:p>
            </p:txBody>
          </p:sp>
          <p:sp>
            <p:nvSpPr>
              <p:cNvPr id="105" name="TextBox 65"/>
              <p:cNvSpPr txBox="1"/>
              <p:nvPr/>
            </p:nvSpPr>
            <p:spPr>
              <a:xfrm>
                <a:off x="4200930" y="4317534"/>
                <a:ext cx="915642" cy="55690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E7405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 Unicode MS" panose="020B0604020202020204" pitchFamily="34" charset="-122"/>
                  </a:rPr>
                  <a:t>MIN</a:t>
                </a:r>
                <a:endParaRPr lang="en-US" sz="4400" dirty="0">
                  <a:solidFill>
                    <a:srgbClr val="FE7405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6" name="Oval 66"/>
              <p:cNvSpPr/>
              <p:nvPr/>
            </p:nvSpPr>
            <p:spPr>
              <a:xfrm>
                <a:off x="3256829" y="2681750"/>
                <a:ext cx="2803837" cy="2803837"/>
              </a:xfrm>
              <a:prstGeom prst="ellipse">
                <a:avLst/>
              </a:prstGeom>
              <a:noFill/>
              <a:ln w="920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7" name="Group 67"/>
            <p:cNvGrpSpPr/>
            <p:nvPr/>
          </p:nvGrpSpPr>
          <p:grpSpPr>
            <a:xfrm>
              <a:off x="2598305" y="908720"/>
              <a:ext cx="3197831" cy="4053784"/>
              <a:chOff x="3059832" y="1628800"/>
              <a:chExt cx="3197831" cy="4053784"/>
            </a:xfrm>
          </p:grpSpPr>
          <p:sp>
            <p:nvSpPr>
              <p:cNvPr id="108" name="Oval 68"/>
              <p:cNvSpPr/>
              <p:nvPr/>
            </p:nvSpPr>
            <p:spPr>
              <a:xfrm>
                <a:off x="3059832" y="2484753"/>
                <a:ext cx="3197831" cy="3197831"/>
              </a:xfrm>
              <a:prstGeom prst="ellipse">
                <a:avLst/>
              </a:prstGeom>
              <a:noFill/>
              <a:ln w="292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69"/>
              <p:cNvSpPr/>
              <p:nvPr/>
            </p:nvSpPr>
            <p:spPr>
              <a:xfrm rot="19800000">
                <a:off x="3510322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0"/>
              <p:cNvSpPr/>
              <p:nvPr/>
            </p:nvSpPr>
            <p:spPr>
              <a:xfrm rot="1800000">
                <a:off x="5409845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71"/>
              <p:cNvSpPr/>
              <p:nvPr/>
            </p:nvSpPr>
            <p:spPr>
              <a:xfrm>
                <a:off x="4428378" y="1997706"/>
                <a:ext cx="410534" cy="412170"/>
              </a:xfrm>
              <a:custGeom>
                <a:avLst/>
                <a:gdLst>
                  <a:gd name="connsiteX0" fmla="*/ 72339 w 612349"/>
                  <a:gd name="connsiteY0" fmla="*/ 0 h 614789"/>
                  <a:gd name="connsiteX1" fmla="*/ 540010 w 612349"/>
                  <a:gd name="connsiteY1" fmla="*/ 0 h 614789"/>
                  <a:gd name="connsiteX2" fmla="*/ 612349 w 612349"/>
                  <a:gd name="connsiteY2" fmla="*/ 72339 h 614789"/>
                  <a:gd name="connsiteX3" fmla="*/ 612349 w 612349"/>
                  <a:gd name="connsiteY3" fmla="*/ 361685 h 614789"/>
                  <a:gd name="connsiteX4" fmla="*/ 540010 w 612349"/>
                  <a:gd name="connsiteY4" fmla="*/ 434024 h 614789"/>
                  <a:gd name="connsiteX5" fmla="*/ 433818 w 612349"/>
                  <a:gd name="connsiteY5" fmla="*/ 434024 h 614789"/>
                  <a:gd name="connsiteX6" fmla="*/ 433818 w 612349"/>
                  <a:gd name="connsiteY6" fmla="*/ 614789 h 614789"/>
                  <a:gd name="connsiteX7" fmla="*/ 178530 w 612349"/>
                  <a:gd name="connsiteY7" fmla="*/ 614789 h 614789"/>
                  <a:gd name="connsiteX8" fmla="*/ 178530 w 612349"/>
                  <a:gd name="connsiteY8" fmla="*/ 434024 h 614789"/>
                  <a:gd name="connsiteX9" fmla="*/ 72339 w 612349"/>
                  <a:gd name="connsiteY9" fmla="*/ 434024 h 614789"/>
                  <a:gd name="connsiteX10" fmla="*/ 0 w 612349"/>
                  <a:gd name="connsiteY10" fmla="*/ 361685 h 614789"/>
                  <a:gd name="connsiteX11" fmla="*/ 0 w 612349"/>
                  <a:gd name="connsiteY11" fmla="*/ 72339 h 614789"/>
                  <a:gd name="connsiteX12" fmla="*/ 72339 w 612349"/>
                  <a:gd name="connsiteY12" fmla="*/ 0 h 61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2349" h="614789">
                    <a:moveTo>
                      <a:pt x="72339" y="0"/>
                    </a:moveTo>
                    <a:lnTo>
                      <a:pt x="540010" y="0"/>
                    </a:lnTo>
                    <a:cubicBezTo>
                      <a:pt x="579962" y="0"/>
                      <a:pt x="612349" y="32387"/>
                      <a:pt x="612349" y="72339"/>
                    </a:cubicBezTo>
                    <a:lnTo>
                      <a:pt x="612349" y="361685"/>
                    </a:lnTo>
                    <a:cubicBezTo>
                      <a:pt x="612349" y="401637"/>
                      <a:pt x="579962" y="434024"/>
                      <a:pt x="540010" y="434024"/>
                    </a:cubicBezTo>
                    <a:lnTo>
                      <a:pt x="433818" y="434024"/>
                    </a:lnTo>
                    <a:lnTo>
                      <a:pt x="433818" y="614789"/>
                    </a:lnTo>
                    <a:lnTo>
                      <a:pt x="178530" y="614789"/>
                    </a:lnTo>
                    <a:lnTo>
                      <a:pt x="178530" y="434024"/>
                    </a:lnTo>
                    <a:lnTo>
                      <a:pt x="72339" y="434024"/>
                    </a:lnTo>
                    <a:cubicBezTo>
                      <a:pt x="32387" y="434024"/>
                      <a:pt x="0" y="401637"/>
                      <a:pt x="0" y="361685"/>
                    </a:cubicBezTo>
                    <a:lnTo>
                      <a:pt x="0" y="72339"/>
                    </a:lnTo>
                    <a:cubicBezTo>
                      <a:pt x="0" y="32387"/>
                      <a:pt x="32387" y="0"/>
                      <a:pt x="7233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72"/>
              <p:cNvSpPr/>
              <p:nvPr/>
            </p:nvSpPr>
            <p:spPr>
              <a:xfrm>
                <a:off x="4349565" y="1628800"/>
                <a:ext cx="568160" cy="568160"/>
              </a:xfrm>
              <a:prstGeom prst="ellipse">
                <a:avLst/>
              </a:prstGeom>
              <a:noFill/>
              <a:ln w="1111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3" name="Freeform 60"/>
          <p:cNvSpPr>
            <a:spLocks/>
          </p:cNvSpPr>
          <p:nvPr/>
        </p:nvSpPr>
        <p:spPr bwMode="auto">
          <a:xfrm>
            <a:off x="783743" y="417850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716896" y="4978106"/>
            <a:ext cx="37269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右图为图形组合而成；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适合用在时间场合；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可根据需要修改颜色；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1451435" y="4337790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6" name="等腰三角形 115"/>
          <p:cNvSpPr/>
          <p:nvPr/>
        </p:nvSpPr>
        <p:spPr>
          <a:xfrm rot="16200000">
            <a:off x="1376803" y="4405334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69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754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18723738">
            <a:off x="7725737" y="1034299"/>
            <a:ext cx="2495128" cy="7534573"/>
          </a:xfrm>
          <a:custGeom>
            <a:avLst/>
            <a:gdLst>
              <a:gd name="connsiteX0" fmla="*/ 1871346 w 1871346"/>
              <a:gd name="connsiteY0" fmla="*/ 0 h 5650930"/>
              <a:gd name="connsiteX1" fmla="*/ 1871345 w 1871346"/>
              <a:gd name="connsiteY1" fmla="*/ 5232713 h 5650930"/>
              <a:gd name="connsiteX2" fmla="*/ 1407882 w 1871346"/>
              <a:gd name="connsiteY2" fmla="*/ 5650930 h 5650930"/>
              <a:gd name="connsiteX3" fmla="*/ 0 w 1871346"/>
              <a:gd name="connsiteY3" fmla="*/ 4090734 h 5650930"/>
              <a:gd name="connsiteX4" fmla="*/ 0 w 1871346"/>
              <a:gd name="connsiteY4" fmla="*/ 0 h 5650930"/>
              <a:gd name="connsiteX5" fmla="*/ 1871346 w 1871346"/>
              <a:gd name="connsiteY5" fmla="*/ 0 h 56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346" h="5650930">
                <a:moveTo>
                  <a:pt x="1871346" y="0"/>
                </a:moveTo>
                <a:lnTo>
                  <a:pt x="1871345" y="5232713"/>
                </a:lnTo>
                <a:lnTo>
                  <a:pt x="1407882" y="5650930"/>
                </a:lnTo>
                <a:lnTo>
                  <a:pt x="0" y="4090734"/>
                </a:lnTo>
                <a:lnTo>
                  <a:pt x="0" y="0"/>
                </a:lnTo>
                <a:lnTo>
                  <a:pt x="1871346" y="0"/>
                </a:lnTo>
                <a:close/>
              </a:path>
            </a:pathLst>
          </a:custGeom>
          <a:solidFill>
            <a:srgbClr val="050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49575" y="1118205"/>
            <a:ext cx="2554515" cy="2554515"/>
          </a:xfrm>
          <a:prstGeom prst="ellipse">
            <a:avLst/>
          </a:prstGeom>
          <a:solidFill>
            <a:srgbClr val="1E7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63" y="2222625"/>
            <a:ext cx="2181339" cy="345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4"/>
          <p:cNvSpPr txBox="1"/>
          <p:nvPr/>
        </p:nvSpPr>
        <p:spPr>
          <a:xfrm>
            <a:off x="4895993" y="3840182"/>
            <a:ext cx="289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prstClr val="white"/>
                </a:solidFill>
              </a:rPr>
              <a:t>www.pptfans.cn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611769" y="446647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·PPT</a:t>
            </a:r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95139" y="4466473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PPT</a:t>
            </a:r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18584" y="4466473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PPT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0" name="矩形 9"/>
          <p:cNvSpPr/>
          <p:nvPr/>
        </p:nvSpPr>
        <p:spPr>
          <a:xfrm>
            <a:off x="4647634" y="5289854"/>
            <a:ext cx="2330727" cy="44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8360" y="5289854"/>
            <a:ext cx="1132115" cy="449943"/>
          </a:xfrm>
          <a:prstGeom prst="rect">
            <a:avLst/>
          </a:prstGeom>
          <a:solidFill>
            <a:srgbClr val="1E7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</a:p>
        </p:txBody>
      </p:sp>
      <p:sp>
        <p:nvSpPr>
          <p:cNvPr id="12" name="矩形 11"/>
          <p:cNvSpPr/>
          <p:nvPr/>
        </p:nvSpPr>
        <p:spPr>
          <a:xfrm>
            <a:off x="5300679" y="5322987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pptfans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74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727647" y="994777"/>
            <a:ext cx="959754" cy="2444583"/>
            <a:chOff x="5727647" y="994777"/>
            <a:chExt cx="959754" cy="244458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727647" y="1406375"/>
              <a:ext cx="959754" cy="2032985"/>
            </a:xfrm>
            <a:custGeom>
              <a:avLst/>
              <a:gdLst>
                <a:gd name="T0" fmla="*/ 91 w 119"/>
                <a:gd name="T1" fmla="*/ 1 h 252"/>
                <a:gd name="T2" fmla="*/ 31 w 119"/>
                <a:gd name="T3" fmla="*/ 0 h 252"/>
                <a:gd name="T4" fmla="*/ 0 w 119"/>
                <a:gd name="T5" fmla="*/ 25 h 252"/>
                <a:gd name="T6" fmla="*/ 0 w 119"/>
                <a:gd name="T7" fmla="*/ 26 h 252"/>
                <a:gd name="T8" fmla="*/ 0 w 119"/>
                <a:gd name="T9" fmla="*/ 30 h 252"/>
                <a:gd name="T10" fmla="*/ 0 w 119"/>
                <a:gd name="T11" fmla="*/ 114 h 252"/>
                <a:gd name="T12" fmla="*/ 10 w 119"/>
                <a:gd name="T13" fmla="*/ 124 h 252"/>
                <a:gd name="T14" fmla="*/ 20 w 119"/>
                <a:gd name="T15" fmla="*/ 114 h 252"/>
                <a:gd name="T16" fmla="*/ 20 w 119"/>
                <a:gd name="T17" fmla="*/ 41 h 252"/>
                <a:gd name="T18" fmla="*/ 28 w 119"/>
                <a:gd name="T19" fmla="*/ 41 h 252"/>
                <a:gd name="T20" fmla="*/ 28 w 119"/>
                <a:gd name="T21" fmla="*/ 111 h 252"/>
                <a:gd name="T22" fmla="*/ 29 w 119"/>
                <a:gd name="T23" fmla="*/ 113 h 252"/>
                <a:gd name="T24" fmla="*/ 29 w 119"/>
                <a:gd name="T25" fmla="*/ 238 h 252"/>
                <a:gd name="T26" fmla="*/ 42 w 119"/>
                <a:gd name="T27" fmla="*/ 252 h 252"/>
                <a:gd name="T28" fmla="*/ 56 w 119"/>
                <a:gd name="T29" fmla="*/ 238 h 252"/>
                <a:gd name="T30" fmla="*/ 56 w 119"/>
                <a:gd name="T31" fmla="*/ 128 h 252"/>
                <a:gd name="T32" fmla="*/ 63 w 119"/>
                <a:gd name="T33" fmla="*/ 128 h 252"/>
                <a:gd name="T34" fmla="*/ 63 w 119"/>
                <a:gd name="T35" fmla="*/ 238 h 252"/>
                <a:gd name="T36" fmla="*/ 77 w 119"/>
                <a:gd name="T37" fmla="*/ 252 h 252"/>
                <a:gd name="T38" fmla="*/ 91 w 119"/>
                <a:gd name="T39" fmla="*/ 238 h 252"/>
                <a:gd name="T40" fmla="*/ 91 w 119"/>
                <a:gd name="T41" fmla="*/ 111 h 252"/>
                <a:gd name="T42" fmla="*/ 91 w 119"/>
                <a:gd name="T43" fmla="*/ 110 h 252"/>
                <a:gd name="T44" fmla="*/ 91 w 119"/>
                <a:gd name="T45" fmla="*/ 41 h 252"/>
                <a:gd name="T46" fmla="*/ 98 w 119"/>
                <a:gd name="T47" fmla="*/ 41 h 252"/>
                <a:gd name="T48" fmla="*/ 98 w 119"/>
                <a:gd name="T49" fmla="*/ 114 h 252"/>
                <a:gd name="T50" fmla="*/ 109 w 119"/>
                <a:gd name="T51" fmla="*/ 124 h 252"/>
                <a:gd name="T52" fmla="*/ 119 w 119"/>
                <a:gd name="T53" fmla="*/ 114 h 252"/>
                <a:gd name="T54" fmla="*/ 119 w 119"/>
                <a:gd name="T55" fmla="*/ 30 h 252"/>
                <a:gd name="T56" fmla="*/ 119 w 119"/>
                <a:gd name="T57" fmla="*/ 26 h 252"/>
                <a:gd name="T58" fmla="*/ 119 w 119"/>
                <a:gd name="T59" fmla="*/ 24 h 252"/>
                <a:gd name="T60" fmla="*/ 91 w 119"/>
                <a:gd name="T6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" h="252">
                  <a:moveTo>
                    <a:pt x="91" y="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0" y="19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9"/>
                    <a:pt x="5" y="124"/>
                    <a:pt x="10" y="124"/>
                  </a:cubicBezTo>
                  <a:cubicBezTo>
                    <a:pt x="15" y="124"/>
                    <a:pt x="20" y="119"/>
                    <a:pt x="20" y="11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238"/>
                    <a:pt x="29" y="238"/>
                    <a:pt x="29" y="238"/>
                  </a:cubicBezTo>
                  <a:cubicBezTo>
                    <a:pt x="29" y="246"/>
                    <a:pt x="35" y="252"/>
                    <a:pt x="42" y="252"/>
                  </a:cubicBezTo>
                  <a:cubicBezTo>
                    <a:pt x="50" y="252"/>
                    <a:pt x="56" y="246"/>
                    <a:pt x="56" y="23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3" y="246"/>
                    <a:pt x="69" y="252"/>
                    <a:pt x="77" y="252"/>
                  </a:cubicBezTo>
                  <a:cubicBezTo>
                    <a:pt x="84" y="252"/>
                    <a:pt x="91" y="246"/>
                    <a:pt x="91" y="238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9"/>
                    <a:pt x="103" y="124"/>
                    <a:pt x="109" y="124"/>
                  </a:cubicBezTo>
                  <a:cubicBezTo>
                    <a:pt x="114" y="124"/>
                    <a:pt x="119" y="119"/>
                    <a:pt x="119" y="11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16"/>
                    <a:pt x="109" y="1"/>
                    <a:pt x="91" y="1"/>
                  </a:cubicBezTo>
                  <a:close/>
                </a:path>
              </a:pathLst>
            </a:custGeom>
            <a:solidFill>
              <a:srgbClr val="279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018074" y="994777"/>
              <a:ext cx="386595" cy="378900"/>
            </a:xfrm>
            <a:prstGeom prst="ellipse">
              <a:avLst/>
            </a:prstGeom>
            <a:solidFill>
              <a:srgbClr val="279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39173" y="3597256"/>
            <a:ext cx="1144396" cy="2444583"/>
            <a:chOff x="5639173" y="3745173"/>
            <a:chExt cx="1144396" cy="2444583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018074" y="3745173"/>
              <a:ext cx="363515" cy="363513"/>
            </a:xfrm>
            <a:prstGeom prst="ellipse">
              <a:avLst/>
            </a:prstGeom>
            <a:solidFill>
              <a:srgbClr val="E5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639173" y="4181774"/>
              <a:ext cx="1144396" cy="2007982"/>
            </a:xfrm>
            <a:custGeom>
              <a:avLst/>
              <a:gdLst>
                <a:gd name="T0" fmla="*/ 140 w 142"/>
                <a:gd name="T1" fmla="*/ 92 h 249"/>
                <a:gd name="T2" fmla="*/ 114 w 142"/>
                <a:gd name="T3" fmla="*/ 15 h 249"/>
                <a:gd name="T4" fmla="*/ 98 w 142"/>
                <a:gd name="T5" fmla="*/ 0 h 249"/>
                <a:gd name="T6" fmla="*/ 42 w 142"/>
                <a:gd name="T7" fmla="*/ 0 h 249"/>
                <a:gd name="T8" fmla="*/ 28 w 142"/>
                <a:gd name="T9" fmla="*/ 8 h 249"/>
                <a:gd name="T10" fmla="*/ 27 w 142"/>
                <a:gd name="T11" fmla="*/ 11 h 249"/>
                <a:gd name="T12" fmla="*/ 27 w 142"/>
                <a:gd name="T13" fmla="*/ 11 h 249"/>
                <a:gd name="T14" fmla="*/ 26 w 142"/>
                <a:gd name="T15" fmla="*/ 13 h 249"/>
                <a:gd name="T16" fmla="*/ 2 w 142"/>
                <a:gd name="T17" fmla="*/ 93 h 249"/>
                <a:gd name="T18" fmla="*/ 8 w 142"/>
                <a:gd name="T19" fmla="*/ 105 h 249"/>
                <a:gd name="T20" fmla="*/ 21 w 142"/>
                <a:gd name="T21" fmla="*/ 99 h 249"/>
                <a:gd name="T22" fmla="*/ 40 w 142"/>
                <a:gd name="T23" fmla="*/ 35 h 249"/>
                <a:gd name="T24" fmla="*/ 42 w 142"/>
                <a:gd name="T25" fmla="*/ 36 h 249"/>
                <a:gd name="T26" fmla="*/ 44 w 142"/>
                <a:gd name="T27" fmla="*/ 36 h 249"/>
                <a:gd name="T28" fmla="*/ 14 w 142"/>
                <a:gd name="T29" fmla="*/ 149 h 249"/>
                <a:gd name="T30" fmla="*/ 45 w 142"/>
                <a:gd name="T31" fmla="*/ 149 h 249"/>
                <a:gd name="T32" fmla="*/ 45 w 142"/>
                <a:gd name="T33" fmla="*/ 238 h 249"/>
                <a:gd name="T34" fmla="*/ 56 w 142"/>
                <a:gd name="T35" fmla="*/ 249 h 249"/>
                <a:gd name="T36" fmla="*/ 68 w 142"/>
                <a:gd name="T37" fmla="*/ 238 h 249"/>
                <a:gd name="T38" fmla="*/ 68 w 142"/>
                <a:gd name="T39" fmla="*/ 149 h 249"/>
                <a:gd name="T40" fmla="*/ 74 w 142"/>
                <a:gd name="T41" fmla="*/ 149 h 249"/>
                <a:gd name="T42" fmla="*/ 74 w 142"/>
                <a:gd name="T43" fmla="*/ 238 h 249"/>
                <a:gd name="T44" fmla="*/ 86 w 142"/>
                <a:gd name="T45" fmla="*/ 249 h 249"/>
                <a:gd name="T46" fmla="*/ 97 w 142"/>
                <a:gd name="T47" fmla="*/ 238 h 249"/>
                <a:gd name="T48" fmla="*/ 97 w 142"/>
                <a:gd name="T49" fmla="*/ 149 h 249"/>
                <a:gd name="T50" fmla="*/ 128 w 142"/>
                <a:gd name="T51" fmla="*/ 149 h 249"/>
                <a:gd name="T52" fmla="*/ 96 w 142"/>
                <a:gd name="T53" fmla="*/ 36 h 249"/>
                <a:gd name="T54" fmla="*/ 98 w 142"/>
                <a:gd name="T55" fmla="*/ 36 h 249"/>
                <a:gd name="T56" fmla="*/ 100 w 142"/>
                <a:gd name="T57" fmla="*/ 35 h 249"/>
                <a:gd name="T58" fmla="*/ 121 w 142"/>
                <a:gd name="T59" fmla="*/ 99 h 249"/>
                <a:gd name="T60" fmla="*/ 134 w 142"/>
                <a:gd name="T61" fmla="*/ 105 h 249"/>
                <a:gd name="T62" fmla="*/ 140 w 142"/>
                <a:gd name="T63" fmla="*/ 9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249">
                  <a:moveTo>
                    <a:pt x="140" y="92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4" y="7"/>
                    <a:pt x="107" y="0"/>
                    <a:pt x="9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0"/>
                    <a:pt x="31" y="4"/>
                    <a:pt x="28" y="8"/>
                  </a:cubicBezTo>
                  <a:cubicBezTo>
                    <a:pt x="28" y="9"/>
                    <a:pt x="27" y="10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6" y="12"/>
                    <a:pt x="26" y="1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8"/>
                    <a:pt x="3" y="104"/>
                    <a:pt x="8" y="105"/>
                  </a:cubicBezTo>
                  <a:cubicBezTo>
                    <a:pt x="13" y="107"/>
                    <a:pt x="19" y="104"/>
                    <a:pt x="21" y="99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6"/>
                    <a:pt x="42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45" y="244"/>
                    <a:pt x="50" y="249"/>
                    <a:pt x="56" y="249"/>
                  </a:cubicBezTo>
                  <a:cubicBezTo>
                    <a:pt x="62" y="249"/>
                    <a:pt x="68" y="244"/>
                    <a:pt x="68" y="238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238"/>
                    <a:pt x="74" y="238"/>
                    <a:pt x="74" y="238"/>
                  </a:cubicBezTo>
                  <a:cubicBezTo>
                    <a:pt x="74" y="244"/>
                    <a:pt x="79" y="249"/>
                    <a:pt x="86" y="249"/>
                  </a:cubicBezTo>
                  <a:cubicBezTo>
                    <a:pt x="92" y="249"/>
                    <a:pt x="97" y="244"/>
                    <a:pt x="97" y="238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6"/>
                    <a:pt x="99" y="35"/>
                    <a:pt x="100" y="35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3" y="104"/>
                    <a:pt x="128" y="107"/>
                    <a:pt x="134" y="105"/>
                  </a:cubicBezTo>
                  <a:cubicBezTo>
                    <a:pt x="139" y="103"/>
                    <a:pt x="142" y="97"/>
                    <a:pt x="140" y="92"/>
                  </a:cubicBezTo>
                  <a:close/>
                </a:path>
              </a:pathLst>
            </a:custGeom>
            <a:solidFill>
              <a:srgbClr val="E5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539410652"/>
              </p:ext>
            </p:extLst>
          </p:nvPr>
        </p:nvGraphicFramePr>
        <p:xfrm>
          <a:off x="6804924" y="852034"/>
          <a:ext cx="5023405" cy="572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Freeform 60"/>
          <p:cNvSpPr>
            <a:spLocks/>
          </p:cNvSpPr>
          <p:nvPr/>
        </p:nvSpPr>
        <p:spPr bwMode="auto">
          <a:xfrm>
            <a:off x="783743" y="3615797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16896" y="4415398"/>
            <a:ext cx="44467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形图表直接设置；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可调整数据比例和颜色；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可更换矢量图标。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451435" y="3775082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0" name="等腰三角形 29"/>
          <p:cNvSpPr/>
          <p:nvPr/>
        </p:nvSpPr>
        <p:spPr>
          <a:xfrm rot="16200000">
            <a:off x="1376803" y="3842626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2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7531228" y="1261274"/>
            <a:ext cx="3431819" cy="944589"/>
          </a:xfrm>
          <a:custGeom>
            <a:avLst/>
            <a:gdLst>
              <a:gd name="T0" fmla="*/ 1161 w 1228"/>
              <a:gd name="T1" fmla="*/ 85 h 338"/>
              <a:gd name="T2" fmla="*/ 1228 w 1228"/>
              <a:gd name="T3" fmla="*/ 85 h 338"/>
              <a:gd name="T4" fmla="*/ 1228 w 1228"/>
              <a:gd name="T5" fmla="*/ 253 h 338"/>
              <a:gd name="T6" fmla="*/ 1161 w 1228"/>
              <a:gd name="T7" fmla="*/ 253 h 338"/>
              <a:gd name="T8" fmla="*/ 1161 w 1228"/>
              <a:gd name="T9" fmla="*/ 338 h 338"/>
              <a:gd name="T10" fmla="*/ 0 w 1228"/>
              <a:gd name="T11" fmla="*/ 338 h 338"/>
              <a:gd name="T12" fmla="*/ 0 w 1228"/>
              <a:gd name="T13" fmla="*/ 0 h 338"/>
              <a:gd name="T14" fmla="*/ 1161 w 1228"/>
              <a:gd name="T15" fmla="*/ 0 h 338"/>
              <a:gd name="T16" fmla="*/ 1161 w 1228"/>
              <a:gd name="T17" fmla="*/ 85 h 338"/>
              <a:gd name="T18" fmla="*/ 1161 w 1228"/>
              <a:gd name="T19" fmla="*/ 85 h 338"/>
              <a:gd name="T20" fmla="*/ 1116 w 1228"/>
              <a:gd name="T21" fmla="*/ 47 h 338"/>
              <a:gd name="T22" fmla="*/ 1116 w 1228"/>
              <a:gd name="T23" fmla="*/ 291 h 338"/>
              <a:gd name="T24" fmla="*/ 46 w 1228"/>
              <a:gd name="T25" fmla="*/ 291 h 338"/>
              <a:gd name="T26" fmla="*/ 46 w 1228"/>
              <a:gd name="T27" fmla="*/ 47 h 338"/>
              <a:gd name="T28" fmla="*/ 1116 w 1228"/>
              <a:gd name="T29" fmla="*/ 47 h 338"/>
              <a:gd name="T30" fmla="*/ 1116 w 1228"/>
              <a:gd name="T31" fmla="*/ 4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8" h="338">
                <a:moveTo>
                  <a:pt x="1161" y="85"/>
                </a:moveTo>
                <a:lnTo>
                  <a:pt x="1228" y="85"/>
                </a:lnTo>
                <a:lnTo>
                  <a:pt x="1228" y="253"/>
                </a:lnTo>
                <a:lnTo>
                  <a:pt x="1161" y="253"/>
                </a:lnTo>
                <a:lnTo>
                  <a:pt x="1161" y="338"/>
                </a:lnTo>
                <a:lnTo>
                  <a:pt x="0" y="338"/>
                </a:lnTo>
                <a:lnTo>
                  <a:pt x="0" y="0"/>
                </a:lnTo>
                <a:lnTo>
                  <a:pt x="1161" y="0"/>
                </a:lnTo>
                <a:lnTo>
                  <a:pt x="1161" y="85"/>
                </a:lnTo>
                <a:lnTo>
                  <a:pt x="1161" y="85"/>
                </a:lnTo>
                <a:close/>
                <a:moveTo>
                  <a:pt x="1116" y="47"/>
                </a:moveTo>
                <a:lnTo>
                  <a:pt x="1116" y="291"/>
                </a:lnTo>
                <a:lnTo>
                  <a:pt x="46" y="291"/>
                </a:lnTo>
                <a:lnTo>
                  <a:pt x="46" y="47"/>
                </a:lnTo>
                <a:lnTo>
                  <a:pt x="1116" y="47"/>
                </a:lnTo>
                <a:lnTo>
                  <a:pt x="1116" y="47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97035701"/>
              </p:ext>
            </p:extLst>
          </p:nvPr>
        </p:nvGraphicFramePr>
        <p:xfrm>
          <a:off x="7307960" y="1072819"/>
          <a:ext cx="395732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7531228" y="2309042"/>
            <a:ext cx="3431819" cy="944589"/>
          </a:xfrm>
          <a:custGeom>
            <a:avLst/>
            <a:gdLst>
              <a:gd name="T0" fmla="*/ 1161 w 1228"/>
              <a:gd name="T1" fmla="*/ 85 h 338"/>
              <a:gd name="T2" fmla="*/ 1228 w 1228"/>
              <a:gd name="T3" fmla="*/ 85 h 338"/>
              <a:gd name="T4" fmla="*/ 1228 w 1228"/>
              <a:gd name="T5" fmla="*/ 253 h 338"/>
              <a:gd name="T6" fmla="*/ 1161 w 1228"/>
              <a:gd name="T7" fmla="*/ 253 h 338"/>
              <a:gd name="T8" fmla="*/ 1161 w 1228"/>
              <a:gd name="T9" fmla="*/ 338 h 338"/>
              <a:gd name="T10" fmla="*/ 0 w 1228"/>
              <a:gd name="T11" fmla="*/ 338 h 338"/>
              <a:gd name="T12" fmla="*/ 0 w 1228"/>
              <a:gd name="T13" fmla="*/ 0 h 338"/>
              <a:gd name="T14" fmla="*/ 1161 w 1228"/>
              <a:gd name="T15" fmla="*/ 0 h 338"/>
              <a:gd name="T16" fmla="*/ 1161 w 1228"/>
              <a:gd name="T17" fmla="*/ 85 h 338"/>
              <a:gd name="T18" fmla="*/ 1161 w 1228"/>
              <a:gd name="T19" fmla="*/ 85 h 338"/>
              <a:gd name="T20" fmla="*/ 1116 w 1228"/>
              <a:gd name="T21" fmla="*/ 47 h 338"/>
              <a:gd name="T22" fmla="*/ 1116 w 1228"/>
              <a:gd name="T23" fmla="*/ 291 h 338"/>
              <a:gd name="T24" fmla="*/ 46 w 1228"/>
              <a:gd name="T25" fmla="*/ 291 h 338"/>
              <a:gd name="T26" fmla="*/ 46 w 1228"/>
              <a:gd name="T27" fmla="*/ 47 h 338"/>
              <a:gd name="T28" fmla="*/ 1116 w 1228"/>
              <a:gd name="T29" fmla="*/ 47 h 338"/>
              <a:gd name="T30" fmla="*/ 1116 w 1228"/>
              <a:gd name="T31" fmla="*/ 4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8" h="338">
                <a:moveTo>
                  <a:pt x="1161" y="85"/>
                </a:moveTo>
                <a:lnTo>
                  <a:pt x="1228" y="85"/>
                </a:lnTo>
                <a:lnTo>
                  <a:pt x="1228" y="253"/>
                </a:lnTo>
                <a:lnTo>
                  <a:pt x="1161" y="253"/>
                </a:lnTo>
                <a:lnTo>
                  <a:pt x="1161" y="338"/>
                </a:lnTo>
                <a:lnTo>
                  <a:pt x="0" y="338"/>
                </a:lnTo>
                <a:lnTo>
                  <a:pt x="0" y="0"/>
                </a:lnTo>
                <a:lnTo>
                  <a:pt x="1161" y="0"/>
                </a:lnTo>
                <a:lnTo>
                  <a:pt x="1161" y="85"/>
                </a:lnTo>
                <a:lnTo>
                  <a:pt x="1161" y="85"/>
                </a:lnTo>
                <a:close/>
                <a:moveTo>
                  <a:pt x="1116" y="47"/>
                </a:moveTo>
                <a:lnTo>
                  <a:pt x="1116" y="291"/>
                </a:lnTo>
                <a:lnTo>
                  <a:pt x="46" y="291"/>
                </a:lnTo>
                <a:lnTo>
                  <a:pt x="46" y="47"/>
                </a:lnTo>
                <a:lnTo>
                  <a:pt x="1116" y="47"/>
                </a:lnTo>
                <a:lnTo>
                  <a:pt x="1116" y="47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7531228" y="3356810"/>
            <a:ext cx="3431819" cy="944589"/>
          </a:xfrm>
          <a:custGeom>
            <a:avLst/>
            <a:gdLst>
              <a:gd name="T0" fmla="*/ 1161 w 1228"/>
              <a:gd name="T1" fmla="*/ 85 h 338"/>
              <a:gd name="T2" fmla="*/ 1228 w 1228"/>
              <a:gd name="T3" fmla="*/ 85 h 338"/>
              <a:gd name="T4" fmla="*/ 1228 w 1228"/>
              <a:gd name="T5" fmla="*/ 253 h 338"/>
              <a:gd name="T6" fmla="*/ 1161 w 1228"/>
              <a:gd name="T7" fmla="*/ 253 h 338"/>
              <a:gd name="T8" fmla="*/ 1161 w 1228"/>
              <a:gd name="T9" fmla="*/ 338 h 338"/>
              <a:gd name="T10" fmla="*/ 0 w 1228"/>
              <a:gd name="T11" fmla="*/ 338 h 338"/>
              <a:gd name="T12" fmla="*/ 0 w 1228"/>
              <a:gd name="T13" fmla="*/ 0 h 338"/>
              <a:gd name="T14" fmla="*/ 1161 w 1228"/>
              <a:gd name="T15" fmla="*/ 0 h 338"/>
              <a:gd name="T16" fmla="*/ 1161 w 1228"/>
              <a:gd name="T17" fmla="*/ 85 h 338"/>
              <a:gd name="T18" fmla="*/ 1161 w 1228"/>
              <a:gd name="T19" fmla="*/ 85 h 338"/>
              <a:gd name="T20" fmla="*/ 1116 w 1228"/>
              <a:gd name="T21" fmla="*/ 47 h 338"/>
              <a:gd name="T22" fmla="*/ 1116 w 1228"/>
              <a:gd name="T23" fmla="*/ 291 h 338"/>
              <a:gd name="T24" fmla="*/ 46 w 1228"/>
              <a:gd name="T25" fmla="*/ 291 h 338"/>
              <a:gd name="T26" fmla="*/ 46 w 1228"/>
              <a:gd name="T27" fmla="*/ 47 h 338"/>
              <a:gd name="T28" fmla="*/ 1116 w 1228"/>
              <a:gd name="T29" fmla="*/ 47 h 338"/>
              <a:gd name="T30" fmla="*/ 1116 w 1228"/>
              <a:gd name="T31" fmla="*/ 4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8" h="338">
                <a:moveTo>
                  <a:pt x="1161" y="85"/>
                </a:moveTo>
                <a:lnTo>
                  <a:pt x="1228" y="85"/>
                </a:lnTo>
                <a:lnTo>
                  <a:pt x="1228" y="253"/>
                </a:lnTo>
                <a:lnTo>
                  <a:pt x="1161" y="253"/>
                </a:lnTo>
                <a:lnTo>
                  <a:pt x="1161" y="338"/>
                </a:lnTo>
                <a:lnTo>
                  <a:pt x="0" y="338"/>
                </a:lnTo>
                <a:lnTo>
                  <a:pt x="0" y="0"/>
                </a:lnTo>
                <a:lnTo>
                  <a:pt x="1161" y="0"/>
                </a:lnTo>
                <a:lnTo>
                  <a:pt x="1161" y="85"/>
                </a:lnTo>
                <a:lnTo>
                  <a:pt x="1161" y="85"/>
                </a:lnTo>
                <a:close/>
                <a:moveTo>
                  <a:pt x="1116" y="47"/>
                </a:moveTo>
                <a:lnTo>
                  <a:pt x="1116" y="291"/>
                </a:lnTo>
                <a:lnTo>
                  <a:pt x="46" y="291"/>
                </a:lnTo>
                <a:lnTo>
                  <a:pt x="46" y="47"/>
                </a:lnTo>
                <a:lnTo>
                  <a:pt x="1116" y="47"/>
                </a:lnTo>
                <a:lnTo>
                  <a:pt x="1116" y="47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7531228" y="4393561"/>
            <a:ext cx="3431819" cy="944589"/>
          </a:xfrm>
          <a:custGeom>
            <a:avLst/>
            <a:gdLst>
              <a:gd name="T0" fmla="*/ 1161 w 1228"/>
              <a:gd name="T1" fmla="*/ 85 h 338"/>
              <a:gd name="T2" fmla="*/ 1228 w 1228"/>
              <a:gd name="T3" fmla="*/ 85 h 338"/>
              <a:gd name="T4" fmla="*/ 1228 w 1228"/>
              <a:gd name="T5" fmla="*/ 253 h 338"/>
              <a:gd name="T6" fmla="*/ 1161 w 1228"/>
              <a:gd name="T7" fmla="*/ 253 h 338"/>
              <a:gd name="T8" fmla="*/ 1161 w 1228"/>
              <a:gd name="T9" fmla="*/ 338 h 338"/>
              <a:gd name="T10" fmla="*/ 0 w 1228"/>
              <a:gd name="T11" fmla="*/ 338 h 338"/>
              <a:gd name="T12" fmla="*/ 0 w 1228"/>
              <a:gd name="T13" fmla="*/ 0 h 338"/>
              <a:gd name="T14" fmla="*/ 1161 w 1228"/>
              <a:gd name="T15" fmla="*/ 0 h 338"/>
              <a:gd name="T16" fmla="*/ 1161 w 1228"/>
              <a:gd name="T17" fmla="*/ 85 h 338"/>
              <a:gd name="T18" fmla="*/ 1161 w 1228"/>
              <a:gd name="T19" fmla="*/ 85 h 338"/>
              <a:gd name="T20" fmla="*/ 1116 w 1228"/>
              <a:gd name="T21" fmla="*/ 47 h 338"/>
              <a:gd name="T22" fmla="*/ 1116 w 1228"/>
              <a:gd name="T23" fmla="*/ 291 h 338"/>
              <a:gd name="T24" fmla="*/ 46 w 1228"/>
              <a:gd name="T25" fmla="*/ 291 h 338"/>
              <a:gd name="T26" fmla="*/ 46 w 1228"/>
              <a:gd name="T27" fmla="*/ 47 h 338"/>
              <a:gd name="T28" fmla="*/ 1116 w 1228"/>
              <a:gd name="T29" fmla="*/ 47 h 338"/>
              <a:gd name="T30" fmla="*/ 1116 w 1228"/>
              <a:gd name="T31" fmla="*/ 4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8" h="338">
                <a:moveTo>
                  <a:pt x="1161" y="85"/>
                </a:moveTo>
                <a:lnTo>
                  <a:pt x="1228" y="85"/>
                </a:lnTo>
                <a:lnTo>
                  <a:pt x="1228" y="253"/>
                </a:lnTo>
                <a:lnTo>
                  <a:pt x="1161" y="253"/>
                </a:lnTo>
                <a:lnTo>
                  <a:pt x="1161" y="338"/>
                </a:lnTo>
                <a:lnTo>
                  <a:pt x="0" y="338"/>
                </a:lnTo>
                <a:lnTo>
                  <a:pt x="0" y="0"/>
                </a:lnTo>
                <a:lnTo>
                  <a:pt x="1161" y="0"/>
                </a:lnTo>
                <a:lnTo>
                  <a:pt x="1161" y="85"/>
                </a:lnTo>
                <a:lnTo>
                  <a:pt x="1161" y="85"/>
                </a:lnTo>
                <a:close/>
                <a:moveTo>
                  <a:pt x="1116" y="47"/>
                </a:moveTo>
                <a:lnTo>
                  <a:pt x="1116" y="291"/>
                </a:lnTo>
                <a:lnTo>
                  <a:pt x="46" y="291"/>
                </a:lnTo>
                <a:lnTo>
                  <a:pt x="46" y="47"/>
                </a:lnTo>
                <a:lnTo>
                  <a:pt x="1116" y="47"/>
                </a:lnTo>
                <a:lnTo>
                  <a:pt x="1116" y="47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526943" y="1922617"/>
            <a:ext cx="2145885" cy="3012766"/>
            <a:chOff x="3600451" y="504825"/>
            <a:chExt cx="958850" cy="1346200"/>
          </a:xfrm>
        </p:grpSpPr>
        <p:sp>
          <p:nvSpPr>
            <p:cNvPr id="27" name="Freeform 647"/>
            <p:cNvSpPr>
              <a:spLocks noEditPoints="1"/>
            </p:cNvSpPr>
            <p:nvPr/>
          </p:nvSpPr>
          <p:spPr bwMode="auto">
            <a:xfrm>
              <a:off x="3600451" y="504825"/>
              <a:ext cx="958850" cy="284163"/>
            </a:xfrm>
            <a:custGeom>
              <a:avLst/>
              <a:gdLst>
                <a:gd name="T0" fmla="*/ 273 w 302"/>
                <a:gd name="T1" fmla="*/ 7 h 89"/>
                <a:gd name="T2" fmla="*/ 281 w 302"/>
                <a:gd name="T3" fmla="*/ 15 h 89"/>
                <a:gd name="T4" fmla="*/ 281 w 302"/>
                <a:gd name="T5" fmla="*/ 22 h 89"/>
                <a:gd name="T6" fmla="*/ 288 w 302"/>
                <a:gd name="T7" fmla="*/ 31 h 89"/>
                <a:gd name="T8" fmla="*/ 296 w 302"/>
                <a:gd name="T9" fmla="*/ 39 h 89"/>
                <a:gd name="T10" fmla="*/ 296 w 302"/>
                <a:gd name="T11" fmla="*/ 51 h 89"/>
                <a:gd name="T12" fmla="*/ 288 w 302"/>
                <a:gd name="T13" fmla="*/ 60 h 89"/>
                <a:gd name="T14" fmla="*/ 281 w 302"/>
                <a:gd name="T15" fmla="*/ 68 h 89"/>
                <a:gd name="T16" fmla="*/ 281 w 302"/>
                <a:gd name="T17" fmla="*/ 74 h 89"/>
                <a:gd name="T18" fmla="*/ 273 w 302"/>
                <a:gd name="T19" fmla="*/ 82 h 89"/>
                <a:gd name="T20" fmla="*/ 15 w 302"/>
                <a:gd name="T21" fmla="*/ 82 h 89"/>
                <a:gd name="T22" fmla="*/ 7 w 302"/>
                <a:gd name="T23" fmla="*/ 74 h 89"/>
                <a:gd name="T24" fmla="*/ 7 w 302"/>
                <a:gd name="T25" fmla="*/ 15 h 89"/>
                <a:gd name="T26" fmla="*/ 15 w 302"/>
                <a:gd name="T27" fmla="*/ 7 h 89"/>
                <a:gd name="T28" fmla="*/ 273 w 302"/>
                <a:gd name="T29" fmla="*/ 7 h 89"/>
                <a:gd name="T30" fmla="*/ 273 w 302"/>
                <a:gd name="T31" fmla="*/ 0 h 89"/>
                <a:gd name="T32" fmla="*/ 15 w 302"/>
                <a:gd name="T33" fmla="*/ 0 h 89"/>
                <a:gd name="T34" fmla="*/ 0 w 302"/>
                <a:gd name="T35" fmla="*/ 15 h 89"/>
                <a:gd name="T36" fmla="*/ 0 w 302"/>
                <a:gd name="T37" fmla="*/ 74 h 89"/>
                <a:gd name="T38" fmla="*/ 15 w 302"/>
                <a:gd name="T39" fmla="*/ 89 h 89"/>
                <a:gd name="T40" fmla="*/ 273 w 302"/>
                <a:gd name="T41" fmla="*/ 89 h 89"/>
                <a:gd name="T42" fmla="*/ 287 w 302"/>
                <a:gd name="T43" fmla="*/ 74 h 89"/>
                <a:gd name="T44" fmla="*/ 287 w 302"/>
                <a:gd name="T45" fmla="*/ 68 h 89"/>
                <a:gd name="T46" fmla="*/ 288 w 302"/>
                <a:gd name="T47" fmla="*/ 66 h 89"/>
                <a:gd name="T48" fmla="*/ 302 w 302"/>
                <a:gd name="T49" fmla="*/ 51 h 89"/>
                <a:gd name="T50" fmla="*/ 302 w 302"/>
                <a:gd name="T51" fmla="*/ 39 h 89"/>
                <a:gd name="T52" fmla="*/ 288 w 302"/>
                <a:gd name="T53" fmla="*/ 25 h 89"/>
                <a:gd name="T54" fmla="*/ 287 w 302"/>
                <a:gd name="T55" fmla="*/ 22 h 89"/>
                <a:gd name="T56" fmla="*/ 287 w 302"/>
                <a:gd name="T57" fmla="*/ 15 h 89"/>
                <a:gd name="T58" fmla="*/ 273 w 302"/>
                <a:gd name="T5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2" h="89">
                  <a:moveTo>
                    <a:pt x="273" y="7"/>
                  </a:moveTo>
                  <a:cubicBezTo>
                    <a:pt x="277" y="7"/>
                    <a:pt x="281" y="10"/>
                    <a:pt x="281" y="15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7"/>
                    <a:pt x="284" y="31"/>
                    <a:pt x="288" y="31"/>
                  </a:cubicBezTo>
                  <a:cubicBezTo>
                    <a:pt x="292" y="31"/>
                    <a:pt x="296" y="34"/>
                    <a:pt x="296" y="39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2" y="60"/>
                    <a:pt x="288" y="60"/>
                  </a:cubicBezTo>
                  <a:cubicBezTo>
                    <a:pt x="284" y="60"/>
                    <a:pt x="281" y="63"/>
                    <a:pt x="281" y="68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1" y="79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9"/>
                    <a:pt x="7" y="7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10" y="7"/>
                    <a:pt x="15" y="7"/>
                  </a:cubicBezTo>
                  <a:cubicBezTo>
                    <a:pt x="273" y="7"/>
                    <a:pt x="273" y="7"/>
                    <a:pt x="273" y="7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7" y="89"/>
                    <a:pt x="15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81" y="89"/>
                    <a:pt x="287" y="82"/>
                    <a:pt x="287" y="74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7" y="67"/>
                    <a:pt x="288" y="66"/>
                    <a:pt x="288" y="66"/>
                  </a:cubicBezTo>
                  <a:cubicBezTo>
                    <a:pt x="296" y="66"/>
                    <a:pt x="302" y="59"/>
                    <a:pt x="302" y="51"/>
                  </a:cubicBezTo>
                  <a:cubicBezTo>
                    <a:pt x="302" y="39"/>
                    <a:pt x="302" y="39"/>
                    <a:pt x="302" y="39"/>
                  </a:cubicBezTo>
                  <a:cubicBezTo>
                    <a:pt x="302" y="31"/>
                    <a:pt x="296" y="25"/>
                    <a:pt x="288" y="25"/>
                  </a:cubicBezTo>
                  <a:cubicBezTo>
                    <a:pt x="288" y="25"/>
                    <a:pt x="287" y="24"/>
                    <a:pt x="287" y="22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7"/>
                    <a:pt x="281" y="0"/>
                    <a:pt x="273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648"/>
            <p:cNvSpPr>
              <a:spLocks noChangeArrowheads="1"/>
            </p:cNvSpPr>
            <p:nvPr/>
          </p:nvSpPr>
          <p:spPr bwMode="auto">
            <a:xfrm>
              <a:off x="3654426" y="560388"/>
              <a:ext cx="187325" cy="177800"/>
            </a:xfrm>
            <a:prstGeom prst="rect">
              <a:avLst/>
            </a:prstGeom>
            <a:solidFill>
              <a:srgbClr val="47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649"/>
            <p:cNvSpPr>
              <a:spLocks noChangeArrowheads="1"/>
            </p:cNvSpPr>
            <p:nvPr/>
          </p:nvSpPr>
          <p:spPr bwMode="auto">
            <a:xfrm>
              <a:off x="3854451" y="560388"/>
              <a:ext cx="190500" cy="177800"/>
            </a:xfrm>
            <a:prstGeom prst="rect">
              <a:avLst/>
            </a:prstGeom>
            <a:solidFill>
              <a:srgbClr val="47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650"/>
            <p:cNvSpPr>
              <a:spLocks noChangeArrowheads="1"/>
            </p:cNvSpPr>
            <p:nvPr/>
          </p:nvSpPr>
          <p:spPr bwMode="auto">
            <a:xfrm>
              <a:off x="4057651" y="560388"/>
              <a:ext cx="187325" cy="177800"/>
            </a:xfrm>
            <a:prstGeom prst="rect">
              <a:avLst/>
            </a:prstGeom>
            <a:solidFill>
              <a:srgbClr val="47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651"/>
            <p:cNvSpPr>
              <a:spLocks noChangeArrowheads="1"/>
            </p:cNvSpPr>
            <p:nvPr/>
          </p:nvSpPr>
          <p:spPr bwMode="auto">
            <a:xfrm>
              <a:off x="4257676" y="560388"/>
              <a:ext cx="190500" cy="177800"/>
            </a:xfrm>
            <a:prstGeom prst="rect">
              <a:avLst/>
            </a:prstGeom>
            <a:solidFill>
              <a:srgbClr val="47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52"/>
            <p:cNvSpPr>
              <a:spLocks noEditPoints="1"/>
            </p:cNvSpPr>
            <p:nvPr/>
          </p:nvSpPr>
          <p:spPr bwMode="auto">
            <a:xfrm>
              <a:off x="3600451" y="865188"/>
              <a:ext cx="958850" cy="279400"/>
            </a:xfrm>
            <a:custGeom>
              <a:avLst/>
              <a:gdLst>
                <a:gd name="T0" fmla="*/ 273 w 302"/>
                <a:gd name="T1" fmla="*/ 6 h 88"/>
                <a:gd name="T2" fmla="*/ 281 w 302"/>
                <a:gd name="T3" fmla="*/ 14 h 88"/>
                <a:gd name="T4" fmla="*/ 281 w 302"/>
                <a:gd name="T5" fmla="*/ 22 h 88"/>
                <a:gd name="T6" fmla="*/ 288 w 302"/>
                <a:gd name="T7" fmla="*/ 30 h 88"/>
                <a:gd name="T8" fmla="*/ 296 w 302"/>
                <a:gd name="T9" fmla="*/ 38 h 88"/>
                <a:gd name="T10" fmla="*/ 296 w 302"/>
                <a:gd name="T11" fmla="*/ 51 h 88"/>
                <a:gd name="T12" fmla="*/ 288 w 302"/>
                <a:gd name="T13" fmla="*/ 59 h 88"/>
                <a:gd name="T14" fmla="*/ 281 w 302"/>
                <a:gd name="T15" fmla="*/ 67 h 88"/>
                <a:gd name="T16" fmla="*/ 281 w 302"/>
                <a:gd name="T17" fmla="*/ 73 h 88"/>
                <a:gd name="T18" fmla="*/ 273 w 302"/>
                <a:gd name="T19" fmla="*/ 82 h 88"/>
                <a:gd name="T20" fmla="*/ 15 w 302"/>
                <a:gd name="T21" fmla="*/ 82 h 88"/>
                <a:gd name="T22" fmla="*/ 7 w 302"/>
                <a:gd name="T23" fmla="*/ 73 h 88"/>
                <a:gd name="T24" fmla="*/ 7 w 302"/>
                <a:gd name="T25" fmla="*/ 14 h 88"/>
                <a:gd name="T26" fmla="*/ 15 w 302"/>
                <a:gd name="T27" fmla="*/ 6 h 88"/>
                <a:gd name="T28" fmla="*/ 273 w 302"/>
                <a:gd name="T29" fmla="*/ 6 h 88"/>
                <a:gd name="T30" fmla="*/ 273 w 302"/>
                <a:gd name="T31" fmla="*/ 0 h 88"/>
                <a:gd name="T32" fmla="*/ 15 w 302"/>
                <a:gd name="T33" fmla="*/ 0 h 88"/>
                <a:gd name="T34" fmla="*/ 0 w 302"/>
                <a:gd name="T35" fmla="*/ 14 h 88"/>
                <a:gd name="T36" fmla="*/ 0 w 302"/>
                <a:gd name="T37" fmla="*/ 73 h 88"/>
                <a:gd name="T38" fmla="*/ 15 w 302"/>
                <a:gd name="T39" fmla="*/ 88 h 88"/>
                <a:gd name="T40" fmla="*/ 273 w 302"/>
                <a:gd name="T41" fmla="*/ 88 h 88"/>
                <a:gd name="T42" fmla="*/ 287 w 302"/>
                <a:gd name="T43" fmla="*/ 73 h 88"/>
                <a:gd name="T44" fmla="*/ 287 w 302"/>
                <a:gd name="T45" fmla="*/ 67 h 88"/>
                <a:gd name="T46" fmla="*/ 288 w 302"/>
                <a:gd name="T47" fmla="*/ 65 h 88"/>
                <a:gd name="T48" fmla="*/ 302 w 302"/>
                <a:gd name="T49" fmla="*/ 51 h 88"/>
                <a:gd name="T50" fmla="*/ 302 w 302"/>
                <a:gd name="T51" fmla="*/ 38 h 88"/>
                <a:gd name="T52" fmla="*/ 288 w 302"/>
                <a:gd name="T53" fmla="*/ 24 h 88"/>
                <a:gd name="T54" fmla="*/ 287 w 302"/>
                <a:gd name="T55" fmla="*/ 22 h 88"/>
                <a:gd name="T56" fmla="*/ 287 w 302"/>
                <a:gd name="T57" fmla="*/ 14 h 88"/>
                <a:gd name="T58" fmla="*/ 273 w 302"/>
                <a:gd name="T5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653"/>
            <p:cNvSpPr>
              <a:spLocks noChangeArrowheads="1"/>
            </p:cNvSpPr>
            <p:nvPr/>
          </p:nvSpPr>
          <p:spPr bwMode="auto">
            <a:xfrm>
              <a:off x="3654426" y="915988"/>
              <a:ext cx="187325" cy="177800"/>
            </a:xfrm>
            <a:prstGeom prst="rect">
              <a:avLst/>
            </a:prstGeom>
            <a:solidFill>
              <a:srgbClr val="CE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654"/>
            <p:cNvSpPr>
              <a:spLocks noChangeArrowheads="1"/>
            </p:cNvSpPr>
            <p:nvPr/>
          </p:nvSpPr>
          <p:spPr bwMode="auto">
            <a:xfrm>
              <a:off x="3854451" y="915988"/>
              <a:ext cx="190500" cy="177800"/>
            </a:xfrm>
            <a:prstGeom prst="rect">
              <a:avLst/>
            </a:prstGeom>
            <a:solidFill>
              <a:srgbClr val="CE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655"/>
            <p:cNvSpPr>
              <a:spLocks noChangeArrowheads="1"/>
            </p:cNvSpPr>
            <p:nvPr/>
          </p:nvSpPr>
          <p:spPr bwMode="auto">
            <a:xfrm>
              <a:off x="4057651" y="915988"/>
              <a:ext cx="187325" cy="177800"/>
            </a:xfrm>
            <a:prstGeom prst="rect">
              <a:avLst/>
            </a:prstGeom>
            <a:solidFill>
              <a:srgbClr val="CE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656"/>
            <p:cNvSpPr>
              <a:spLocks noChangeArrowheads="1"/>
            </p:cNvSpPr>
            <p:nvPr/>
          </p:nvSpPr>
          <p:spPr bwMode="auto">
            <a:xfrm>
              <a:off x="4257676" y="915988"/>
              <a:ext cx="190500" cy="177800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57"/>
            <p:cNvSpPr>
              <a:spLocks noEditPoints="1"/>
            </p:cNvSpPr>
            <p:nvPr/>
          </p:nvSpPr>
          <p:spPr bwMode="auto">
            <a:xfrm>
              <a:off x="3600451" y="1217613"/>
              <a:ext cx="958850" cy="279400"/>
            </a:xfrm>
            <a:custGeom>
              <a:avLst/>
              <a:gdLst>
                <a:gd name="T0" fmla="*/ 273 w 302"/>
                <a:gd name="T1" fmla="*/ 6 h 88"/>
                <a:gd name="T2" fmla="*/ 281 w 302"/>
                <a:gd name="T3" fmla="*/ 14 h 88"/>
                <a:gd name="T4" fmla="*/ 281 w 302"/>
                <a:gd name="T5" fmla="*/ 22 h 88"/>
                <a:gd name="T6" fmla="*/ 288 w 302"/>
                <a:gd name="T7" fmla="*/ 30 h 88"/>
                <a:gd name="T8" fmla="*/ 296 w 302"/>
                <a:gd name="T9" fmla="*/ 38 h 88"/>
                <a:gd name="T10" fmla="*/ 296 w 302"/>
                <a:gd name="T11" fmla="*/ 50 h 88"/>
                <a:gd name="T12" fmla="*/ 288 w 302"/>
                <a:gd name="T13" fmla="*/ 59 h 88"/>
                <a:gd name="T14" fmla="*/ 281 w 302"/>
                <a:gd name="T15" fmla="*/ 67 h 88"/>
                <a:gd name="T16" fmla="*/ 281 w 302"/>
                <a:gd name="T17" fmla="*/ 73 h 88"/>
                <a:gd name="T18" fmla="*/ 273 w 302"/>
                <a:gd name="T19" fmla="*/ 81 h 88"/>
                <a:gd name="T20" fmla="*/ 15 w 302"/>
                <a:gd name="T21" fmla="*/ 81 h 88"/>
                <a:gd name="T22" fmla="*/ 7 w 302"/>
                <a:gd name="T23" fmla="*/ 73 h 88"/>
                <a:gd name="T24" fmla="*/ 7 w 302"/>
                <a:gd name="T25" fmla="*/ 14 h 88"/>
                <a:gd name="T26" fmla="*/ 15 w 302"/>
                <a:gd name="T27" fmla="*/ 6 h 88"/>
                <a:gd name="T28" fmla="*/ 273 w 302"/>
                <a:gd name="T29" fmla="*/ 6 h 88"/>
                <a:gd name="T30" fmla="*/ 273 w 302"/>
                <a:gd name="T31" fmla="*/ 0 h 88"/>
                <a:gd name="T32" fmla="*/ 15 w 302"/>
                <a:gd name="T33" fmla="*/ 0 h 88"/>
                <a:gd name="T34" fmla="*/ 0 w 302"/>
                <a:gd name="T35" fmla="*/ 14 h 88"/>
                <a:gd name="T36" fmla="*/ 0 w 302"/>
                <a:gd name="T37" fmla="*/ 73 h 88"/>
                <a:gd name="T38" fmla="*/ 15 w 302"/>
                <a:gd name="T39" fmla="*/ 88 h 88"/>
                <a:gd name="T40" fmla="*/ 273 w 302"/>
                <a:gd name="T41" fmla="*/ 88 h 88"/>
                <a:gd name="T42" fmla="*/ 287 w 302"/>
                <a:gd name="T43" fmla="*/ 73 h 88"/>
                <a:gd name="T44" fmla="*/ 287 w 302"/>
                <a:gd name="T45" fmla="*/ 67 h 88"/>
                <a:gd name="T46" fmla="*/ 288 w 302"/>
                <a:gd name="T47" fmla="*/ 65 h 88"/>
                <a:gd name="T48" fmla="*/ 302 w 302"/>
                <a:gd name="T49" fmla="*/ 50 h 88"/>
                <a:gd name="T50" fmla="*/ 302 w 302"/>
                <a:gd name="T51" fmla="*/ 38 h 88"/>
                <a:gd name="T52" fmla="*/ 288 w 302"/>
                <a:gd name="T53" fmla="*/ 24 h 88"/>
                <a:gd name="T54" fmla="*/ 287 w 302"/>
                <a:gd name="T55" fmla="*/ 22 h 88"/>
                <a:gd name="T56" fmla="*/ 287 w 302"/>
                <a:gd name="T57" fmla="*/ 14 h 88"/>
                <a:gd name="T58" fmla="*/ 273 w 302"/>
                <a:gd name="T5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9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2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1"/>
                    <a:pt x="273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0" y="81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8"/>
                    <a:pt x="302" y="50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658"/>
            <p:cNvSpPr>
              <a:spLocks noChangeArrowheads="1"/>
            </p:cNvSpPr>
            <p:nvPr/>
          </p:nvSpPr>
          <p:spPr bwMode="auto">
            <a:xfrm>
              <a:off x="3654426" y="1268413"/>
              <a:ext cx="187325" cy="177800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659"/>
            <p:cNvSpPr>
              <a:spLocks noChangeArrowheads="1"/>
            </p:cNvSpPr>
            <p:nvPr/>
          </p:nvSpPr>
          <p:spPr bwMode="auto">
            <a:xfrm>
              <a:off x="3854451" y="1268413"/>
              <a:ext cx="190500" cy="177800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660"/>
            <p:cNvSpPr>
              <a:spLocks noChangeArrowheads="1"/>
            </p:cNvSpPr>
            <p:nvPr/>
          </p:nvSpPr>
          <p:spPr bwMode="auto">
            <a:xfrm>
              <a:off x="4057651" y="1268413"/>
              <a:ext cx="187325" cy="177800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661"/>
            <p:cNvSpPr>
              <a:spLocks noChangeArrowheads="1"/>
            </p:cNvSpPr>
            <p:nvPr/>
          </p:nvSpPr>
          <p:spPr bwMode="auto">
            <a:xfrm>
              <a:off x="4257676" y="1268413"/>
              <a:ext cx="190500" cy="177800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62"/>
            <p:cNvSpPr>
              <a:spLocks noEditPoints="1"/>
            </p:cNvSpPr>
            <p:nvPr/>
          </p:nvSpPr>
          <p:spPr bwMode="auto">
            <a:xfrm>
              <a:off x="3600451" y="1571625"/>
              <a:ext cx="958850" cy="279400"/>
            </a:xfrm>
            <a:custGeom>
              <a:avLst/>
              <a:gdLst>
                <a:gd name="T0" fmla="*/ 273 w 302"/>
                <a:gd name="T1" fmla="*/ 6 h 88"/>
                <a:gd name="T2" fmla="*/ 281 w 302"/>
                <a:gd name="T3" fmla="*/ 14 h 88"/>
                <a:gd name="T4" fmla="*/ 281 w 302"/>
                <a:gd name="T5" fmla="*/ 22 h 88"/>
                <a:gd name="T6" fmla="*/ 288 w 302"/>
                <a:gd name="T7" fmla="*/ 30 h 88"/>
                <a:gd name="T8" fmla="*/ 296 w 302"/>
                <a:gd name="T9" fmla="*/ 38 h 88"/>
                <a:gd name="T10" fmla="*/ 296 w 302"/>
                <a:gd name="T11" fmla="*/ 51 h 88"/>
                <a:gd name="T12" fmla="*/ 288 w 302"/>
                <a:gd name="T13" fmla="*/ 59 h 88"/>
                <a:gd name="T14" fmla="*/ 281 w 302"/>
                <a:gd name="T15" fmla="*/ 67 h 88"/>
                <a:gd name="T16" fmla="*/ 281 w 302"/>
                <a:gd name="T17" fmla="*/ 73 h 88"/>
                <a:gd name="T18" fmla="*/ 273 w 302"/>
                <a:gd name="T19" fmla="*/ 82 h 88"/>
                <a:gd name="T20" fmla="*/ 15 w 302"/>
                <a:gd name="T21" fmla="*/ 82 h 88"/>
                <a:gd name="T22" fmla="*/ 7 w 302"/>
                <a:gd name="T23" fmla="*/ 73 h 88"/>
                <a:gd name="T24" fmla="*/ 7 w 302"/>
                <a:gd name="T25" fmla="*/ 14 h 88"/>
                <a:gd name="T26" fmla="*/ 15 w 302"/>
                <a:gd name="T27" fmla="*/ 6 h 88"/>
                <a:gd name="T28" fmla="*/ 273 w 302"/>
                <a:gd name="T29" fmla="*/ 6 h 88"/>
                <a:gd name="T30" fmla="*/ 273 w 302"/>
                <a:gd name="T31" fmla="*/ 0 h 88"/>
                <a:gd name="T32" fmla="*/ 15 w 302"/>
                <a:gd name="T33" fmla="*/ 0 h 88"/>
                <a:gd name="T34" fmla="*/ 0 w 302"/>
                <a:gd name="T35" fmla="*/ 14 h 88"/>
                <a:gd name="T36" fmla="*/ 0 w 302"/>
                <a:gd name="T37" fmla="*/ 73 h 88"/>
                <a:gd name="T38" fmla="*/ 15 w 302"/>
                <a:gd name="T39" fmla="*/ 88 h 88"/>
                <a:gd name="T40" fmla="*/ 273 w 302"/>
                <a:gd name="T41" fmla="*/ 88 h 88"/>
                <a:gd name="T42" fmla="*/ 287 w 302"/>
                <a:gd name="T43" fmla="*/ 73 h 88"/>
                <a:gd name="T44" fmla="*/ 287 w 302"/>
                <a:gd name="T45" fmla="*/ 67 h 88"/>
                <a:gd name="T46" fmla="*/ 288 w 302"/>
                <a:gd name="T47" fmla="*/ 65 h 88"/>
                <a:gd name="T48" fmla="*/ 302 w 302"/>
                <a:gd name="T49" fmla="*/ 51 h 88"/>
                <a:gd name="T50" fmla="*/ 302 w 302"/>
                <a:gd name="T51" fmla="*/ 38 h 88"/>
                <a:gd name="T52" fmla="*/ 288 w 302"/>
                <a:gd name="T53" fmla="*/ 24 h 88"/>
                <a:gd name="T54" fmla="*/ 287 w 302"/>
                <a:gd name="T55" fmla="*/ 22 h 88"/>
                <a:gd name="T56" fmla="*/ 287 w 302"/>
                <a:gd name="T57" fmla="*/ 14 h 88"/>
                <a:gd name="T58" fmla="*/ 273 w 302"/>
                <a:gd name="T5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663"/>
            <p:cNvSpPr>
              <a:spLocks noChangeArrowheads="1"/>
            </p:cNvSpPr>
            <p:nvPr/>
          </p:nvSpPr>
          <p:spPr bwMode="auto">
            <a:xfrm>
              <a:off x="3654426" y="1622425"/>
              <a:ext cx="187325" cy="177800"/>
            </a:xfrm>
            <a:prstGeom prst="rect">
              <a:avLst/>
            </a:prstGeom>
            <a:solidFill>
              <a:srgbClr val="ED5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664"/>
            <p:cNvSpPr>
              <a:spLocks noChangeArrowheads="1"/>
            </p:cNvSpPr>
            <p:nvPr/>
          </p:nvSpPr>
          <p:spPr bwMode="auto">
            <a:xfrm>
              <a:off x="3854451" y="1622425"/>
              <a:ext cx="190500" cy="177800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665"/>
            <p:cNvSpPr>
              <a:spLocks noChangeArrowheads="1"/>
            </p:cNvSpPr>
            <p:nvPr/>
          </p:nvSpPr>
          <p:spPr bwMode="auto">
            <a:xfrm>
              <a:off x="4057651" y="1622425"/>
              <a:ext cx="187325" cy="177800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666"/>
            <p:cNvSpPr>
              <a:spLocks noChangeArrowheads="1"/>
            </p:cNvSpPr>
            <p:nvPr/>
          </p:nvSpPr>
          <p:spPr bwMode="auto">
            <a:xfrm>
              <a:off x="4257676" y="1622425"/>
              <a:ext cx="190500" cy="177800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60"/>
          <p:cNvSpPr>
            <a:spLocks/>
          </p:cNvSpPr>
          <p:nvPr/>
        </p:nvSpPr>
        <p:spPr bwMode="auto">
          <a:xfrm>
            <a:off x="783743" y="4922081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16895" y="5721682"/>
            <a:ext cx="61658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击图表，可以修改数据比例；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可根据具体应用增加表示类别的文字或图标。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451435" y="5081366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0" name="等腰三角形 49"/>
          <p:cNvSpPr/>
          <p:nvPr/>
        </p:nvSpPr>
        <p:spPr>
          <a:xfrm rot="16200000">
            <a:off x="1376803" y="5148910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380124" y="3195000"/>
            <a:ext cx="324000" cy="468000"/>
            <a:chOff x="6132513" y="3142472"/>
            <a:chExt cx="469514" cy="573056"/>
          </a:xfrm>
          <a:solidFill>
            <a:srgbClr val="00A0E9"/>
          </a:solidFill>
        </p:grpSpPr>
        <p:sp>
          <p:nvSpPr>
            <p:cNvPr id="51" name="燕尾形 50"/>
            <p:cNvSpPr/>
            <p:nvPr/>
          </p:nvSpPr>
          <p:spPr>
            <a:xfrm>
              <a:off x="6132513" y="3142472"/>
              <a:ext cx="284329" cy="5730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6317698" y="3142472"/>
              <a:ext cx="284329" cy="5730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443193" y="1192087"/>
            <a:ext cx="221958" cy="455870"/>
            <a:chOff x="5024901" y="1727200"/>
            <a:chExt cx="221958" cy="455870"/>
          </a:xfrm>
        </p:grpSpPr>
        <p:sp>
          <p:nvSpPr>
            <p:cNvPr id="64" name="矩形 63"/>
            <p:cNvSpPr/>
            <p:nvPr/>
          </p:nvSpPr>
          <p:spPr>
            <a:xfrm>
              <a:off x="5044440" y="1727200"/>
              <a:ext cx="182880" cy="455870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5024901" y="1727200"/>
              <a:ext cx="221958" cy="4558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3718482" y="13045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创意来源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3443193" y="1647957"/>
            <a:ext cx="1383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</p:spTree>
    <p:extLst>
      <p:ext uri="{BB962C8B-B14F-4D97-AF65-F5344CB8AC3E}">
        <p14:creationId xmlns:p14="http://schemas.microsoft.com/office/powerpoint/2010/main" val="36966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11"/>
          <p:cNvSpPr>
            <a:spLocks/>
          </p:cNvSpPr>
          <p:nvPr/>
        </p:nvSpPr>
        <p:spPr bwMode="auto">
          <a:xfrm>
            <a:off x="9960937" y="2017063"/>
            <a:ext cx="1494944" cy="913173"/>
          </a:xfrm>
          <a:custGeom>
            <a:avLst/>
            <a:gdLst>
              <a:gd name="T0" fmla="*/ 1642 w 1642"/>
              <a:gd name="T1" fmla="*/ 219 h 1003"/>
              <a:gd name="T2" fmla="*/ 1230 w 1642"/>
              <a:gd name="T3" fmla="*/ 110 h 1003"/>
              <a:gd name="T4" fmla="*/ 821 w 1642"/>
              <a:gd name="T5" fmla="*/ 0 h 1003"/>
              <a:gd name="T6" fmla="*/ 412 w 1642"/>
              <a:gd name="T7" fmla="*/ 110 h 1003"/>
              <a:gd name="T8" fmla="*/ 0 w 1642"/>
              <a:gd name="T9" fmla="*/ 219 h 1003"/>
              <a:gd name="T10" fmla="*/ 0 w 1642"/>
              <a:gd name="T11" fmla="*/ 219 h 1003"/>
              <a:gd name="T12" fmla="*/ 0 w 1642"/>
              <a:gd name="T13" fmla="*/ 1003 h 1003"/>
              <a:gd name="T14" fmla="*/ 1642 w 1642"/>
              <a:gd name="T15" fmla="*/ 1003 h 1003"/>
              <a:gd name="T16" fmla="*/ 1642 w 1642"/>
              <a:gd name="T17" fmla="*/ 219 h 1003"/>
              <a:gd name="T18" fmla="*/ 1642 w 1642"/>
              <a:gd name="T19" fmla="*/ 219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2" h="1003">
                <a:moveTo>
                  <a:pt x="1642" y="219"/>
                </a:moveTo>
                <a:lnTo>
                  <a:pt x="1230" y="110"/>
                </a:lnTo>
                <a:lnTo>
                  <a:pt x="821" y="0"/>
                </a:lnTo>
                <a:lnTo>
                  <a:pt x="412" y="110"/>
                </a:lnTo>
                <a:lnTo>
                  <a:pt x="0" y="219"/>
                </a:lnTo>
                <a:lnTo>
                  <a:pt x="0" y="219"/>
                </a:lnTo>
                <a:lnTo>
                  <a:pt x="0" y="1003"/>
                </a:lnTo>
                <a:lnTo>
                  <a:pt x="1642" y="1003"/>
                </a:lnTo>
                <a:lnTo>
                  <a:pt x="1642" y="219"/>
                </a:lnTo>
                <a:lnTo>
                  <a:pt x="1642" y="219"/>
                </a:lnTo>
                <a:close/>
              </a:path>
            </a:pathLst>
          </a:custGeom>
          <a:solidFill>
            <a:srgbClr val="79C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146"/>
          <p:cNvSpPr>
            <a:spLocks/>
          </p:cNvSpPr>
          <p:nvPr/>
        </p:nvSpPr>
        <p:spPr bwMode="auto">
          <a:xfrm>
            <a:off x="9960937" y="3053144"/>
            <a:ext cx="1494944" cy="562653"/>
          </a:xfrm>
          <a:custGeom>
            <a:avLst/>
            <a:gdLst>
              <a:gd name="T0" fmla="*/ 0 w 1642"/>
              <a:gd name="T1" fmla="*/ 0 h 618"/>
              <a:gd name="T2" fmla="*/ 0 w 1642"/>
              <a:gd name="T3" fmla="*/ 399 h 618"/>
              <a:gd name="T4" fmla="*/ 0 w 1642"/>
              <a:gd name="T5" fmla="*/ 399 h 618"/>
              <a:gd name="T6" fmla="*/ 412 w 1642"/>
              <a:gd name="T7" fmla="*/ 509 h 618"/>
              <a:gd name="T8" fmla="*/ 821 w 1642"/>
              <a:gd name="T9" fmla="*/ 618 h 618"/>
              <a:gd name="T10" fmla="*/ 1230 w 1642"/>
              <a:gd name="T11" fmla="*/ 509 h 618"/>
              <a:gd name="T12" fmla="*/ 1642 w 1642"/>
              <a:gd name="T13" fmla="*/ 399 h 618"/>
              <a:gd name="T14" fmla="*/ 1642 w 1642"/>
              <a:gd name="T15" fmla="*/ 399 h 618"/>
              <a:gd name="T16" fmla="*/ 1642 w 1642"/>
              <a:gd name="T17" fmla="*/ 0 h 618"/>
              <a:gd name="T18" fmla="*/ 0 w 1642"/>
              <a:gd name="T19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42" h="618">
                <a:moveTo>
                  <a:pt x="0" y="0"/>
                </a:moveTo>
                <a:lnTo>
                  <a:pt x="0" y="399"/>
                </a:lnTo>
                <a:lnTo>
                  <a:pt x="0" y="399"/>
                </a:lnTo>
                <a:lnTo>
                  <a:pt x="412" y="509"/>
                </a:lnTo>
                <a:lnTo>
                  <a:pt x="821" y="618"/>
                </a:lnTo>
                <a:lnTo>
                  <a:pt x="1230" y="509"/>
                </a:lnTo>
                <a:lnTo>
                  <a:pt x="1642" y="399"/>
                </a:lnTo>
                <a:lnTo>
                  <a:pt x="1642" y="399"/>
                </a:lnTo>
                <a:lnTo>
                  <a:pt x="1642" y="0"/>
                </a:lnTo>
                <a:lnTo>
                  <a:pt x="0" y="0"/>
                </a:lnTo>
                <a:close/>
              </a:path>
            </a:pathLst>
          </a:custGeom>
          <a:solidFill>
            <a:srgbClr val="E37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268395113"/>
              </p:ext>
            </p:extLst>
          </p:nvPr>
        </p:nvGraphicFramePr>
        <p:xfrm>
          <a:off x="3000077" y="-15905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1" name="Freeform 60"/>
          <p:cNvSpPr>
            <a:spLocks/>
          </p:cNvSpPr>
          <p:nvPr/>
        </p:nvSpPr>
        <p:spPr bwMode="auto">
          <a:xfrm>
            <a:off x="783743" y="3615797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文本框 311"/>
          <p:cNvSpPr txBox="1"/>
          <p:nvPr/>
        </p:nvSpPr>
        <p:spPr>
          <a:xfrm>
            <a:off x="716895" y="4415398"/>
            <a:ext cx="6165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图由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形图表直接设置；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可调整数据比例；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可以辅助文字加以说明；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如需修改颜色，请在右图修改然后粘贴到图表上即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可；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若不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会上述操作，请参阅布衣公子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流行图表设置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3" name="圆角矩形 312"/>
          <p:cNvSpPr/>
          <p:nvPr/>
        </p:nvSpPr>
        <p:spPr>
          <a:xfrm>
            <a:off x="1451435" y="3775082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简要说明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4" name="等腰三角形 313"/>
          <p:cNvSpPr/>
          <p:nvPr/>
        </p:nvSpPr>
        <p:spPr>
          <a:xfrm rot="16200000">
            <a:off x="1376803" y="3842626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</p:spTree>
    <p:extLst>
      <p:ext uri="{BB962C8B-B14F-4D97-AF65-F5344CB8AC3E}">
        <p14:creationId xmlns:p14="http://schemas.microsoft.com/office/powerpoint/2010/main" val="7483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"/>
          <p:cNvGrpSpPr>
            <a:grpSpLocks noChangeAspect="1"/>
          </p:cNvGrpSpPr>
          <p:nvPr/>
        </p:nvGrpSpPr>
        <p:grpSpPr bwMode="auto">
          <a:xfrm>
            <a:off x="3296946" y="1910150"/>
            <a:ext cx="8278802" cy="4267214"/>
            <a:chOff x="211" y="703"/>
            <a:chExt cx="5215" cy="2688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1" y="709"/>
              <a:ext cx="5215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211" y="703"/>
              <a:ext cx="161" cy="75"/>
            </a:xfrm>
            <a:custGeom>
              <a:avLst/>
              <a:gdLst>
                <a:gd name="T0" fmla="*/ 3 w 28"/>
                <a:gd name="T1" fmla="*/ 13 h 13"/>
                <a:gd name="T2" fmla="*/ 6 w 28"/>
                <a:gd name="T3" fmla="*/ 13 h 13"/>
                <a:gd name="T4" fmla="*/ 6 w 28"/>
                <a:gd name="T5" fmla="*/ 0 h 13"/>
                <a:gd name="T6" fmla="*/ 4 w 28"/>
                <a:gd name="T7" fmla="*/ 0 h 13"/>
                <a:gd name="T8" fmla="*/ 0 w 28"/>
                <a:gd name="T9" fmla="*/ 3 h 13"/>
                <a:gd name="T10" fmla="*/ 1 w 28"/>
                <a:gd name="T11" fmla="*/ 5 h 13"/>
                <a:gd name="T12" fmla="*/ 3 w 28"/>
                <a:gd name="T13" fmla="*/ 3 h 13"/>
                <a:gd name="T14" fmla="*/ 3 w 28"/>
                <a:gd name="T15" fmla="*/ 13 h 13"/>
                <a:gd name="T16" fmla="*/ 10 w 28"/>
                <a:gd name="T17" fmla="*/ 11 h 13"/>
                <a:gd name="T18" fmla="*/ 14 w 28"/>
                <a:gd name="T19" fmla="*/ 13 h 13"/>
                <a:gd name="T20" fmla="*/ 17 w 28"/>
                <a:gd name="T21" fmla="*/ 11 h 13"/>
                <a:gd name="T22" fmla="*/ 18 w 28"/>
                <a:gd name="T23" fmla="*/ 7 h 13"/>
                <a:gd name="T24" fmla="*/ 17 w 28"/>
                <a:gd name="T25" fmla="*/ 2 h 13"/>
                <a:gd name="T26" fmla="*/ 14 w 28"/>
                <a:gd name="T27" fmla="*/ 0 h 13"/>
                <a:gd name="T28" fmla="*/ 10 w 28"/>
                <a:gd name="T29" fmla="*/ 2 h 13"/>
                <a:gd name="T30" fmla="*/ 9 w 28"/>
                <a:gd name="T31" fmla="*/ 7 h 13"/>
                <a:gd name="T32" fmla="*/ 10 w 28"/>
                <a:gd name="T33" fmla="*/ 11 h 13"/>
                <a:gd name="T34" fmla="*/ 14 w 28"/>
                <a:gd name="T35" fmla="*/ 11 h 13"/>
                <a:gd name="T36" fmla="*/ 12 w 28"/>
                <a:gd name="T37" fmla="*/ 7 h 13"/>
                <a:gd name="T38" fmla="*/ 14 w 28"/>
                <a:gd name="T39" fmla="*/ 2 h 13"/>
                <a:gd name="T40" fmla="*/ 15 w 28"/>
                <a:gd name="T41" fmla="*/ 7 h 13"/>
                <a:gd name="T42" fmla="*/ 14 w 28"/>
                <a:gd name="T43" fmla="*/ 11 h 13"/>
                <a:gd name="T44" fmla="*/ 21 w 28"/>
                <a:gd name="T45" fmla="*/ 11 h 13"/>
                <a:gd name="T46" fmla="*/ 24 w 28"/>
                <a:gd name="T47" fmla="*/ 13 h 13"/>
                <a:gd name="T48" fmla="*/ 27 w 28"/>
                <a:gd name="T49" fmla="*/ 11 h 13"/>
                <a:gd name="T50" fmla="*/ 28 w 28"/>
                <a:gd name="T51" fmla="*/ 7 h 13"/>
                <a:gd name="T52" fmla="*/ 27 w 28"/>
                <a:gd name="T53" fmla="*/ 2 h 13"/>
                <a:gd name="T54" fmla="*/ 24 w 28"/>
                <a:gd name="T55" fmla="*/ 0 h 13"/>
                <a:gd name="T56" fmla="*/ 20 w 28"/>
                <a:gd name="T57" fmla="*/ 2 h 13"/>
                <a:gd name="T58" fmla="*/ 19 w 28"/>
                <a:gd name="T59" fmla="*/ 7 h 13"/>
                <a:gd name="T60" fmla="*/ 21 w 28"/>
                <a:gd name="T61" fmla="*/ 11 h 13"/>
                <a:gd name="T62" fmla="*/ 24 w 28"/>
                <a:gd name="T63" fmla="*/ 11 h 13"/>
                <a:gd name="T64" fmla="*/ 22 w 28"/>
                <a:gd name="T65" fmla="*/ 7 h 13"/>
                <a:gd name="T66" fmla="*/ 24 w 28"/>
                <a:gd name="T67" fmla="*/ 2 h 13"/>
                <a:gd name="T68" fmla="*/ 26 w 28"/>
                <a:gd name="T69" fmla="*/ 7 h 13"/>
                <a:gd name="T70" fmla="*/ 24 w 28"/>
                <a:gd name="T7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13">
                  <a:moveTo>
                    <a:pt x="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10" y="11"/>
                  </a:moveTo>
                  <a:cubicBezTo>
                    <a:pt x="11" y="12"/>
                    <a:pt x="12" y="13"/>
                    <a:pt x="14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8" y="10"/>
                    <a:pt x="18" y="9"/>
                    <a:pt x="18" y="7"/>
                  </a:cubicBezTo>
                  <a:cubicBezTo>
                    <a:pt x="18" y="4"/>
                    <a:pt x="18" y="3"/>
                    <a:pt x="17" y="2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9" y="4"/>
                    <a:pt x="9" y="7"/>
                  </a:cubicBezTo>
                  <a:cubicBezTo>
                    <a:pt x="9" y="9"/>
                    <a:pt x="9" y="10"/>
                    <a:pt x="10" y="11"/>
                  </a:cubicBezTo>
                  <a:close/>
                  <a:moveTo>
                    <a:pt x="14" y="11"/>
                  </a:moveTo>
                  <a:cubicBezTo>
                    <a:pt x="12" y="11"/>
                    <a:pt x="12" y="10"/>
                    <a:pt x="12" y="7"/>
                  </a:cubicBezTo>
                  <a:cubicBezTo>
                    <a:pt x="12" y="3"/>
                    <a:pt x="12" y="2"/>
                    <a:pt x="14" y="2"/>
                  </a:cubicBezTo>
                  <a:cubicBezTo>
                    <a:pt x="15" y="2"/>
                    <a:pt x="15" y="3"/>
                    <a:pt x="15" y="7"/>
                  </a:cubicBezTo>
                  <a:cubicBezTo>
                    <a:pt x="15" y="10"/>
                    <a:pt x="15" y="11"/>
                    <a:pt x="14" y="11"/>
                  </a:cubicBezTo>
                  <a:close/>
                  <a:moveTo>
                    <a:pt x="21" y="11"/>
                  </a:moveTo>
                  <a:cubicBezTo>
                    <a:pt x="21" y="12"/>
                    <a:pt x="23" y="13"/>
                    <a:pt x="24" y="13"/>
                  </a:cubicBezTo>
                  <a:cubicBezTo>
                    <a:pt x="25" y="13"/>
                    <a:pt x="27" y="12"/>
                    <a:pt x="27" y="11"/>
                  </a:cubicBezTo>
                  <a:cubicBezTo>
                    <a:pt x="28" y="10"/>
                    <a:pt x="28" y="9"/>
                    <a:pt x="28" y="7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19" y="4"/>
                    <a:pt x="19" y="7"/>
                  </a:cubicBezTo>
                  <a:cubicBezTo>
                    <a:pt x="19" y="9"/>
                    <a:pt x="20" y="10"/>
                    <a:pt x="21" y="11"/>
                  </a:cubicBezTo>
                  <a:close/>
                  <a:moveTo>
                    <a:pt x="24" y="11"/>
                  </a:moveTo>
                  <a:cubicBezTo>
                    <a:pt x="23" y="11"/>
                    <a:pt x="22" y="10"/>
                    <a:pt x="22" y="7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5" y="2"/>
                    <a:pt x="26" y="3"/>
                    <a:pt x="26" y="7"/>
                  </a:cubicBezTo>
                  <a:cubicBezTo>
                    <a:pt x="26" y="10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234" y="1227"/>
              <a:ext cx="109" cy="75"/>
            </a:xfrm>
            <a:custGeom>
              <a:avLst/>
              <a:gdLst>
                <a:gd name="T0" fmla="*/ 0 w 19"/>
                <a:gd name="T1" fmla="*/ 9 h 13"/>
                <a:gd name="T2" fmla="*/ 5 w 19"/>
                <a:gd name="T3" fmla="*/ 13 h 13"/>
                <a:gd name="T4" fmla="*/ 8 w 19"/>
                <a:gd name="T5" fmla="*/ 12 h 13"/>
                <a:gd name="T6" fmla="*/ 9 w 19"/>
                <a:gd name="T7" fmla="*/ 9 h 13"/>
                <a:gd name="T8" fmla="*/ 7 w 19"/>
                <a:gd name="T9" fmla="*/ 6 h 13"/>
                <a:gd name="T10" fmla="*/ 9 w 19"/>
                <a:gd name="T11" fmla="*/ 3 h 13"/>
                <a:gd name="T12" fmla="*/ 5 w 19"/>
                <a:gd name="T13" fmla="*/ 0 h 13"/>
                <a:gd name="T14" fmla="*/ 0 w 19"/>
                <a:gd name="T15" fmla="*/ 3 h 13"/>
                <a:gd name="T16" fmla="*/ 3 w 19"/>
                <a:gd name="T17" fmla="*/ 6 h 13"/>
                <a:gd name="T18" fmla="*/ 0 w 19"/>
                <a:gd name="T19" fmla="*/ 9 h 13"/>
                <a:gd name="T20" fmla="*/ 4 w 19"/>
                <a:gd name="T21" fmla="*/ 4 h 13"/>
                <a:gd name="T22" fmla="*/ 3 w 19"/>
                <a:gd name="T23" fmla="*/ 3 h 13"/>
                <a:gd name="T24" fmla="*/ 5 w 19"/>
                <a:gd name="T25" fmla="*/ 1 h 13"/>
                <a:gd name="T26" fmla="*/ 6 w 19"/>
                <a:gd name="T27" fmla="*/ 3 h 13"/>
                <a:gd name="T28" fmla="*/ 5 w 19"/>
                <a:gd name="T29" fmla="*/ 5 h 13"/>
                <a:gd name="T30" fmla="*/ 5 w 19"/>
                <a:gd name="T31" fmla="*/ 5 h 13"/>
                <a:gd name="T32" fmla="*/ 4 w 19"/>
                <a:gd name="T33" fmla="*/ 4 h 13"/>
                <a:gd name="T34" fmla="*/ 3 w 19"/>
                <a:gd name="T35" fmla="*/ 9 h 13"/>
                <a:gd name="T36" fmla="*/ 4 w 19"/>
                <a:gd name="T37" fmla="*/ 7 h 13"/>
                <a:gd name="T38" fmla="*/ 4 w 19"/>
                <a:gd name="T39" fmla="*/ 7 h 13"/>
                <a:gd name="T40" fmla="*/ 7 w 19"/>
                <a:gd name="T41" fmla="*/ 9 h 13"/>
                <a:gd name="T42" fmla="*/ 5 w 19"/>
                <a:gd name="T43" fmla="*/ 11 h 13"/>
                <a:gd name="T44" fmla="*/ 3 w 19"/>
                <a:gd name="T45" fmla="*/ 9 h 13"/>
                <a:gd name="T46" fmla="*/ 12 w 19"/>
                <a:gd name="T47" fmla="*/ 11 h 13"/>
                <a:gd name="T48" fmla="*/ 15 w 19"/>
                <a:gd name="T49" fmla="*/ 13 h 13"/>
                <a:gd name="T50" fmla="*/ 18 w 19"/>
                <a:gd name="T51" fmla="*/ 11 h 13"/>
                <a:gd name="T52" fmla="*/ 19 w 19"/>
                <a:gd name="T53" fmla="*/ 6 h 13"/>
                <a:gd name="T54" fmla="*/ 19 w 19"/>
                <a:gd name="T55" fmla="*/ 2 h 13"/>
                <a:gd name="T56" fmla="*/ 15 w 19"/>
                <a:gd name="T57" fmla="*/ 0 h 13"/>
                <a:gd name="T58" fmla="*/ 11 w 19"/>
                <a:gd name="T59" fmla="*/ 2 h 13"/>
                <a:gd name="T60" fmla="*/ 11 w 19"/>
                <a:gd name="T61" fmla="*/ 6 h 13"/>
                <a:gd name="T62" fmla="*/ 12 w 19"/>
                <a:gd name="T63" fmla="*/ 11 h 13"/>
                <a:gd name="T64" fmla="*/ 15 w 19"/>
                <a:gd name="T65" fmla="*/ 11 h 13"/>
                <a:gd name="T66" fmla="*/ 13 w 19"/>
                <a:gd name="T67" fmla="*/ 6 h 13"/>
                <a:gd name="T68" fmla="*/ 15 w 19"/>
                <a:gd name="T69" fmla="*/ 2 h 13"/>
                <a:gd name="T70" fmla="*/ 17 w 19"/>
                <a:gd name="T71" fmla="*/ 6 h 13"/>
                <a:gd name="T72" fmla="*/ 15 w 19"/>
                <a:gd name="T7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cubicBezTo>
                    <a:pt x="0" y="11"/>
                    <a:pt x="2" y="13"/>
                    <a:pt x="5" y="13"/>
                  </a:cubicBezTo>
                  <a:cubicBezTo>
                    <a:pt x="6" y="13"/>
                    <a:pt x="7" y="13"/>
                    <a:pt x="8" y="12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9" y="7"/>
                    <a:pt x="8" y="6"/>
                    <a:pt x="7" y="6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" y="6"/>
                    <a:pt x="0" y="7"/>
                    <a:pt x="0" y="9"/>
                  </a:cubicBezTo>
                  <a:close/>
                  <a:moveTo>
                    <a:pt x="4" y="4"/>
                  </a:move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4"/>
                  </a:cubicBezTo>
                  <a:close/>
                  <a:moveTo>
                    <a:pt x="3" y="9"/>
                  </a:move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4" y="11"/>
                    <a:pt x="3" y="10"/>
                    <a:pt x="3" y="9"/>
                  </a:cubicBezTo>
                  <a:close/>
                  <a:moveTo>
                    <a:pt x="12" y="11"/>
                  </a:moveTo>
                  <a:cubicBezTo>
                    <a:pt x="12" y="12"/>
                    <a:pt x="14" y="13"/>
                    <a:pt x="15" y="13"/>
                  </a:cubicBezTo>
                  <a:cubicBezTo>
                    <a:pt x="16" y="13"/>
                    <a:pt x="18" y="12"/>
                    <a:pt x="18" y="11"/>
                  </a:cubicBezTo>
                  <a:cubicBezTo>
                    <a:pt x="19" y="10"/>
                    <a:pt x="19" y="9"/>
                    <a:pt x="19" y="6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2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9"/>
                    <a:pt x="11" y="10"/>
                    <a:pt x="12" y="11"/>
                  </a:cubicBezTo>
                  <a:close/>
                  <a:moveTo>
                    <a:pt x="15" y="11"/>
                  </a:moveTo>
                  <a:cubicBezTo>
                    <a:pt x="14" y="11"/>
                    <a:pt x="13" y="9"/>
                    <a:pt x="13" y="6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16" y="2"/>
                    <a:pt x="17" y="3"/>
                    <a:pt x="17" y="6"/>
                  </a:cubicBezTo>
                  <a:cubicBezTo>
                    <a:pt x="17" y="9"/>
                    <a:pt x="16" y="11"/>
                    <a:pt x="15" y="11"/>
                  </a:cubicBez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"/>
            <p:cNvSpPr>
              <a:spLocks noEditPoints="1"/>
            </p:cNvSpPr>
            <p:nvPr/>
          </p:nvSpPr>
          <p:spPr bwMode="auto">
            <a:xfrm>
              <a:off x="234" y="1751"/>
              <a:ext cx="109" cy="74"/>
            </a:xfrm>
            <a:custGeom>
              <a:avLst/>
              <a:gdLst>
                <a:gd name="T0" fmla="*/ 8 w 19"/>
                <a:gd name="T1" fmla="*/ 0 h 13"/>
                <a:gd name="T2" fmla="*/ 6 w 19"/>
                <a:gd name="T3" fmla="*/ 0 h 13"/>
                <a:gd name="T4" fmla="*/ 0 w 19"/>
                <a:gd name="T5" fmla="*/ 7 h 13"/>
                <a:gd name="T6" fmla="*/ 5 w 19"/>
                <a:gd name="T7" fmla="*/ 13 h 13"/>
                <a:gd name="T8" fmla="*/ 9 w 19"/>
                <a:gd name="T9" fmla="*/ 9 h 13"/>
                <a:gd name="T10" fmla="*/ 5 w 19"/>
                <a:gd name="T11" fmla="*/ 5 h 13"/>
                <a:gd name="T12" fmla="*/ 3 w 19"/>
                <a:gd name="T13" fmla="*/ 6 h 13"/>
                <a:gd name="T14" fmla="*/ 6 w 19"/>
                <a:gd name="T15" fmla="*/ 2 h 13"/>
                <a:gd name="T16" fmla="*/ 8 w 19"/>
                <a:gd name="T17" fmla="*/ 2 h 13"/>
                <a:gd name="T18" fmla="*/ 8 w 19"/>
                <a:gd name="T19" fmla="*/ 0 h 13"/>
                <a:gd name="T20" fmla="*/ 3 w 19"/>
                <a:gd name="T21" fmla="*/ 9 h 13"/>
                <a:gd name="T22" fmla="*/ 5 w 19"/>
                <a:gd name="T23" fmla="*/ 7 h 13"/>
                <a:gd name="T24" fmla="*/ 7 w 19"/>
                <a:gd name="T25" fmla="*/ 9 h 13"/>
                <a:gd name="T26" fmla="*/ 5 w 19"/>
                <a:gd name="T27" fmla="*/ 11 h 13"/>
                <a:gd name="T28" fmla="*/ 3 w 19"/>
                <a:gd name="T29" fmla="*/ 9 h 13"/>
                <a:gd name="T30" fmla="*/ 12 w 19"/>
                <a:gd name="T31" fmla="*/ 12 h 13"/>
                <a:gd name="T32" fmla="*/ 15 w 19"/>
                <a:gd name="T33" fmla="*/ 13 h 13"/>
                <a:gd name="T34" fmla="*/ 18 w 19"/>
                <a:gd name="T35" fmla="*/ 12 h 13"/>
                <a:gd name="T36" fmla="*/ 19 w 19"/>
                <a:gd name="T37" fmla="*/ 7 h 13"/>
                <a:gd name="T38" fmla="*/ 19 w 19"/>
                <a:gd name="T39" fmla="*/ 2 h 13"/>
                <a:gd name="T40" fmla="*/ 15 w 19"/>
                <a:gd name="T41" fmla="*/ 0 h 13"/>
                <a:gd name="T42" fmla="*/ 11 w 19"/>
                <a:gd name="T43" fmla="*/ 2 h 13"/>
                <a:gd name="T44" fmla="*/ 11 w 19"/>
                <a:gd name="T45" fmla="*/ 7 h 13"/>
                <a:gd name="T46" fmla="*/ 12 w 19"/>
                <a:gd name="T47" fmla="*/ 12 h 13"/>
                <a:gd name="T48" fmla="*/ 15 w 19"/>
                <a:gd name="T49" fmla="*/ 11 h 13"/>
                <a:gd name="T50" fmla="*/ 13 w 19"/>
                <a:gd name="T51" fmla="*/ 7 h 13"/>
                <a:gd name="T52" fmla="*/ 15 w 19"/>
                <a:gd name="T53" fmla="*/ 2 h 13"/>
                <a:gd name="T54" fmla="*/ 17 w 19"/>
                <a:gd name="T55" fmla="*/ 7 h 13"/>
                <a:gd name="T56" fmla="*/ 15 w 19"/>
                <a:gd name="T5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3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7" y="13"/>
                    <a:pt x="9" y="12"/>
                    <a:pt x="9" y="9"/>
                  </a:cubicBezTo>
                  <a:cubicBezTo>
                    <a:pt x="9" y="6"/>
                    <a:pt x="8" y="5"/>
                    <a:pt x="5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3"/>
                    <a:pt x="4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3" y="9"/>
                  </a:moveTo>
                  <a:cubicBezTo>
                    <a:pt x="3" y="7"/>
                    <a:pt x="4" y="7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4" y="11"/>
                    <a:pt x="3" y="10"/>
                    <a:pt x="3" y="9"/>
                  </a:cubicBezTo>
                  <a:close/>
                  <a:moveTo>
                    <a:pt x="12" y="12"/>
                  </a:moveTo>
                  <a:cubicBezTo>
                    <a:pt x="12" y="13"/>
                    <a:pt x="14" y="13"/>
                    <a:pt x="15" y="13"/>
                  </a:cubicBezTo>
                  <a:cubicBezTo>
                    <a:pt x="16" y="13"/>
                    <a:pt x="18" y="13"/>
                    <a:pt x="18" y="12"/>
                  </a:cubicBezTo>
                  <a:cubicBezTo>
                    <a:pt x="19" y="10"/>
                    <a:pt x="19" y="9"/>
                    <a:pt x="19" y="7"/>
                  </a:cubicBezTo>
                  <a:cubicBezTo>
                    <a:pt x="19" y="5"/>
                    <a:pt x="19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2" y="12"/>
                  </a:cubicBezTo>
                  <a:close/>
                  <a:moveTo>
                    <a:pt x="15" y="11"/>
                  </a:moveTo>
                  <a:cubicBezTo>
                    <a:pt x="14" y="11"/>
                    <a:pt x="13" y="10"/>
                    <a:pt x="13" y="7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16" y="2"/>
                    <a:pt x="17" y="3"/>
                    <a:pt x="17" y="7"/>
                  </a:cubicBezTo>
                  <a:cubicBezTo>
                    <a:pt x="17" y="10"/>
                    <a:pt x="16" y="11"/>
                    <a:pt x="15" y="11"/>
                  </a:cubicBez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234" y="2263"/>
              <a:ext cx="109" cy="75"/>
            </a:xfrm>
            <a:custGeom>
              <a:avLst/>
              <a:gdLst>
                <a:gd name="T0" fmla="*/ 0 w 19"/>
                <a:gd name="T1" fmla="*/ 11 h 13"/>
                <a:gd name="T2" fmla="*/ 5 w 19"/>
                <a:gd name="T3" fmla="*/ 11 h 13"/>
                <a:gd name="T4" fmla="*/ 5 w 19"/>
                <a:gd name="T5" fmla="*/ 13 h 13"/>
                <a:gd name="T6" fmla="*/ 8 w 19"/>
                <a:gd name="T7" fmla="*/ 13 h 13"/>
                <a:gd name="T8" fmla="*/ 8 w 19"/>
                <a:gd name="T9" fmla="*/ 11 h 13"/>
                <a:gd name="T10" fmla="*/ 10 w 19"/>
                <a:gd name="T11" fmla="*/ 11 h 13"/>
                <a:gd name="T12" fmla="*/ 10 w 19"/>
                <a:gd name="T13" fmla="*/ 9 h 13"/>
                <a:gd name="T14" fmla="*/ 8 w 19"/>
                <a:gd name="T15" fmla="*/ 9 h 13"/>
                <a:gd name="T16" fmla="*/ 8 w 19"/>
                <a:gd name="T17" fmla="*/ 0 h 13"/>
                <a:gd name="T18" fmla="*/ 5 w 19"/>
                <a:gd name="T19" fmla="*/ 0 h 13"/>
                <a:gd name="T20" fmla="*/ 0 w 19"/>
                <a:gd name="T21" fmla="*/ 8 h 13"/>
                <a:gd name="T22" fmla="*/ 0 w 19"/>
                <a:gd name="T23" fmla="*/ 11 h 13"/>
                <a:gd name="T24" fmla="*/ 2 w 19"/>
                <a:gd name="T25" fmla="*/ 9 h 13"/>
                <a:gd name="T26" fmla="*/ 5 w 19"/>
                <a:gd name="T27" fmla="*/ 3 h 13"/>
                <a:gd name="T28" fmla="*/ 6 w 19"/>
                <a:gd name="T29" fmla="*/ 2 h 13"/>
                <a:gd name="T30" fmla="*/ 5 w 19"/>
                <a:gd name="T31" fmla="*/ 3 h 13"/>
                <a:gd name="T32" fmla="*/ 5 w 19"/>
                <a:gd name="T33" fmla="*/ 9 h 13"/>
                <a:gd name="T34" fmla="*/ 2 w 19"/>
                <a:gd name="T35" fmla="*/ 9 h 13"/>
                <a:gd name="T36" fmla="*/ 12 w 19"/>
                <a:gd name="T37" fmla="*/ 12 h 13"/>
                <a:gd name="T38" fmla="*/ 15 w 19"/>
                <a:gd name="T39" fmla="*/ 13 h 13"/>
                <a:gd name="T40" fmla="*/ 18 w 19"/>
                <a:gd name="T41" fmla="*/ 12 h 13"/>
                <a:gd name="T42" fmla="*/ 19 w 19"/>
                <a:gd name="T43" fmla="*/ 7 h 13"/>
                <a:gd name="T44" fmla="*/ 19 w 19"/>
                <a:gd name="T45" fmla="*/ 2 h 13"/>
                <a:gd name="T46" fmla="*/ 15 w 19"/>
                <a:gd name="T47" fmla="*/ 0 h 13"/>
                <a:gd name="T48" fmla="*/ 11 w 19"/>
                <a:gd name="T49" fmla="*/ 2 h 13"/>
                <a:gd name="T50" fmla="*/ 11 w 19"/>
                <a:gd name="T51" fmla="*/ 7 h 13"/>
                <a:gd name="T52" fmla="*/ 12 w 19"/>
                <a:gd name="T53" fmla="*/ 12 h 13"/>
                <a:gd name="T54" fmla="*/ 15 w 19"/>
                <a:gd name="T55" fmla="*/ 12 h 13"/>
                <a:gd name="T56" fmla="*/ 13 w 19"/>
                <a:gd name="T57" fmla="*/ 7 h 13"/>
                <a:gd name="T58" fmla="*/ 15 w 19"/>
                <a:gd name="T59" fmla="*/ 2 h 13"/>
                <a:gd name="T60" fmla="*/ 17 w 19"/>
                <a:gd name="T61" fmla="*/ 7 h 13"/>
                <a:gd name="T62" fmla="*/ 15 w 19"/>
                <a:gd name="T6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3">
                  <a:moveTo>
                    <a:pt x="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2" y="9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12" y="12"/>
                  </a:moveTo>
                  <a:cubicBezTo>
                    <a:pt x="12" y="13"/>
                    <a:pt x="14" y="13"/>
                    <a:pt x="15" y="13"/>
                  </a:cubicBezTo>
                  <a:cubicBezTo>
                    <a:pt x="16" y="13"/>
                    <a:pt x="18" y="13"/>
                    <a:pt x="18" y="12"/>
                  </a:cubicBezTo>
                  <a:cubicBezTo>
                    <a:pt x="19" y="11"/>
                    <a:pt x="19" y="9"/>
                    <a:pt x="19" y="7"/>
                  </a:cubicBezTo>
                  <a:cubicBezTo>
                    <a:pt x="19" y="5"/>
                    <a:pt x="19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1"/>
                    <a:pt x="12" y="12"/>
                  </a:cubicBezTo>
                  <a:close/>
                  <a:moveTo>
                    <a:pt x="15" y="12"/>
                  </a:moveTo>
                  <a:cubicBezTo>
                    <a:pt x="14" y="12"/>
                    <a:pt x="13" y="10"/>
                    <a:pt x="13" y="7"/>
                  </a:cubicBezTo>
                  <a:cubicBezTo>
                    <a:pt x="13" y="4"/>
                    <a:pt x="14" y="2"/>
                    <a:pt x="15" y="2"/>
                  </a:cubicBezTo>
                  <a:cubicBezTo>
                    <a:pt x="16" y="2"/>
                    <a:pt x="17" y="4"/>
                    <a:pt x="17" y="7"/>
                  </a:cubicBezTo>
                  <a:cubicBezTo>
                    <a:pt x="17" y="10"/>
                    <a:pt x="16" y="12"/>
                    <a:pt x="15" y="12"/>
                  </a:cubicBez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234" y="2781"/>
              <a:ext cx="109" cy="80"/>
            </a:xfrm>
            <a:custGeom>
              <a:avLst/>
              <a:gdLst>
                <a:gd name="T0" fmla="*/ 0 w 19"/>
                <a:gd name="T1" fmla="*/ 13 h 14"/>
                <a:gd name="T2" fmla="*/ 9 w 19"/>
                <a:gd name="T3" fmla="*/ 13 h 14"/>
                <a:gd name="T4" fmla="*/ 9 w 19"/>
                <a:gd name="T5" fmla="*/ 11 h 14"/>
                <a:gd name="T6" fmla="*/ 4 w 19"/>
                <a:gd name="T7" fmla="*/ 11 h 14"/>
                <a:gd name="T8" fmla="*/ 6 w 19"/>
                <a:gd name="T9" fmla="*/ 8 h 14"/>
                <a:gd name="T10" fmla="*/ 9 w 19"/>
                <a:gd name="T11" fmla="*/ 4 h 14"/>
                <a:gd name="T12" fmla="*/ 7 w 19"/>
                <a:gd name="T13" fmla="*/ 1 h 14"/>
                <a:gd name="T14" fmla="*/ 4 w 19"/>
                <a:gd name="T15" fmla="*/ 0 h 14"/>
                <a:gd name="T16" fmla="*/ 1 w 19"/>
                <a:gd name="T17" fmla="*/ 1 h 14"/>
                <a:gd name="T18" fmla="*/ 1 w 19"/>
                <a:gd name="T19" fmla="*/ 4 h 14"/>
                <a:gd name="T20" fmla="*/ 4 w 19"/>
                <a:gd name="T21" fmla="*/ 3 h 14"/>
                <a:gd name="T22" fmla="*/ 6 w 19"/>
                <a:gd name="T23" fmla="*/ 4 h 14"/>
                <a:gd name="T24" fmla="*/ 4 w 19"/>
                <a:gd name="T25" fmla="*/ 8 h 14"/>
                <a:gd name="T26" fmla="*/ 0 w 19"/>
                <a:gd name="T27" fmla="*/ 11 h 14"/>
                <a:gd name="T28" fmla="*/ 0 w 19"/>
                <a:gd name="T29" fmla="*/ 13 h 14"/>
                <a:gd name="T30" fmla="*/ 12 w 19"/>
                <a:gd name="T31" fmla="*/ 12 h 14"/>
                <a:gd name="T32" fmla="*/ 15 w 19"/>
                <a:gd name="T33" fmla="*/ 14 h 14"/>
                <a:gd name="T34" fmla="*/ 18 w 19"/>
                <a:gd name="T35" fmla="*/ 12 h 14"/>
                <a:gd name="T36" fmla="*/ 19 w 19"/>
                <a:gd name="T37" fmla="*/ 7 h 14"/>
                <a:gd name="T38" fmla="*/ 19 w 19"/>
                <a:gd name="T39" fmla="*/ 2 h 14"/>
                <a:gd name="T40" fmla="*/ 15 w 19"/>
                <a:gd name="T41" fmla="*/ 0 h 14"/>
                <a:gd name="T42" fmla="*/ 11 w 19"/>
                <a:gd name="T43" fmla="*/ 2 h 14"/>
                <a:gd name="T44" fmla="*/ 11 w 19"/>
                <a:gd name="T45" fmla="*/ 7 h 14"/>
                <a:gd name="T46" fmla="*/ 12 w 19"/>
                <a:gd name="T47" fmla="*/ 12 h 14"/>
                <a:gd name="T48" fmla="*/ 15 w 19"/>
                <a:gd name="T49" fmla="*/ 12 h 14"/>
                <a:gd name="T50" fmla="*/ 13 w 19"/>
                <a:gd name="T51" fmla="*/ 7 h 14"/>
                <a:gd name="T52" fmla="*/ 15 w 19"/>
                <a:gd name="T53" fmla="*/ 2 h 14"/>
                <a:gd name="T54" fmla="*/ 17 w 19"/>
                <a:gd name="T55" fmla="*/ 7 h 14"/>
                <a:gd name="T56" fmla="*/ 15 w 19"/>
                <a:gd name="T5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4">
                  <a:moveTo>
                    <a:pt x="0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10"/>
                    <a:pt x="6" y="8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5" y="6"/>
                    <a:pt x="4" y="8"/>
                  </a:cubicBezTo>
                  <a:cubicBezTo>
                    <a:pt x="3" y="9"/>
                    <a:pt x="1" y="10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lose/>
                  <a:moveTo>
                    <a:pt x="12" y="12"/>
                  </a:moveTo>
                  <a:cubicBezTo>
                    <a:pt x="12" y="13"/>
                    <a:pt x="14" y="14"/>
                    <a:pt x="15" y="14"/>
                  </a:cubicBezTo>
                  <a:cubicBezTo>
                    <a:pt x="16" y="14"/>
                    <a:pt x="18" y="13"/>
                    <a:pt x="18" y="12"/>
                  </a:cubicBezTo>
                  <a:cubicBezTo>
                    <a:pt x="19" y="11"/>
                    <a:pt x="19" y="9"/>
                    <a:pt x="19" y="7"/>
                  </a:cubicBezTo>
                  <a:cubicBezTo>
                    <a:pt x="19" y="5"/>
                    <a:pt x="19" y="4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9"/>
                    <a:pt x="11" y="11"/>
                    <a:pt x="12" y="12"/>
                  </a:cubicBezTo>
                  <a:close/>
                  <a:moveTo>
                    <a:pt x="15" y="12"/>
                  </a:moveTo>
                  <a:cubicBezTo>
                    <a:pt x="14" y="12"/>
                    <a:pt x="13" y="10"/>
                    <a:pt x="13" y="7"/>
                  </a:cubicBezTo>
                  <a:cubicBezTo>
                    <a:pt x="13" y="4"/>
                    <a:pt x="14" y="2"/>
                    <a:pt x="15" y="2"/>
                  </a:cubicBezTo>
                  <a:cubicBezTo>
                    <a:pt x="16" y="2"/>
                    <a:pt x="17" y="4"/>
                    <a:pt x="17" y="7"/>
                  </a:cubicBezTo>
                  <a:cubicBezTo>
                    <a:pt x="17" y="10"/>
                    <a:pt x="16" y="12"/>
                    <a:pt x="15" y="12"/>
                  </a:cubicBez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263" y="3316"/>
              <a:ext cx="51" cy="75"/>
            </a:xfrm>
            <a:custGeom>
              <a:avLst/>
              <a:gdLst>
                <a:gd name="T0" fmla="*/ 1 w 9"/>
                <a:gd name="T1" fmla="*/ 11 h 13"/>
                <a:gd name="T2" fmla="*/ 5 w 9"/>
                <a:gd name="T3" fmla="*/ 13 h 13"/>
                <a:gd name="T4" fmla="*/ 8 w 9"/>
                <a:gd name="T5" fmla="*/ 11 h 13"/>
                <a:gd name="T6" fmla="*/ 9 w 9"/>
                <a:gd name="T7" fmla="*/ 7 h 13"/>
                <a:gd name="T8" fmla="*/ 8 w 9"/>
                <a:gd name="T9" fmla="*/ 2 h 13"/>
                <a:gd name="T10" fmla="*/ 5 w 9"/>
                <a:gd name="T11" fmla="*/ 0 h 13"/>
                <a:gd name="T12" fmla="*/ 1 w 9"/>
                <a:gd name="T13" fmla="*/ 2 h 13"/>
                <a:gd name="T14" fmla="*/ 0 w 9"/>
                <a:gd name="T15" fmla="*/ 6 h 13"/>
                <a:gd name="T16" fmla="*/ 1 w 9"/>
                <a:gd name="T17" fmla="*/ 11 h 13"/>
                <a:gd name="T18" fmla="*/ 5 w 9"/>
                <a:gd name="T19" fmla="*/ 11 h 13"/>
                <a:gd name="T20" fmla="*/ 3 w 9"/>
                <a:gd name="T21" fmla="*/ 6 h 13"/>
                <a:gd name="T22" fmla="*/ 5 w 9"/>
                <a:gd name="T23" fmla="*/ 2 h 13"/>
                <a:gd name="T24" fmla="*/ 7 w 9"/>
                <a:gd name="T25" fmla="*/ 7 h 13"/>
                <a:gd name="T26" fmla="*/ 5 w 9"/>
                <a:gd name="T2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3">
                  <a:moveTo>
                    <a:pt x="1" y="11"/>
                  </a:moveTo>
                  <a:cubicBezTo>
                    <a:pt x="2" y="12"/>
                    <a:pt x="3" y="13"/>
                    <a:pt x="5" y="13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9" y="10"/>
                    <a:pt x="9" y="9"/>
                    <a:pt x="9" y="7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9"/>
                    <a:pt x="1" y="10"/>
                    <a:pt x="1" y="11"/>
                  </a:cubicBezTo>
                  <a:close/>
                  <a:moveTo>
                    <a:pt x="5" y="11"/>
                  </a:moveTo>
                  <a:cubicBezTo>
                    <a:pt x="4" y="11"/>
                    <a:pt x="3" y="10"/>
                    <a:pt x="3" y="6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6" y="2"/>
                    <a:pt x="7" y="3"/>
                    <a:pt x="7" y="7"/>
                  </a:cubicBezTo>
                  <a:cubicBezTo>
                    <a:pt x="7" y="10"/>
                    <a:pt x="6" y="11"/>
                    <a:pt x="5" y="11"/>
                  </a:cubicBez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441" y="732"/>
              <a:ext cx="4985" cy="2624"/>
            </a:xfrm>
            <a:custGeom>
              <a:avLst/>
              <a:gdLst>
                <a:gd name="T0" fmla="*/ 18 w 869"/>
                <a:gd name="T1" fmla="*/ 362 h 456"/>
                <a:gd name="T2" fmla="*/ 36 w 869"/>
                <a:gd name="T3" fmla="*/ 229 h 456"/>
                <a:gd name="T4" fmla="*/ 55 w 869"/>
                <a:gd name="T5" fmla="*/ 136 h 456"/>
                <a:gd name="T6" fmla="*/ 86 w 869"/>
                <a:gd name="T7" fmla="*/ 3 h 456"/>
                <a:gd name="T8" fmla="*/ 73 w 869"/>
                <a:gd name="T9" fmla="*/ 365 h 456"/>
                <a:gd name="T10" fmla="*/ 104 w 869"/>
                <a:gd name="T11" fmla="*/ 272 h 456"/>
                <a:gd name="T12" fmla="*/ 109 w 869"/>
                <a:gd name="T13" fmla="*/ 139 h 456"/>
                <a:gd name="T14" fmla="*/ 128 w 869"/>
                <a:gd name="T15" fmla="*/ 45 h 456"/>
                <a:gd name="T16" fmla="*/ 141 w 869"/>
                <a:gd name="T17" fmla="*/ 410 h 456"/>
                <a:gd name="T18" fmla="*/ 146 w 869"/>
                <a:gd name="T19" fmla="*/ 272 h 456"/>
                <a:gd name="T20" fmla="*/ 177 w 869"/>
                <a:gd name="T21" fmla="*/ 181 h 456"/>
                <a:gd name="T22" fmla="*/ 182 w 869"/>
                <a:gd name="T23" fmla="*/ 48 h 456"/>
                <a:gd name="T24" fmla="*/ 182 w 869"/>
                <a:gd name="T25" fmla="*/ 453 h 456"/>
                <a:gd name="T26" fmla="*/ 213 w 869"/>
                <a:gd name="T27" fmla="*/ 320 h 456"/>
                <a:gd name="T28" fmla="*/ 219 w 869"/>
                <a:gd name="T29" fmla="*/ 181 h 456"/>
                <a:gd name="T30" fmla="*/ 250 w 869"/>
                <a:gd name="T31" fmla="*/ 91 h 456"/>
                <a:gd name="T32" fmla="*/ 237 w 869"/>
                <a:gd name="T33" fmla="*/ 456 h 456"/>
                <a:gd name="T34" fmla="*/ 255 w 869"/>
                <a:gd name="T35" fmla="*/ 365 h 456"/>
                <a:gd name="T36" fmla="*/ 286 w 869"/>
                <a:gd name="T37" fmla="*/ 229 h 456"/>
                <a:gd name="T38" fmla="*/ 291 w 869"/>
                <a:gd name="T39" fmla="*/ 91 h 456"/>
                <a:gd name="T40" fmla="*/ 323 w 869"/>
                <a:gd name="T41" fmla="*/ 0 h 456"/>
                <a:gd name="T42" fmla="*/ 323 w 869"/>
                <a:gd name="T43" fmla="*/ 365 h 456"/>
                <a:gd name="T44" fmla="*/ 328 w 869"/>
                <a:gd name="T45" fmla="*/ 272 h 456"/>
                <a:gd name="T46" fmla="*/ 359 w 869"/>
                <a:gd name="T47" fmla="*/ 139 h 456"/>
                <a:gd name="T48" fmla="*/ 364 w 869"/>
                <a:gd name="T49" fmla="*/ 0 h 456"/>
                <a:gd name="T50" fmla="*/ 377 w 869"/>
                <a:gd name="T51" fmla="*/ 408 h 456"/>
                <a:gd name="T52" fmla="*/ 383 w 869"/>
                <a:gd name="T53" fmla="*/ 274 h 456"/>
                <a:gd name="T54" fmla="*/ 401 w 869"/>
                <a:gd name="T55" fmla="*/ 181 h 456"/>
                <a:gd name="T56" fmla="*/ 432 w 869"/>
                <a:gd name="T57" fmla="*/ 48 h 456"/>
                <a:gd name="T58" fmla="*/ 419 w 869"/>
                <a:gd name="T59" fmla="*/ 408 h 456"/>
                <a:gd name="T60" fmla="*/ 450 w 869"/>
                <a:gd name="T61" fmla="*/ 317 h 456"/>
                <a:gd name="T62" fmla="*/ 455 w 869"/>
                <a:gd name="T63" fmla="*/ 184 h 456"/>
                <a:gd name="T64" fmla="*/ 474 w 869"/>
                <a:gd name="T65" fmla="*/ 91 h 456"/>
                <a:gd name="T66" fmla="*/ 487 w 869"/>
                <a:gd name="T67" fmla="*/ 456 h 456"/>
                <a:gd name="T68" fmla="*/ 492 w 869"/>
                <a:gd name="T69" fmla="*/ 317 h 456"/>
                <a:gd name="T70" fmla="*/ 523 w 869"/>
                <a:gd name="T71" fmla="*/ 227 h 456"/>
                <a:gd name="T72" fmla="*/ 528 w 869"/>
                <a:gd name="T73" fmla="*/ 93 h 456"/>
                <a:gd name="T74" fmla="*/ 546 w 869"/>
                <a:gd name="T75" fmla="*/ 0 h 456"/>
                <a:gd name="T76" fmla="*/ 559 w 869"/>
                <a:gd name="T77" fmla="*/ 362 h 456"/>
                <a:gd name="T78" fmla="*/ 565 w 869"/>
                <a:gd name="T79" fmla="*/ 227 h 456"/>
                <a:gd name="T80" fmla="*/ 596 w 869"/>
                <a:gd name="T81" fmla="*/ 136 h 456"/>
                <a:gd name="T82" fmla="*/ 601 w 869"/>
                <a:gd name="T83" fmla="*/ 3 h 456"/>
                <a:gd name="T84" fmla="*/ 601 w 869"/>
                <a:gd name="T85" fmla="*/ 408 h 456"/>
                <a:gd name="T86" fmla="*/ 632 w 869"/>
                <a:gd name="T87" fmla="*/ 274 h 456"/>
                <a:gd name="T88" fmla="*/ 638 w 869"/>
                <a:gd name="T89" fmla="*/ 136 h 456"/>
                <a:gd name="T90" fmla="*/ 669 w 869"/>
                <a:gd name="T91" fmla="*/ 45 h 456"/>
                <a:gd name="T92" fmla="*/ 656 w 869"/>
                <a:gd name="T93" fmla="*/ 410 h 456"/>
                <a:gd name="T94" fmla="*/ 674 w 869"/>
                <a:gd name="T95" fmla="*/ 317 h 456"/>
                <a:gd name="T96" fmla="*/ 705 w 869"/>
                <a:gd name="T97" fmla="*/ 184 h 456"/>
                <a:gd name="T98" fmla="*/ 710 w 869"/>
                <a:gd name="T99" fmla="*/ 45 h 456"/>
                <a:gd name="T100" fmla="*/ 723 w 869"/>
                <a:gd name="T101" fmla="*/ 453 h 456"/>
                <a:gd name="T102" fmla="*/ 729 w 869"/>
                <a:gd name="T103" fmla="*/ 320 h 456"/>
                <a:gd name="T104" fmla="*/ 747 w 869"/>
                <a:gd name="T105" fmla="*/ 227 h 456"/>
                <a:gd name="T106" fmla="*/ 778 w 869"/>
                <a:gd name="T107" fmla="*/ 93 h 456"/>
                <a:gd name="T108" fmla="*/ 765 w 869"/>
                <a:gd name="T109" fmla="*/ 453 h 456"/>
                <a:gd name="T110" fmla="*/ 783 w 869"/>
                <a:gd name="T111" fmla="*/ 362 h 456"/>
                <a:gd name="T112" fmla="*/ 802 w 869"/>
                <a:gd name="T113" fmla="*/ 229 h 456"/>
                <a:gd name="T114" fmla="*/ 820 w 869"/>
                <a:gd name="T115" fmla="*/ 136 h 456"/>
                <a:gd name="T116" fmla="*/ 851 w 869"/>
                <a:gd name="T117" fmla="*/ 3 h 456"/>
                <a:gd name="T118" fmla="*/ 838 w 869"/>
                <a:gd name="T119" fmla="*/ 365 h 456"/>
                <a:gd name="T120" fmla="*/ 13 w 869"/>
                <a:gd name="T121" fmla="*/ 272 h 456"/>
                <a:gd name="T122" fmla="*/ 856 w 869"/>
                <a:gd name="T123" fmla="*/ 13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9" h="456">
                  <a:moveTo>
                    <a:pt x="18" y="0"/>
                  </a:moveTo>
                  <a:cubicBezTo>
                    <a:pt x="23" y="0"/>
                    <a:pt x="27" y="0"/>
                    <a:pt x="31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27" y="3"/>
                    <a:pt x="23" y="3"/>
                    <a:pt x="18" y="3"/>
                  </a:cubicBezTo>
                  <a:cubicBezTo>
                    <a:pt x="18" y="2"/>
                    <a:pt x="18" y="1"/>
                    <a:pt x="18" y="0"/>
                  </a:cubicBezTo>
                  <a:close/>
                  <a:moveTo>
                    <a:pt x="18" y="45"/>
                  </a:moveTo>
                  <a:cubicBezTo>
                    <a:pt x="23" y="45"/>
                    <a:pt x="27" y="45"/>
                    <a:pt x="31" y="45"/>
                  </a:cubicBezTo>
                  <a:cubicBezTo>
                    <a:pt x="31" y="46"/>
                    <a:pt x="31" y="47"/>
                    <a:pt x="31" y="48"/>
                  </a:cubicBezTo>
                  <a:cubicBezTo>
                    <a:pt x="27" y="48"/>
                    <a:pt x="23" y="48"/>
                    <a:pt x="18" y="48"/>
                  </a:cubicBezTo>
                  <a:cubicBezTo>
                    <a:pt x="18" y="47"/>
                    <a:pt x="18" y="46"/>
                    <a:pt x="18" y="45"/>
                  </a:cubicBezTo>
                  <a:close/>
                  <a:moveTo>
                    <a:pt x="18" y="91"/>
                  </a:moveTo>
                  <a:cubicBezTo>
                    <a:pt x="23" y="91"/>
                    <a:pt x="27" y="91"/>
                    <a:pt x="31" y="91"/>
                  </a:cubicBezTo>
                  <a:cubicBezTo>
                    <a:pt x="31" y="92"/>
                    <a:pt x="31" y="92"/>
                    <a:pt x="31" y="93"/>
                  </a:cubicBezTo>
                  <a:cubicBezTo>
                    <a:pt x="27" y="93"/>
                    <a:pt x="23" y="93"/>
                    <a:pt x="18" y="93"/>
                  </a:cubicBezTo>
                  <a:cubicBezTo>
                    <a:pt x="18" y="92"/>
                    <a:pt x="18" y="92"/>
                    <a:pt x="18" y="91"/>
                  </a:cubicBezTo>
                  <a:close/>
                  <a:moveTo>
                    <a:pt x="18" y="136"/>
                  </a:moveTo>
                  <a:cubicBezTo>
                    <a:pt x="23" y="136"/>
                    <a:pt x="27" y="136"/>
                    <a:pt x="31" y="136"/>
                  </a:cubicBezTo>
                  <a:cubicBezTo>
                    <a:pt x="31" y="137"/>
                    <a:pt x="31" y="138"/>
                    <a:pt x="31" y="139"/>
                  </a:cubicBezTo>
                  <a:cubicBezTo>
                    <a:pt x="27" y="139"/>
                    <a:pt x="23" y="139"/>
                    <a:pt x="18" y="139"/>
                  </a:cubicBezTo>
                  <a:cubicBezTo>
                    <a:pt x="18" y="138"/>
                    <a:pt x="18" y="137"/>
                    <a:pt x="18" y="136"/>
                  </a:cubicBezTo>
                  <a:close/>
                  <a:moveTo>
                    <a:pt x="18" y="181"/>
                  </a:moveTo>
                  <a:cubicBezTo>
                    <a:pt x="23" y="181"/>
                    <a:pt x="27" y="181"/>
                    <a:pt x="31" y="181"/>
                  </a:cubicBezTo>
                  <a:cubicBezTo>
                    <a:pt x="31" y="182"/>
                    <a:pt x="31" y="183"/>
                    <a:pt x="31" y="184"/>
                  </a:cubicBezTo>
                  <a:cubicBezTo>
                    <a:pt x="27" y="184"/>
                    <a:pt x="23" y="184"/>
                    <a:pt x="18" y="184"/>
                  </a:cubicBezTo>
                  <a:cubicBezTo>
                    <a:pt x="18" y="183"/>
                    <a:pt x="18" y="182"/>
                    <a:pt x="18" y="181"/>
                  </a:cubicBezTo>
                  <a:close/>
                  <a:moveTo>
                    <a:pt x="18" y="227"/>
                  </a:moveTo>
                  <a:cubicBezTo>
                    <a:pt x="23" y="227"/>
                    <a:pt x="27" y="227"/>
                    <a:pt x="31" y="227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7" y="229"/>
                    <a:pt x="23" y="229"/>
                    <a:pt x="18" y="229"/>
                  </a:cubicBezTo>
                  <a:cubicBezTo>
                    <a:pt x="18" y="228"/>
                    <a:pt x="18" y="227"/>
                    <a:pt x="18" y="227"/>
                  </a:cubicBezTo>
                  <a:close/>
                  <a:moveTo>
                    <a:pt x="18" y="272"/>
                  </a:moveTo>
                  <a:cubicBezTo>
                    <a:pt x="23" y="272"/>
                    <a:pt x="27" y="272"/>
                    <a:pt x="31" y="272"/>
                  </a:cubicBezTo>
                  <a:cubicBezTo>
                    <a:pt x="31" y="273"/>
                    <a:pt x="31" y="274"/>
                    <a:pt x="31" y="274"/>
                  </a:cubicBezTo>
                  <a:cubicBezTo>
                    <a:pt x="27" y="274"/>
                    <a:pt x="23" y="274"/>
                    <a:pt x="18" y="274"/>
                  </a:cubicBezTo>
                  <a:cubicBezTo>
                    <a:pt x="18" y="274"/>
                    <a:pt x="18" y="273"/>
                    <a:pt x="18" y="272"/>
                  </a:cubicBezTo>
                  <a:close/>
                  <a:moveTo>
                    <a:pt x="18" y="317"/>
                  </a:moveTo>
                  <a:cubicBezTo>
                    <a:pt x="23" y="317"/>
                    <a:pt x="27" y="317"/>
                    <a:pt x="31" y="317"/>
                  </a:cubicBezTo>
                  <a:cubicBezTo>
                    <a:pt x="31" y="318"/>
                    <a:pt x="31" y="319"/>
                    <a:pt x="31" y="320"/>
                  </a:cubicBezTo>
                  <a:cubicBezTo>
                    <a:pt x="27" y="320"/>
                    <a:pt x="23" y="320"/>
                    <a:pt x="18" y="320"/>
                  </a:cubicBezTo>
                  <a:cubicBezTo>
                    <a:pt x="18" y="319"/>
                    <a:pt x="18" y="318"/>
                    <a:pt x="18" y="317"/>
                  </a:cubicBezTo>
                  <a:close/>
                  <a:moveTo>
                    <a:pt x="18" y="365"/>
                  </a:moveTo>
                  <a:cubicBezTo>
                    <a:pt x="18" y="364"/>
                    <a:pt x="18" y="363"/>
                    <a:pt x="18" y="362"/>
                  </a:cubicBezTo>
                  <a:cubicBezTo>
                    <a:pt x="23" y="362"/>
                    <a:pt x="27" y="362"/>
                    <a:pt x="31" y="362"/>
                  </a:cubicBezTo>
                  <a:cubicBezTo>
                    <a:pt x="31" y="363"/>
                    <a:pt x="31" y="364"/>
                    <a:pt x="31" y="365"/>
                  </a:cubicBezTo>
                  <a:cubicBezTo>
                    <a:pt x="27" y="365"/>
                    <a:pt x="23" y="365"/>
                    <a:pt x="18" y="365"/>
                  </a:cubicBezTo>
                  <a:close/>
                  <a:moveTo>
                    <a:pt x="18" y="408"/>
                  </a:moveTo>
                  <a:cubicBezTo>
                    <a:pt x="23" y="408"/>
                    <a:pt x="27" y="408"/>
                    <a:pt x="31" y="408"/>
                  </a:cubicBezTo>
                  <a:cubicBezTo>
                    <a:pt x="31" y="409"/>
                    <a:pt x="31" y="409"/>
                    <a:pt x="31" y="410"/>
                  </a:cubicBezTo>
                  <a:cubicBezTo>
                    <a:pt x="27" y="410"/>
                    <a:pt x="23" y="410"/>
                    <a:pt x="18" y="410"/>
                  </a:cubicBezTo>
                  <a:cubicBezTo>
                    <a:pt x="18" y="409"/>
                    <a:pt x="18" y="409"/>
                    <a:pt x="18" y="408"/>
                  </a:cubicBezTo>
                  <a:close/>
                  <a:moveTo>
                    <a:pt x="18" y="453"/>
                  </a:moveTo>
                  <a:cubicBezTo>
                    <a:pt x="23" y="453"/>
                    <a:pt x="27" y="453"/>
                    <a:pt x="31" y="453"/>
                  </a:cubicBezTo>
                  <a:cubicBezTo>
                    <a:pt x="31" y="454"/>
                    <a:pt x="31" y="455"/>
                    <a:pt x="31" y="456"/>
                  </a:cubicBezTo>
                  <a:cubicBezTo>
                    <a:pt x="27" y="456"/>
                    <a:pt x="23" y="456"/>
                    <a:pt x="18" y="456"/>
                  </a:cubicBezTo>
                  <a:cubicBezTo>
                    <a:pt x="18" y="455"/>
                    <a:pt x="18" y="454"/>
                    <a:pt x="18" y="453"/>
                  </a:cubicBezTo>
                  <a:close/>
                  <a:moveTo>
                    <a:pt x="36" y="0"/>
                  </a:moveTo>
                  <a:cubicBezTo>
                    <a:pt x="41" y="0"/>
                    <a:pt x="45" y="0"/>
                    <a:pt x="49" y="0"/>
                  </a:cubicBezTo>
                  <a:cubicBezTo>
                    <a:pt x="49" y="1"/>
                    <a:pt x="49" y="2"/>
                    <a:pt x="49" y="3"/>
                  </a:cubicBezTo>
                  <a:cubicBezTo>
                    <a:pt x="45" y="3"/>
                    <a:pt x="41" y="3"/>
                    <a:pt x="36" y="3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36" y="45"/>
                  </a:moveTo>
                  <a:cubicBezTo>
                    <a:pt x="41" y="45"/>
                    <a:pt x="45" y="45"/>
                    <a:pt x="49" y="45"/>
                  </a:cubicBezTo>
                  <a:cubicBezTo>
                    <a:pt x="49" y="46"/>
                    <a:pt x="49" y="47"/>
                    <a:pt x="49" y="48"/>
                  </a:cubicBezTo>
                  <a:cubicBezTo>
                    <a:pt x="45" y="48"/>
                    <a:pt x="41" y="48"/>
                    <a:pt x="36" y="48"/>
                  </a:cubicBezTo>
                  <a:cubicBezTo>
                    <a:pt x="36" y="47"/>
                    <a:pt x="36" y="46"/>
                    <a:pt x="36" y="45"/>
                  </a:cubicBezTo>
                  <a:close/>
                  <a:moveTo>
                    <a:pt x="36" y="91"/>
                  </a:moveTo>
                  <a:cubicBezTo>
                    <a:pt x="41" y="91"/>
                    <a:pt x="45" y="91"/>
                    <a:pt x="49" y="91"/>
                  </a:cubicBezTo>
                  <a:cubicBezTo>
                    <a:pt x="49" y="92"/>
                    <a:pt x="49" y="92"/>
                    <a:pt x="49" y="93"/>
                  </a:cubicBezTo>
                  <a:cubicBezTo>
                    <a:pt x="45" y="93"/>
                    <a:pt x="41" y="93"/>
                    <a:pt x="36" y="93"/>
                  </a:cubicBezTo>
                  <a:cubicBezTo>
                    <a:pt x="36" y="92"/>
                    <a:pt x="36" y="92"/>
                    <a:pt x="36" y="91"/>
                  </a:cubicBezTo>
                  <a:close/>
                  <a:moveTo>
                    <a:pt x="36" y="136"/>
                  </a:moveTo>
                  <a:cubicBezTo>
                    <a:pt x="41" y="136"/>
                    <a:pt x="45" y="136"/>
                    <a:pt x="49" y="136"/>
                  </a:cubicBezTo>
                  <a:cubicBezTo>
                    <a:pt x="49" y="137"/>
                    <a:pt x="49" y="138"/>
                    <a:pt x="49" y="139"/>
                  </a:cubicBezTo>
                  <a:cubicBezTo>
                    <a:pt x="45" y="139"/>
                    <a:pt x="41" y="139"/>
                    <a:pt x="36" y="139"/>
                  </a:cubicBezTo>
                  <a:cubicBezTo>
                    <a:pt x="36" y="138"/>
                    <a:pt x="36" y="137"/>
                    <a:pt x="36" y="136"/>
                  </a:cubicBezTo>
                  <a:close/>
                  <a:moveTo>
                    <a:pt x="36" y="181"/>
                  </a:moveTo>
                  <a:cubicBezTo>
                    <a:pt x="41" y="181"/>
                    <a:pt x="45" y="181"/>
                    <a:pt x="49" y="181"/>
                  </a:cubicBezTo>
                  <a:cubicBezTo>
                    <a:pt x="49" y="182"/>
                    <a:pt x="49" y="183"/>
                    <a:pt x="49" y="184"/>
                  </a:cubicBezTo>
                  <a:cubicBezTo>
                    <a:pt x="45" y="184"/>
                    <a:pt x="41" y="184"/>
                    <a:pt x="36" y="184"/>
                  </a:cubicBezTo>
                  <a:cubicBezTo>
                    <a:pt x="36" y="183"/>
                    <a:pt x="36" y="182"/>
                    <a:pt x="36" y="181"/>
                  </a:cubicBezTo>
                  <a:close/>
                  <a:moveTo>
                    <a:pt x="36" y="227"/>
                  </a:moveTo>
                  <a:cubicBezTo>
                    <a:pt x="41" y="227"/>
                    <a:pt x="45" y="227"/>
                    <a:pt x="49" y="227"/>
                  </a:cubicBezTo>
                  <a:cubicBezTo>
                    <a:pt x="49" y="227"/>
                    <a:pt x="49" y="228"/>
                    <a:pt x="49" y="229"/>
                  </a:cubicBezTo>
                  <a:cubicBezTo>
                    <a:pt x="45" y="229"/>
                    <a:pt x="41" y="229"/>
                    <a:pt x="36" y="229"/>
                  </a:cubicBezTo>
                  <a:cubicBezTo>
                    <a:pt x="36" y="228"/>
                    <a:pt x="36" y="227"/>
                    <a:pt x="36" y="227"/>
                  </a:cubicBezTo>
                  <a:close/>
                  <a:moveTo>
                    <a:pt x="36" y="272"/>
                  </a:moveTo>
                  <a:cubicBezTo>
                    <a:pt x="41" y="272"/>
                    <a:pt x="45" y="272"/>
                    <a:pt x="49" y="272"/>
                  </a:cubicBezTo>
                  <a:cubicBezTo>
                    <a:pt x="49" y="273"/>
                    <a:pt x="49" y="274"/>
                    <a:pt x="49" y="274"/>
                  </a:cubicBezTo>
                  <a:cubicBezTo>
                    <a:pt x="45" y="274"/>
                    <a:pt x="41" y="274"/>
                    <a:pt x="36" y="274"/>
                  </a:cubicBezTo>
                  <a:cubicBezTo>
                    <a:pt x="36" y="274"/>
                    <a:pt x="36" y="273"/>
                    <a:pt x="36" y="272"/>
                  </a:cubicBezTo>
                  <a:close/>
                  <a:moveTo>
                    <a:pt x="36" y="317"/>
                  </a:moveTo>
                  <a:cubicBezTo>
                    <a:pt x="41" y="317"/>
                    <a:pt x="45" y="317"/>
                    <a:pt x="49" y="317"/>
                  </a:cubicBezTo>
                  <a:cubicBezTo>
                    <a:pt x="49" y="318"/>
                    <a:pt x="49" y="319"/>
                    <a:pt x="49" y="320"/>
                  </a:cubicBezTo>
                  <a:cubicBezTo>
                    <a:pt x="45" y="320"/>
                    <a:pt x="41" y="320"/>
                    <a:pt x="36" y="320"/>
                  </a:cubicBezTo>
                  <a:cubicBezTo>
                    <a:pt x="36" y="319"/>
                    <a:pt x="36" y="318"/>
                    <a:pt x="36" y="317"/>
                  </a:cubicBezTo>
                  <a:close/>
                  <a:moveTo>
                    <a:pt x="36" y="365"/>
                  </a:moveTo>
                  <a:cubicBezTo>
                    <a:pt x="36" y="364"/>
                    <a:pt x="36" y="363"/>
                    <a:pt x="36" y="362"/>
                  </a:cubicBezTo>
                  <a:cubicBezTo>
                    <a:pt x="41" y="362"/>
                    <a:pt x="45" y="362"/>
                    <a:pt x="49" y="362"/>
                  </a:cubicBezTo>
                  <a:cubicBezTo>
                    <a:pt x="49" y="363"/>
                    <a:pt x="49" y="364"/>
                    <a:pt x="49" y="365"/>
                  </a:cubicBezTo>
                  <a:cubicBezTo>
                    <a:pt x="45" y="365"/>
                    <a:pt x="41" y="365"/>
                    <a:pt x="36" y="365"/>
                  </a:cubicBezTo>
                  <a:close/>
                  <a:moveTo>
                    <a:pt x="36" y="408"/>
                  </a:moveTo>
                  <a:cubicBezTo>
                    <a:pt x="41" y="408"/>
                    <a:pt x="45" y="408"/>
                    <a:pt x="49" y="408"/>
                  </a:cubicBezTo>
                  <a:cubicBezTo>
                    <a:pt x="49" y="409"/>
                    <a:pt x="49" y="409"/>
                    <a:pt x="49" y="410"/>
                  </a:cubicBezTo>
                  <a:cubicBezTo>
                    <a:pt x="45" y="410"/>
                    <a:pt x="41" y="410"/>
                    <a:pt x="36" y="410"/>
                  </a:cubicBezTo>
                  <a:cubicBezTo>
                    <a:pt x="36" y="409"/>
                    <a:pt x="36" y="409"/>
                    <a:pt x="36" y="408"/>
                  </a:cubicBezTo>
                  <a:close/>
                  <a:moveTo>
                    <a:pt x="36" y="453"/>
                  </a:moveTo>
                  <a:cubicBezTo>
                    <a:pt x="41" y="453"/>
                    <a:pt x="45" y="453"/>
                    <a:pt x="49" y="453"/>
                  </a:cubicBezTo>
                  <a:cubicBezTo>
                    <a:pt x="49" y="454"/>
                    <a:pt x="49" y="455"/>
                    <a:pt x="49" y="456"/>
                  </a:cubicBezTo>
                  <a:cubicBezTo>
                    <a:pt x="45" y="456"/>
                    <a:pt x="41" y="456"/>
                    <a:pt x="36" y="456"/>
                  </a:cubicBezTo>
                  <a:cubicBezTo>
                    <a:pt x="36" y="455"/>
                    <a:pt x="36" y="454"/>
                    <a:pt x="36" y="453"/>
                  </a:cubicBezTo>
                  <a:close/>
                  <a:moveTo>
                    <a:pt x="55" y="0"/>
                  </a:moveTo>
                  <a:cubicBezTo>
                    <a:pt x="59" y="0"/>
                    <a:pt x="63" y="0"/>
                    <a:pt x="68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63" y="3"/>
                    <a:pt x="59" y="3"/>
                    <a:pt x="55" y="3"/>
                  </a:cubicBezTo>
                  <a:cubicBezTo>
                    <a:pt x="55" y="2"/>
                    <a:pt x="55" y="1"/>
                    <a:pt x="55" y="0"/>
                  </a:cubicBezTo>
                  <a:close/>
                  <a:moveTo>
                    <a:pt x="55" y="45"/>
                  </a:moveTo>
                  <a:cubicBezTo>
                    <a:pt x="59" y="45"/>
                    <a:pt x="63" y="45"/>
                    <a:pt x="68" y="45"/>
                  </a:cubicBezTo>
                  <a:cubicBezTo>
                    <a:pt x="68" y="46"/>
                    <a:pt x="68" y="47"/>
                    <a:pt x="68" y="48"/>
                  </a:cubicBezTo>
                  <a:cubicBezTo>
                    <a:pt x="63" y="48"/>
                    <a:pt x="59" y="48"/>
                    <a:pt x="55" y="48"/>
                  </a:cubicBezTo>
                  <a:cubicBezTo>
                    <a:pt x="55" y="47"/>
                    <a:pt x="55" y="46"/>
                    <a:pt x="55" y="45"/>
                  </a:cubicBezTo>
                  <a:close/>
                  <a:moveTo>
                    <a:pt x="55" y="91"/>
                  </a:moveTo>
                  <a:cubicBezTo>
                    <a:pt x="59" y="91"/>
                    <a:pt x="63" y="91"/>
                    <a:pt x="68" y="91"/>
                  </a:cubicBezTo>
                  <a:cubicBezTo>
                    <a:pt x="68" y="92"/>
                    <a:pt x="68" y="92"/>
                    <a:pt x="68" y="93"/>
                  </a:cubicBezTo>
                  <a:cubicBezTo>
                    <a:pt x="63" y="93"/>
                    <a:pt x="59" y="93"/>
                    <a:pt x="55" y="93"/>
                  </a:cubicBezTo>
                  <a:cubicBezTo>
                    <a:pt x="55" y="92"/>
                    <a:pt x="55" y="92"/>
                    <a:pt x="55" y="91"/>
                  </a:cubicBezTo>
                  <a:close/>
                  <a:moveTo>
                    <a:pt x="55" y="136"/>
                  </a:moveTo>
                  <a:cubicBezTo>
                    <a:pt x="59" y="136"/>
                    <a:pt x="63" y="136"/>
                    <a:pt x="68" y="136"/>
                  </a:cubicBezTo>
                  <a:cubicBezTo>
                    <a:pt x="68" y="137"/>
                    <a:pt x="68" y="138"/>
                    <a:pt x="68" y="139"/>
                  </a:cubicBezTo>
                  <a:cubicBezTo>
                    <a:pt x="63" y="139"/>
                    <a:pt x="59" y="139"/>
                    <a:pt x="55" y="139"/>
                  </a:cubicBezTo>
                  <a:cubicBezTo>
                    <a:pt x="55" y="138"/>
                    <a:pt x="55" y="137"/>
                    <a:pt x="55" y="136"/>
                  </a:cubicBezTo>
                  <a:close/>
                  <a:moveTo>
                    <a:pt x="55" y="181"/>
                  </a:moveTo>
                  <a:cubicBezTo>
                    <a:pt x="59" y="181"/>
                    <a:pt x="63" y="181"/>
                    <a:pt x="68" y="181"/>
                  </a:cubicBezTo>
                  <a:cubicBezTo>
                    <a:pt x="68" y="182"/>
                    <a:pt x="68" y="183"/>
                    <a:pt x="68" y="184"/>
                  </a:cubicBezTo>
                  <a:cubicBezTo>
                    <a:pt x="63" y="184"/>
                    <a:pt x="59" y="184"/>
                    <a:pt x="55" y="184"/>
                  </a:cubicBezTo>
                  <a:cubicBezTo>
                    <a:pt x="55" y="183"/>
                    <a:pt x="55" y="182"/>
                    <a:pt x="55" y="181"/>
                  </a:cubicBezTo>
                  <a:close/>
                  <a:moveTo>
                    <a:pt x="55" y="227"/>
                  </a:moveTo>
                  <a:cubicBezTo>
                    <a:pt x="59" y="227"/>
                    <a:pt x="63" y="227"/>
                    <a:pt x="68" y="227"/>
                  </a:cubicBezTo>
                  <a:cubicBezTo>
                    <a:pt x="68" y="227"/>
                    <a:pt x="68" y="228"/>
                    <a:pt x="68" y="229"/>
                  </a:cubicBezTo>
                  <a:cubicBezTo>
                    <a:pt x="63" y="229"/>
                    <a:pt x="59" y="229"/>
                    <a:pt x="55" y="229"/>
                  </a:cubicBezTo>
                  <a:cubicBezTo>
                    <a:pt x="55" y="228"/>
                    <a:pt x="55" y="227"/>
                    <a:pt x="55" y="227"/>
                  </a:cubicBezTo>
                  <a:close/>
                  <a:moveTo>
                    <a:pt x="55" y="272"/>
                  </a:moveTo>
                  <a:cubicBezTo>
                    <a:pt x="59" y="272"/>
                    <a:pt x="63" y="272"/>
                    <a:pt x="68" y="272"/>
                  </a:cubicBezTo>
                  <a:cubicBezTo>
                    <a:pt x="68" y="273"/>
                    <a:pt x="68" y="274"/>
                    <a:pt x="68" y="274"/>
                  </a:cubicBezTo>
                  <a:cubicBezTo>
                    <a:pt x="63" y="274"/>
                    <a:pt x="59" y="274"/>
                    <a:pt x="55" y="274"/>
                  </a:cubicBezTo>
                  <a:cubicBezTo>
                    <a:pt x="55" y="274"/>
                    <a:pt x="55" y="273"/>
                    <a:pt x="55" y="272"/>
                  </a:cubicBezTo>
                  <a:close/>
                  <a:moveTo>
                    <a:pt x="55" y="317"/>
                  </a:moveTo>
                  <a:cubicBezTo>
                    <a:pt x="59" y="317"/>
                    <a:pt x="63" y="317"/>
                    <a:pt x="68" y="317"/>
                  </a:cubicBezTo>
                  <a:cubicBezTo>
                    <a:pt x="68" y="318"/>
                    <a:pt x="68" y="319"/>
                    <a:pt x="68" y="320"/>
                  </a:cubicBezTo>
                  <a:cubicBezTo>
                    <a:pt x="63" y="320"/>
                    <a:pt x="59" y="320"/>
                    <a:pt x="55" y="320"/>
                  </a:cubicBezTo>
                  <a:cubicBezTo>
                    <a:pt x="55" y="319"/>
                    <a:pt x="55" y="318"/>
                    <a:pt x="55" y="317"/>
                  </a:cubicBezTo>
                  <a:close/>
                  <a:moveTo>
                    <a:pt x="55" y="365"/>
                  </a:moveTo>
                  <a:cubicBezTo>
                    <a:pt x="55" y="364"/>
                    <a:pt x="55" y="363"/>
                    <a:pt x="55" y="362"/>
                  </a:cubicBezTo>
                  <a:cubicBezTo>
                    <a:pt x="59" y="362"/>
                    <a:pt x="63" y="362"/>
                    <a:pt x="68" y="362"/>
                  </a:cubicBezTo>
                  <a:cubicBezTo>
                    <a:pt x="68" y="363"/>
                    <a:pt x="68" y="364"/>
                    <a:pt x="68" y="365"/>
                  </a:cubicBezTo>
                  <a:cubicBezTo>
                    <a:pt x="63" y="365"/>
                    <a:pt x="59" y="365"/>
                    <a:pt x="55" y="365"/>
                  </a:cubicBezTo>
                  <a:close/>
                  <a:moveTo>
                    <a:pt x="55" y="408"/>
                  </a:moveTo>
                  <a:cubicBezTo>
                    <a:pt x="59" y="408"/>
                    <a:pt x="63" y="408"/>
                    <a:pt x="68" y="408"/>
                  </a:cubicBezTo>
                  <a:cubicBezTo>
                    <a:pt x="68" y="409"/>
                    <a:pt x="68" y="409"/>
                    <a:pt x="68" y="410"/>
                  </a:cubicBezTo>
                  <a:cubicBezTo>
                    <a:pt x="63" y="410"/>
                    <a:pt x="59" y="410"/>
                    <a:pt x="55" y="410"/>
                  </a:cubicBezTo>
                  <a:cubicBezTo>
                    <a:pt x="55" y="409"/>
                    <a:pt x="55" y="409"/>
                    <a:pt x="55" y="408"/>
                  </a:cubicBezTo>
                  <a:close/>
                  <a:moveTo>
                    <a:pt x="55" y="453"/>
                  </a:moveTo>
                  <a:cubicBezTo>
                    <a:pt x="59" y="453"/>
                    <a:pt x="63" y="453"/>
                    <a:pt x="68" y="453"/>
                  </a:cubicBezTo>
                  <a:cubicBezTo>
                    <a:pt x="68" y="454"/>
                    <a:pt x="68" y="455"/>
                    <a:pt x="68" y="456"/>
                  </a:cubicBezTo>
                  <a:cubicBezTo>
                    <a:pt x="63" y="456"/>
                    <a:pt x="59" y="456"/>
                    <a:pt x="55" y="456"/>
                  </a:cubicBezTo>
                  <a:cubicBezTo>
                    <a:pt x="55" y="455"/>
                    <a:pt x="55" y="454"/>
                    <a:pt x="55" y="453"/>
                  </a:cubicBezTo>
                  <a:close/>
                  <a:moveTo>
                    <a:pt x="73" y="0"/>
                  </a:moveTo>
                  <a:cubicBezTo>
                    <a:pt x="77" y="0"/>
                    <a:pt x="82" y="0"/>
                    <a:pt x="86" y="0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82" y="3"/>
                    <a:pt x="77" y="3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lose/>
                  <a:moveTo>
                    <a:pt x="73" y="45"/>
                  </a:moveTo>
                  <a:cubicBezTo>
                    <a:pt x="77" y="45"/>
                    <a:pt x="82" y="45"/>
                    <a:pt x="86" y="45"/>
                  </a:cubicBezTo>
                  <a:cubicBezTo>
                    <a:pt x="86" y="46"/>
                    <a:pt x="86" y="47"/>
                    <a:pt x="86" y="48"/>
                  </a:cubicBezTo>
                  <a:cubicBezTo>
                    <a:pt x="82" y="48"/>
                    <a:pt x="77" y="48"/>
                    <a:pt x="73" y="48"/>
                  </a:cubicBezTo>
                  <a:cubicBezTo>
                    <a:pt x="73" y="47"/>
                    <a:pt x="73" y="46"/>
                    <a:pt x="73" y="45"/>
                  </a:cubicBezTo>
                  <a:close/>
                  <a:moveTo>
                    <a:pt x="73" y="91"/>
                  </a:moveTo>
                  <a:cubicBezTo>
                    <a:pt x="77" y="91"/>
                    <a:pt x="82" y="91"/>
                    <a:pt x="86" y="91"/>
                  </a:cubicBezTo>
                  <a:cubicBezTo>
                    <a:pt x="86" y="92"/>
                    <a:pt x="86" y="92"/>
                    <a:pt x="86" y="93"/>
                  </a:cubicBezTo>
                  <a:cubicBezTo>
                    <a:pt x="82" y="93"/>
                    <a:pt x="77" y="93"/>
                    <a:pt x="73" y="93"/>
                  </a:cubicBezTo>
                  <a:cubicBezTo>
                    <a:pt x="73" y="92"/>
                    <a:pt x="73" y="92"/>
                    <a:pt x="73" y="91"/>
                  </a:cubicBezTo>
                  <a:close/>
                  <a:moveTo>
                    <a:pt x="73" y="136"/>
                  </a:moveTo>
                  <a:cubicBezTo>
                    <a:pt x="77" y="136"/>
                    <a:pt x="82" y="136"/>
                    <a:pt x="86" y="136"/>
                  </a:cubicBezTo>
                  <a:cubicBezTo>
                    <a:pt x="86" y="137"/>
                    <a:pt x="86" y="138"/>
                    <a:pt x="86" y="139"/>
                  </a:cubicBezTo>
                  <a:cubicBezTo>
                    <a:pt x="82" y="139"/>
                    <a:pt x="77" y="139"/>
                    <a:pt x="73" y="139"/>
                  </a:cubicBezTo>
                  <a:cubicBezTo>
                    <a:pt x="73" y="138"/>
                    <a:pt x="73" y="137"/>
                    <a:pt x="73" y="136"/>
                  </a:cubicBezTo>
                  <a:close/>
                  <a:moveTo>
                    <a:pt x="73" y="181"/>
                  </a:moveTo>
                  <a:cubicBezTo>
                    <a:pt x="77" y="181"/>
                    <a:pt x="82" y="181"/>
                    <a:pt x="86" y="181"/>
                  </a:cubicBezTo>
                  <a:cubicBezTo>
                    <a:pt x="86" y="182"/>
                    <a:pt x="86" y="183"/>
                    <a:pt x="86" y="184"/>
                  </a:cubicBezTo>
                  <a:cubicBezTo>
                    <a:pt x="82" y="184"/>
                    <a:pt x="77" y="184"/>
                    <a:pt x="73" y="184"/>
                  </a:cubicBezTo>
                  <a:cubicBezTo>
                    <a:pt x="73" y="183"/>
                    <a:pt x="73" y="182"/>
                    <a:pt x="73" y="181"/>
                  </a:cubicBezTo>
                  <a:close/>
                  <a:moveTo>
                    <a:pt x="73" y="227"/>
                  </a:moveTo>
                  <a:cubicBezTo>
                    <a:pt x="77" y="227"/>
                    <a:pt x="82" y="227"/>
                    <a:pt x="86" y="227"/>
                  </a:cubicBezTo>
                  <a:cubicBezTo>
                    <a:pt x="86" y="227"/>
                    <a:pt x="86" y="228"/>
                    <a:pt x="86" y="229"/>
                  </a:cubicBezTo>
                  <a:cubicBezTo>
                    <a:pt x="82" y="229"/>
                    <a:pt x="77" y="229"/>
                    <a:pt x="73" y="229"/>
                  </a:cubicBezTo>
                  <a:cubicBezTo>
                    <a:pt x="73" y="228"/>
                    <a:pt x="73" y="227"/>
                    <a:pt x="73" y="227"/>
                  </a:cubicBezTo>
                  <a:close/>
                  <a:moveTo>
                    <a:pt x="73" y="272"/>
                  </a:moveTo>
                  <a:cubicBezTo>
                    <a:pt x="77" y="272"/>
                    <a:pt x="82" y="272"/>
                    <a:pt x="86" y="272"/>
                  </a:cubicBezTo>
                  <a:cubicBezTo>
                    <a:pt x="86" y="273"/>
                    <a:pt x="86" y="274"/>
                    <a:pt x="86" y="274"/>
                  </a:cubicBezTo>
                  <a:cubicBezTo>
                    <a:pt x="82" y="274"/>
                    <a:pt x="77" y="274"/>
                    <a:pt x="73" y="274"/>
                  </a:cubicBezTo>
                  <a:cubicBezTo>
                    <a:pt x="73" y="274"/>
                    <a:pt x="73" y="273"/>
                    <a:pt x="73" y="272"/>
                  </a:cubicBezTo>
                  <a:close/>
                  <a:moveTo>
                    <a:pt x="73" y="317"/>
                  </a:moveTo>
                  <a:cubicBezTo>
                    <a:pt x="77" y="317"/>
                    <a:pt x="82" y="317"/>
                    <a:pt x="86" y="317"/>
                  </a:cubicBezTo>
                  <a:cubicBezTo>
                    <a:pt x="86" y="318"/>
                    <a:pt x="86" y="319"/>
                    <a:pt x="86" y="320"/>
                  </a:cubicBezTo>
                  <a:cubicBezTo>
                    <a:pt x="82" y="320"/>
                    <a:pt x="77" y="320"/>
                    <a:pt x="73" y="320"/>
                  </a:cubicBezTo>
                  <a:cubicBezTo>
                    <a:pt x="73" y="319"/>
                    <a:pt x="73" y="318"/>
                    <a:pt x="73" y="317"/>
                  </a:cubicBezTo>
                  <a:close/>
                  <a:moveTo>
                    <a:pt x="73" y="365"/>
                  </a:moveTo>
                  <a:cubicBezTo>
                    <a:pt x="73" y="364"/>
                    <a:pt x="73" y="363"/>
                    <a:pt x="73" y="362"/>
                  </a:cubicBezTo>
                  <a:cubicBezTo>
                    <a:pt x="77" y="362"/>
                    <a:pt x="82" y="362"/>
                    <a:pt x="86" y="362"/>
                  </a:cubicBezTo>
                  <a:cubicBezTo>
                    <a:pt x="86" y="363"/>
                    <a:pt x="86" y="364"/>
                    <a:pt x="86" y="365"/>
                  </a:cubicBezTo>
                  <a:cubicBezTo>
                    <a:pt x="82" y="365"/>
                    <a:pt x="77" y="365"/>
                    <a:pt x="73" y="365"/>
                  </a:cubicBezTo>
                  <a:close/>
                  <a:moveTo>
                    <a:pt x="73" y="408"/>
                  </a:moveTo>
                  <a:cubicBezTo>
                    <a:pt x="77" y="408"/>
                    <a:pt x="82" y="408"/>
                    <a:pt x="86" y="408"/>
                  </a:cubicBezTo>
                  <a:cubicBezTo>
                    <a:pt x="86" y="409"/>
                    <a:pt x="86" y="409"/>
                    <a:pt x="86" y="410"/>
                  </a:cubicBezTo>
                  <a:cubicBezTo>
                    <a:pt x="82" y="410"/>
                    <a:pt x="77" y="410"/>
                    <a:pt x="73" y="410"/>
                  </a:cubicBezTo>
                  <a:cubicBezTo>
                    <a:pt x="73" y="409"/>
                    <a:pt x="73" y="409"/>
                    <a:pt x="73" y="408"/>
                  </a:cubicBezTo>
                  <a:close/>
                  <a:moveTo>
                    <a:pt x="73" y="453"/>
                  </a:moveTo>
                  <a:cubicBezTo>
                    <a:pt x="77" y="453"/>
                    <a:pt x="82" y="453"/>
                    <a:pt x="86" y="453"/>
                  </a:cubicBezTo>
                  <a:cubicBezTo>
                    <a:pt x="86" y="454"/>
                    <a:pt x="86" y="455"/>
                    <a:pt x="86" y="456"/>
                  </a:cubicBezTo>
                  <a:cubicBezTo>
                    <a:pt x="82" y="456"/>
                    <a:pt x="77" y="456"/>
                    <a:pt x="73" y="456"/>
                  </a:cubicBezTo>
                  <a:cubicBezTo>
                    <a:pt x="73" y="455"/>
                    <a:pt x="73" y="454"/>
                    <a:pt x="73" y="453"/>
                  </a:cubicBezTo>
                  <a:close/>
                  <a:moveTo>
                    <a:pt x="91" y="0"/>
                  </a:moveTo>
                  <a:cubicBezTo>
                    <a:pt x="95" y="0"/>
                    <a:pt x="100" y="0"/>
                    <a:pt x="104" y="0"/>
                  </a:cubicBezTo>
                  <a:cubicBezTo>
                    <a:pt x="104" y="1"/>
                    <a:pt x="104" y="2"/>
                    <a:pt x="104" y="3"/>
                  </a:cubicBezTo>
                  <a:cubicBezTo>
                    <a:pt x="100" y="3"/>
                    <a:pt x="95" y="3"/>
                    <a:pt x="91" y="3"/>
                  </a:cubicBezTo>
                  <a:cubicBezTo>
                    <a:pt x="91" y="2"/>
                    <a:pt x="91" y="1"/>
                    <a:pt x="91" y="0"/>
                  </a:cubicBezTo>
                  <a:close/>
                  <a:moveTo>
                    <a:pt x="91" y="45"/>
                  </a:moveTo>
                  <a:cubicBezTo>
                    <a:pt x="95" y="45"/>
                    <a:pt x="100" y="45"/>
                    <a:pt x="104" y="45"/>
                  </a:cubicBezTo>
                  <a:cubicBezTo>
                    <a:pt x="104" y="46"/>
                    <a:pt x="104" y="47"/>
                    <a:pt x="104" y="48"/>
                  </a:cubicBezTo>
                  <a:cubicBezTo>
                    <a:pt x="100" y="48"/>
                    <a:pt x="95" y="48"/>
                    <a:pt x="91" y="48"/>
                  </a:cubicBezTo>
                  <a:cubicBezTo>
                    <a:pt x="91" y="47"/>
                    <a:pt x="91" y="46"/>
                    <a:pt x="91" y="45"/>
                  </a:cubicBezTo>
                  <a:close/>
                  <a:moveTo>
                    <a:pt x="91" y="91"/>
                  </a:moveTo>
                  <a:cubicBezTo>
                    <a:pt x="95" y="91"/>
                    <a:pt x="100" y="91"/>
                    <a:pt x="104" y="91"/>
                  </a:cubicBezTo>
                  <a:cubicBezTo>
                    <a:pt x="104" y="92"/>
                    <a:pt x="104" y="92"/>
                    <a:pt x="104" y="93"/>
                  </a:cubicBezTo>
                  <a:cubicBezTo>
                    <a:pt x="100" y="93"/>
                    <a:pt x="95" y="93"/>
                    <a:pt x="91" y="93"/>
                  </a:cubicBezTo>
                  <a:cubicBezTo>
                    <a:pt x="91" y="92"/>
                    <a:pt x="91" y="92"/>
                    <a:pt x="91" y="91"/>
                  </a:cubicBezTo>
                  <a:close/>
                  <a:moveTo>
                    <a:pt x="91" y="136"/>
                  </a:moveTo>
                  <a:cubicBezTo>
                    <a:pt x="95" y="136"/>
                    <a:pt x="100" y="136"/>
                    <a:pt x="104" y="136"/>
                  </a:cubicBezTo>
                  <a:cubicBezTo>
                    <a:pt x="104" y="137"/>
                    <a:pt x="104" y="138"/>
                    <a:pt x="104" y="139"/>
                  </a:cubicBezTo>
                  <a:cubicBezTo>
                    <a:pt x="100" y="139"/>
                    <a:pt x="95" y="139"/>
                    <a:pt x="91" y="139"/>
                  </a:cubicBezTo>
                  <a:cubicBezTo>
                    <a:pt x="91" y="138"/>
                    <a:pt x="91" y="137"/>
                    <a:pt x="91" y="136"/>
                  </a:cubicBezTo>
                  <a:close/>
                  <a:moveTo>
                    <a:pt x="91" y="181"/>
                  </a:moveTo>
                  <a:cubicBezTo>
                    <a:pt x="95" y="181"/>
                    <a:pt x="100" y="181"/>
                    <a:pt x="104" y="181"/>
                  </a:cubicBezTo>
                  <a:cubicBezTo>
                    <a:pt x="104" y="182"/>
                    <a:pt x="104" y="183"/>
                    <a:pt x="104" y="184"/>
                  </a:cubicBezTo>
                  <a:cubicBezTo>
                    <a:pt x="100" y="184"/>
                    <a:pt x="95" y="184"/>
                    <a:pt x="91" y="184"/>
                  </a:cubicBezTo>
                  <a:cubicBezTo>
                    <a:pt x="91" y="183"/>
                    <a:pt x="91" y="182"/>
                    <a:pt x="91" y="181"/>
                  </a:cubicBezTo>
                  <a:close/>
                  <a:moveTo>
                    <a:pt x="91" y="227"/>
                  </a:moveTo>
                  <a:cubicBezTo>
                    <a:pt x="95" y="227"/>
                    <a:pt x="100" y="227"/>
                    <a:pt x="104" y="227"/>
                  </a:cubicBezTo>
                  <a:cubicBezTo>
                    <a:pt x="104" y="227"/>
                    <a:pt x="104" y="228"/>
                    <a:pt x="104" y="229"/>
                  </a:cubicBezTo>
                  <a:cubicBezTo>
                    <a:pt x="100" y="229"/>
                    <a:pt x="95" y="229"/>
                    <a:pt x="91" y="229"/>
                  </a:cubicBezTo>
                  <a:cubicBezTo>
                    <a:pt x="91" y="228"/>
                    <a:pt x="91" y="227"/>
                    <a:pt x="91" y="227"/>
                  </a:cubicBezTo>
                  <a:close/>
                  <a:moveTo>
                    <a:pt x="91" y="272"/>
                  </a:moveTo>
                  <a:cubicBezTo>
                    <a:pt x="95" y="272"/>
                    <a:pt x="100" y="272"/>
                    <a:pt x="104" y="272"/>
                  </a:cubicBezTo>
                  <a:cubicBezTo>
                    <a:pt x="104" y="273"/>
                    <a:pt x="104" y="274"/>
                    <a:pt x="104" y="274"/>
                  </a:cubicBezTo>
                  <a:cubicBezTo>
                    <a:pt x="100" y="274"/>
                    <a:pt x="95" y="274"/>
                    <a:pt x="91" y="274"/>
                  </a:cubicBezTo>
                  <a:cubicBezTo>
                    <a:pt x="91" y="274"/>
                    <a:pt x="91" y="273"/>
                    <a:pt x="91" y="272"/>
                  </a:cubicBezTo>
                  <a:close/>
                  <a:moveTo>
                    <a:pt x="91" y="317"/>
                  </a:moveTo>
                  <a:cubicBezTo>
                    <a:pt x="95" y="317"/>
                    <a:pt x="100" y="317"/>
                    <a:pt x="104" y="317"/>
                  </a:cubicBezTo>
                  <a:cubicBezTo>
                    <a:pt x="104" y="318"/>
                    <a:pt x="104" y="319"/>
                    <a:pt x="104" y="320"/>
                  </a:cubicBezTo>
                  <a:cubicBezTo>
                    <a:pt x="100" y="320"/>
                    <a:pt x="95" y="320"/>
                    <a:pt x="91" y="320"/>
                  </a:cubicBezTo>
                  <a:cubicBezTo>
                    <a:pt x="91" y="319"/>
                    <a:pt x="91" y="318"/>
                    <a:pt x="91" y="317"/>
                  </a:cubicBezTo>
                  <a:close/>
                  <a:moveTo>
                    <a:pt x="91" y="365"/>
                  </a:moveTo>
                  <a:cubicBezTo>
                    <a:pt x="91" y="364"/>
                    <a:pt x="91" y="363"/>
                    <a:pt x="91" y="362"/>
                  </a:cubicBezTo>
                  <a:cubicBezTo>
                    <a:pt x="95" y="362"/>
                    <a:pt x="100" y="362"/>
                    <a:pt x="104" y="362"/>
                  </a:cubicBezTo>
                  <a:cubicBezTo>
                    <a:pt x="104" y="363"/>
                    <a:pt x="104" y="364"/>
                    <a:pt x="104" y="365"/>
                  </a:cubicBezTo>
                  <a:cubicBezTo>
                    <a:pt x="100" y="365"/>
                    <a:pt x="95" y="365"/>
                    <a:pt x="91" y="365"/>
                  </a:cubicBezTo>
                  <a:close/>
                  <a:moveTo>
                    <a:pt x="91" y="408"/>
                  </a:moveTo>
                  <a:cubicBezTo>
                    <a:pt x="95" y="408"/>
                    <a:pt x="100" y="408"/>
                    <a:pt x="104" y="408"/>
                  </a:cubicBezTo>
                  <a:cubicBezTo>
                    <a:pt x="104" y="409"/>
                    <a:pt x="104" y="409"/>
                    <a:pt x="104" y="410"/>
                  </a:cubicBezTo>
                  <a:cubicBezTo>
                    <a:pt x="100" y="410"/>
                    <a:pt x="95" y="410"/>
                    <a:pt x="91" y="410"/>
                  </a:cubicBezTo>
                  <a:cubicBezTo>
                    <a:pt x="91" y="409"/>
                    <a:pt x="91" y="409"/>
                    <a:pt x="91" y="408"/>
                  </a:cubicBezTo>
                  <a:close/>
                  <a:moveTo>
                    <a:pt x="91" y="453"/>
                  </a:moveTo>
                  <a:cubicBezTo>
                    <a:pt x="95" y="453"/>
                    <a:pt x="100" y="453"/>
                    <a:pt x="104" y="453"/>
                  </a:cubicBezTo>
                  <a:cubicBezTo>
                    <a:pt x="104" y="454"/>
                    <a:pt x="104" y="455"/>
                    <a:pt x="104" y="456"/>
                  </a:cubicBezTo>
                  <a:cubicBezTo>
                    <a:pt x="100" y="456"/>
                    <a:pt x="95" y="456"/>
                    <a:pt x="91" y="456"/>
                  </a:cubicBezTo>
                  <a:cubicBezTo>
                    <a:pt x="91" y="455"/>
                    <a:pt x="91" y="454"/>
                    <a:pt x="91" y="453"/>
                  </a:cubicBezTo>
                  <a:close/>
                  <a:moveTo>
                    <a:pt x="109" y="0"/>
                  </a:moveTo>
                  <a:cubicBezTo>
                    <a:pt x="114" y="0"/>
                    <a:pt x="118" y="0"/>
                    <a:pt x="122" y="0"/>
                  </a:cubicBezTo>
                  <a:cubicBezTo>
                    <a:pt x="122" y="1"/>
                    <a:pt x="122" y="2"/>
                    <a:pt x="122" y="3"/>
                  </a:cubicBezTo>
                  <a:cubicBezTo>
                    <a:pt x="118" y="3"/>
                    <a:pt x="114" y="3"/>
                    <a:pt x="109" y="3"/>
                  </a:cubicBezTo>
                  <a:cubicBezTo>
                    <a:pt x="109" y="2"/>
                    <a:pt x="109" y="1"/>
                    <a:pt x="109" y="0"/>
                  </a:cubicBezTo>
                  <a:close/>
                  <a:moveTo>
                    <a:pt x="109" y="45"/>
                  </a:moveTo>
                  <a:cubicBezTo>
                    <a:pt x="114" y="45"/>
                    <a:pt x="118" y="45"/>
                    <a:pt x="122" y="45"/>
                  </a:cubicBezTo>
                  <a:cubicBezTo>
                    <a:pt x="122" y="46"/>
                    <a:pt x="122" y="47"/>
                    <a:pt x="122" y="48"/>
                  </a:cubicBezTo>
                  <a:cubicBezTo>
                    <a:pt x="118" y="48"/>
                    <a:pt x="114" y="48"/>
                    <a:pt x="109" y="48"/>
                  </a:cubicBezTo>
                  <a:cubicBezTo>
                    <a:pt x="109" y="47"/>
                    <a:pt x="109" y="46"/>
                    <a:pt x="109" y="45"/>
                  </a:cubicBezTo>
                  <a:close/>
                  <a:moveTo>
                    <a:pt x="109" y="91"/>
                  </a:moveTo>
                  <a:cubicBezTo>
                    <a:pt x="114" y="91"/>
                    <a:pt x="118" y="91"/>
                    <a:pt x="122" y="91"/>
                  </a:cubicBezTo>
                  <a:cubicBezTo>
                    <a:pt x="122" y="92"/>
                    <a:pt x="122" y="92"/>
                    <a:pt x="122" y="93"/>
                  </a:cubicBezTo>
                  <a:cubicBezTo>
                    <a:pt x="118" y="93"/>
                    <a:pt x="114" y="93"/>
                    <a:pt x="109" y="93"/>
                  </a:cubicBezTo>
                  <a:cubicBezTo>
                    <a:pt x="109" y="92"/>
                    <a:pt x="109" y="92"/>
                    <a:pt x="109" y="91"/>
                  </a:cubicBezTo>
                  <a:close/>
                  <a:moveTo>
                    <a:pt x="109" y="136"/>
                  </a:moveTo>
                  <a:cubicBezTo>
                    <a:pt x="114" y="136"/>
                    <a:pt x="118" y="136"/>
                    <a:pt x="122" y="136"/>
                  </a:cubicBezTo>
                  <a:cubicBezTo>
                    <a:pt x="122" y="137"/>
                    <a:pt x="122" y="138"/>
                    <a:pt x="122" y="139"/>
                  </a:cubicBezTo>
                  <a:cubicBezTo>
                    <a:pt x="118" y="139"/>
                    <a:pt x="114" y="139"/>
                    <a:pt x="109" y="139"/>
                  </a:cubicBezTo>
                  <a:cubicBezTo>
                    <a:pt x="109" y="138"/>
                    <a:pt x="109" y="137"/>
                    <a:pt x="109" y="136"/>
                  </a:cubicBezTo>
                  <a:close/>
                  <a:moveTo>
                    <a:pt x="109" y="181"/>
                  </a:moveTo>
                  <a:cubicBezTo>
                    <a:pt x="114" y="181"/>
                    <a:pt x="118" y="181"/>
                    <a:pt x="122" y="181"/>
                  </a:cubicBezTo>
                  <a:cubicBezTo>
                    <a:pt x="122" y="182"/>
                    <a:pt x="122" y="183"/>
                    <a:pt x="122" y="184"/>
                  </a:cubicBezTo>
                  <a:cubicBezTo>
                    <a:pt x="118" y="184"/>
                    <a:pt x="114" y="184"/>
                    <a:pt x="109" y="184"/>
                  </a:cubicBezTo>
                  <a:cubicBezTo>
                    <a:pt x="109" y="183"/>
                    <a:pt x="109" y="182"/>
                    <a:pt x="109" y="181"/>
                  </a:cubicBezTo>
                  <a:close/>
                  <a:moveTo>
                    <a:pt x="109" y="227"/>
                  </a:moveTo>
                  <a:cubicBezTo>
                    <a:pt x="114" y="227"/>
                    <a:pt x="118" y="227"/>
                    <a:pt x="122" y="227"/>
                  </a:cubicBezTo>
                  <a:cubicBezTo>
                    <a:pt x="122" y="227"/>
                    <a:pt x="122" y="228"/>
                    <a:pt x="122" y="229"/>
                  </a:cubicBezTo>
                  <a:cubicBezTo>
                    <a:pt x="118" y="229"/>
                    <a:pt x="114" y="229"/>
                    <a:pt x="109" y="229"/>
                  </a:cubicBezTo>
                  <a:cubicBezTo>
                    <a:pt x="109" y="228"/>
                    <a:pt x="109" y="227"/>
                    <a:pt x="109" y="227"/>
                  </a:cubicBezTo>
                  <a:close/>
                  <a:moveTo>
                    <a:pt x="109" y="272"/>
                  </a:moveTo>
                  <a:cubicBezTo>
                    <a:pt x="114" y="272"/>
                    <a:pt x="118" y="272"/>
                    <a:pt x="122" y="272"/>
                  </a:cubicBezTo>
                  <a:cubicBezTo>
                    <a:pt x="122" y="273"/>
                    <a:pt x="122" y="274"/>
                    <a:pt x="122" y="274"/>
                  </a:cubicBezTo>
                  <a:cubicBezTo>
                    <a:pt x="118" y="274"/>
                    <a:pt x="114" y="274"/>
                    <a:pt x="109" y="274"/>
                  </a:cubicBezTo>
                  <a:cubicBezTo>
                    <a:pt x="109" y="274"/>
                    <a:pt x="109" y="273"/>
                    <a:pt x="109" y="272"/>
                  </a:cubicBezTo>
                  <a:close/>
                  <a:moveTo>
                    <a:pt x="109" y="317"/>
                  </a:moveTo>
                  <a:cubicBezTo>
                    <a:pt x="114" y="317"/>
                    <a:pt x="118" y="317"/>
                    <a:pt x="122" y="317"/>
                  </a:cubicBezTo>
                  <a:cubicBezTo>
                    <a:pt x="122" y="318"/>
                    <a:pt x="122" y="319"/>
                    <a:pt x="122" y="320"/>
                  </a:cubicBezTo>
                  <a:cubicBezTo>
                    <a:pt x="118" y="320"/>
                    <a:pt x="114" y="320"/>
                    <a:pt x="109" y="320"/>
                  </a:cubicBezTo>
                  <a:cubicBezTo>
                    <a:pt x="109" y="319"/>
                    <a:pt x="109" y="318"/>
                    <a:pt x="109" y="317"/>
                  </a:cubicBezTo>
                  <a:close/>
                  <a:moveTo>
                    <a:pt x="109" y="365"/>
                  </a:moveTo>
                  <a:cubicBezTo>
                    <a:pt x="109" y="364"/>
                    <a:pt x="109" y="363"/>
                    <a:pt x="109" y="362"/>
                  </a:cubicBezTo>
                  <a:cubicBezTo>
                    <a:pt x="114" y="362"/>
                    <a:pt x="118" y="362"/>
                    <a:pt x="122" y="362"/>
                  </a:cubicBezTo>
                  <a:cubicBezTo>
                    <a:pt x="122" y="363"/>
                    <a:pt x="122" y="364"/>
                    <a:pt x="122" y="365"/>
                  </a:cubicBezTo>
                  <a:cubicBezTo>
                    <a:pt x="118" y="365"/>
                    <a:pt x="114" y="365"/>
                    <a:pt x="109" y="365"/>
                  </a:cubicBezTo>
                  <a:close/>
                  <a:moveTo>
                    <a:pt x="109" y="408"/>
                  </a:moveTo>
                  <a:cubicBezTo>
                    <a:pt x="114" y="408"/>
                    <a:pt x="118" y="408"/>
                    <a:pt x="122" y="408"/>
                  </a:cubicBezTo>
                  <a:cubicBezTo>
                    <a:pt x="122" y="409"/>
                    <a:pt x="122" y="409"/>
                    <a:pt x="122" y="410"/>
                  </a:cubicBezTo>
                  <a:cubicBezTo>
                    <a:pt x="118" y="410"/>
                    <a:pt x="114" y="410"/>
                    <a:pt x="109" y="410"/>
                  </a:cubicBezTo>
                  <a:cubicBezTo>
                    <a:pt x="109" y="409"/>
                    <a:pt x="109" y="409"/>
                    <a:pt x="109" y="408"/>
                  </a:cubicBezTo>
                  <a:close/>
                  <a:moveTo>
                    <a:pt x="109" y="453"/>
                  </a:moveTo>
                  <a:cubicBezTo>
                    <a:pt x="114" y="453"/>
                    <a:pt x="118" y="453"/>
                    <a:pt x="122" y="453"/>
                  </a:cubicBezTo>
                  <a:cubicBezTo>
                    <a:pt x="122" y="454"/>
                    <a:pt x="122" y="455"/>
                    <a:pt x="122" y="456"/>
                  </a:cubicBezTo>
                  <a:cubicBezTo>
                    <a:pt x="118" y="456"/>
                    <a:pt x="114" y="456"/>
                    <a:pt x="109" y="456"/>
                  </a:cubicBezTo>
                  <a:cubicBezTo>
                    <a:pt x="109" y="455"/>
                    <a:pt x="109" y="454"/>
                    <a:pt x="109" y="453"/>
                  </a:cubicBezTo>
                  <a:close/>
                  <a:moveTo>
                    <a:pt x="128" y="0"/>
                  </a:moveTo>
                  <a:cubicBezTo>
                    <a:pt x="132" y="0"/>
                    <a:pt x="136" y="0"/>
                    <a:pt x="141" y="0"/>
                  </a:cubicBezTo>
                  <a:cubicBezTo>
                    <a:pt x="141" y="1"/>
                    <a:pt x="141" y="2"/>
                    <a:pt x="141" y="3"/>
                  </a:cubicBezTo>
                  <a:cubicBezTo>
                    <a:pt x="136" y="3"/>
                    <a:pt x="132" y="3"/>
                    <a:pt x="128" y="3"/>
                  </a:cubicBezTo>
                  <a:cubicBezTo>
                    <a:pt x="128" y="2"/>
                    <a:pt x="128" y="1"/>
                    <a:pt x="128" y="0"/>
                  </a:cubicBezTo>
                  <a:close/>
                  <a:moveTo>
                    <a:pt x="128" y="45"/>
                  </a:moveTo>
                  <a:cubicBezTo>
                    <a:pt x="132" y="45"/>
                    <a:pt x="136" y="45"/>
                    <a:pt x="141" y="45"/>
                  </a:cubicBezTo>
                  <a:cubicBezTo>
                    <a:pt x="141" y="46"/>
                    <a:pt x="141" y="47"/>
                    <a:pt x="141" y="48"/>
                  </a:cubicBezTo>
                  <a:cubicBezTo>
                    <a:pt x="136" y="48"/>
                    <a:pt x="132" y="48"/>
                    <a:pt x="128" y="48"/>
                  </a:cubicBezTo>
                  <a:cubicBezTo>
                    <a:pt x="128" y="47"/>
                    <a:pt x="128" y="46"/>
                    <a:pt x="128" y="45"/>
                  </a:cubicBezTo>
                  <a:close/>
                  <a:moveTo>
                    <a:pt x="128" y="91"/>
                  </a:moveTo>
                  <a:cubicBezTo>
                    <a:pt x="132" y="91"/>
                    <a:pt x="136" y="91"/>
                    <a:pt x="141" y="91"/>
                  </a:cubicBezTo>
                  <a:cubicBezTo>
                    <a:pt x="141" y="92"/>
                    <a:pt x="141" y="92"/>
                    <a:pt x="141" y="93"/>
                  </a:cubicBezTo>
                  <a:cubicBezTo>
                    <a:pt x="136" y="93"/>
                    <a:pt x="132" y="93"/>
                    <a:pt x="128" y="93"/>
                  </a:cubicBezTo>
                  <a:cubicBezTo>
                    <a:pt x="128" y="92"/>
                    <a:pt x="128" y="92"/>
                    <a:pt x="128" y="91"/>
                  </a:cubicBezTo>
                  <a:close/>
                  <a:moveTo>
                    <a:pt x="128" y="136"/>
                  </a:moveTo>
                  <a:cubicBezTo>
                    <a:pt x="132" y="136"/>
                    <a:pt x="136" y="136"/>
                    <a:pt x="141" y="136"/>
                  </a:cubicBezTo>
                  <a:cubicBezTo>
                    <a:pt x="141" y="137"/>
                    <a:pt x="141" y="138"/>
                    <a:pt x="141" y="139"/>
                  </a:cubicBezTo>
                  <a:cubicBezTo>
                    <a:pt x="136" y="139"/>
                    <a:pt x="132" y="139"/>
                    <a:pt x="128" y="139"/>
                  </a:cubicBezTo>
                  <a:cubicBezTo>
                    <a:pt x="128" y="138"/>
                    <a:pt x="128" y="137"/>
                    <a:pt x="128" y="136"/>
                  </a:cubicBezTo>
                  <a:close/>
                  <a:moveTo>
                    <a:pt x="128" y="181"/>
                  </a:moveTo>
                  <a:cubicBezTo>
                    <a:pt x="132" y="181"/>
                    <a:pt x="136" y="181"/>
                    <a:pt x="141" y="181"/>
                  </a:cubicBezTo>
                  <a:cubicBezTo>
                    <a:pt x="141" y="182"/>
                    <a:pt x="141" y="183"/>
                    <a:pt x="141" y="184"/>
                  </a:cubicBezTo>
                  <a:cubicBezTo>
                    <a:pt x="136" y="184"/>
                    <a:pt x="132" y="184"/>
                    <a:pt x="128" y="184"/>
                  </a:cubicBezTo>
                  <a:cubicBezTo>
                    <a:pt x="128" y="183"/>
                    <a:pt x="128" y="182"/>
                    <a:pt x="128" y="181"/>
                  </a:cubicBezTo>
                  <a:close/>
                  <a:moveTo>
                    <a:pt x="128" y="227"/>
                  </a:moveTo>
                  <a:cubicBezTo>
                    <a:pt x="132" y="227"/>
                    <a:pt x="136" y="227"/>
                    <a:pt x="141" y="227"/>
                  </a:cubicBezTo>
                  <a:cubicBezTo>
                    <a:pt x="141" y="227"/>
                    <a:pt x="141" y="228"/>
                    <a:pt x="141" y="229"/>
                  </a:cubicBezTo>
                  <a:cubicBezTo>
                    <a:pt x="136" y="229"/>
                    <a:pt x="132" y="229"/>
                    <a:pt x="128" y="229"/>
                  </a:cubicBezTo>
                  <a:cubicBezTo>
                    <a:pt x="128" y="228"/>
                    <a:pt x="128" y="227"/>
                    <a:pt x="128" y="227"/>
                  </a:cubicBezTo>
                  <a:close/>
                  <a:moveTo>
                    <a:pt x="128" y="272"/>
                  </a:moveTo>
                  <a:cubicBezTo>
                    <a:pt x="132" y="272"/>
                    <a:pt x="136" y="272"/>
                    <a:pt x="141" y="272"/>
                  </a:cubicBezTo>
                  <a:cubicBezTo>
                    <a:pt x="141" y="273"/>
                    <a:pt x="141" y="274"/>
                    <a:pt x="141" y="274"/>
                  </a:cubicBezTo>
                  <a:cubicBezTo>
                    <a:pt x="136" y="274"/>
                    <a:pt x="132" y="274"/>
                    <a:pt x="128" y="274"/>
                  </a:cubicBezTo>
                  <a:cubicBezTo>
                    <a:pt x="128" y="274"/>
                    <a:pt x="128" y="273"/>
                    <a:pt x="128" y="272"/>
                  </a:cubicBezTo>
                  <a:close/>
                  <a:moveTo>
                    <a:pt x="128" y="317"/>
                  </a:moveTo>
                  <a:cubicBezTo>
                    <a:pt x="132" y="317"/>
                    <a:pt x="136" y="317"/>
                    <a:pt x="141" y="317"/>
                  </a:cubicBezTo>
                  <a:cubicBezTo>
                    <a:pt x="141" y="318"/>
                    <a:pt x="141" y="319"/>
                    <a:pt x="141" y="320"/>
                  </a:cubicBezTo>
                  <a:cubicBezTo>
                    <a:pt x="136" y="320"/>
                    <a:pt x="132" y="320"/>
                    <a:pt x="128" y="320"/>
                  </a:cubicBezTo>
                  <a:cubicBezTo>
                    <a:pt x="128" y="319"/>
                    <a:pt x="128" y="318"/>
                    <a:pt x="128" y="317"/>
                  </a:cubicBezTo>
                  <a:close/>
                  <a:moveTo>
                    <a:pt x="128" y="365"/>
                  </a:moveTo>
                  <a:cubicBezTo>
                    <a:pt x="128" y="364"/>
                    <a:pt x="128" y="363"/>
                    <a:pt x="128" y="362"/>
                  </a:cubicBezTo>
                  <a:cubicBezTo>
                    <a:pt x="132" y="362"/>
                    <a:pt x="136" y="362"/>
                    <a:pt x="141" y="362"/>
                  </a:cubicBezTo>
                  <a:cubicBezTo>
                    <a:pt x="141" y="363"/>
                    <a:pt x="141" y="364"/>
                    <a:pt x="141" y="365"/>
                  </a:cubicBezTo>
                  <a:cubicBezTo>
                    <a:pt x="136" y="365"/>
                    <a:pt x="132" y="365"/>
                    <a:pt x="128" y="365"/>
                  </a:cubicBezTo>
                  <a:close/>
                  <a:moveTo>
                    <a:pt x="128" y="408"/>
                  </a:moveTo>
                  <a:cubicBezTo>
                    <a:pt x="132" y="408"/>
                    <a:pt x="136" y="408"/>
                    <a:pt x="141" y="408"/>
                  </a:cubicBezTo>
                  <a:cubicBezTo>
                    <a:pt x="141" y="409"/>
                    <a:pt x="141" y="409"/>
                    <a:pt x="141" y="410"/>
                  </a:cubicBezTo>
                  <a:cubicBezTo>
                    <a:pt x="136" y="410"/>
                    <a:pt x="132" y="410"/>
                    <a:pt x="128" y="410"/>
                  </a:cubicBezTo>
                  <a:cubicBezTo>
                    <a:pt x="128" y="409"/>
                    <a:pt x="128" y="409"/>
                    <a:pt x="128" y="408"/>
                  </a:cubicBezTo>
                  <a:close/>
                  <a:moveTo>
                    <a:pt x="128" y="453"/>
                  </a:moveTo>
                  <a:cubicBezTo>
                    <a:pt x="132" y="453"/>
                    <a:pt x="136" y="453"/>
                    <a:pt x="141" y="453"/>
                  </a:cubicBezTo>
                  <a:cubicBezTo>
                    <a:pt x="141" y="454"/>
                    <a:pt x="141" y="455"/>
                    <a:pt x="141" y="456"/>
                  </a:cubicBezTo>
                  <a:cubicBezTo>
                    <a:pt x="136" y="456"/>
                    <a:pt x="132" y="456"/>
                    <a:pt x="128" y="456"/>
                  </a:cubicBezTo>
                  <a:cubicBezTo>
                    <a:pt x="128" y="455"/>
                    <a:pt x="128" y="454"/>
                    <a:pt x="128" y="453"/>
                  </a:cubicBezTo>
                  <a:close/>
                  <a:moveTo>
                    <a:pt x="146" y="0"/>
                  </a:moveTo>
                  <a:cubicBezTo>
                    <a:pt x="150" y="0"/>
                    <a:pt x="154" y="0"/>
                    <a:pt x="159" y="0"/>
                  </a:cubicBezTo>
                  <a:cubicBezTo>
                    <a:pt x="159" y="1"/>
                    <a:pt x="159" y="2"/>
                    <a:pt x="159" y="3"/>
                  </a:cubicBezTo>
                  <a:cubicBezTo>
                    <a:pt x="154" y="3"/>
                    <a:pt x="150" y="3"/>
                    <a:pt x="146" y="3"/>
                  </a:cubicBezTo>
                  <a:cubicBezTo>
                    <a:pt x="146" y="2"/>
                    <a:pt x="146" y="1"/>
                    <a:pt x="146" y="0"/>
                  </a:cubicBezTo>
                  <a:close/>
                  <a:moveTo>
                    <a:pt x="146" y="45"/>
                  </a:moveTo>
                  <a:cubicBezTo>
                    <a:pt x="150" y="45"/>
                    <a:pt x="154" y="45"/>
                    <a:pt x="159" y="45"/>
                  </a:cubicBezTo>
                  <a:cubicBezTo>
                    <a:pt x="159" y="46"/>
                    <a:pt x="159" y="47"/>
                    <a:pt x="159" y="48"/>
                  </a:cubicBezTo>
                  <a:cubicBezTo>
                    <a:pt x="154" y="48"/>
                    <a:pt x="150" y="48"/>
                    <a:pt x="146" y="48"/>
                  </a:cubicBezTo>
                  <a:cubicBezTo>
                    <a:pt x="146" y="47"/>
                    <a:pt x="146" y="46"/>
                    <a:pt x="146" y="45"/>
                  </a:cubicBezTo>
                  <a:close/>
                  <a:moveTo>
                    <a:pt x="146" y="91"/>
                  </a:moveTo>
                  <a:cubicBezTo>
                    <a:pt x="150" y="91"/>
                    <a:pt x="154" y="91"/>
                    <a:pt x="159" y="91"/>
                  </a:cubicBezTo>
                  <a:cubicBezTo>
                    <a:pt x="159" y="92"/>
                    <a:pt x="159" y="92"/>
                    <a:pt x="159" y="93"/>
                  </a:cubicBezTo>
                  <a:cubicBezTo>
                    <a:pt x="154" y="93"/>
                    <a:pt x="150" y="93"/>
                    <a:pt x="146" y="93"/>
                  </a:cubicBezTo>
                  <a:cubicBezTo>
                    <a:pt x="146" y="92"/>
                    <a:pt x="146" y="92"/>
                    <a:pt x="146" y="91"/>
                  </a:cubicBezTo>
                  <a:close/>
                  <a:moveTo>
                    <a:pt x="146" y="136"/>
                  </a:moveTo>
                  <a:cubicBezTo>
                    <a:pt x="150" y="136"/>
                    <a:pt x="154" y="136"/>
                    <a:pt x="159" y="136"/>
                  </a:cubicBezTo>
                  <a:cubicBezTo>
                    <a:pt x="159" y="137"/>
                    <a:pt x="159" y="138"/>
                    <a:pt x="159" y="139"/>
                  </a:cubicBezTo>
                  <a:cubicBezTo>
                    <a:pt x="154" y="139"/>
                    <a:pt x="150" y="139"/>
                    <a:pt x="146" y="139"/>
                  </a:cubicBezTo>
                  <a:cubicBezTo>
                    <a:pt x="146" y="138"/>
                    <a:pt x="146" y="137"/>
                    <a:pt x="146" y="136"/>
                  </a:cubicBezTo>
                  <a:close/>
                  <a:moveTo>
                    <a:pt x="146" y="181"/>
                  </a:moveTo>
                  <a:cubicBezTo>
                    <a:pt x="150" y="181"/>
                    <a:pt x="154" y="181"/>
                    <a:pt x="159" y="181"/>
                  </a:cubicBezTo>
                  <a:cubicBezTo>
                    <a:pt x="159" y="182"/>
                    <a:pt x="159" y="183"/>
                    <a:pt x="159" y="184"/>
                  </a:cubicBezTo>
                  <a:cubicBezTo>
                    <a:pt x="154" y="184"/>
                    <a:pt x="150" y="184"/>
                    <a:pt x="146" y="184"/>
                  </a:cubicBezTo>
                  <a:cubicBezTo>
                    <a:pt x="146" y="183"/>
                    <a:pt x="146" y="182"/>
                    <a:pt x="146" y="181"/>
                  </a:cubicBezTo>
                  <a:close/>
                  <a:moveTo>
                    <a:pt x="146" y="227"/>
                  </a:moveTo>
                  <a:cubicBezTo>
                    <a:pt x="150" y="227"/>
                    <a:pt x="154" y="227"/>
                    <a:pt x="159" y="227"/>
                  </a:cubicBezTo>
                  <a:cubicBezTo>
                    <a:pt x="159" y="227"/>
                    <a:pt x="159" y="228"/>
                    <a:pt x="159" y="229"/>
                  </a:cubicBezTo>
                  <a:cubicBezTo>
                    <a:pt x="154" y="229"/>
                    <a:pt x="150" y="229"/>
                    <a:pt x="146" y="229"/>
                  </a:cubicBezTo>
                  <a:cubicBezTo>
                    <a:pt x="146" y="228"/>
                    <a:pt x="146" y="227"/>
                    <a:pt x="146" y="227"/>
                  </a:cubicBezTo>
                  <a:close/>
                  <a:moveTo>
                    <a:pt x="146" y="272"/>
                  </a:moveTo>
                  <a:cubicBezTo>
                    <a:pt x="150" y="272"/>
                    <a:pt x="154" y="272"/>
                    <a:pt x="159" y="272"/>
                  </a:cubicBezTo>
                  <a:cubicBezTo>
                    <a:pt x="159" y="273"/>
                    <a:pt x="159" y="274"/>
                    <a:pt x="159" y="274"/>
                  </a:cubicBezTo>
                  <a:cubicBezTo>
                    <a:pt x="154" y="274"/>
                    <a:pt x="150" y="274"/>
                    <a:pt x="146" y="274"/>
                  </a:cubicBezTo>
                  <a:cubicBezTo>
                    <a:pt x="146" y="274"/>
                    <a:pt x="146" y="273"/>
                    <a:pt x="146" y="272"/>
                  </a:cubicBezTo>
                  <a:close/>
                  <a:moveTo>
                    <a:pt x="146" y="317"/>
                  </a:moveTo>
                  <a:cubicBezTo>
                    <a:pt x="150" y="317"/>
                    <a:pt x="154" y="317"/>
                    <a:pt x="159" y="317"/>
                  </a:cubicBezTo>
                  <a:cubicBezTo>
                    <a:pt x="159" y="318"/>
                    <a:pt x="159" y="319"/>
                    <a:pt x="159" y="320"/>
                  </a:cubicBezTo>
                  <a:cubicBezTo>
                    <a:pt x="154" y="320"/>
                    <a:pt x="150" y="320"/>
                    <a:pt x="146" y="320"/>
                  </a:cubicBezTo>
                  <a:cubicBezTo>
                    <a:pt x="146" y="319"/>
                    <a:pt x="146" y="318"/>
                    <a:pt x="146" y="317"/>
                  </a:cubicBezTo>
                  <a:close/>
                  <a:moveTo>
                    <a:pt x="146" y="365"/>
                  </a:moveTo>
                  <a:cubicBezTo>
                    <a:pt x="146" y="364"/>
                    <a:pt x="146" y="363"/>
                    <a:pt x="146" y="362"/>
                  </a:cubicBezTo>
                  <a:cubicBezTo>
                    <a:pt x="150" y="362"/>
                    <a:pt x="154" y="362"/>
                    <a:pt x="159" y="362"/>
                  </a:cubicBezTo>
                  <a:cubicBezTo>
                    <a:pt x="159" y="363"/>
                    <a:pt x="159" y="364"/>
                    <a:pt x="159" y="365"/>
                  </a:cubicBezTo>
                  <a:cubicBezTo>
                    <a:pt x="154" y="365"/>
                    <a:pt x="150" y="365"/>
                    <a:pt x="146" y="365"/>
                  </a:cubicBezTo>
                  <a:close/>
                  <a:moveTo>
                    <a:pt x="146" y="408"/>
                  </a:moveTo>
                  <a:cubicBezTo>
                    <a:pt x="150" y="408"/>
                    <a:pt x="154" y="408"/>
                    <a:pt x="159" y="408"/>
                  </a:cubicBezTo>
                  <a:cubicBezTo>
                    <a:pt x="159" y="409"/>
                    <a:pt x="159" y="409"/>
                    <a:pt x="159" y="410"/>
                  </a:cubicBezTo>
                  <a:cubicBezTo>
                    <a:pt x="154" y="410"/>
                    <a:pt x="150" y="410"/>
                    <a:pt x="146" y="410"/>
                  </a:cubicBezTo>
                  <a:cubicBezTo>
                    <a:pt x="146" y="409"/>
                    <a:pt x="146" y="409"/>
                    <a:pt x="146" y="408"/>
                  </a:cubicBezTo>
                  <a:close/>
                  <a:moveTo>
                    <a:pt x="146" y="453"/>
                  </a:moveTo>
                  <a:cubicBezTo>
                    <a:pt x="150" y="453"/>
                    <a:pt x="154" y="453"/>
                    <a:pt x="159" y="453"/>
                  </a:cubicBezTo>
                  <a:cubicBezTo>
                    <a:pt x="159" y="454"/>
                    <a:pt x="159" y="455"/>
                    <a:pt x="159" y="456"/>
                  </a:cubicBezTo>
                  <a:cubicBezTo>
                    <a:pt x="154" y="456"/>
                    <a:pt x="150" y="456"/>
                    <a:pt x="146" y="456"/>
                  </a:cubicBezTo>
                  <a:cubicBezTo>
                    <a:pt x="146" y="455"/>
                    <a:pt x="146" y="454"/>
                    <a:pt x="146" y="453"/>
                  </a:cubicBezTo>
                  <a:close/>
                  <a:moveTo>
                    <a:pt x="164" y="0"/>
                  </a:moveTo>
                  <a:cubicBezTo>
                    <a:pt x="168" y="0"/>
                    <a:pt x="173" y="0"/>
                    <a:pt x="177" y="0"/>
                  </a:cubicBezTo>
                  <a:cubicBezTo>
                    <a:pt x="177" y="1"/>
                    <a:pt x="177" y="2"/>
                    <a:pt x="177" y="3"/>
                  </a:cubicBezTo>
                  <a:cubicBezTo>
                    <a:pt x="173" y="3"/>
                    <a:pt x="168" y="3"/>
                    <a:pt x="164" y="3"/>
                  </a:cubicBezTo>
                  <a:cubicBezTo>
                    <a:pt x="164" y="2"/>
                    <a:pt x="164" y="1"/>
                    <a:pt x="164" y="0"/>
                  </a:cubicBezTo>
                  <a:close/>
                  <a:moveTo>
                    <a:pt x="164" y="45"/>
                  </a:moveTo>
                  <a:cubicBezTo>
                    <a:pt x="168" y="45"/>
                    <a:pt x="173" y="45"/>
                    <a:pt x="177" y="45"/>
                  </a:cubicBezTo>
                  <a:cubicBezTo>
                    <a:pt x="177" y="46"/>
                    <a:pt x="177" y="47"/>
                    <a:pt x="177" y="48"/>
                  </a:cubicBezTo>
                  <a:cubicBezTo>
                    <a:pt x="173" y="48"/>
                    <a:pt x="168" y="48"/>
                    <a:pt x="164" y="48"/>
                  </a:cubicBezTo>
                  <a:cubicBezTo>
                    <a:pt x="164" y="47"/>
                    <a:pt x="164" y="46"/>
                    <a:pt x="164" y="45"/>
                  </a:cubicBezTo>
                  <a:close/>
                  <a:moveTo>
                    <a:pt x="164" y="91"/>
                  </a:moveTo>
                  <a:cubicBezTo>
                    <a:pt x="168" y="91"/>
                    <a:pt x="173" y="91"/>
                    <a:pt x="177" y="91"/>
                  </a:cubicBezTo>
                  <a:cubicBezTo>
                    <a:pt x="177" y="92"/>
                    <a:pt x="177" y="92"/>
                    <a:pt x="177" y="93"/>
                  </a:cubicBezTo>
                  <a:cubicBezTo>
                    <a:pt x="173" y="93"/>
                    <a:pt x="168" y="93"/>
                    <a:pt x="164" y="93"/>
                  </a:cubicBezTo>
                  <a:cubicBezTo>
                    <a:pt x="164" y="92"/>
                    <a:pt x="164" y="92"/>
                    <a:pt x="164" y="91"/>
                  </a:cubicBezTo>
                  <a:close/>
                  <a:moveTo>
                    <a:pt x="164" y="136"/>
                  </a:moveTo>
                  <a:cubicBezTo>
                    <a:pt x="168" y="136"/>
                    <a:pt x="173" y="136"/>
                    <a:pt x="177" y="136"/>
                  </a:cubicBezTo>
                  <a:cubicBezTo>
                    <a:pt x="177" y="137"/>
                    <a:pt x="177" y="138"/>
                    <a:pt x="177" y="139"/>
                  </a:cubicBezTo>
                  <a:cubicBezTo>
                    <a:pt x="173" y="139"/>
                    <a:pt x="168" y="139"/>
                    <a:pt x="164" y="139"/>
                  </a:cubicBezTo>
                  <a:cubicBezTo>
                    <a:pt x="164" y="138"/>
                    <a:pt x="164" y="137"/>
                    <a:pt x="164" y="136"/>
                  </a:cubicBezTo>
                  <a:close/>
                  <a:moveTo>
                    <a:pt x="164" y="181"/>
                  </a:moveTo>
                  <a:cubicBezTo>
                    <a:pt x="168" y="181"/>
                    <a:pt x="173" y="181"/>
                    <a:pt x="177" y="181"/>
                  </a:cubicBezTo>
                  <a:cubicBezTo>
                    <a:pt x="177" y="182"/>
                    <a:pt x="177" y="183"/>
                    <a:pt x="177" y="184"/>
                  </a:cubicBezTo>
                  <a:cubicBezTo>
                    <a:pt x="173" y="184"/>
                    <a:pt x="168" y="184"/>
                    <a:pt x="164" y="184"/>
                  </a:cubicBezTo>
                  <a:cubicBezTo>
                    <a:pt x="164" y="183"/>
                    <a:pt x="164" y="182"/>
                    <a:pt x="164" y="181"/>
                  </a:cubicBezTo>
                  <a:close/>
                  <a:moveTo>
                    <a:pt x="164" y="227"/>
                  </a:moveTo>
                  <a:cubicBezTo>
                    <a:pt x="168" y="227"/>
                    <a:pt x="173" y="227"/>
                    <a:pt x="177" y="227"/>
                  </a:cubicBezTo>
                  <a:cubicBezTo>
                    <a:pt x="177" y="227"/>
                    <a:pt x="177" y="228"/>
                    <a:pt x="177" y="229"/>
                  </a:cubicBezTo>
                  <a:cubicBezTo>
                    <a:pt x="173" y="229"/>
                    <a:pt x="168" y="229"/>
                    <a:pt x="164" y="229"/>
                  </a:cubicBezTo>
                  <a:cubicBezTo>
                    <a:pt x="164" y="228"/>
                    <a:pt x="164" y="227"/>
                    <a:pt x="164" y="227"/>
                  </a:cubicBezTo>
                  <a:close/>
                  <a:moveTo>
                    <a:pt x="164" y="272"/>
                  </a:moveTo>
                  <a:cubicBezTo>
                    <a:pt x="168" y="272"/>
                    <a:pt x="173" y="272"/>
                    <a:pt x="177" y="272"/>
                  </a:cubicBezTo>
                  <a:cubicBezTo>
                    <a:pt x="177" y="273"/>
                    <a:pt x="177" y="274"/>
                    <a:pt x="177" y="274"/>
                  </a:cubicBezTo>
                  <a:cubicBezTo>
                    <a:pt x="173" y="274"/>
                    <a:pt x="168" y="274"/>
                    <a:pt x="164" y="274"/>
                  </a:cubicBezTo>
                  <a:cubicBezTo>
                    <a:pt x="164" y="274"/>
                    <a:pt x="164" y="273"/>
                    <a:pt x="164" y="272"/>
                  </a:cubicBezTo>
                  <a:close/>
                  <a:moveTo>
                    <a:pt x="164" y="317"/>
                  </a:moveTo>
                  <a:cubicBezTo>
                    <a:pt x="168" y="317"/>
                    <a:pt x="173" y="317"/>
                    <a:pt x="177" y="317"/>
                  </a:cubicBezTo>
                  <a:cubicBezTo>
                    <a:pt x="177" y="318"/>
                    <a:pt x="177" y="319"/>
                    <a:pt x="177" y="320"/>
                  </a:cubicBezTo>
                  <a:cubicBezTo>
                    <a:pt x="173" y="320"/>
                    <a:pt x="168" y="320"/>
                    <a:pt x="164" y="320"/>
                  </a:cubicBezTo>
                  <a:cubicBezTo>
                    <a:pt x="164" y="319"/>
                    <a:pt x="164" y="318"/>
                    <a:pt x="164" y="317"/>
                  </a:cubicBezTo>
                  <a:close/>
                  <a:moveTo>
                    <a:pt x="164" y="365"/>
                  </a:moveTo>
                  <a:cubicBezTo>
                    <a:pt x="164" y="364"/>
                    <a:pt x="164" y="363"/>
                    <a:pt x="164" y="362"/>
                  </a:cubicBezTo>
                  <a:cubicBezTo>
                    <a:pt x="168" y="362"/>
                    <a:pt x="173" y="362"/>
                    <a:pt x="177" y="362"/>
                  </a:cubicBezTo>
                  <a:cubicBezTo>
                    <a:pt x="177" y="363"/>
                    <a:pt x="177" y="364"/>
                    <a:pt x="177" y="365"/>
                  </a:cubicBezTo>
                  <a:cubicBezTo>
                    <a:pt x="173" y="365"/>
                    <a:pt x="168" y="365"/>
                    <a:pt x="164" y="365"/>
                  </a:cubicBezTo>
                  <a:close/>
                  <a:moveTo>
                    <a:pt x="164" y="408"/>
                  </a:moveTo>
                  <a:cubicBezTo>
                    <a:pt x="168" y="408"/>
                    <a:pt x="173" y="408"/>
                    <a:pt x="177" y="408"/>
                  </a:cubicBezTo>
                  <a:cubicBezTo>
                    <a:pt x="177" y="409"/>
                    <a:pt x="177" y="409"/>
                    <a:pt x="177" y="410"/>
                  </a:cubicBezTo>
                  <a:cubicBezTo>
                    <a:pt x="173" y="410"/>
                    <a:pt x="168" y="410"/>
                    <a:pt x="164" y="410"/>
                  </a:cubicBezTo>
                  <a:cubicBezTo>
                    <a:pt x="164" y="409"/>
                    <a:pt x="164" y="409"/>
                    <a:pt x="164" y="408"/>
                  </a:cubicBezTo>
                  <a:close/>
                  <a:moveTo>
                    <a:pt x="164" y="453"/>
                  </a:moveTo>
                  <a:cubicBezTo>
                    <a:pt x="168" y="453"/>
                    <a:pt x="173" y="453"/>
                    <a:pt x="177" y="453"/>
                  </a:cubicBezTo>
                  <a:cubicBezTo>
                    <a:pt x="177" y="454"/>
                    <a:pt x="177" y="455"/>
                    <a:pt x="177" y="456"/>
                  </a:cubicBezTo>
                  <a:cubicBezTo>
                    <a:pt x="173" y="456"/>
                    <a:pt x="168" y="456"/>
                    <a:pt x="164" y="456"/>
                  </a:cubicBezTo>
                  <a:cubicBezTo>
                    <a:pt x="164" y="455"/>
                    <a:pt x="164" y="454"/>
                    <a:pt x="164" y="453"/>
                  </a:cubicBezTo>
                  <a:close/>
                  <a:moveTo>
                    <a:pt x="182" y="0"/>
                  </a:moveTo>
                  <a:cubicBezTo>
                    <a:pt x="187" y="0"/>
                    <a:pt x="191" y="0"/>
                    <a:pt x="195" y="0"/>
                  </a:cubicBezTo>
                  <a:cubicBezTo>
                    <a:pt x="195" y="1"/>
                    <a:pt x="195" y="2"/>
                    <a:pt x="195" y="3"/>
                  </a:cubicBezTo>
                  <a:cubicBezTo>
                    <a:pt x="191" y="3"/>
                    <a:pt x="187" y="3"/>
                    <a:pt x="182" y="3"/>
                  </a:cubicBezTo>
                  <a:cubicBezTo>
                    <a:pt x="182" y="2"/>
                    <a:pt x="182" y="1"/>
                    <a:pt x="182" y="0"/>
                  </a:cubicBezTo>
                  <a:close/>
                  <a:moveTo>
                    <a:pt x="182" y="45"/>
                  </a:moveTo>
                  <a:cubicBezTo>
                    <a:pt x="187" y="45"/>
                    <a:pt x="191" y="45"/>
                    <a:pt x="195" y="45"/>
                  </a:cubicBezTo>
                  <a:cubicBezTo>
                    <a:pt x="195" y="46"/>
                    <a:pt x="195" y="47"/>
                    <a:pt x="195" y="48"/>
                  </a:cubicBezTo>
                  <a:cubicBezTo>
                    <a:pt x="191" y="48"/>
                    <a:pt x="187" y="48"/>
                    <a:pt x="182" y="48"/>
                  </a:cubicBezTo>
                  <a:cubicBezTo>
                    <a:pt x="182" y="47"/>
                    <a:pt x="182" y="46"/>
                    <a:pt x="182" y="45"/>
                  </a:cubicBezTo>
                  <a:close/>
                  <a:moveTo>
                    <a:pt x="182" y="91"/>
                  </a:moveTo>
                  <a:cubicBezTo>
                    <a:pt x="187" y="91"/>
                    <a:pt x="191" y="91"/>
                    <a:pt x="195" y="91"/>
                  </a:cubicBezTo>
                  <a:cubicBezTo>
                    <a:pt x="195" y="92"/>
                    <a:pt x="195" y="92"/>
                    <a:pt x="195" y="93"/>
                  </a:cubicBezTo>
                  <a:cubicBezTo>
                    <a:pt x="191" y="93"/>
                    <a:pt x="187" y="93"/>
                    <a:pt x="182" y="93"/>
                  </a:cubicBezTo>
                  <a:cubicBezTo>
                    <a:pt x="182" y="92"/>
                    <a:pt x="182" y="92"/>
                    <a:pt x="182" y="91"/>
                  </a:cubicBezTo>
                  <a:close/>
                  <a:moveTo>
                    <a:pt x="182" y="136"/>
                  </a:moveTo>
                  <a:cubicBezTo>
                    <a:pt x="187" y="136"/>
                    <a:pt x="191" y="136"/>
                    <a:pt x="195" y="136"/>
                  </a:cubicBezTo>
                  <a:cubicBezTo>
                    <a:pt x="195" y="137"/>
                    <a:pt x="195" y="138"/>
                    <a:pt x="195" y="139"/>
                  </a:cubicBezTo>
                  <a:cubicBezTo>
                    <a:pt x="191" y="139"/>
                    <a:pt x="187" y="139"/>
                    <a:pt x="182" y="139"/>
                  </a:cubicBezTo>
                  <a:cubicBezTo>
                    <a:pt x="182" y="138"/>
                    <a:pt x="182" y="137"/>
                    <a:pt x="182" y="136"/>
                  </a:cubicBezTo>
                  <a:close/>
                  <a:moveTo>
                    <a:pt x="182" y="181"/>
                  </a:moveTo>
                  <a:cubicBezTo>
                    <a:pt x="187" y="181"/>
                    <a:pt x="191" y="181"/>
                    <a:pt x="195" y="181"/>
                  </a:cubicBezTo>
                  <a:cubicBezTo>
                    <a:pt x="195" y="182"/>
                    <a:pt x="195" y="183"/>
                    <a:pt x="195" y="184"/>
                  </a:cubicBezTo>
                  <a:cubicBezTo>
                    <a:pt x="191" y="184"/>
                    <a:pt x="187" y="184"/>
                    <a:pt x="182" y="184"/>
                  </a:cubicBezTo>
                  <a:cubicBezTo>
                    <a:pt x="182" y="183"/>
                    <a:pt x="182" y="182"/>
                    <a:pt x="182" y="181"/>
                  </a:cubicBezTo>
                  <a:close/>
                  <a:moveTo>
                    <a:pt x="182" y="227"/>
                  </a:moveTo>
                  <a:cubicBezTo>
                    <a:pt x="187" y="227"/>
                    <a:pt x="191" y="227"/>
                    <a:pt x="195" y="227"/>
                  </a:cubicBezTo>
                  <a:cubicBezTo>
                    <a:pt x="195" y="227"/>
                    <a:pt x="195" y="228"/>
                    <a:pt x="195" y="229"/>
                  </a:cubicBezTo>
                  <a:cubicBezTo>
                    <a:pt x="191" y="229"/>
                    <a:pt x="187" y="229"/>
                    <a:pt x="182" y="229"/>
                  </a:cubicBezTo>
                  <a:cubicBezTo>
                    <a:pt x="182" y="228"/>
                    <a:pt x="182" y="227"/>
                    <a:pt x="182" y="227"/>
                  </a:cubicBezTo>
                  <a:close/>
                  <a:moveTo>
                    <a:pt x="182" y="272"/>
                  </a:moveTo>
                  <a:cubicBezTo>
                    <a:pt x="187" y="272"/>
                    <a:pt x="191" y="272"/>
                    <a:pt x="195" y="272"/>
                  </a:cubicBezTo>
                  <a:cubicBezTo>
                    <a:pt x="195" y="273"/>
                    <a:pt x="195" y="274"/>
                    <a:pt x="195" y="274"/>
                  </a:cubicBezTo>
                  <a:cubicBezTo>
                    <a:pt x="191" y="274"/>
                    <a:pt x="187" y="274"/>
                    <a:pt x="182" y="274"/>
                  </a:cubicBezTo>
                  <a:cubicBezTo>
                    <a:pt x="182" y="274"/>
                    <a:pt x="182" y="273"/>
                    <a:pt x="182" y="272"/>
                  </a:cubicBezTo>
                  <a:close/>
                  <a:moveTo>
                    <a:pt x="182" y="317"/>
                  </a:moveTo>
                  <a:cubicBezTo>
                    <a:pt x="187" y="317"/>
                    <a:pt x="191" y="317"/>
                    <a:pt x="195" y="317"/>
                  </a:cubicBezTo>
                  <a:cubicBezTo>
                    <a:pt x="195" y="318"/>
                    <a:pt x="195" y="319"/>
                    <a:pt x="195" y="320"/>
                  </a:cubicBezTo>
                  <a:cubicBezTo>
                    <a:pt x="191" y="320"/>
                    <a:pt x="187" y="320"/>
                    <a:pt x="182" y="320"/>
                  </a:cubicBezTo>
                  <a:cubicBezTo>
                    <a:pt x="182" y="319"/>
                    <a:pt x="182" y="318"/>
                    <a:pt x="182" y="317"/>
                  </a:cubicBezTo>
                  <a:close/>
                  <a:moveTo>
                    <a:pt x="182" y="365"/>
                  </a:moveTo>
                  <a:cubicBezTo>
                    <a:pt x="182" y="364"/>
                    <a:pt x="182" y="363"/>
                    <a:pt x="182" y="362"/>
                  </a:cubicBezTo>
                  <a:cubicBezTo>
                    <a:pt x="187" y="362"/>
                    <a:pt x="191" y="362"/>
                    <a:pt x="195" y="362"/>
                  </a:cubicBezTo>
                  <a:cubicBezTo>
                    <a:pt x="195" y="363"/>
                    <a:pt x="195" y="364"/>
                    <a:pt x="195" y="365"/>
                  </a:cubicBezTo>
                  <a:cubicBezTo>
                    <a:pt x="191" y="365"/>
                    <a:pt x="187" y="365"/>
                    <a:pt x="182" y="365"/>
                  </a:cubicBezTo>
                  <a:close/>
                  <a:moveTo>
                    <a:pt x="182" y="408"/>
                  </a:moveTo>
                  <a:cubicBezTo>
                    <a:pt x="187" y="408"/>
                    <a:pt x="191" y="408"/>
                    <a:pt x="195" y="408"/>
                  </a:cubicBezTo>
                  <a:cubicBezTo>
                    <a:pt x="195" y="409"/>
                    <a:pt x="195" y="409"/>
                    <a:pt x="195" y="410"/>
                  </a:cubicBezTo>
                  <a:cubicBezTo>
                    <a:pt x="191" y="410"/>
                    <a:pt x="187" y="410"/>
                    <a:pt x="182" y="410"/>
                  </a:cubicBezTo>
                  <a:cubicBezTo>
                    <a:pt x="182" y="409"/>
                    <a:pt x="182" y="409"/>
                    <a:pt x="182" y="408"/>
                  </a:cubicBezTo>
                  <a:close/>
                  <a:moveTo>
                    <a:pt x="182" y="453"/>
                  </a:moveTo>
                  <a:cubicBezTo>
                    <a:pt x="187" y="453"/>
                    <a:pt x="191" y="453"/>
                    <a:pt x="195" y="453"/>
                  </a:cubicBezTo>
                  <a:cubicBezTo>
                    <a:pt x="195" y="454"/>
                    <a:pt x="195" y="455"/>
                    <a:pt x="195" y="456"/>
                  </a:cubicBezTo>
                  <a:cubicBezTo>
                    <a:pt x="191" y="456"/>
                    <a:pt x="187" y="456"/>
                    <a:pt x="182" y="456"/>
                  </a:cubicBezTo>
                  <a:cubicBezTo>
                    <a:pt x="182" y="455"/>
                    <a:pt x="182" y="454"/>
                    <a:pt x="182" y="453"/>
                  </a:cubicBezTo>
                  <a:close/>
                  <a:moveTo>
                    <a:pt x="200" y="0"/>
                  </a:moveTo>
                  <a:cubicBezTo>
                    <a:pt x="205" y="0"/>
                    <a:pt x="209" y="0"/>
                    <a:pt x="213" y="0"/>
                  </a:cubicBezTo>
                  <a:cubicBezTo>
                    <a:pt x="213" y="1"/>
                    <a:pt x="213" y="2"/>
                    <a:pt x="213" y="3"/>
                  </a:cubicBezTo>
                  <a:cubicBezTo>
                    <a:pt x="209" y="3"/>
                    <a:pt x="205" y="3"/>
                    <a:pt x="200" y="3"/>
                  </a:cubicBezTo>
                  <a:cubicBezTo>
                    <a:pt x="200" y="2"/>
                    <a:pt x="200" y="1"/>
                    <a:pt x="200" y="0"/>
                  </a:cubicBezTo>
                  <a:close/>
                  <a:moveTo>
                    <a:pt x="200" y="45"/>
                  </a:moveTo>
                  <a:cubicBezTo>
                    <a:pt x="205" y="45"/>
                    <a:pt x="209" y="45"/>
                    <a:pt x="213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09" y="48"/>
                    <a:pt x="205" y="48"/>
                    <a:pt x="200" y="48"/>
                  </a:cubicBezTo>
                  <a:cubicBezTo>
                    <a:pt x="200" y="47"/>
                    <a:pt x="200" y="46"/>
                    <a:pt x="200" y="45"/>
                  </a:cubicBezTo>
                  <a:close/>
                  <a:moveTo>
                    <a:pt x="200" y="91"/>
                  </a:moveTo>
                  <a:cubicBezTo>
                    <a:pt x="205" y="91"/>
                    <a:pt x="209" y="91"/>
                    <a:pt x="213" y="91"/>
                  </a:cubicBezTo>
                  <a:cubicBezTo>
                    <a:pt x="213" y="92"/>
                    <a:pt x="213" y="92"/>
                    <a:pt x="213" y="93"/>
                  </a:cubicBezTo>
                  <a:cubicBezTo>
                    <a:pt x="209" y="93"/>
                    <a:pt x="205" y="93"/>
                    <a:pt x="200" y="93"/>
                  </a:cubicBezTo>
                  <a:cubicBezTo>
                    <a:pt x="200" y="92"/>
                    <a:pt x="200" y="92"/>
                    <a:pt x="200" y="91"/>
                  </a:cubicBezTo>
                  <a:close/>
                  <a:moveTo>
                    <a:pt x="200" y="136"/>
                  </a:moveTo>
                  <a:cubicBezTo>
                    <a:pt x="205" y="136"/>
                    <a:pt x="209" y="136"/>
                    <a:pt x="213" y="136"/>
                  </a:cubicBezTo>
                  <a:cubicBezTo>
                    <a:pt x="213" y="137"/>
                    <a:pt x="213" y="138"/>
                    <a:pt x="213" y="139"/>
                  </a:cubicBezTo>
                  <a:cubicBezTo>
                    <a:pt x="209" y="139"/>
                    <a:pt x="205" y="139"/>
                    <a:pt x="200" y="139"/>
                  </a:cubicBezTo>
                  <a:cubicBezTo>
                    <a:pt x="200" y="138"/>
                    <a:pt x="200" y="137"/>
                    <a:pt x="200" y="136"/>
                  </a:cubicBezTo>
                  <a:close/>
                  <a:moveTo>
                    <a:pt x="200" y="181"/>
                  </a:moveTo>
                  <a:cubicBezTo>
                    <a:pt x="205" y="181"/>
                    <a:pt x="209" y="181"/>
                    <a:pt x="213" y="181"/>
                  </a:cubicBezTo>
                  <a:cubicBezTo>
                    <a:pt x="213" y="182"/>
                    <a:pt x="213" y="183"/>
                    <a:pt x="213" y="184"/>
                  </a:cubicBezTo>
                  <a:cubicBezTo>
                    <a:pt x="209" y="184"/>
                    <a:pt x="205" y="184"/>
                    <a:pt x="200" y="184"/>
                  </a:cubicBezTo>
                  <a:cubicBezTo>
                    <a:pt x="200" y="183"/>
                    <a:pt x="200" y="182"/>
                    <a:pt x="200" y="181"/>
                  </a:cubicBezTo>
                  <a:close/>
                  <a:moveTo>
                    <a:pt x="200" y="227"/>
                  </a:moveTo>
                  <a:cubicBezTo>
                    <a:pt x="205" y="227"/>
                    <a:pt x="209" y="227"/>
                    <a:pt x="213" y="227"/>
                  </a:cubicBezTo>
                  <a:cubicBezTo>
                    <a:pt x="213" y="227"/>
                    <a:pt x="213" y="228"/>
                    <a:pt x="213" y="229"/>
                  </a:cubicBezTo>
                  <a:cubicBezTo>
                    <a:pt x="209" y="229"/>
                    <a:pt x="205" y="229"/>
                    <a:pt x="200" y="229"/>
                  </a:cubicBezTo>
                  <a:cubicBezTo>
                    <a:pt x="200" y="228"/>
                    <a:pt x="200" y="227"/>
                    <a:pt x="200" y="227"/>
                  </a:cubicBezTo>
                  <a:close/>
                  <a:moveTo>
                    <a:pt x="200" y="272"/>
                  </a:moveTo>
                  <a:cubicBezTo>
                    <a:pt x="205" y="272"/>
                    <a:pt x="209" y="272"/>
                    <a:pt x="213" y="272"/>
                  </a:cubicBezTo>
                  <a:cubicBezTo>
                    <a:pt x="213" y="273"/>
                    <a:pt x="213" y="274"/>
                    <a:pt x="213" y="274"/>
                  </a:cubicBezTo>
                  <a:cubicBezTo>
                    <a:pt x="209" y="274"/>
                    <a:pt x="205" y="274"/>
                    <a:pt x="200" y="274"/>
                  </a:cubicBezTo>
                  <a:cubicBezTo>
                    <a:pt x="200" y="274"/>
                    <a:pt x="200" y="273"/>
                    <a:pt x="200" y="272"/>
                  </a:cubicBezTo>
                  <a:close/>
                  <a:moveTo>
                    <a:pt x="200" y="317"/>
                  </a:moveTo>
                  <a:cubicBezTo>
                    <a:pt x="205" y="317"/>
                    <a:pt x="209" y="317"/>
                    <a:pt x="213" y="317"/>
                  </a:cubicBezTo>
                  <a:cubicBezTo>
                    <a:pt x="213" y="318"/>
                    <a:pt x="213" y="319"/>
                    <a:pt x="213" y="320"/>
                  </a:cubicBezTo>
                  <a:cubicBezTo>
                    <a:pt x="209" y="320"/>
                    <a:pt x="205" y="320"/>
                    <a:pt x="200" y="320"/>
                  </a:cubicBezTo>
                  <a:cubicBezTo>
                    <a:pt x="200" y="319"/>
                    <a:pt x="200" y="318"/>
                    <a:pt x="200" y="317"/>
                  </a:cubicBezTo>
                  <a:close/>
                  <a:moveTo>
                    <a:pt x="200" y="365"/>
                  </a:moveTo>
                  <a:cubicBezTo>
                    <a:pt x="200" y="364"/>
                    <a:pt x="200" y="363"/>
                    <a:pt x="200" y="362"/>
                  </a:cubicBezTo>
                  <a:cubicBezTo>
                    <a:pt x="205" y="362"/>
                    <a:pt x="209" y="362"/>
                    <a:pt x="213" y="362"/>
                  </a:cubicBezTo>
                  <a:cubicBezTo>
                    <a:pt x="213" y="363"/>
                    <a:pt x="213" y="364"/>
                    <a:pt x="213" y="365"/>
                  </a:cubicBezTo>
                  <a:cubicBezTo>
                    <a:pt x="209" y="365"/>
                    <a:pt x="205" y="365"/>
                    <a:pt x="200" y="365"/>
                  </a:cubicBezTo>
                  <a:close/>
                  <a:moveTo>
                    <a:pt x="200" y="408"/>
                  </a:moveTo>
                  <a:cubicBezTo>
                    <a:pt x="205" y="408"/>
                    <a:pt x="209" y="408"/>
                    <a:pt x="213" y="408"/>
                  </a:cubicBezTo>
                  <a:cubicBezTo>
                    <a:pt x="213" y="409"/>
                    <a:pt x="213" y="409"/>
                    <a:pt x="213" y="410"/>
                  </a:cubicBezTo>
                  <a:cubicBezTo>
                    <a:pt x="209" y="410"/>
                    <a:pt x="205" y="410"/>
                    <a:pt x="200" y="410"/>
                  </a:cubicBezTo>
                  <a:cubicBezTo>
                    <a:pt x="200" y="409"/>
                    <a:pt x="200" y="409"/>
                    <a:pt x="200" y="408"/>
                  </a:cubicBezTo>
                  <a:close/>
                  <a:moveTo>
                    <a:pt x="200" y="453"/>
                  </a:moveTo>
                  <a:cubicBezTo>
                    <a:pt x="205" y="453"/>
                    <a:pt x="209" y="453"/>
                    <a:pt x="213" y="453"/>
                  </a:cubicBezTo>
                  <a:cubicBezTo>
                    <a:pt x="213" y="454"/>
                    <a:pt x="213" y="455"/>
                    <a:pt x="213" y="456"/>
                  </a:cubicBezTo>
                  <a:cubicBezTo>
                    <a:pt x="209" y="456"/>
                    <a:pt x="205" y="456"/>
                    <a:pt x="200" y="456"/>
                  </a:cubicBezTo>
                  <a:cubicBezTo>
                    <a:pt x="200" y="455"/>
                    <a:pt x="200" y="454"/>
                    <a:pt x="200" y="453"/>
                  </a:cubicBezTo>
                  <a:close/>
                  <a:moveTo>
                    <a:pt x="219" y="0"/>
                  </a:moveTo>
                  <a:cubicBezTo>
                    <a:pt x="223" y="0"/>
                    <a:pt x="227" y="0"/>
                    <a:pt x="232" y="0"/>
                  </a:cubicBezTo>
                  <a:cubicBezTo>
                    <a:pt x="232" y="1"/>
                    <a:pt x="232" y="2"/>
                    <a:pt x="232" y="3"/>
                  </a:cubicBezTo>
                  <a:cubicBezTo>
                    <a:pt x="227" y="3"/>
                    <a:pt x="223" y="3"/>
                    <a:pt x="219" y="3"/>
                  </a:cubicBezTo>
                  <a:cubicBezTo>
                    <a:pt x="219" y="2"/>
                    <a:pt x="219" y="1"/>
                    <a:pt x="219" y="0"/>
                  </a:cubicBezTo>
                  <a:close/>
                  <a:moveTo>
                    <a:pt x="219" y="45"/>
                  </a:moveTo>
                  <a:cubicBezTo>
                    <a:pt x="223" y="45"/>
                    <a:pt x="227" y="45"/>
                    <a:pt x="232" y="45"/>
                  </a:cubicBezTo>
                  <a:cubicBezTo>
                    <a:pt x="232" y="46"/>
                    <a:pt x="232" y="47"/>
                    <a:pt x="232" y="48"/>
                  </a:cubicBezTo>
                  <a:cubicBezTo>
                    <a:pt x="227" y="48"/>
                    <a:pt x="223" y="48"/>
                    <a:pt x="219" y="48"/>
                  </a:cubicBezTo>
                  <a:cubicBezTo>
                    <a:pt x="219" y="47"/>
                    <a:pt x="219" y="46"/>
                    <a:pt x="219" y="45"/>
                  </a:cubicBezTo>
                  <a:close/>
                  <a:moveTo>
                    <a:pt x="219" y="91"/>
                  </a:moveTo>
                  <a:cubicBezTo>
                    <a:pt x="223" y="91"/>
                    <a:pt x="227" y="91"/>
                    <a:pt x="232" y="91"/>
                  </a:cubicBezTo>
                  <a:cubicBezTo>
                    <a:pt x="232" y="92"/>
                    <a:pt x="232" y="92"/>
                    <a:pt x="232" y="93"/>
                  </a:cubicBezTo>
                  <a:cubicBezTo>
                    <a:pt x="227" y="93"/>
                    <a:pt x="223" y="93"/>
                    <a:pt x="219" y="93"/>
                  </a:cubicBezTo>
                  <a:cubicBezTo>
                    <a:pt x="219" y="92"/>
                    <a:pt x="219" y="92"/>
                    <a:pt x="219" y="91"/>
                  </a:cubicBezTo>
                  <a:close/>
                  <a:moveTo>
                    <a:pt x="219" y="136"/>
                  </a:moveTo>
                  <a:cubicBezTo>
                    <a:pt x="223" y="136"/>
                    <a:pt x="227" y="136"/>
                    <a:pt x="232" y="136"/>
                  </a:cubicBezTo>
                  <a:cubicBezTo>
                    <a:pt x="232" y="137"/>
                    <a:pt x="232" y="138"/>
                    <a:pt x="232" y="139"/>
                  </a:cubicBezTo>
                  <a:cubicBezTo>
                    <a:pt x="227" y="139"/>
                    <a:pt x="223" y="139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9" y="181"/>
                  </a:moveTo>
                  <a:cubicBezTo>
                    <a:pt x="223" y="181"/>
                    <a:pt x="227" y="181"/>
                    <a:pt x="232" y="181"/>
                  </a:cubicBezTo>
                  <a:cubicBezTo>
                    <a:pt x="232" y="182"/>
                    <a:pt x="232" y="183"/>
                    <a:pt x="232" y="184"/>
                  </a:cubicBezTo>
                  <a:cubicBezTo>
                    <a:pt x="227" y="184"/>
                    <a:pt x="223" y="184"/>
                    <a:pt x="219" y="184"/>
                  </a:cubicBezTo>
                  <a:cubicBezTo>
                    <a:pt x="219" y="183"/>
                    <a:pt x="219" y="182"/>
                    <a:pt x="219" y="181"/>
                  </a:cubicBezTo>
                  <a:close/>
                  <a:moveTo>
                    <a:pt x="219" y="227"/>
                  </a:moveTo>
                  <a:cubicBezTo>
                    <a:pt x="223" y="227"/>
                    <a:pt x="227" y="227"/>
                    <a:pt x="232" y="227"/>
                  </a:cubicBezTo>
                  <a:cubicBezTo>
                    <a:pt x="232" y="227"/>
                    <a:pt x="232" y="228"/>
                    <a:pt x="232" y="229"/>
                  </a:cubicBezTo>
                  <a:cubicBezTo>
                    <a:pt x="227" y="229"/>
                    <a:pt x="223" y="229"/>
                    <a:pt x="219" y="229"/>
                  </a:cubicBezTo>
                  <a:cubicBezTo>
                    <a:pt x="219" y="228"/>
                    <a:pt x="219" y="227"/>
                    <a:pt x="219" y="227"/>
                  </a:cubicBezTo>
                  <a:close/>
                  <a:moveTo>
                    <a:pt x="219" y="272"/>
                  </a:moveTo>
                  <a:cubicBezTo>
                    <a:pt x="223" y="272"/>
                    <a:pt x="227" y="272"/>
                    <a:pt x="232" y="272"/>
                  </a:cubicBezTo>
                  <a:cubicBezTo>
                    <a:pt x="232" y="273"/>
                    <a:pt x="232" y="274"/>
                    <a:pt x="232" y="274"/>
                  </a:cubicBezTo>
                  <a:cubicBezTo>
                    <a:pt x="227" y="274"/>
                    <a:pt x="223" y="274"/>
                    <a:pt x="219" y="274"/>
                  </a:cubicBezTo>
                  <a:cubicBezTo>
                    <a:pt x="219" y="274"/>
                    <a:pt x="219" y="273"/>
                    <a:pt x="219" y="272"/>
                  </a:cubicBezTo>
                  <a:close/>
                  <a:moveTo>
                    <a:pt x="219" y="317"/>
                  </a:moveTo>
                  <a:cubicBezTo>
                    <a:pt x="223" y="317"/>
                    <a:pt x="227" y="317"/>
                    <a:pt x="232" y="317"/>
                  </a:cubicBezTo>
                  <a:cubicBezTo>
                    <a:pt x="232" y="318"/>
                    <a:pt x="232" y="319"/>
                    <a:pt x="232" y="320"/>
                  </a:cubicBezTo>
                  <a:cubicBezTo>
                    <a:pt x="227" y="320"/>
                    <a:pt x="223" y="320"/>
                    <a:pt x="219" y="320"/>
                  </a:cubicBezTo>
                  <a:cubicBezTo>
                    <a:pt x="219" y="319"/>
                    <a:pt x="219" y="318"/>
                    <a:pt x="219" y="317"/>
                  </a:cubicBezTo>
                  <a:close/>
                  <a:moveTo>
                    <a:pt x="219" y="365"/>
                  </a:moveTo>
                  <a:cubicBezTo>
                    <a:pt x="219" y="364"/>
                    <a:pt x="219" y="363"/>
                    <a:pt x="219" y="362"/>
                  </a:cubicBezTo>
                  <a:cubicBezTo>
                    <a:pt x="223" y="362"/>
                    <a:pt x="227" y="362"/>
                    <a:pt x="232" y="362"/>
                  </a:cubicBezTo>
                  <a:cubicBezTo>
                    <a:pt x="232" y="363"/>
                    <a:pt x="232" y="364"/>
                    <a:pt x="232" y="365"/>
                  </a:cubicBezTo>
                  <a:cubicBezTo>
                    <a:pt x="227" y="365"/>
                    <a:pt x="223" y="365"/>
                    <a:pt x="219" y="365"/>
                  </a:cubicBezTo>
                  <a:close/>
                  <a:moveTo>
                    <a:pt x="219" y="408"/>
                  </a:moveTo>
                  <a:cubicBezTo>
                    <a:pt x="223" y="408"/>
                    <a:pt x="227" y="408"/>
                    <a:pt x="232" y="408"/>
                  </a:cubicBezTo>
                  <a:cubicBezTo>
                    <a:pt x="232" y="409"/>
                    <a:pt x="232" y="409"/>
                    <a:pt x="232" y="410"/>
                  </a:cubicBezTo>
                  <a:cubicBezTo>
                    <a:pt x="227" y="410"/>
                    <a:pt x="223" y="410"/>
                    <a:pt x="219" y="410"/>
                  </a:cubicBezTo>
                  <a:cubicBezTo>
                    <a:pt x="219" y="409"/>
                    <a:pt x="219" y="409"/>
                    <a:pt x="219" y="408"/>
                  </a:cubicBezTo>
                  <a:close/>
                  <a:moveTo>
                    <a:pt x="219" y="453"/>
                  </a:moveTo>
                  <a:cubicBezTo>
                    <a:pt x="223" y="453"/>
                    <a:pt x="227" y="453"/>
                    <a:pt x="232" y="453"/>
                  </a:cubicBezTo>
                  <a:cubicBezTo>
                    <a:pt x="232" y="454"/>
                    <a:pt x="232" y="455"/>
                    <a:pt x="232" y="456"/>
                  </a:cubicBezTo>
                  <a:cubicBezTo>
                    <a:pt x="227" y="456"/>
                    <a:pt x="223" y="456"/>
                    <a:pt x="219" y="456"/>
                  </a:cubicBezTo>
                  <a:cubicBezTo>
                    <a:pt x="219" y="455"/>
                    <a:pt x="219" y="454"/>
                    <a:pt x="219" y="453"/>
                  </a:cubicBezTo>
                  <a:close/>
                  <a:moveTo>
                    <a:pt x="237" y="0"/>
                  </a:moveTo>
                  <a:cubicBezTo>
                    <a:pt x="241" y="0"/>
                    <a:pt x="245" y="0"/>
                    <a:pt x="250" y="0"/>
                  </a:cubicBezTo>
                  <a:cubicBezTo>
                    <a:pt x="250" y="1"/>
                    <a:pt x="250" y="2"/>
                    <a:pt x="250" y="3"/>
                  </a:cubicBezTo>
                  <a:cubicBezTo>
                    <a:pt x="245" y="3"/>
                    <a:pt x="241" y="3"/>
                    <a:pt x="237" y="3"/>
                  </a:cubicBezTo>
                  <a:cubicBezTo>
                    <a:pt x="237" y="2"/>
                    <a:pt x="237" y="1"/>
                    <a:pt x="237" y="0"/>
                  </a:cubicBezTo>
                  <a:close/>
                  <a:moveTo>
                    <a:pt x="237" y="45"/>
                  </a:moveTo>
                  <a:cubicBezTo>
                    <a:pt x="241" y="45"/>
                    <a:pt x="245" y="45"/>
                    <a:pt x="250" y="45"/>
                  </a:cubicBezTo>
                  <a:cubicBezTo>
                    <a:pt x="250" y="46"/>
                    <a:pt x="250" y="47"/>
                    <a:pt x="250" y="48"/>
                  </a:cubicBezTo>
                  <a:cubicBezTo>
                    <a:pt x="245" y="48"/>
                    <a:pt x="241" y="48"/>
                    <a:pt x="237" y="48"/>
                  </a:cubicBezTo>
                  <a:cubicBezTo>
                    <a:pt x="237" y="47"/>
                    <a:pt x="237" y="46"/>
                    <a:pt x="237" y="45"/>
                  </a:cubicBezTo>
                  <a:close/>
                  <a:moveTo>
                    <a:pt x="237" y="91"/>
                  </a:moveTo>
                  <a:cubicBezTo>
                    <a:pt x="241" y="91"/>
                    <a:pt x="245" y="91"/>
                    <a:pt x="250" y="91"/>
                  </a:cubicBezTo>
                  <a:cubicBezTo>
                    <a:pt x="250" y="92"/>
                    <a:pt x="250" y="92"/>
                    <a:pt x="250" y="93"/>
                  </a:cubicBezTo>
                  <a:cubicBezTo>
                    <a:pt x="245" y="93"/>
                    <a:pt x="241" y="93"/>
                    <a:pt x="237" y="93"/>
                  </a:cubicBezTo>
                  <a:cubicBezTo>
                    <a:pt x="237" y="92"/>
                    <a:pt x="237" y="92"/>
                    <a:pt x="237" y="91"/>
                  </a:cubicBezTo>
                  <a:close/>
                  <a:moveTo>
                    <a:pt x="237" y="136"/>
                  </a:moveTo>
                  <a:cubicBezTo>
                    <a:pt x="241" y="136"/>
                    <a:pt x="245" y="136"/>
                    <a:pt x="250" y="136"/>
                  </a:cubicBezTo>
                  <a:cubicBezTo>
                    <a:pt x="250" y="137"/>
                    <a:pt x="250" y="138"/>
                    <a:pt x="250" y="139"/>
                  </a:cubicBezTo>
                  <a:cubicBezTo>
                    <a:pt x="245" y="139"/>
                    <a:pt x="241" y="139"/>
                    <a:pt x="237" y="139"/>
                  </a:cubicBezTo>
                  <a:cubicBezTo>
                    <a:pt x="237" y="138"/>
                    <a:pt x="237" y="137"/>
                    <a:pt x="237" y="136"/>
                  </a:cubicBezTo>
                  <a:close/>
                  <a:moveTo>
                    <a:pt x="237" y="181"/>
                  </a:moveTo>
                  <a:cubicBezTo>
                    <a:pt x="241" y="181"/>
                    <a:pt x="245" y="181"/>
                    <a:pt x="250" y="181"/>
                  </a:cubicBezTo>
                  <a:cubicBezTo>
                    <a:pt x="250" y="182"/>
                    <a:pt x="250" y="183"/>
                    <a:pt x="250" y="184"/>
                  </a:cubicBezTo>
                  <a:cubicBezTo>
                    <a:pt x="245" y="184"/>
                    <a:pt x="241" y="184"/>
                    <a:pt x="237" y="184"/>
                  </a:cubicBezTo>
                  <a:cubicBezTo>
                    <a:pt x="237" y="183"/>
                    <a:pt x="237" y="182"/>
                    <a:pt x="237" y="181"/>
                  </a:cubicBezTo>
                  <a:close/>
                  <a:moveTo>
                    <a:pt x="237" y="227"/>
                  </a:moveTo>
                  <a:cubicBezTo>
                    <a:pt x="241" y="227"/>
                    <a:pt x="245" y="227"/>
                    <a:pt x="250" y="227"/>
                  </a:cubicBezTo>
                  <a:cubicBezTo>
                    <a:pt x="250" y="227"/>
                    <a:pt x="250" y="228"/>
                    <a:pt x="250" y="229"/>
                  </a:cubicBezTo>
                  <a:cubicBezTo>
                    <a:pt x="245" y="229"/>
                    <a:pt x="241" y="229"/>
                    <a:pt x="237" y="229"/>
                  </a:cubicBezTo>
                  <a:cubicBezTo>
                    <a:pt x="237" y="228"/>
                    <a:pt x="237" y="227"/>
                    <a:pt x="237" y="227"/>
                  </a:cubicBezTo>
                  <a:close/>
                  <a:moveTo>
                    <a:pt x="237" y="272"/>
                  </a:moveTo>
                  <a:cubicBezTo>
                    <a:pt x="241" y="272"/>
                    <a:pt x="245" y="272"/>
                    <a:pt x="250" y="272"/>
                  </a:cubicBezTo>
                  <a:cubicBezTo>
                    <a:pt x="250" y="273"/>
                    <a:pt x="250" y="274"/>
                    <a:pt x="250" y="274"/>
                  </a:cubicBezTo>
                  <a:cubicBezTo>
                    <a:pt x="245" y="274"/>
                    <a:pt x="241" y="274"/>
                    <a:pt x="237" y="274"/>
                  </a:cubicBezTo>
                  <a:cubicBezTo>
                    <a:pt x="237" y="274"/>
                    <a:pt x="237" y="273"/>
                    <a:pt x="237" y="272"/>
                  </a:cubicBezTo>
                  <a:close/>
                  <a:moveTo>
                    <a:pt x="237" y="317"/>
                  </a:moveTo>
                  <a:cubicBezTo>
                    <a:pt x="241" y="317"/>
                    <a:pt x="245" y="317"/>
                    <a:pt x="250" y="317"/>
                  </a:cubicBezTo>
                  <a:cubicBezTo>
                    <a:pt x="250" y="318"/>
                    <a:pt x="250" y="319"/>
                    <a:pt x="250" y="320"/>
                  </a:cubicBezTo>
                  <a:cubicBezTo>
                    <a:pt x="245" y="320"/>
                    <a:pt x="241" y="320"/>
                    <a:pt x="237" y="320"/>
                  </a:cubicBezTo>
                  <a:cubicBezTo>
                    <a:pt x="237" y="319"/>
                    <a:pt x="237" y="318"/>
                    <a:pt x="237" y="317"/>
                  </a:cubicBezTo>
                  <a:close/>
                  <a:moveTo>
                    <a:pt x="237" y="365"/>
                  </a:moveTo>
                  <a:cubicBezTo>
                    <a:pt x="237" y="364"/>
                    <a:pt x="237" y="363"/>
                    <a:pt x="237" y="362"/>
                  </a:cubicBezTo>
                  <a:cubicBezTo>
                    <a:pt x="241" y="362"/>
                    <a:pt x="245" y="362"/>
                    <a:pt x="250" y="362"/>
                  </a:cubicBezTo>
                  <a:cubicBezTo>
                    <a:pt x="250" y="363"/>
                    <a:pt x="250" y="364"/>
                    <a:pt x="250" y="365"/>
                  </a:cubicBezTo>
                  <a:cubicBezTo>
                    <a:pt x="245" y="365"/>
                    <a:pt x="241" y="365"/>
                    <a:pt x="237" y="365"/>
                  </a:cubicBezTo>
                  <a:close/>
                  <a:moveTo>
                    <a:pt x="237" y="408"/>
                  </a:moveTo>
                  <a:cubicBezTo>
                    <a:pt x="241" y="408"/>
                    <a:pt x="245" y="408"/>
                    <a:pt x="250" y="408"/>
                  </a:cubicBezTo>
                  <a:cubicBezTo>
                    <a:pt x="250" y="409"/>
                    <a:pt x="250" y="409"/>
                    <a:pt x="250" y="410"/>
                  </a:cubicBezTo>
                  <a:cubicBezTo>
                    <a:pt x="245" y="410"/>
                    <a:pt x="241" y="410"/>
                    <a:pt x="237" y="410"/>
                  </a:cubicBezTo>
                  <a:cubicBezTo>
                    <a:pt x="237" y="409"/>
                    <a:pt x="237" y="409"/>
                    <a:pt x="237" y="408"/>
                  </a:cubicBezTo>
                  <a:close/>
                  <a:moveTo>
                    <a:pt x="237" y="453"/>
                  </a:moveTo>
                  <a:cubicBezTo>
                    <a:pt x="241" y="453"/>
                    <a:pt x="245" y="453"/>
                    <a:pt x="250" y="453"/>
                  </a:cubicBezTo>
                  <a:cubicBezTo>
                    <a:pt x="250" y="454"/>
                    <a:pt x="250" y="455"/>
                    <a:pt x="250" y="456"/>
                  </a:cubicBezTo>
                  <a:cubicBezTo>
                    <a:pt x="245" y="456"/>
                    <a:pt x="241" y="456"/>
                    <a:pt x="237" y="456"/>
                  </a:cubicBezTo>
                  <a:cubicBezTo>
                    <a:pt x="237" y="455"/>
                    <a:pt x="237" y="454"/>
                    <a:pt x="237" y="453"/>
                  </a:cubicBezTo>
                  <a:close/>
                  <a:moveTo>
                    <a:pt x="255" y="0"/>
                  </a:moveTo>
                  <a:cubicBezTo>
                    <a:pt x="259" y="0"/>
                    <a:pt x="264" y="0"/>
                    <a:pt x="268" y="0"/>
                  </a:cubicBezTo>
                  <a:cubicBezTo>
                    <a:pt x="268" y="1"/>
                    <a:pt x="268" y="2"/>
                    <a:pt x="268" y="3"/>
                  </a:cubicBezTo>
                  <a:cubicBezTo>
                    <a:pt x="264" y="3"/>
                    <a:pt x="259" y="3"/>
                    <a:pt x="255" y="3"/>
                  </a:cubicBezTo>
                  <a:cubicBezTo>
                    <a:pt x="255" y="2"/>
                    <a:pt x="255" y="1"/>
                    <a:pt x="255" y="0"/>
                  </a:cubicBezTo>
                  <a:close/>
                  <a:moveTo>
                    <a:pt x="255" y="45"/>
                  </a:moveTo>
                  <a:cubicBezTo>
                    <a:pt x="259" y="45"/>
                    <a:pt x="264" y="45"/>
                    <a:pt x="268" y="45"/>
                  </a:cubicBezTo>
                  <a:cubicBezTo>
                    <a:pt x="268" y="46"/>
                    <a:pt x="268" y="47"/>
                    <a:pt x="268" y="48"/>
                  </a:cubicBezTo>
                  <a:cubicBezTo>
                    <a:pt x="264" y="48"/>
                    <a:pt x="259" y="48"/>
                    <a:pt x="255" y="48"/>
                  </a:cubicBezTo>
                  <a:cubicBezTo>
                    <a:pt x="255" y="47"/>
                    <a:pt x="255" y="46"/>
                    <a:pt x="255" y="45"/>
                  </a:cubicBezTo>
                  <a:close/>
                  <a:moveTo>
                    <a:pt x="255" y="91"/>
                  </a:moveTo>
                  <a:cubicBezTo>
                    <a:pt x="259" y="91"/>
                    <a:pt x="264" y="91"/>
                    <a:pt x="268" y="91"/>
                  </a:cubicBezTo>
                  <a:cubicBezTo>
                    <a:pt x="268" y="92"/>
                    <a:pt x="268" y="92"/>
                    <a:pt x="268" y="93"/>
                  </a:cubicBezTo>
                  <a:cubicBezTo>
                    <a:pt x="264" y="93"/>
                    <a:pt x="259" y="93"/>
                    <a:pt x="255" y="93"/>
                  </a:cubicBezTo>
                  <a:cubicBezTo>
                    <a:pt x="255" y="92"/>
                    <a:pt x="255" y="92"/>
                    <a:pt x="255" y="91"/>
                  </a:cubicBezTo>
                  <a:close/>
                  <a:moveTo>
                    <a:pt x="255" y="136"/>
                  </a:moveTo>
                  <a:cubicBezTo>
                    <a:pt x="259" y="136"/>
                    <a:pt x="264" y="136"/>
                    <a:pt x="268" y="136"/>
                  </a:cubicBezTo>
                  <a:cubicBezTo>
                    <a:pt x="268" y="137"/>
                    <a:pt x="268" y="138"/>
                    <a:pt x="268" y="139"/>
                  </a:cubicBezTo>
                  <a:cubicBezTo>
                    <a:pt x="264" y="139"/>
                    <a:pt x="259" y="139"/>
                    <a:pt x="255" y="139"/>
                  </a:cubicBezTo>
                  <a:cubicBezTo>
                    <a:pt x="255" y="138"/>
                    <a:pt x="255" y="137"/>
                    <a:pt x="255" y="136"/>
                  </a:cubicBezTo>
                  <a:close/>
                  <a:moveTo>
                    <a:pt x="255" y="181"/>
                  </a:moveTo>
                  <a:cubicBezTo>
                    <a:pt x="259" y="181"/>
                    <a:pt x="264" y="181"/>
                    <a:pt x="268" y="181"/>
                  </a:cubicBezTo>
                  <a:cubicBezTo>
                    <a:pt x="268" y="182"/>
                    <a:pt x="268" y="183"/>
                    <a:pt x="268" y="184"/>
                  </a:cubicBezTo>
                  <a:cubicBezTo>
                    <a:pt x="264" y="184"/>
                    <a:pt x="259" y="184"/>
                    <a:pt x="255" y="184"/>
                  </a:cubicBezTo>
                  <a:cubicBezTo>
                    <a:pt x="255" y="183"/>
                    <a:pt x="255" y="182"/>
                    <a:pt x="255" y="181"/>
                  </a:cubicBezTo>
                  <a:close/>
                  <a:moveTo>
                    <a:pt x="255" y="227"/>
                  </a:moveTo>
                  <a:cubicBezTo>
                    <a:pt x="259" y="227"/>
                    <a:pt x="264" y="227"/>
                    <a:pt x="268" y="227"/>
                  </a:cubicBezTo>
                  <a:cubicBezTo>
                    <a:pt x="268" y="227"/>
                    <a:pt x="268" y="228"/>
                    <a:pt x="268" y="229"/>
                  </a:cubicBezTo>
                  <a:cubicBezTo>
                    <a:pt x="264" y="229"/>
                    <a:pt x="259" y="229"/>
                    <a:pt x="255" y="229"/>
                  </a:cubicBezTo>
                  <a:cubicBezTo>
                    <a:pt x="255" y="228"/>
                    <a:pt x="255" y="227"/>
                    <a:pt x="255" y="227"/>
                  </a:cubicBezTo>
                  <a:close/>
                  <a:moveTo>
                    <a:pt x="255" y="272"/>
                  </a:moveTo>
                  <a:cubicBezTo>
                    <a:pt x="259" y="272"/>
                    <a:pt x="264" y="272"/>
                    <a:pt x="268" y="272"/>
                  </a:cubicBezTo>
                  <a:cubicBezTo>
                    <a:pt x="268" y="273"/>
                    <a:pt x="268" y="274"/>
                    <a:pt x="268" y="274"/>
                  </a:cubicBezTo>
                  <a:cubicBezTo>
                    <a:pt x="264" y="274"/>
                    <a:pt x="259" y="274"/>
                    <a:pt x="255" y="274"/>
                  </a:cubicBezTo>
                  <a:cubicBezTo>
                    <a:pt x="255" y="274"/>
                    <a:pt x="255" y="273"/>
                    <a:pt x="255" y="272"/>
                  </a:cubicBezTo>
                  <a:close/>
                  <a:moveTo>
                    <a:pt x="255" y="317"/>
                  </a:moveTo>
                  <a:cubicBezTo>
                    <a:pt x="259" y="317"/>
                    <a:pt x="264" y="317"/>
                    <a:pt x="268" y="317"/>
                  </a:cubicBezTo>
                  <a:cubicBezTo>
                    <a:pt x="268" y="318"/>
                    <a:pt x="268" y="319"/>
                    <a:pt x="268" y="320"/>
                  </a:cubicBezTo>
                  <a:cubicBezTo>
                    <a:pt x="264" y="320"/>
                    <a:pt x="259" y="320"/>
                    <a:pt x="255" y="320"/>
                  </a:cubicBezTo>
                  <a:cubicBezTo>
                    <a:pt x="255" y="319"/>
                    <a:pt x="255" y="318"/>
                    <a:pt x="255" y="317"/>
                  </a:cubicBezTo>
                  <a:close/>
                  <a:moveTo>
                    <a:pt x="255" y="365"/>
                  </a:moveTo>
                  <a:cubicBezTo>
                    <a:pt x="255" y="364"/>
                    <a:pt x="255" y="363"/>
                    <a:pt x="255" y="362"/>
                  </a:cubicBezTo>
                  <a:cubicBezTo>
                    <a:pt x="259" y="362"/>
                    <a:pt x="264" y="362"/>
                    <a:pt x="268" y="362"/>
                  </a:cubicBezTo>
                  <a:cubicBezTo>
                    <a:pt x="268" y="363"/>
                    <a:pt x="268" y="364"/>
                    <a:pt x="268" y="365"/>
                  </a:cubicBezTo>
                  <a:cubicBezTo>
                    <a:pt x="264" y="365"/>
                    <a:pt x="259" y="365"/>
                    <a:pt x="255" y="365"/>
                  </a:cubicBezTo>
                  <a:close/>
                  <a:moveTo>
                    <a:pt x="255" y="408"/>
                  </a:moveTo>
                  <a:cubicBezTo>
                    <a:pt x="259" y="408"/>
                    <a:pt x="264" y="408"/>
                    <a:pt x="268" y="408"/>
                  </a:cubicBezTo>
                  <a:cubicBezTo>
                    <a:pt x="268" y="409"/>
                    <a:pt x="268" y="409"/>
                    <a:pt x="268" y="410"/>
                  </a:cubicBezTo>
                  <a:cubicBezTo>
                    <a:pt x="264" y="410"/>
                    <a:pt x="259" y="410"/>
                    <a:pt x="255" y="410"/>
                  </a:cubicBezTo>
                  <a:cubicBezTo>
                    <a:pt x="255" y="409"/>
                    <a:pt x="255" y="409"/>
                    <a:pt x="255" y="408"/>
                  </a:cubicBezTo>
                  <a:close/>
                  <a:moveTo>
                    <a:pt x="255" y="453"/>
                  </a:moveTo>
                  <a:cubicBezTo>
                    <a:pt x="259" y="453"/>
                    <a:pt x="264" y="453"/>
                    <a:pt x="268" y="453"/>
                  </a:cubicBezTo>
                  <a:cubicBezTo>
                    <a:pt x="268" y="454"/>
                    <a:pt x="268" y="455"/>
                    <a:pt x="268" y="456"/>
                  </a:cubicBezTo>
                  <a:cubicBezTo>
                    <a:pt x="264" y="456"/>
                    <a:pt x="259" y="456"/>
                    <a:pt x="255" y="456"/>
                  </a:cubicBezTo>
                  <a:cubicBezTo>
                    <a:pt x="255" y="455"/>
                    <a:pt x="255" y="454"/>
                    <a:pt x="255" y="453"/>
                  </a:cubicBezTo>
                  <a:close/>
                  <a:moveTo>
                    <a:pt x="273" y="0"/>
                  </a:moveTo>
                  <a:cubicBezTo>
                    <a:pt x="278" y="0"/>
                    <a:pt x="282" y="0"/>
                    <a:pt x="286" y="0"/>
                  </a:cubicBezTo>
                  <a:cubicBezTo>
                    <a:pt x="286" y="1"/>
                    <a:pt x="286" y="2"/>
                    <a:pt x="286" y="3"/>
                  </a:cubicBezTo>
                  <a:cubicBezTo>
                    <a:pt x="282" y="3"/>
                    <a:pt x="278" y="3"/>
                    <a:pt x="273" y="3"/>
                  </a:cubicBezTo>
                  <a:cubicBezTo>
                    <a:pt x="273" y="2"/>
                    <a:pt x="273" y="1"/>
                    <a:pt x="273" y="0"/>
                  </a:cubicBezTo>
                  <a:close/>
                  <a:moveTo>
                    <a:pt x="273" y="45"/>
                  </a:moveTo>
                  <a:cubicBezTo>
                    <a:pt x="278" y="45"/>
                    <a:pt x="282" y="45"/>
                    <a:pt x="286" y="45"/>
                  </a:cubicBezTo>
                  <a:cubicBezTo>
                    <a:pt x="286" y="46"/>
                    <a:pt x="286" y="47"/>
                    <a:pt x="286" y="48"/>
                  </a:cubicBezTo>
                  <a:cubicBezTo>
                    <a:pt x="282" y="48"/>
                    <a:pt x="278" y="48"/>
                    <a:pt x="273" y="48"/>
                  </a:cubicBezTo>
                  <a:cubicBezTo>
                    <a:pt x="273" y="47"/>
                    <a:pt x="273" y="46"/>
                    <a:pt x="273" y="45"/>
                  </a:cubicBezTo>
                  <a:close/>
                  <a:moveTo>
                    <a:pt x="273" y="91"/>
                  </a:moveTo>
                  <a:cubicBezTo>
                    <a:pt x="278" y="91"/>
                    <a:pt x="282" y="91"/>
                    <a:pt x="286" y="91"/>
                  </a:cubicBezTo>
                  <a:cubicBezTo>
                    <a:pt x="286" y="92"/>
                    <a:pt x="286" y="92"/>
                    <a:pt x="286" y="93"/>
                  </a:cubicBezTo>
                  <a:cubicBezTo>
                    <a:pt x="282" y="93"/>
                    <a:pt x="278" y="93"/>
                    <a:pt x="273" y="93"/>
                  </a:cubicBezTo>
                  <a:cubicBezTo>
                    <a:pt x="273" y="92"/>
                    <a:pt x="273" y="92"/>
                    <a:pt x="273" y="91"/>
                  </a:cubicBezTo>
                  <a:close/>
                  <a:moveTo>
                    <a:pt x="273" y="136"/>
                  </a:moveTo>
                  <a:cubicBezTo>
                    <a:pt x="278" y="136"/>
                    <a:pt x="282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2" y="139"/>
                    <a:pt x="278" y="139"/>
                    <a:pt x="273" y="139"/>
                  </a:cubicBezTo>
                  <a:cubicBezTo>
                    <a:pt x="273" y="138"/>
                    <a:pt x="273" y="137"/>
                    <a:pt x="273" y="136"/>
                  </a:cubicBezTo>
                  <a:close/>
                  <a:moveTo>
                    <a:pt x="273" y="181"/>
                  </a:moveTo>
                  <a:cubicBezTo>
                    <a:pt x="278" y="181"/>
                    <a:pt x="282" y="181"/>
                    <a:pt x="286" y="181"/>
                  </a:cubicBezTo>
                  <a:cubicBezTo>
                    <a:pt x="286" y="182"/>
                    <a:pt x="286" y="183"/>
                    <a:pt x="286" y="184"/>
                  </a:cubicBezTo>
                  <a:cubicBezTo>
                    <a:pt x="282" y="184"/>
                    <a:pt x="278" y="184"/>
                    <a:pt x="273" y="184"/>
                  </a:cubicBezTo>
                  <a:cubicBezTo>
                    <a:pt x="273" y="183"/>
                    <a:pt x="273" y="182"/>
                    <a:pt x="273" y="181"/>
                  </a:cubicBezTo>
                  <a:close/>
                  <a:moveTo>
                    <a:pt x="273" y="227"/>
                  </a:moveTo>
                  <a:cubicBezTo>
                    <a:pt x="278" y="227"/>
                    <a:pt x="282" y="227"/>
                    <a:pt x="286" y="227"/>
                  </a:cubicBezTo>
                  <a:cubicBezTo>
                    <a:pt x="286" y="227"/>
                    <a:pt x="286" y="228"/>
                    <a:pt x="286" y="229"/>
                  </a:cubicBezTo>
                  <a:cubicBezTo>
                    <a:pt x="282" y="229"/>
                    <a:pt x="278" y="229"/>
                    <a:pt x="273" y="229"/>
                  </a:cubicBezTo>
                  <a:cubicBezTo>
                    <a:pt x="273" y="228"/>
                    <a:pt x="273" y="227"/>
                    <a:pt x="273" y="227"/>
                  </a:cubicBezTo>
                  <a:close/>
                  <a:moveTo>
                    <a:pt x="273" y="272"/>
                  </a:moveTo>
                  <a:cubicBezTo>
                    <a:pt x="278" y="272"/>
                    <a:pt x="282" y="272"/>
                    <a:pt x="286" y="272"/>
                  </a:cubicBezTo>
                  <a:cubicBezTo>
                    <a:pt x="286" y="273"/>
                    <a:pt x="286" y="274"/>
                    <a:pt x="286" y="274"/>
                  </a:cubicBezTo>
                  <a:cubicBezTo>
                    <a:pt x="282" y="274"/>
                    <a:pt x="278" y="274"/>
                    <a:pt x="273" y="274"/>
                  </a:cubicBezTo>
                  <a:cubicBezTo>
                    <a:pt x="273" y="274"/>
                    <a:pt x="273" y="273"/>
                    <a:pt x="273" y="272"/>
                  </a:cubicBezTo>
                  <a:close/>
                  <a:moveTo>
                    <a:pt x="273" y="317"/>
                  </a:moveTo>
                  <a:cubicBezTo>
                    <a:pt x="278" y="317"/>
                    <a:pt x="282" y="317"/>
                    <a:pt x="286" y="317"/>
                  </a:cubicBezTo>
                  <a:cubicBezTo>
                    <a:pt x="286" y="318"/>
                    <a:pt x="286" y="319"/>
                    <a:pt x="286" y="320"/>
                  </a:cubicBezTo>
                  <a:cubicBezTo>
                    <a:pt x="282" y="320"/>
                    <a:pt x="278" y="320"/>
                    <a:pt x="273" y="320"/>
                  </a:cubicBezTo>
                  <a:cubicBezTo>
                    <a:pt x="273" y="319"/>
                    <a:pt x="273" y="318"/>
                    <a:pt x="273" y="317"/>
                  </a:cubicBezTo>
                  <a:close/>
                  <a:moveTo>
                    <a:pt x="273" y="365"/>
                  </a:moveTo>
                  <a:cubicBezTo>
                    <a:pt x="273" y="364"/>
                    <a:pt x="273" y="363"/>
                    <a:pt x="273" y="362"/>
                  </a:cubicBezTo>
                  <a:cubicBezTo>
                    <a:pt x="278" y="362"/>
                    <a:pt x="282" y="362"/>
                    <a:pt x="286" y="362"/>
                  </a:cubicBezTo>
                  <a:cubicBezTo>
                    <a:pt x="286" y="363"/>
                    <a:pt x="286" y="364"/>
                    <a:pt x="286" y="365"/>
                  </a:cubicBezTo>
                  <a:cubicBezTo>
                    <a:pt x="282" y="365"/>
                    <a:pt x="278" y="365"/>
                    <a:pt x="273" y="365"/>
                  </a:cubicBezTo>
                  <a:close/>
                  <a:moveTo>
                    <a:pt x="273" y="408"/>
                  </a:moveTo>
                  <a:cubicBezTo>
                    <a:pt x="278" y="408"/>
                    <a:pt x="282" y="408"/>
                    <a:pt x="286" y="408"/>
                  </a:cubicBezTo>
                  <a:cubicBezTo>
                    <a:pt x="286" y="409"/>
                    <a:pt x="286" y="409"/>
                    <a:pt x="286" y="410"/>
                  </a:cubicBezTo>
                  <a:cubicBezTo>
                    <a:pt x="282" y="410"/>
                    <a:pt x="278" y="410"/>
                    <a:pt x="273" y="410"/>
                  </a:cubicBezTo>
                  <a:cubicBezTo>
                    <a:pt x="273" y="409"/>
                    <a:pt x="273" y="409"/>
                    <a:pt x="273" y="408"/>
                  </a:cubicBezTo>
                  <a:close/>
                  <a:moveTo>
                    <a:pt x="273" y="453"/>
                  </a:moveTo>
                  <a:cubicBezTo>
                    <a:pt x="278" y="453"/>
                    <a:pt x="282" y="453"/>
                    <a:pt x="286" y="453"/>
                  </a:cubicBezTo>
                  <a:cubicBezTo>
                    <a:pt x="286" y="454"/>
                    <a:pt x="286" y="455"/>
                    <a:pt x="286" y="456"/>
                  </a:cubicBezTo>
                  <a:cubicBezTo>
                    <a:pt x="282" y="456"/>
                    <a:pt x="278" y="456"/>
                    <a:pt x="273" y="456"/>
                  </a:cubicBezTo>
                  <a:cubicBezTo>
                    <a:pt x="273" y="455"/>
                    <a:pt x="273" y="454"/>
                    <a:pt x="273" y="453"/>
                  </a:cubicBezTo>
                  <a:close/>
                  <a:moveTo>
                    <a:pt x="291" y="0"/>
                  </a:moveTo>
                  <a:cubicBezTo>
                    <a:pt x="296" y="0"/>
                    <a:pt x="300" y="0"/>
                    <a:pt x="304" y="0"/>
                  </a:cubicBezTo>
                  <a:cubicBezTo>
                    <a:pt x="304" y="1"/>
                    <a:pt x="304" y="2"/>
                    <a:pt x="304" y="3"/>
                  </a:cubicBezTo>
                  <a:cubicBezTo>
                    <a:pt x="300" y="3"/>
                    <a:pt x="296" y="3"/>
                    <a:pt x="291" y="3"/>
                  </a:cubicBezTo>
                  <a:cubicBezTo>
                    <a:pt x="291" y="2"/>
                    <a:pt x="291" y="1"/>
                    <a:pt x="291" y="0"/>
                  </a:cubicBezTo>
                  <a:close/>
                  <a:moveTo>
                    <a:pt x="291" y="45"/>
                  </a:moveTo>
                  <a:cubicBezTo>
                    <a:pt x="296" y="45"/>
                    <a:pt x="300" y="45"/>
                    <a:pt x="304" y="45"/>
                  </a:cubicBezTo>
                  <a:cubicBezTo>
                    <a:pt x="304" y="46"/>
                    <a:pt x="304" y="47"/>
                    <a:pt x="304" y="48"/>
                  </a:cubicBezTo>
                  <a:cubicBezTo>
                    <a:pt x="300" y="48"/>
                    <a:pt x="296" y="48"/>
                    <a:pt x="291" y="48"/>
                  </a:cubicBezTo>
                  <a:cubicBezTo>
                    <a:pt x="291" y="47"/>
                    <a:pt x="291" y="46"/>
                    <a:pt x="291" y="45"/>
                  </a:cubicBezTo>
                  <a:close/>
                  <a:moveTo>
                    <a:pt x="291" y="91"/>
                  </a:moveTo>
                  <a:cubicBezTo>
                    <a:pt x="296" y="91"/>
                    <a:pt x="300" y="91"/>
                    <a:pt x="304" y="91"/>
                  </a:cubicBezTo>
                  <a:cubicBezTo>
                    <a:pt x="304" y="92"/>
                    <a:pt x="304" y="92"/>
                    <a:pt x="304" y="93"/>
                  </a:cubicBezTo>
                  <a:cubicBezTo>
                    <a:pt x="300" y="93"/>
                    <a:pt x="296" y="93"/>
                    <a:pt x="291" y="93"/>
                  </a:cubicBezTo>
                  <a:cubicBezTo>
                    <a:pt x="291" y="92"/>
                    <a:pt x="291" y="92"/>
                    <a:pt x="291" y="91"/>
                  </a:cubicBezTo>
                  <a:close/>
                  <a:moveTo>
                    <a:pt x="291" y="136"/>
                  </a:moveTo>
                  <a:cubicBezTo>
                    <a:pt x="296" y="136"/>
                    <a:pt x="300" y="136"/>
                    <a:pt x="304" y="136"/>
                  </a:cubicBezTo>
                  <a:cubicBezTo>
                    <a:pt x="304" y="137"/>
                    <a:pt x="304" y="138"/>
                    <a:pt x="304" y="139"/>
                  </a:cubicBezTo>
                  <a:cubicBezTo>
                    <a:pt x="300" y="139"/>
                    <a:pt x="296" y="139"/>
                    <a:pt x="291" y="139"/>
                  </a:cubicBezTo>
                  <a:cubicBezTo>
                    <a:pt x="291" y="138"/>
                    <a:pt x="291" y="137"/>
                    <a:pt x="291" y="136"/>
                  </a:cubicBezTo>
                  <a:close/>
                  <a:moveTo>
                    <a:pt x="291" y="181"/>
                  </a:moveTo>
                  <a:cubicBezTo>
                    <a:pt x="296" y="181"/>
                    <a:pt x="300" y="181"/>
                    <a:pt x="304" y="181"/>
                  </a:cubicBezTo>
                  <a:cubicBezTo>
                    <a:pt x="304" y="182"/>
                    <a:pt x="304" y="183"/>
                    <a:pt x="304" y="184"/>
                  </a:cubicBezTo>
                  <a:cubicBezTo>
                    <a:pt x="300" y="184"/>
                    <a:pt x="296" y="184"/>
                    <a:pt x="291" y="184"/>
                  </a:cubicBezTo>
                  <a:cubicBezTo>
                    <a:pt x="291" y="183"/>
                    <a:pt x="291" y="182"/>
                    <a:pt x="291" y="181"/>
                  </a:cubicBezTo>
                  <a:close/>
                  <a:moveTo>
                    <a:pt x="291" y="227"/>
                  </a:moveTo>
                  <a:cubicBezTo>
                    <a:pt x="296" y="227"/>
                    <a:pt x="300" y="227"/>
                    <a:pt x="304" y="227"/>
                  </a:cubicBezTo>
                  <a:cubicBezTo>
                    <a:pt x="304" y="227"/>
                    <a:pt x="304" y="228"/>
                    <a:pt x="304" y="229"/>
                  </a:cubicBezTo>
                  <a:cubicBezTo>
                    <a:pt x="300" y="229"/>
                    <a:pt x="296" y="229"/>
                    <a:pt x="291" y="229"/>
                  </a:cubicBezTo>
                  <a:cubicBezTo>
                    <a:pt x="291" y="228"/>
                    <a:pt x="291" y="227"/>
                    <a:pt x="291" y="227"/>
                  </a:cubicBezTo>
                  <a:close/>
                  <a:moveTo>
                    <a:pt x="291" y="272"/>
                  </a:moveTo>
                  <a:cubicBezTo>
                    <a:pt x="296" y="272"/>
                    <a:pt x="300" y="272"/>
                    <a:pt x="304" y="272"/>
                  </a:cubicBezTo>
                  <a:cubicBezTo>
                    <a:pt x="304" y="273"/>
                    <a:pt x="304" y="274"/>
                    <a:pt x="304" y="274"/>
                  </a:cubicBezTo>
                  <a:cubicBezTo>
                    <a:pt x="300" y="274"/>
                    <a:pt x="296" y="274"/>
                    <a:pt x="291" y="274"/>
                  </a:cubicBezTo>
                  <a:cubicBezTo>
                    <a:pt x="291" y="274"/>
                    <a:pt x="291" y="273"/>
                    <a:pt x="291" y="272"/>
                  </a:cubicBezTo>
                  <a:close/>
                  <a:moveTo>
                    <a:pt x="291" y="317"/>
                  </a:moveTo>
                  <a:cubicBezTo>
                    <a:pt x="296" y="317"/>
                    <a:pt x="300" y="317"/>
                    <a:pt x="304" y="317"/>
                  </a:cubicBezTo>
                  <a:cubicBezTo>
                    <a:pt x="304" y="318"/>
                    <a:pt x="304" y="319"/>
                    <a:pt x="304" y="320"/>
                  </a:cubicBezTo>
                  <a:cubicBezTo>
                    <a:pt x="300" y="320"/>
                    <a:pt x="296" y="320"/>
                    <a:pt x="291" y="320"/>
                  </a:cubicBezTo>
                  <a:cubicBezTo>
                    <a:pt x="291" y="319"/>
                    <a:pt x="291" y="318"/>
                    <a:pt x="291" y="317"/>
                  </a:cubicBezTo>
                  <a:close/>
                  <a:moveTo>
                    <a:pt x="291" y="365"/>
                  </a:moveTo>
                  <a:cubicBezTo>
                    <a:pt x="291" y="364"/>
                    <a:pt x="291" y="363"/>
                    <a:pt x="291" y="362"/>
                  </a:cubicBezTo>
                  <a:cubicBezTo>
                    <a:pt x="296" y="362"/>
                    <a:pt x="300" y="362"/>
                    <a:pt x="304" y="362"/>
                  </a:cubicBezTo>
                  <a:cubicBezTo>
                    <a:pt x="304" y="363"/>
                    <a:pt x="304" y="364"/>
                    <a:pt x="304" y="365"/>
                  </a:cubicBezTo>
                  <a:cubicBezTo>
                    <a:pt x="300" y="365"/>
                    <a:pt x="296" y="365"/>
                    <a:pt x="291" y="365"/>
                  </a:cubicBezTo>
                  <a:close/>
                  <a:moveTo>
                    <a:pt x="291" y="408"/>
                  </a:moveTo>
                  <a:cubicBezTo>
                    <a:pt x="296" y="408"/>
                    <a:pt x="300" y="408"/>
                    <a:pt x="304" y="408"/>
                  </a:cubicBezTo>
                  <a:cubicBezTo>
                    <a:pt x="304" y="409"/>
                    <a:pt x="304" y="409"/>
                    <a:pt x="304" y="410"/>
                  </a:cubicBezTo>
                  <a:cubicBezTo>
                    <a:pt x="300" y="410"/>
                    <a:pt x="296" y="410"/>
                    <a:pt x="291" y="410"/>
                  </a:cubicBezTo>
                  <a:cubicBezTo>
                    <a:pt x="291" y="409"/>
                    <a:pt x="291" y="409"/>
                    <a:pt x="291" y="408"/>
                  </a:cubicBezTo>
                  <a:close/>
                  <a:moveTo>
                    <a:pt x="291" y="453"/>
                  </a:moveTo>
                  <a:cubicBezTo>
                    <a:pt x="296" y="453"/>
                    <a:pt x="300" y="453"/>
                    <a:pt x="304" y="453"/>
                  </a:cubicBezTo>
                  <a:cubicBezTo>
                    <a:pt x="304" y="454"/>
                    <a:pt x="304" y="455"/>
                    <a:pt x="304" y="456"/>
                  </a:cubicBezTo>
                  <a:cubicBezTo>
                    <a:pt x="300" y="456"/>
                    <a:pt x="296" y="456"/>
                    <a:pt x="291" y="456"/>
                  </a:cubicBezTo>
                  <a:cubicBezTo>
                    <a:pt x="291" y="455"/>
                    <a:pt x="291" y="454"/>
                    <a:pt x="291" y="453"/>
                  </a:cubicBezTo>
                  <a:close/>
                  <a:moveTo>
                    <a:pt x="310" y="0"/>
                  </a:moveTo>
                  <a:cubicBezTo>
                    <a:pt x="314" y="0"/>
                    <a:pt x="318" y="0"/>
                    <a:pt x="323" y="0"/>
                  </a:cubicBezTo>
                  <a:cubicBezTo>
                    <a:pt x="323" y="1"/>
                    <a:pt x="323" y="2"/>
                    <a:pt x="323" y="3"/>
                  </a:cubicBezTo>
                  <a:cubicBezTo>
                    <a:pt x="318" y="3"/>
                    <a:pt x="314" y="3"/>
                    <a:pt x="310" y="3"/>
                  </a:cubicBezTo>
                  <a:cubicBezTo>
                    <a:pt x="310" y="2"/>
                    <a:pt x="310" y="1"/>
                    <a:pt x="310" y="0"/>
                  </a:cubicBezTo>
                  <a:close/>
                  <a:moveTo>
                    <a:pt x="310" y="45"/>
                  </a:moveTo>
                  <a:cubicBezTo>
                    <a:pt x="314" y="45"/>
                    <a:pt x="318" y="45"/>
                    <a:pt x="323" y="45"/>
                  </a:cubicBezTo>
                  <a:cubicBezTo>
                    <a:pt x="323" y="46"/>
                    <a:pt x="323" y="47"/>
                    <a:pt x="323" y="48"/>
                  </a:cubicBezTo>
                  <a:cubicBezTo>
                    <a:pt x="318" y="48"/>
                    <a:pt x="314" y="48"/>
                    <a:pt x="310" y="48"/>
                  </a:cubicBezTo>
                  <a:cubicBezTo>
                    <a:pt x="310" y="47"/>
                    <a:pt x="310" y="46"/>
                    <a:pt x="310" y="45"/>
                  </a:cubicBezTo>
                  <a:close/>
                  <a:moveTo>
                    <a:pt x="310" y="91"/>
                  </a:moveTo>
                  <a:cubicBezTo>
                    <a:pt x="314" y="91"/>
                    <a:pt x="318" y="91"/>
                    <a:pt x="323" y="91"/>
                  </a:cubicBezTo>
                  <a:cubicBezTo>
                    <a:pt x="323" y="92"/>
                    <a:pt x="323" y="92"/>
                    <a:pt x="323" y="93"/>
                  </a:cubicBezTo>
                  <a:cubicBezTo>
                    <a:pt x="318" y="93"/>
                    <a:pt x="314" y="93"/>
                    <a:pt x="310" y="93"/>
                  </a:cubicBezTo>
                  <a:cubicBezTo>
                    <a:pt x="310" y="92"/>
                    <a:pt x="310" y="92"/>
                    <a:pt x="310" y="91"/>
                  </a:cubicBezTo>
                  <a:close/>
                  <a:moveTo>
                    <a:pt x="310" y="136"/>
                  </a:moveTo>
                  <a:cubicBezTo>
                    <a:pt x="314" y="136"/>
                    <a:pt x="318" y="136"/>
                    <a:pt x="323" y="136"/>
                  </a:cubicBezTo>
                  <a:cubicBezTo>
                    <a:pt x="323" y="137"/>
                    <a:pt x="323" y="138"/>
                    <a:pt x="323" y="139"/>
                  </a:cubicBezTo>
                  <a:cubicBezTo>
                    <a:pt x="318" y="139"/>
                    <a:pt x="314" y="139"/>
                    <a:pt x="310" y="139"/>
                  </a:cubicBezTo>
                  <a:cubicBezTo>
                    <a:pt x="310" y="138"/>
                    <a:pt x="310" y="137"/>
                    <a:pt x="310" y="136"/>
                  </a:cubicBezTo>
                  <a:close/>
                  <a:moveTo>
                    <a:pt x="310" y="181"/>
                  </a:moveTo>
                  <a:cubicBezTo>
                    <a:pt x="314" y="181"/>
                    <a:pt x="318" y="181"/>
                    <a:pt x="323" y="181"/>
                  </a:cubicBezTo>
                  <a:cubicBezTo>
                    <a:pt x="323" y="182"/>
                    <a:pt x="323" y="183"/>
                    <a:pt x="323" y="184"/>
                  </a:cubicBezTo>
                  <a:cubicBezTo>
                    <a:pt x="318" y="184"/>
                    <a:pt x="314" y="184"/>
                    <a:pt x="310" y="184"/>
                  </a:cubicBezTo>
                  <a:cubicBezTo>
                    <a:pt x="310" y="183"/>
                    <a:pt x="310" y="182"/>
                    <a:pt x="310" y="181"/>
                  </a:cubicBezTo>
                  <a:close/>
                  <a:moveTo>
                    <a:pt x="310" y="227"/>
                  </a:moveTo>
                  <a:cubicBezTo>
                    <a:pt x="314" y="227"/>
                    <a:pt x="318" y="227"/>
                    <a:pt x="323" y="227"/>
                  </a:cubicBezTo>
                  <a:cubicBezTo>
                    <a:pt x="323" y="227"/>
                    <a:pt x="323" y="228"/>
                    <a:pt x="323" y="229"/>
                  </a:cubicBezTo>
                  <a:cubicBezTo>
                    <a:pt x="318" y="229"/>
                    <a:pt x="314" y="229"/>
                    <a:pt x="310" y="229"/>
                  </a:cubicBezTo>
                  <a:cubicBezTo>
                    <a:pt x="310" y="228"/>
                    <a:pt x="310" y="227"/>
                    <a:pt x="310" y="227"/>
                  </a:cubicBezTo>
                  <a:close/>
                  <a:moveTo>
                    <a:pt x="310" y="272"/>
                  </a:moveTo>
                  <a:cubicBezTo>
                    <a:pt x="314" y="272"/>
                    <a:pt x="318" y="272"/>
                    <a:pt x="323" y="272"/>
                  </a:cubicBezTo>
                  <a:cubicBezTo>
                    <a:pt x="323" y="273"/>
                    <a:pt x="323" y="274"/>
                    <a:pt x="323" y="274"/>
                  </a:cubicBezTo>
                  <a:cubicBezTo>
                    <a:pt x="318" y="274"/>
                    <a:pt x="314" y="274"/>
                    <a:pt x="310" y="274"/>
                  </a:cubicBezTo>
                  <a:cubicBezTo>
                    <a:pt x="310" y="274"/>
                    <a:pt x="310" y="273"/>
                    <a:pt x="310" y="272"/>
                  </a:cubicBezTo>
                  <a:close/>
                  <a:moveTo>
                    <a:pt x="310" y="317"/>
                  </a:moveTo>
                  <a:cubicBezTo>
                    <a:pt x="314" y="317"/>
                    <a:pt x="318" y="317"/>
                    <a:pt x="323" y="317"/>
                  </a:cubicBezTo>
                  <a:cubicBezTo>
                    <a:pt x="323" y="318"/>
                    <a:pt x="323" y="319"/>
                    <a:pt x="323" y="320"/>
                  </a:cubicBezTo>
                  <a:cubicBezTo>
                    <a:pt x="318" y="320"/>
                    <a:pt x="314" y="320"/>
                    <a:pt x="310" y="320"/>
                  </a:cubicBezTo>
                  <a:cubicBezTo>
                    <a:pt x="310" y="319"/>
                    <a:pt x="310" y="318"/>
                    <a:pt x="310" y="317"/>
                  </a:cubicBezTo>
                  <a:close/>
                  <a:moveTo>
                    <a:pt x="310" y="365"/>
                  </a:moveTo>
                  <a:cubicBezTo>
                    <a:pt x="310" y="364"/>
                    <a:pt x="310" y="363"/>
                    <a:pt x="310" y="362"/>
                  </a:cubicBezTo>
                  <a:cubicBezTo>
                    <a:pt x="314" y="362"/>
                    <a:pt x="318" y="362"/>
                    <a:pt x="323" y="362"/>
                  </a:cubicBezTo>
                  <a:cubicBezTo>
                    <a:pt x="323" y="363"/>
                    <a:pt x="323" y="364"/>
                    <a:pt x="323" y="365"/>
                  </a:cubicBezTo>
                  <a:cubicBezTo>
                    <a:pt x="318" y="365"/>
                    <a:pt x="314" y="365"/>
                    <a:pt x="310" y="365"/>
                  </a:cubicBezTo>
                  <a:close/>
                  <a:moveTo>
                    <a:pt x="310" y="408"/>
                  </a:moveTo>
                  <a:cubicBezTo>
                    <a:pt x="314" y="408"/>
                    <a:pt x="318" y="408"/>
                    <a:pt x="323" y="408"/>
                  </a:cubicBezTo>
                  <a:cubicBezTo>
                    <a:pt x="323" y="409"/>
                    <a:pt x="323" y="409"/>
                    <a:pt x="323" y="410"/>
                  </a:cubicBezTo>
                  <a:cubicBezTo>
                    <a:pt x="318" y="410"/>
                    <a:pt x="314" y="410"/>
                    <a:pt x="310" y="410"/>
                  </a:cubicBezTo>
                  <a:cubicBezTo>
                    <a:pt x="310" y="409"/>
                    <a:pt x="310" y="409"/>
                    <a:pt x="310" y="408"/>
                  </a:cubicBezTo>
                  <a:close/>
                  <a:moveTo>
                    <a:pt x="310" y="453"/>
                  </a:moveTo>
                  <a:cubicBezTo>
                    <a:pt x="314" y="453"/>
                    <a:pt x="318" y="453"/>
                    <a:pt x="323" y="453"/>
                  </a:cubicBezTo>
                  <a:cubicBezTo>
                    <a:pt x="323" y="454"/>
                    <a:pt x="323" y="455"/>
                    <a:pt x="323" y="456"/>
                  </a:cubicBezTo>
                  <a:cubicBezTo>
                    <a:pt x="318" y="456"/>
                    <a:pt x="314" y="456"/>
                    <a:pt x="310" y="456"/>
                  </a:cubicBezTo>
                  <a:cubicBezTo>
                    <a:pt x="310" y="455"/>
                    <a:pt x="310" y="454"/>
                    <a:pt x="310" y="453"/>
                  </a:cubicBezTo>
                  <a:close/>
                  <a:moveTo>
                    <a:pt x="328" y="0"/>
                  </a:moveTo>
                  <a:cubicBezTo>
                    <a:pt x="332" y="0"/>
                    <a:pt x="337" y="0"/>
                    <a:pt x="341" y="0"/>
                  </a:cubicBezTo>
                  <a:cubicBezTo>
                    <a:pt x="341" y="1"/>
                    <a:pt x="341" y="2"/>
                    <a:pt x="341" y="3"/>
                  </a:cubicBezTo>
                  <a:cubicBezTo>
                    <a:pt x="337" y="3"/>
                    <a:pt x="332" y="3"/>
                    <a:pt x="328" y="3"/>
                  </a:cubicBezTo>
                  <a:cubicBezTo>
                    <a:pt x="328" y="2"/>
                    <a:pt x="328" y="1"/>
                    <a:pt x="328" y="0"/>
                  </a:cubicBezTo>
                  <a:close/>
                  <a:moveTo>
                    <a:pt x="328" y="45"/>
                  </a:moveTo>
                  <a:cubicBezTo>
                    <a:pt x="332" y="45"/>
                    <a:pt x="337" y="45"/>
                    <a:pt x="341" y="45"/>
                  </a:cubicBezTo>
                  <a:cubicBezTo>
                    <a:pt x="341" y="46"/>
                    <a:pt x="341" y="47"/>
                    <a:pt x="341" y="48"/>
                  </a:cubicBezTo>
                  <a:cubicBezTo>
                    <a:pt x="337" y="48"/>
                    <a:pt x="332" y="48"/>
                    <a:pt x="328" y="48"/>
                  </a:cubicBezTo>
                  <a:cubicBezTo>
                    <a:pt x="328" y="47"/>
                    <a:pt x="328" y="46"/>
                    <a:pt x="328" y="45"/>
                  </a:cubicBezTo>
                  <a:close/>
                  <a:moveTo>
                    <a:pt x="328" y="91"/>
                  </a:moveTo>
                  <a:cubicBezTo>
                    <a:pt x="332" y="91"/>
                    <a:pt x="337" y="91"/>
                    <a:pt x="341" y="91"/>
                  </a:cubicBezTo>
                  <a:cubicBezTo>
                    <a:pt x="341" y="92"/>
                    <a:pt x="341" y="92"/>
                    <a:pt x="341" y="93"/>
                  </a:cubicBezTo>
                  <a:cubicBezTo>
                    <a:pt x="337" y="93"/>
                    <a:pt x="332" y="93"/>
                    <a:pt x="328" y="93"/>
                  </a:cubicBezTo>
                  <a:cubicBezTo>
                    <a:pt x="328" y="92"/>
                    <a:pt x="328" y="92"/>
                    <a:pt x="328" y="91"/>
                  </a:cubicBezTo>
                  <a:close/>
                  <a:moveTo>
                    <a:pt x="328" y="136"/>
                  </a:moveTo>
                  <a:cubicBezTo>
                    <a:pt x="332" y="136"/>
                    <a:pt x="337" y="136"/>
                    <a:pt x="341" y="136"/>
                  </a:cubicBezTo>
                  <a:cubicBezTo>
                    <a:pt x="341" y="137"/>
                    <a:pt x="341" y="138"/>
                    <a:pt x="341" y="139"/>
                  </a:cubicBezTo>
                  <a:cubicBezTo>
                    <a:pt x="337" y="139"/>
                    <a:pt x="332" y="139"/>
                    <a:pt x="328" y="139"/>
                  </a:cubicBezTo>
                  <a:cubicBezTo>
                    <a:pt x="328" y="138"/>
                    <a:pt x="328" y="137"/>
                    <a:pt x="328" y="136"/>
                  </a:cubicBezTo>
                  <a:close/>
                  <a:moveTo>
                    <a:pt x="328" y="181"/>
                  </a:moveTo>
                  <a:cubicBezTo>
                    <a:pt x="332" y="181"/>
                    <a:pt x="337" y="181"/>
                    <a:pt x="341" y="181"/>
                  </a:cubicBezTo>
                  <a:cubicBezTo>
                    <a:pt x="341" y="182"/>
                    <a:pt x="341" y="183"/>
                    <a:pt x="341" y="184"/>
                  </a:cubicBezTo>
                  <a:cubicBezTo>
                    <a:pt x="337" y="184"/>
                    <a:pt x="332" y="184"/>
                    <a:pt x="328" y="184"/>
                  </a:cubicBezTo>
                  <a:cubicBezTo>
                    <a:pt x="328" y="183"/>
                    <a:pt x="328" y="182"/>
                    <a:pt x="328" y="181"/>
                  </a:cubicBezTo>
                  <a:close/>
                  <a:moveTo>
                    <a:pt x="328" y="227"/>
                  </a:moveTo>
                  <a:cubicBezTo>
                    <a:pt x="332" y="227"/>
                    <a:pt x="337" y="227"/>
                    <a:pt x="341" y="227"/>
                  </a:cubicBezTo>
                  <a:cubicBezTo>
                    <a:pt x="341" y="227"/>
                    <a:pt x="341" y="228"/>
                    <a:pt x="341" y="229"/>
                  </a:cubicBezTo>
                  <a:cubicBezTo>
                    <a:pt x="337" y="229"/>
                    <a:pt x="332" y="229"/>
                    <a:pt x="328" y="229"/>
                  </a:cubicBezTo>
                  <a:cubicBezTo>
                    <a:pt x="328" y="228"/>
                    <a:pt x="328" y="227"/>
                    <a:pt x="328" y="227"/>
                  </a:cubicBezTo>
                  <a:close/>
                  <a:moveTo>
                    <a:pt x="328" y="272"/>
                  </a:moveTo>
                  <a:cubicBezTo>
                    <a:pt x="332" y="272"/>
                    <a:pt x="337" y="272"/>
                    <a:pt x="341" y="272"/>
                  </a:cubicBezTo>
                  <a:cubicBezTo>
                    <a:pt x="341" y="273"/>
                    <a:pt x="341" y="274"/>
                    <a:pt x="341" y="274"/>
                  </a:cubicBezTo>
                  <a:cubicBezTo>
                    <a:pt x="337" y="274"/>
                    <a:pt x="332" y="274"/>
                    <a:pt x="328" y="274"/>
                  </a:cubicBezTo>
                  <a:cubicBezTo>
                    <a:pt x="328" y="274"/>
                    <a:pt x="328" y="273"/>
                    <a:pt x="328" y="272"/>
                  </a:cubicBezTo>
                  <a:close/>
                  <a:moveTo>
                    <a:pt x="328" y="317"/>
                  </a:moveTo>
                  <a:cubicBezTo>
                    <a:pt x="332" y="317"/>
                    <a:pt x="337" y="317"/>
                    <a:pt x="341" y="317"/>
                  </a:cubicBezTo>
                  <a:cubicBezTo>
                    <a:pt x="341" y="318"/>
                    <a:pt x="341" y="319"/>
                    <a:pt x="341" y="320"/>
                  </a:cubicBezTo>
                  <a:cubicBezTo>
                    <a:pt x="337" y="320"/>
                    <a:pt x="332" y="320"/>
                    <a:pt x="328" y="320"/>
                  </a:cubicBezTo>
                  <a:cubicBezTo>
                    <a:pt x="328" y="319"/>
                    <a:pt x="328" y="318"/>
                    <a:pt x="328" y="317"/>
                  </a:cubicBezTo>
                  <a:close/>
                  <a:moveTo>
                    <a:pt x="328" y="365"/>
                  </a:moveTo>
                  <a:cubicBezTo>
                    <a:pt x="328" y="364"/>
                    <a:pt x="328" y="363"/>
                    <a:pt x="328" y="362"/>
                  </a:cubicBezTo>
                  <a:cubicBezTo>
                    <a:pt x="332" y="362"/>
                    <a:pt x="337" y="362"/>
                    <a:pt x="341" y="362"/>
                  </a:cubicBezTo>
                  <a:cubicBezTo>
                    <a:pt x="341" y="363"/>
                    <a:pt x="341" y="364"/>
                    <a:pt x="341" y="365"/>
                  </a:cubicBezTo>
                  <a:cubicBezTo>
                    <a:pt x="337" y="365"/>
                    <a:pt x="332" y="365"/>
                    <a:pt x="328" y="365"/>
                  </a:cubicBezTo>
                  <a:close/>
                  <a:moveTo>
                    <a:pt x="328" y="408"/>
                  </a:moveTo>
                  <a:cubicBezTo>
                    <a:pt x="332" y="408"/>
                    <a:pt x="337" y="408"/>
                    <a:pt x="341" y="408"/>
                  </a:cubicBezTo>
                  <a:cubicBezTo>
                    <a:pt x="341" y="409"/>
                    <a:pt x="341" y="409"/>
                    <a:pt x="341" y="410"/>
                  </a:cubicBezTo>
                  <a:cubicBezTo>
                    <a:pt x="337" y="410"/>
                    <a:pt x="332" y="410"/>
                    <a:pt x="328" y="410"/>
                  </a:cubicBezTo>
                  <a:cubicBezTo>
                    <a:pt x="328" y="409"/>
                    <a:pt x="328" y="409"/>
                    <a:pt x="328" y="408"/>
                  </a:cubicBezTo>
                  <a:close/>
                  <a:moveTo>
                    <a:pt x="328" y="453"/>
                  </a:moveTo>
                  <a:cubicBezTo>
                    <a:pt x="332" y="453"/>
                    <a:pt x="337" y="453"/>
                    <a:pt x="341" y="453"/>
                  </a:cubicBezTo>
                  <a:cubicBezTo>
                    <a:pt x="341" y="454"/>
                    <a:pt x="341" y="455"/>
                    <a:pt x="341" y="456"/>
                  </a:cubicBezTo>
                  <a:cubicBezTo>
                    <a:pt x="337" y="456"/>
                    <a:pt x="332" y="456"/>
                    <a:pt x="328" y="456"/>
                  </a:cubicBezTo>
                  <a:cubicBezTo>
                    <a:pt x="328" y="455"/>
                    <a:pt x="328" y="454"/>
                    <a:pt x="328" y="453"/>
                  </a:cubicBezTo>
                  <a:close/>
                  <a:moveTo>
                    <a:pt x="346" y="0"/>
                  </a:moveTo>
                  <a:cubicBezTo>
                    <a:pt x="350" y="0"/>
                    <a:pt x="355" y="0"/>
                    <a:pt x="359" y="0"/>
                  </a:cubicBezTo>
                  <a:cubicBezTo>
                    <a:pt x="359" y="1"/>
                    <a:pt x="359" y="2"/>
                    <a:pt x="359" y="3"/>
                  </a:cubicBezTo>
                  <a:cubicBezTo>
                    <a:pt x="355" y="3"/>
                    <a:pt x="350" y="3"/>
                    <a:pt x="346" y="3"/>
                  </a:cubicBezTo>
                  <a:cubicBezTo>
                    <a:pt x="346" y="2"/>
                    <a:pt x="346" y="1"/>
                    <a:pt x="346" y="0"/>
                  </a:cubicBezTo>
                  <a:close/>
                  <a:moveTo>
                    <a:pt x="346" y="45"/>
                  </a:moveTo>
                  <a:cubicBezTo>
                    <a:pt x="350" y="45"/>
                    <a:pt x="355" y="45"/>
                    <a:pt x="359" y="45"/>
                  </a:cubicBezTo>
                  <a:cubicBezTo>
                    <a:pt x="359" y="46"/>
                    <a:pt x="359" y="47"/>
                    <a:pt x="359" y="48"/>
                  </a:cubicBezTo>
                  <a:cubicBezTo>
                    <a:pt x="355" y="48"/>
                    <a:pt x="350" y="48"/>
                    <a:pt x="346" y="48"/>
                  </a:cubicBezTo>
                  <a:cubicBezTo>
                    <a:pt x="346" y="47"/>
                    <a:pt x="346" y="46"/>
                    <a:pt x="346" y="45"/>
                  </a:cubicBezTo>
                  <a:close/>
                  <a:moveTo>
                    <a:pt x="346" y="91"/>
                  </a:moveTo>
                  <a:cubicBezTo>
                    <a:pt x="350" y="91"/>
                    <a:pt x="355" y="91"/>
                    <a:pt x="359" y="91"/>
                  </a:cubicBezTo>
                  <a:cubicBezTo>
                    <a:pt x="359" y="92"/>
                    <a:pt x="359" y="92"/>
                    <a:pt x="359" y="93"/>
                  </a:cubicBezTo>
                  <a:cubicBezTo>
                    <a:pt x="355" y="93"/>
                    <a:pt x="350" y="93"/>
                    <a:pt x="346" y="93"/>
                  </a:cubicBezTo>
                  <a:cubicBezTo>
                    <a:pt x="346" y="92"/>
                    <a:pt x="346" y="92"/>
                    <a:pt x="346" y="91"/>
                  </a:cubicBezTo>
                  <a:close/>
                  <a:moveTo>
                    <a:pt x="346" y="136"/>
                  </a:moveTo>
                  <a:cubicBezTo>
                    <a:pt x="350" y="136"/>
                    <a:pt x="355" y="136"/>
                    <a:pt x="359" y="136"/>
                  </a:cubicBezTo>
                  <a:cubicBezTo>
                    <a:pt x="359" y="137"/>
                    <a:pt x="359" y="138"/>
                    <a:pt x="359" y="139"/>
                  </a:cubicBezTo>
                  <a:cubicBezTo>
                    <a:pt x="355" y="139"/>
                    <a:pt x="350" y="139"/>
                    <a:pt x="346" y="139"/>
                  </a:cubicBezTo>
                  <a:cubicBezTo>
                    <a:pt x="346" y="138"/>
                    <a:pt x="346" y="137"/>
                    <a:pt x="346" y="136"/>
                  </a:cubicBezTo>
                  <a:close/>
                  <a:moveTo>
                    <a:pt x="346" y="181"/>
                  </a:moveTo>
                  <a:cubicBezTo>
                    <a:pt x="350" y="181"/>
                    <a:pt x="355" y="181"/>
                    <a:pt x="359" y="181"/>
                  </a:cubicBezTo>
                  <a:cubicBezTo>
                    <a:pt x="359" y="182"/>
                    <a:pt x="359" y="183"/>
                    <a:pt x="359" y="184"/>
                  </a:cubicBezTo>
                  <a:cubicBezTo>
                    <a:pt x="355" y="184"/>
                    <a:pt x="350" y="184"/>
                    <a:pt x="346" y="184"/>
                  </a:cubicBezTo>
                  <a:cubicBezTo>
                    <a:pt x="346" y="183"/>
                    <a:pt x="346" y="182"/>
                    <a:pt x="346" y="181"/>
                  </a:cubicBezTo>
                  <a:close/>
                  <a:moveTo>
                    <a:pt x="346" y="227"/>
                  </a:moveTo>
                  <a:cubicBezTo>
                    <a:pt x="350" y="227"/>
                    <a:pt x="355" y="227"/>
                    <a:pt x="359" y="227"/>
                  </a:cubicBezTo>
                  <a:cubicBezTo>
                    <a:pt x="359" y="227"/>
                    <a:pt x="359" y="228"/>
                    <a:pt x="359" y="229"/>
                  </a:cubicBezTo>
                  <a:cubicBezTo>
                    <a:pt x="355" y="229"/>
                    <a:pt x="350" y="229"/>
                    <a:pt x="346" y="229"/>
                  </a:cubicBezTo>
                  <a:cubicBezTo>
                    <a:pt x="346" y="228"/>
                    <a:pt x="346" y="227"/>
                    <a:pt x="346" y="227"/>
                  </a:cubicBezTo>
                  <a:close/>
                  <a:moveTo>
                    <a:pt x="346" y="272"/>
                  </a:moveTo>
                  <a:cubicBezTo>
                    <a:pt x="350" y="272"/>
                    <a:pt x="355" y="272"/>
                    <a:pt x="359" y="272"/>
                  </a:cubicBezTo>
                  <a:cubicBezTo>
                    <a:pt x="359" y="273"/>
                    <a:pt x="359" y="274"/>
                    <a:pt x="359" y="274"/>
                  </a:cubicBezTo>
                  <a:cubicBezTo>
                    <a:pt x="355" y="274"/>
                    <a:pt x="350" y="274"/>
                    <a:pt x="346" y="274"/>
                  </a:cubicBezTo>
                  <a:cubicBezTo>
                    <a:pt x="346" y="274"/>
                    <a:pt x="346" y="273"/>
                    <a:pt x="346" y="272"/>
                  </a:cubicBezTo>
                  <a:close/>
                  <a:moveTo>
                    <a:pt x="346" y="317"/>
                  </a:moveTo>
                  <a:cubicBezTo>
                    <a:pt x="350" y="317"/>
                    <a:pt x="355" y="317"/>
                    <a:pt x="359" y="317"/>
                  </a:cubicBezTo>
                  <a:cubicBezTo>
                    <a:pt x="359" y="318"/>
                    <a:pt x="359" y="319"/>
                    <a:pt x="359" y="320"/>
                  </a:cubicBezTo>
                  <a:cubicBezTo>
                    <a:pt x="355" y="320"/>
                    <a:pt x="350" y="320"/>
                    <a:pt x="346" y="320"/>
                  </a:cubicBezTo>
                  <a:cubicBezTo>
                    <a:pt x="346" y="319"/>
                    <a:pt x="346" y="318"/>
                    <a:pt x="346" y="317"/>
                  </a:cubicBezTo>
                  <a:close/>
                  <a:moveTo>
                    <a:pt x="346" y="365"/>
                  </a:moveTo>
                  <a:cubicBezTo>
                    <a:pt x="346" y="364"/>
                    <a:pt x="346" y="363"/>
                    <a:pt x="346" y="362"/>
                  </a:cubicBezTo>
                  <a:cubicBezTo>
                    <a:pt x="350" y="362"/>
                    <a:pt x="355" y="362"/>
                    <a:pt x="359" y="362"/>
                  </a:cubicBezTo>
                  <a:cubicBezTo>
                    <a:pt x="359" y="363"/>
                    <a:pt x="359" y="364"/>
                    <a:pt x="359" y="365"/>
                  </a:cubicBezTo>
                  <a:cubicBezTo>
                    <a:pt x="355" y="365"/>
                    <a:pt x="350" y="365"/>
                    <a:pt x="346" y="365"/>
                  </a:cubicBezTo>
                  <a:close/>
                  <a:moveTo>
                    <a:pt x="346" y="408"/>
                  </a:moveTo>
                  <a:cubicBezTo>
                    <a:pt x="350" y="408"/>
                    <a:pt x="355" y="408"/>
                    <a:pt x="359" y="408"/>
                  </a:cubicBezTo>
                  <a:cubicBezTo>
                    <a:pt x="359" y="409"/>
                    <a:pt x="359" y="409"/>
                    <a:pt x="359" y="410"/>
                  </a:cubicBezTo>
                  <a:cubicBezTo>
                    <a:pt x="355" y="410"/>
                    <a:pt x="350" y="410"/>
                    <a:pt x="346" y="410"/>
                  </a:cubicBezTo>
                  <a:cubicBezTo>
                    <a:pt x="346" y="409"/>
                    <a:pt x="346" y="409"/>
                    <a:pt x="346" y="408"/>
                  </a:cubicBezTo>
                  <a:close/>
                  <a:moveTo>
                    <a:pt x="346" y="453"/>
                  </a:moveTo>
                  <a:cubicBezTo>
                    <a:pt x="350" y="453"/>
                    <a:pt x="355" y="453"/>
                    <a:pt x="359" y="453"/>
                  </a:cubicBezTo>
                  <a:cubicBezTo>
                    <a:pt x="359" y="454"/>
                    <a:pt x="359" y="455"/>
                    <a:pt x="359" y="456"/>
                  </a:cubicBezTo>
                  <a:cubicBezTo>
                    <a:pt x="355" y="456"/>
                    <a:pt x="350" y="456"/>
                    <a:pt x="346" y="456"/>
                  </a:cubicBezTo>
                  <a:cubicBezTo>
                    <a:pt x="346" y="455"/>
                    <a:pt x="346" y="454"/>
                    <a:pt x="346" y="453"/>
                  </a:cubicBezTo>
                  <a:close/>
                  <a:moveTo>
                    <a:pt x="364" y="0"/>
                  </a:moveTo>
                  <a:cubicBezTo>
                    <a:pt x="369" y="0"/>
                    <a:pt x="373" y="0"/>
                    <a:pt x="377" y="0"/>
                  </a:cubicBezTo>
                  <a:cubicBezTo>
                    <a:pt x="377" y="1"/>
                    <a:pt x="377" y="2"/>
                    <a:pt x="377" y="3"/>
                  </a:cubicBezTo>
                  <a:cubicBezTo>
                    <a:pt x="373" y="3"/>
                    <a:pt x="369" y="3"/>
                    <a:pt x="364" y="3"/>
                  </a:cubicBezTo>
                  <a:cubicBezTo>
                    <a:pt x="364" y="2"/>
                    <a:pt x="364" y="1"/>
                    <a:pt x="364" y="0"/>
                  </a:cubicBezTo>
                  <a:close/>
                  <a:moveTo>
                    <a:pt x="364" y="45"/>
                  </a:moveTo>
                  <a:cubicBezTo>
                    <a:pt x="369" y="45"/>
                    <a:pt x="373" y="45"/>
                    <a:pt x="377" y="45"/>
                  </a:cubicBezTo>
                  <a:cubicBezTo>
                    <a:pt x="377" y="46"/>
                    <a:pt x="377" y="47"/>
                    <a:pt x="377" y="48"/>
                  </a:cubicBezTo>
                  <a:cubicBezTo>
                    <a:pt x="373" y="48"/>
                    <a:pt x="369" y="48"/>
                    <a:pt x="364" y="48"/>
                  </a:cubicBezTo>
                  <a:cubicBezTo>
                    <a:pt x="364" y="47"/>
                    <a:pt x="364" y="46"/>
                    <a:pt x="364" y="45"/>
                  </a:cubicBezTo>
                  <a:close/>
                  <a:moveTo>
                    <a:pt x="364" y="91"/>
                  </a:moveTo>
                  <a:cubicBezTo>
                    <a:pt x="369" y="91"/>
                    <a:pt x="373" y="91"/>
                    <a:pt x="377" y="91"/>
                  </a:cubicBezTo>
                  <a:cubicBezTo>
                    <a:pt x="377" y="92"/>
                    <a:pt x="377" y="92"/>
                    <a:pt x="377" y="93"/>
                  </a:cubicBezTo>
                  <a:cubicBezTo>
                    <a:pt x="373" y="93"/>
                    <a:pt x="369" y="93"/>
                    <a:pt x="364" y="93"/>
                  </a:cubicBezTo>
                  <a:cubicBezTo>
                    <a:pt x="364" y="92"/>
                    <a:pt x="364" y="92"/>
                    <a:pt x="364" y="91"/>
                  </a:cubicBezTo>
                  <a:close/>
                  <a:moveTo>
                    <a:pt x="364" y="136"/>
                  </a:moveTo>
                  <a:cubicBezTo>
                    <a:pt x="369" y="136"/>
                    <a:pt x="373" y="136"/>
                    <a:pt x="377" y="136"/>
                  </a:cubicBezTo>
                  <a:cubicBezTo>
                    <a:pt x="377" y="137"/>
                    <a:pt x="377" y="138"/>
                    <a:pt x="377" y="139"/>
                  </a:cubicBezTo>
                  <a:cubicBezTo>
                    <a:pt x="373" y="139"/>
                    <a:pt x="369" y="139"/>
                    <a:pt x="364" y="139"/>
                  </a:cubicBezTo>
                  <a:cubicBezTo>
                    <a:pt x="364" y="138"/>
                    <a:pt x="364" y="137"/>
                    <a:pt x="364" y="136"/>
                  </a:cubicBezTo>
                  <a:close/>
                  <a:moveTo>
                    <a:pt x="364" y="181"/>
                  </a:moveTo>
                  <a:cubicBezTo>
                    <a:pt x="369" y="181"/>
                    <a:pt x="373" y="181"/>
                    <a:pt x="377" y="181"/>
                  </a:cubicBezTo>
                  <a:cubicBezTo>
                    <a:pt x="377" y="182"/>
                    <a:pt x="377" y="183"/>
                    <a:pt x="377" y="184"/>
                  </a:cubicBezTo>
                  <a:cubicBezTo>
                    <a:pt x="373" y="184"/>
                    <a:pt x="369" y="184"/>
                    <a:pt x="364" y="184"/>
                  </a:cubicBezTo>
                  <a:cubicBezTo>
                    <a:pt x="364" y="183"/>
                    <a:pt x="364" y="182"/>
                    <a:pt x="364" y="181"/>
                  </a:cubicBezTo>
                  <a:close/>
                  <a:moveTo>
                    <a:pt x="364" y="227"/>
                  </a:moveTo>
                  <a:cubicBezTo>
                    <a:pt x="369" y="227"/>
                    <a:pt x="373" y="227"/>
                    <a:pt x="377" y="227"/>
                  </a:cubicBezTo>
                  <a:cubicBezTo>
                    <a:pt x="377" y="227"/>
                    <a:pt x="377" y="228"/>
                    <a:pt x="377" y="229"/>
                  </a:cubicBezTo>
                  <a:cubicBezTo>
                    <a:pt x="373" y="229"/>
                    <a:pt x="369" y="229"/>
                    <a:pt x="364" y="229"/>
                  </a:cubicBezTo>
                  <a:cubicBezTo>
                    <a:pt x="364" y="228"/>
                    <a:pt x="364" y="227"/>
                    <a:pt x="364" y="227"/>
                  </a:cubicBezTo>
                  <a:close/>
                  <a:moveTo>
                    <a:pt x="364" y="272"/>
                  </a:moveTo>
                  <a:cubicBezTo>
                    <a:pt x="369" y="272"/>
                    <a:pt x="373" y="272"/>
                    <a:pt x="377" y="272"/>
                  </a:cubicBezTo>
                  <a:cubicBezTo>
                    <a:pt x="377" y="273"/>
                    <a:pt x="377" y="274"/>
                    <a:pt x="377" y="274"/>
                  </a:cubicBezTo>
                  <a:cubicBezTo>
                    <a:pt x="373" y="274"/>
                    <a:pt x="369" y="274"/>
                    <a:pt x="364" y="274"/>
                  </a:cubicBezTo>
                  <a:cubicBezTo>
                    <a:pt x="364" y="274"/>
                    <a:pt x="364" y="273"/>
                    <a:pt x="364" y="272"/>
                  </a:cubicBezTo>
                  <a:close/>
                  <a:moveTo>
                    <a:pt x="364" y="317"/>
                  </a:moveTo>
                  <a:cubicBezTo>
                    <a:pt x="369" y="317"/>
                    <a:pt x="373" y="317"/>
                    <a:pt x="377" y="317"/>
                  </a:cubicBezTo>
                  <a:cubicBezTo>
                    <a:pt x="377" y="318"/>
                    <a:pt x="377" y="319"/>
                    <a:pt x="377" y="320"/>
                  </a:cubicBezTo>
                  <a:cubicBezTo>
                    <a:pt x="373" y="320"/>
                    <a:pt x="369" y="320"/>
                    <a:pt x="364" y="320"/>
                  </a:cubicBezTo>
                  <a:cubicBezTo>
                    <a:pt x="364" y="319"/>
                    <a:pt x="364" y="318"/>
                    <a:pt x="364" y="317"/>
                  </a:cubicBezTo>
                  <a:close/>
                  <a:moveTo>
                    <a:pt x="364" y="365"/>
                  </a:moveTo>
                  <a:cubicBezTo>
                    <a:pt x="364" y="364"/>
                    <a:pt x="364" y="363"/>
                    <a:pt x="364" y="362"/>
                  </a:cubicBezTo>
                  <a:cubicBezTo>
                    <a:pt x="369" y="362"/>
                    <a:pt x="373" y="362"/>
                    <a:pt x="377" y="362"/>
                  </a:cubicBezTo>
                  <a:cubicBezTo>
                    <a:pt x="377" y="363"/>
                    <a:pt x="377" y="364"/>
                    <a:pt x="377" y="365"/>
                  </a:cubicBezTo>
                  <a:cubicBezTo>
                    <a:pt x="373" y="365"/>
                    <a:pt x="369" y="365"/>
                    <a:pt x="364" y="365"/>
                  </a:cubicBezTo>
                  <a:close/>
                  <a:moveTo>
                    <a:pt x="364" y="408"/>
                  </a:moveTo>
                  <a:cubicBezTo>
                    <a:pt x="369" y="408"/>
                    <a:pt x="373" y="408"/>
                    <a:pt x="377" y="408"/>
                  </a:cubicBezTo>
                  <a:cubicBezTo>
                    <a:pt x="377" y="409"/>
                    <a:pt x="377" y="409"/>
                    <a:pt x="377" y="410"/>
                  </a:cubicBezTo>
                  <a:cubicBezTo>
                    <a:pt x="373" y="410"/>
                    <a:pt x="369" y="410"/>
                    <a:pt x="364" y="410"/>
                  </a:cubicBezTo>
                  <a:cubicBezTo>
                    <a:pt x="364" y="409"/>
                    <a:pt x="364" y="409"/>
                    <a:pt x="364" y="408"/>
                  </a:cubicBezTo>
                  <a:close/>
                  <a:moveTo>
                    <a:pt x="364" y="453"/>
                  </a:moveTo>
                  <a:cubicBezTo>
                    <a:pt x="369" y="453"/>
                    <a:pt x="373" y="453"/>
                    <a:pt x="377" y="453"/>
                  </a:cubicBezTo>
                  <a:cubicBezTo>
                    <a:pt x="377" y="454"/>
                    <a:pt x="377" y="455"/>
                    <a:pt x="377" y="456"/>
                  </a:cubicBezTo>
                  <a:cubicBezTo>
                    <a:pt x="373" y="456"/>
                    <a:pt x="369" y="456"/>
                    <a:pt x="364" y="456"/>
                  </a:cubicBezTo>
                  <a:cubicBezTo>
                    <a:pt x="364" y="455"/>
                    <a:pt x="364" y="454"/>
                    <a:pt x="364" y="453"/>
                  </a:cubicBezTo>
                  <a:close/>
                  <a:moveTo>
                    <a:pt x="383" y="0"/>
                  </a:moveTo>
                  <a:cubicBezTo>
                    <a:pt x="387" y="0"/>
                    <a:pt x="391" y="0"/>
                    <a:pt x="396" y="0"/>
                  </a:cubicBezTo>
                  <a:cubicBezTo>
                    <a:pt x="396" y="1"/>
                    <a:pt x="396" y="2"/>
                    <a:pt x="396" y="3"/>
                  </a:cubicBezTo>
                  <a:cubicBezTo>
                    <a:pt x="391" y="3"/>
                    <a:pt x="387" y="3"/>
                    <a:pt x="383" y="3"/>
                  </a:cubicBezTo>
                  <a:cubicBezTo>
                    <a:pt x="383" y="2"/>
                    <a:pt x="383" y="1"/>
                    <a:pt x="383" y="0"/>
                  </a:cubicBezTo>
                  <a:close/>
                  <a:moveTo>
                    <a:pt x="383" y="45"/>
                  </a:moveTo>
                  <a:cubicBezTo>
                    <a:pt x="387" y="45"/>
                    <a:pt x="391" y="45"/>
                    <a:pt x="396" y="45"/>
                  </a:cubicBezTo>
                  <a:cubicBezTo>
                    <a:pt x="396" y="46"/>
                    <a:pt x="396" y="47"/>
                    <a:pt x="396" y="48"/>
                  </a:cubicBezTo>
                  <a:cubicBezTo>
                    <a:pt x="391" y="48"/>
                    <a:pt x="387" y="48"/>
                    <a:pt x="383" y="48"/>
                  </a:cubicBezTo>
                  <a:cubicBezTo>
                    <a:pt x="383" y="47"/>
                    <a:pt x="383" y="46"/>
                    <a:pt x="383" y="45"/>
                  </a:cubicBezTo>
                  <a:close/>
                  <a:moveTo>
                    <a:pt x="383" y="91"/>
                  </a:moveTo>
                  <a:cubicBezTo>
                    <a:pt x="387" y="91"/>
                    <a:pt x="391" y="91"/>
                    <a:pt x="396" y="91"/>
                  </a:cubicBezTo>
                  <a:cubicBezTo>
                    <a:pt x="396" y="92"/>
                    <a:pt x="396" y="92"/>
                    <a:pt x="396" y="93"/>
                  </a:cubicBezTo>
                  <a:cubicBezTo>
                    <a:pt x="391" y="93"/>
                    <a:pt x="387" y="93"/>
                    <a:pt x="383" y="93"/>
                  </a:cubicBezTo>
                  <a:cubicBezTo>
                    <a:pt x="383" y="92"/>
                    <a:pt x="383" y="92"/>
                    <a:pt x="383" y="91"/>
                  </a:cubicBezTo>
                  <a:close/>
                  <a:moveTo>
                    <a:pt x="383" y="136"/>
                  </a:moveTo>
                  <a:cubicBezTo>
                    <a:pt x="387" y="136"/>
                    <a:pt x="391" y="136"/>
                    <a:pt x="396" y="136"/>
                  </a:cubicBezTo>
                  <a:cubicBezTo>
                    <a:pt x="396" y="137"/>
                    <a:pt x="396" y="138"/>
                    <a:pt x="396" y="139"/>
                  </a:cubicBezTo>
                  <a:cubicBezTo>
                    <a:pt x="391" y="139"/>
                    <a:pt x="387" y="139"/>
                    <a:pt x="383" y="139"/>
                  </a:cubicBezTo>
                  <a:cubicBezTo>
                    <a:pt x="383" y="138"/>
                    <a:pt x="383" y="137"/>
                    <a:pt x="383" y="136"/>
                  </a:cubicBezTo>
                  <a:close/>
                  <a:moveTo>
                    <a:pt x="383" y="181"/>
                  </a:moveTo>
                  <a:cubicBezTo>
                    <a:pt x="387" y="181"/>
                    <a:pt x="391" y="181"/>
                    <a:pt x="396" y="181"/>
                  </a:cubicBezTo>
                  <a:cubicBezTo>
                    <a:pt x="396" y="182"/>
                    <a:pt x="396" y="183"/>
                    <a:pt x="396" y="184"/>
                  </a:cubicBezTo>
                  <a:cubicBezTo>
                    <a:pt x="391" y="184"/>
                    <a:pt x="387" y="184"/>
                    <a:pt x="383" y="184"/>
                  </a:cubicBezTo>
                  <a:cubicBezTo>
                    <a:pt x="383" y="183"/>
                    <a:pt x="383" y="182"/>
                    <a:pt x="383" y="181"/>
                  </a:cubicBezTo>
                  <a:close/>
                  <a:moveTo>
                    <a:pt x="383" y="227"/>
                  </a:moveTo>
                  <a:cubicBezTo>
                    <a:pt x="387" y="227"/>
                    <a:pt x="391" y="227"/>
                    <a:pt x="396" y="227"/>
                  </a:cubicBezTo>
                  <a:cubicBezTo>
                    <a:pt x="396" y="227"/>
                    <a:pt x="396" y="228"/>
                    <a:pt x="396" y="229"/>
                  </a:cubicBezTo>
                  <a:cubicBezTo>
                    <a:pt x="391" y="229"/>
                    <a:pt x="387" y="229"/>
                    <a:pt x="383" y="229"/>
                  </a:cubicBezTo>
                  <a:cubicBezTo>
                    <a:pt x="383" y="228"/>
                    <a:pt x="383" y="227"/>
                    <a:pt x="383" y="227"/>
                  </a:cubicBezTo>
                  <a:close/>
                  <a:moveTo>
                    <a:pt x="383" y="272"/>
                  </a:moveTo>
                  <a:cubicBezTo>
                    <a:pt x="387" y="272"/>
                    <a:pt x="391" y="272"/>
                    <a:pt x="396" y="272"/>
                  </a:cubicBezTo>
                  <a:cubicBezTo>
                    <a:pt x="396" y="273"/>
                    <a:pt x="396" y="274"/>
                    <a:pt x="396" y="274"/>
                  </a:cubicBezTo>
                  <a:cubicBezTo>
                    <a:pt x="391" y="274"/>
                    <a:pt x="387" y="274"/>
                    <a:pt x="383" y="274"/>
                  </a:cubicBezTo>
                  <a:cubicBezTo>
                    <a:pt x="383" y="274"/>
                    <a:pt x="383" y="273"/>
                    <a:pt x="383" y="272"/>
                  </a:cubicBezTo>
                  <a:close/>
                  <a:moveTo>
                    <a:pt x="383" y="317"/>
                  </a:moveTo>
                  <a:cubicBezTo>
                    <a:pt x="387" y="317"/>
                    <a:pt x="391" y="317"/>
                    <a:pt x="396" y="317"/>
                  </a:cubicBezTo>
                  <a:cubicBezTo>
                    <a:pt x="396" y="318"/>
                    <a:pt x="396" y="319"/>
                    <a:pt x="396" y="320"/>
                  </a:cubicBezTo>
                  <a:cubicBezTo>
                    <a:pt x="391" y="320"/>
                    <a:pt x="387" y="320"/>
                    <a:pt x="383" y="320"/>
                  </a:cubicBezTo>
                  <a:cubicBezTo>
                    <a:pt x="383" y="319"/>
                    <a:pt x="383" y="318"/>
                    <a:pt x="383" y="317"/>
                  </a:cubicBezTo>
                  <a:close/>
                  <a:moveTo>
                    <a:pt x="383" y="365"/>
                  </a:moveTo>
                  <a:cubicBezTo>
                    <a:pt x="383" y="364"/>
                    <a:pt x="383" y="363"/>
                    <a:pt x="383" y="362"/>
                  </a:cubicBezTo>
                  <a:cubicBezTo>
                    <a:pt x="387" y="362"/>
                    <a:pt x="391" y="362"/>
                    <a:pt x="396" y="362"/>
                  </a:cubicBezTo>
                  <a:cubicBezTo>
                    <a:pt x="396" y="363"/>
                    <a:pt x="396" y="364"/>
                    <a:pt x="396" y="365"/>
                  </a:cubicBezTo>
                  <a:cubicBezTo>
                    <a:pt x="391" y="365"/>
                    <a:pt x="387" y="365"/>
                    <a:pt x="383" y="365"/>
                  </a:cubicBezTo>
                  <a:close/>
                  <a:moveTo>
                    <a:pt x="383" y="408"/>
                  </a:moveTo>
                  <a:cubicBezTo>
                    <a:pt x="387" y="408"/>
                    <a:pt x="391" y="408"/>
                    <a:pt x="396" y="408"/>
                  </a:cubicBezTo>
                  <a:cubicBezTo>
                    <a:pt x="396" y="409"/>
                    <a:pt x="396" y="409"/>
                    <a:pt x="396" y="410"/>
                  </a:cubicBezTo>
                  <a:cubicBezTo>
                    <a:pt x="391" y="410"/>
                    <a:pt x="387" y="410"/>
                    <a:pt x="383" y="410"/>
                  </a:cubicBezTo>
                  <a:cubicBezTo>
                    <a:pt x="383" y="409"/>
                    <a:pt x="383" y="409"/>
                    <a:pt x="383" y="408"/>
                  </a:cubicBezTo>
                  <a:close/>
                  <a:moveTo>
                    <a:pt x="383" y="453"/>
                  </a:moveTo>
                  <a:cubicBezTo>
                    <a:pt x="387" y="453"/>
                    <a:pt x="391" y="453"/>
                    <a:pt x="396" y="453"/>
                  </a:cubicBezTo>
                  <a:cubicBezTo>
                    <a:pt x="396" y="454"/>
                    <a:pt x="396" y="455"/>
                    <a:pt x="396" y="456"/>
                  </a:cubicBezTo>
                  <a:cubicBezTo>
                    <a:pt x="391" y="456"/>
                    <a:pt x="387" y="456"/>
                    <a:pt x="383" y="456"/>
                  </a:cubicBezTo>
                  <a:cubicBezTo>
                    <a:pt x="383" y="455"/>
                    <a:pt x="383" y="454"/>
                    <a:pt x="383" y="453"/>
                  </a:cubicBezTo>
                  <a:close/>
                  <a:moveTo>
                    <a:pt x="401" y="0"/>
                  </a:moveTo>
                  <a:cubicBezTo>
                    <a:pt x="405" y="0"/>
                    <a:pt x="409" y="0"/>
                    <a:pt x="414" y="0"/>
                  </a:cubicBezTo>
                  <a:cubicBezTo>
                    <a:pt x="414" y="1"/>
                    <a:pt x="414" y="2"/>
                    <a:pt x="414" y="3"/>
                  </a:cubicBezTo>
                  <a:cubicBezTo>
                    <a:pt x="409" y="3"/>
                    <a:pt x="405" y="3"/>
                    <a:pt x="401" y="3"/>
                  </a:cubicBezTo>
                  <a:cubicBezTo>
                    <a:pt x="401" y="2"/>
                    <a:pt x="401" y="1"/>
                    <a:pt x="401" y="0"/>
                  </a:cubicBezTo>
                  <a:close/>
                  <a:moveTo>
                    <a:pt x="401" y="45"/>
                  </a:moveTo>
                  <a:cubicBezTo>
                    <a:pt x="405" y="45"/>
                    <a:pt x="409" y="45"/>
                    <a:pt x="414" y="45"/>
                  </a:cubicBezTo>
                  <a:cubicBezTo>
                    <a:pt x="414" y="46"/>
                    <a:pt x="414" y="47"/>
                    <a:pt x="414" y="48"/>
                  </a:cubicBezTo>
                  <a:cubicBezTo>
                    <a:pt x="409" y="48"/>
                    <a:pt x="405" y="48"/>
                    <a:pt x="401" y="48"/>
                  </a:cubicBezTo>
                  <a:cubicBezTo>
                    <a:pt x="401" y="47"/>
                    <a:pt x="401" y="46"/>
                    <a:pt x="401" y="45"/>
                  </a:cubicBezTo>
                  <a:close/>
                  <a:moveTo>
                    <a:pt x="401" y="91"/>
                  </a:moveTo>
                  <a:cubicBezTo>
                    <a:pt x="405" y="91"/>
                    <a:pt x="409" y="91"/>
                    <a:pt x="414" y="91"/>
                  </a:cubicBezTo>
                  <a:cubicBezTo>
                    <a:pt x="414" y="92"/>
                    <a:pt x="414" y="92"/>
                    <a:pt x="414" y="93"/>
                  </a:cubicBezTo>
                  <a:cubicBezTo>
                    <a:pt x="409" y="93"/>
                    <a:pt x="405" y="93"/>
                    <a:pt x="401" y="93"/>
                  </a:cubicBezTo>
                  <a:cubicBezTo>
                    <a:pt x="401" y="92"/>
                    <a:pt x="401" y="92"/>
                    <a:pt x="401" y="91"/>
                  </a:cubicBezTo>
                  <a:close/>
                  <a:moveTo>
                    <a:pt x="401" y="136"/>
                  </a:moveTo>
                  <a:cubicBezTo>
                    <a:pt x="405" y="136"/>
                    <a:pt x="409" y="136"/>
                    <a:pt x="414" y="136"/>
                  </a:cubicBezTo>
                  <a:cubicBezTo>
                    <a:pt x="414" y="137"/>
                    <a:pt x="414" y="138"/>
                    <a:pt x="414" y="139"/>
                  </a:cubicBezTo>
                  <a:cubicBezTo>
                    <a:pt x="409" y="139"/>
                    <a:pt x="405" y="139"/>
                    <a:pt x="401" y="139"/>
                  </a:cubicBezTo>
                  <a:cubicBezTo>
                    <a:pt x="401" y="138"/>
                    <a:pt x="401" y="137"/>
                    <a:pt x="401" y="136"/>
                  </a:cubicBezTo>
                  <a:close/>
                  <a:moveTo>
                    <a:pt x="401" y="181"/>
                  </a:moveTo>
                  <a:cubicBezTo>
                    <a:pt x="405" y="181"/>
                    <a:pt x="409" y="181"/>
                    <a:pt x="414" y="181"/>
                  </a:cubicBezTo>
                  <a:cubicBezTo>
                    <a:pt x="414" y="182"/>
                    <a:pt x="414" y="183"/>
                    <a:pt x="414" y="184"/>
                  </a:cubicBezTo>
                  <a:cubicBezTo>
                    <a:pt x="409" y="184"/>
                    <a:pt x="405" y="184"/>
                    <a:pt x="401" y="184"/>
                  </a:cubicBezTo>
                  <a:cubicBezTo>
                    <a:pt x="401" y="183"/>
                    <a:pt x="401" y="182"/>
                    <a:pt x="401" y="181"/>
                  </a:cubicBezTo>
                  <a:close/>
                  <a:moveTo>
                    <a:pt x="401" y="227"/>
                  </a:moveTo>
                  <a:cubicBezTo>
                    <a:pt x="405" y="227"/>
                    <a:pt x="409" y="227"/>
                    <a:pt x="414" y="227"/>
                  </a:cubicBezTo>
                  <a:cubicBezTo>
                    <a:pt x="414" y="227"/>
                    <a:pt x="414" y="228"/>
                    <a:pt x="414" y="229"/>
                  </a:cubicBezTo>
                  <a:cubicBezTo>
                    <a:pt x="409" y="229"/>
                    <a:pt x="405" y="229"/>
                    <a:pt x="401" y="229"/>
                  </a:cubicBezTo>
                  <a:cubicBezTo>
                    <a:pt x="401" y="228"/>
                    <a:pt x="401" y="227"/>
                    <a:pt x="401" y="227"/>
                  </a:cubicBezTo>
                  <a:close/>
                  <a:moveTo>
                    <a:pt x="401" y="272"/>
                  </a:moveTo>
                  <a:cubicBezTo>
                    <a:pt x="405" y="272"/>
                    <a:pt x="409" y="272"/>
                    <a:pt x="414" y="272"/>
                  </a:cubicBezTo>
                  <a:cubicBezTo>
                    <a:pt x="414" y="273"/>
                    <a:pt x="414" y="274"/>
                    <a:pt x="414" y="274"/>
                  </a:cubicBezTo>
                  <a:cubicBezTo>
                    <a:pt x="409" y="274"/>
                    <a:pt x="405" y="274"/>
                    <a:pt x="401" y="274"/>
                  </a:cubicBezTo>
                  <a:cubicBezTo>
                    <a:pt x="401" y="274"/>
                    <a:pt x="401" y="273"/>
                    <a:pt x="401" y="272"/>
                  </a:cubicBezTo>
                  <a:close/>
                  <a:moveTo>
                    <a:pt x="401" y="317"/>
                  </a:moveTo>
                  <a:cubicBezTo>
                    <a:pt x="405" y="317"/>
                    <a:pt x="409" y="317"/>
                    <a:pt x="414" y="317"/>
                  </a:cubicBezTo>
                  <a:cubicBezTo>
                    <a:pt x="414" y="318"/>
                    <a:pt x="414" y="319"/>
                    <a:pt x="414" y="320"/>
                  </a:cubicBezTo>
                  <a:cubicBezTo>
                    <a:pt x="409" y="320"/>
                    <a:pt x="405" y="320"/>
                    <a:pt x="401" y="320"/>
                  </a:cubicBezTo>
                  <a:cubicBezTo>
                    <a:pt x="401" y="319"/>
                    <a:pt x="401" y="318"/>
                    <a:pt x="401" y="317"/>
                  </a:cubicBezTo>
                  <a:close/>
                  <a:moveTo>
                    <a:pt x="401" y="365"/>
                  </a:moveTo>
                  <a:cubicBezTo>
                    <a:pt x="401" y="364"/>
                    <a:pt x="401" y="363"/>
                    <a:pt x="401" y="362"/>
                  </a:cubicBezTo>
                  <a:cubicBezTo>
                    <a:pt x="405" y="362"/>
                    <a:pt x="409" y="362"/>
                    <a:pt x="414" y="362"/>
                  </a:cubicBezTo>
                  <a:cubicBezTo>
                    <a:pt x="414" y="363"/>
                    <a:pt x="414" y="364"/>
                    <a:pt x="414" y="365"/>
                  </a:cubicBezTo>
                  <a:cubicBezTo>
                    <a:pt x="409" y="365"/>
                    <a:pt x="405" y="365"/>
                    <a:pt x="401" y="365"/>
                  </a:cubicBezTo>
                  <a:close/>
                  <a:moveTo>
                    <a:pt x="401" y="408"/>
                  </a:moveTo>
                  <a:cubicBezTo>
                    <a:pt x="405" y="408"/>
                    <a:pt x="409" y="408"/>
                    <a:pt x="414" y="408"/>
                  </a:cubicBezTo>
                  <a:cubicBezTo>
                    <a:pt x="414" y="409"/>
                    <a:pt x="414" y="409"/>
                    <a:pt x="414" y="410"/>
                  </a:cubicBezTo>
                  <a:cubicBezTo>
                    <a:pt x="409" y="410"/>
                    <a:pt x="405" y="410"/>
                    <a:pt x="401" y="410"/>
                  </a:cubicBezTo>
                  <a:cubicBezTo>
                    <a:pt x="401" y="409"/>
                    <a:pt x="401" y="409"/>
                    <a:pt x="401" y="408"/>
                  </a:cubicBezTo>
                  <a:close/>
                  <a:moveTo>
                    <a:pt x="401" y="453"/>
                  </a:moveTo>
                  <a:cubicBezTo>
                    <a:pt x="405" y="453"/>
                    <a:pt x="409" y="453"/>
                    <a:pt x="414" y="453"/>
                  </a:cubicBezTo>
                  <a:cubicBezTo>
                    <a:pt x="414" y="454"/>
                    <a:pt x="414" y="455"/>
                    <a:pt x="414" y="456"/>
                  </a:cubicBezTo>
                  <a:cubicBezTo>
                    <a:pt x="409" y="456"/>
                    <a:pt x="405" y="456"/>
                    <a:pt x="401" y="456"/>
                  </a:cubicBezTo>
                  <a:cubicBezTo>
                    <a:pt x="401" y="455"/>
                    <a:pt x="401" y="454"/>
                    <a:pt x="401" y="453"/>
                  </a:cubicBezTo>
                  <a:close/>
                  <a:moveTo>
                    <a:pt x="419" y="0"/>
                  </a:moveTo>
                  <a:cubicBezTo>
                    <a:pt x="423" y="0"/>
                    <a:pt x="428" y="0"/>
                    <a:pt x="432" y="0"/>
                  </a:cubicBezTo>
                  <a:cubicBezTo>
                    <a:pt x="432" y="1"/>
                    <a:pt x="432" y="2"/>
                    <a:pt x="432" y="3"/>
                  </a:cubicBezTo>
                  <a:cubicBezTo>
                    <a:pt x="428" y="3"/>
                    <a:pt x="423" y="3"/>
                    <a:pt x="419" y="3"/>
                  </a:cubicBezTo>
                  <a:cubicBezTo>
                    <a:pt x="419" y="2"/>
                    <a:pt x="419" y="1"/>
                    <a:pt x="419" y="0"/>
                  </a:cubicBezTo>
                  <a:close/>
                  <a:moveTo>
                    <a:pt x="419" y="45"/>
                  </a:moveTo>
                  <a:cubicBezTo>
                    <a:pt x="423" y="45"/>
                    <a:pt x="428" y="45"/>
                    <a:pt x="432" y="45"/>
                  </a:cubicBezTo>
                  <a:cubicBezTo>
                    <a:pt x="432" y="46"/>
                    <a:pt x="432" y="47"/>
                    <a:pt x="432" y="48"/>
                  </a:cubicBezTo>
                  <a:cubicBezTo>
                    <a:pt x="428" y="48"/>
                    <a:pt x="423" y="48"/>
                    <a:pt x="419" y="48"/>
                  </a:cubicBezTo>
                  <a:cubicBezTo>
                    <a:pt x="419" y="47"/>
                    <a:pt x="419" y="46"/>
                    <a:pt x="419" y="45"/>
                  </a:cubicBezTo>
                  <a:close/>
                  <a:moveTo>
                    <a:pt x="419" y="91"/>
                  </a:moveTo>
                  <a:cubicBezTo>
                    <a:pt x="423" y="91"/>
                    <a:pt x="428" y="91"/>
                    <a:pt x="432" y="91"/>
                  </a:cubicBezTo>
                  <a:cubicBezTo>
                    <a:pt x="432" y="92"/>
                    <a:pt x="432" y="92"/>
                    <a:pt x="432" y="93"/>
                  </a:cubicBezTo>
                  <a:cubicBezTo>
                    <a:pt x="428" y="93"/>
                    <a:pt x="423" y="93"/>
                    <a:pt x="419" y="93"/>
                  </a:cubicBezTo>
                  <a:cubicBezTo>
                    <a:pt x="419" y="92"/>
                    <a:pt x="419" y="92"/>
                    <a:pt x="419" y="91"/>
                  </a:cubicBezTo>
                  <a:close/>
                  <a:moveTo>
                    <a:pt x="419" y="136"/>
                  </a:moveTo>
                  <a:cubicBezTo>
                    <a:pt x="423" y="136"/>
                    <a:pt x="428" y="136"/>
                    <a:pt x="432" y="136"/>
                  </a:cubicBezTo>
                  <a:cubicBezTo>
                    <a:pt x="432" y="137"/>
                    <a:pt x="432" y="138"/>
                    <a:pt x="432" y="139"/>
                  </a:cubicBezTo>
                  <a:cubicBezTo>
                    <a:pt x="428" y="139"/>
                    <a:pt x="423" y="139"/>
                    <a:pt x="419" y="139"/>
                  </a:cubicBezTo>
                  <a:cubicBezTo>
                    <a:pt x="419" y="138"/>
                    <a:pt x="419" y="137"/>
                    <a:pt x="419" y="136"/>
                  </a:cubicBezTo>
                  <a:close/>
                  <a:moveTo>
                    <a:pt x="419" y="181"/>
                  </a:moveTo>
                  <a:cubicBezTo>
                    <a:pt x="423" y="181"/>
                    <a:pt x="428" y="181"/>
                    <a:pt x="432" y="181"/>
                  </a:cubicBezTo>
                  <a:cubicBezTo>
                    <a:pt x="432" y="182"/>
                    <a:pt x="432" y="183"/>
                    <a:pt x="432" y="184"/>
                  </a:cubicBezTo>
                  <a:cubicBezTo>
                    <a:pt x="428" y="184"/>
                    <a:pt x="423" y="184"/>
                    <a:pt x="419" y="184"/>
                  </a:cubicBezTo>
                  <a:cubicBezTo>
                    <a:pt x="419" y="183"/>
                    <a:pt x="419" y="182"/>
                    <a:pt x="419" y="181"/>
                  </a:cubicBezTo>
                  <a:close/>
                  <a:moveTo>
                    <a:pt x="419" y="227"/>
                  </a:moveTo>
                  <a:cubicBezTo>
                    <a:pt x="423" y="227"/>
                    <a:pt x="428" y="227"/>
                    <a:pt x="432" y="227"/>
                  </a:cubicBezTo>
                  <a:cubicBezTo>
                    <a:pt x="432" y="227"/>
                    <a:pt x="432" y="228"/>
                    <a:pt x="432" y="229"/>
                  </a:cubicBezTo>
                  <a:cubicBezTo>
                    <a:pt x="428" y="229"/>
                    <a:pt x="423" y="229"/>
                    <a:pt x="419" y="229"/>
                  </a:cubicBezTo>
                  <a:cubicBezTo>
                    <a:pt x="419" y="228"/>
                    <a:pt x="419" y="227"/>
                    <a:pt x="419" y="227"/>
                  </a:cubicBezTo>
                  <a:close/>
                  <a:moveTo>
                    <a:pt x="419" y="272"/>
                  </a:moveTo>
                  <a:cubicBezTo>
                    <a:pt x="423" y="272"/>
                    <a:pt x="428" y="272"/>
                    <a:pt x="432" y="272"/>
                  </a:cubicBezTo>
                  <a:cubicBezTo>
                    <a:pt x="432" y="273"/>
                    <a:pt x="432" y="274"/>
                    <a:pt x="432" y="274"/>
                  </a:cubicBezTo>
                  <a:cubicBezTo>
                    <a:pt x="428" y="274"/>
                    <a:pt x="423" y="274"/>
                    <a:pt x="419" y="274"/>
                  </a:cubicBezTo>
                  <a:cubicBezTo>
                    <a:pt x="419" y="274"/>
                    <a:pt x="419" y="273"/>
                    <a:pt x="419" y="272"/>
                  </a:cubicBezTo>
                  <a:close/>
                  <a:moveTo>
                    <a:pt x="419" y="317"/>
                  </a:moveTo>
                  <a:cubicBezTo>
                    <a:pt x="423" y="317"/>
                    <a:pt x="428" y="317"/>
                    <a:pt x="432" y="317"/>
                  </a:cubicBezTo>
                  <a:cubicBezTo>
                    <a:pt x="432" y="318"/>
                    <a:pt x="432" y="319"/>
                    <a:pt x="432" y="320"/>
                  </a:cubicBezTo>
                  <a:cubicBezTo>
                    <a:pt x="428" y="320"/>
                    <a:pt x="423" y="320"/>
                    <a:pt x="419" y="320"/>
                  </a:cubicBezTo>
                  <a:cubicBezTo>
                    <a:pt x="419" y="319"/>
                    <a:pt x="419" y="318"/>
                    <a:pt x="419" y="317"/>
                  </a:cubicBezTo>
                  <a:close/>
                  <a:moveTo>
                    <a:pt x="419" y="365"/>
                  </a:moveTo>
                  <a:cubicBezTo>
                    <a:pt x="419" y="364"/>
                    <a:pt x="419" y="363"/>
                    <a:pt x="419" y="362"/>
                  </a:cubicBezTo>
                  <a:cubicBezTo>
                    <a:pt x="423" y="362"/>
                    <a:pt x="428" y="362"/>
                    <a:pt x="432" y="362"/>
                  </a:cubicBezTo>
                  <a:cubicBezTo>
                    <a:pt x="432" y="363"/>
                    <a:pt x="432" y="364"/>
                    <a:pt x="432" y="365"/>
                  </a:cubicBezTo>
                  <a:cubicBezTo>
                    <a:pt x="428" y="365"/>
                    <a:pt x="423" y="365"/>
                    <a:pt x="419" y="365"/>
                  </a:cubicBezTo>
                  <a:close/>
                  <a:moveTo>
                    <a:pt x="419" y="408"/>
                  </a:moveTo>
                  <a:cubicBezTo>
                    <a:pt x="423" y="408"/>
                    <a:pt x="428" y="408"/>
                    <a:pt x="432" y="408"/>
                  </a:cubicBezTo>
                  <a:cubicBezTo>
                    <a:pt x="432" y="409"/>
                    <a:pt x="432" y="409"/>
                    <a:pt x="432" y="410"/>
                  </a:cubicBezTo>
                  <a:cubicBezTo>
                    <a:pt x="428" y="410"/>
                    <a:pt x="423" y="410"/>
                    <a:pt x="419" y="410"/>
                  </a:cubicBezTo>
                  <a:cubicBezTo>
                    <a:pt x="419" y="409"/>
                    <a:pt x="419" y="409"/>
                    <a:pt x="419" y="408"/>
                  </a:cubicBezTo>
                  <a:close/>
                  <a:moveTo>
                    <a:pt x="419" y="453"/>
                  </a:moveTo>
                  <a:cubicBezTo>
                    <a:pt x="423" y="453"/>
                    <a:pt x="428" y="453"/>
                    <a:pt x="432" y="453"/>
                  </a:cubicBezTo>
                  <a:cubicBezTo>
                    <a:pt x="432" y="454"/>
                    <a:pt x="432" y="455"/>
                    <a:pt x="432" y="456"/>
                  </a:cubicBezTo>
                  <a:cubicBezTo>
                    <a:pt x="428" y="456"/>
                    <a:pt x="423" y="456"/>
                    <a:pt x="419" y="456"/>
                  </a:cubicBezTo>
                  <a:cubicBezTo>
                    <a:pt x="419" y="455"/>
                    <a:pt x="419" y="454"/>
                    <a:pt x="419" y="453"/>
                  </a:cubicBezTo>
                  <a:close/>
                  <a:moveTo>
                    <a:pt x="437" y="0"/>
                  </a:moveTo>
                  <a:cubicBezTo>
                    <a:pt x="442" y="0"/>
                    <a:pt x="446" y="0"/>
                    <a:pt x="450" y="0"/>
                  </a:cubicBezTo>
                  <a:cubicBezTo>
                    <a:pt x="450" y="1"/>
                    <a:pt x="450" y="2"/>
                    <a:pt x="450" y="3"/>
                  </a:cubicBezTo>
                  <a:cubicBezTo>
                    <a:pt x="446" y="3"/>
                    <a:pt x="442" y="3"/>
                    <a:pt x="437" y="3"/>
                  </a:cubicBezTo>
                  <a:cubicBezTo>
                    <a:pt x="437" y="2"/>
                    <a:pt x="437" y="1"/>
                    <a:pt x="437" y="0"/>
                  </a:cubicBezTo>
                  <a:close/>
                  <a:moveTo>
                    <a:pt x="437" y="45"/>
                  </a:moveTo>
                  <a:cubicBezTo>
                    <a:pt x="442" y="45"/>
                    <a:pt x="446" y="45"/>
                    <a:pt x="450" y="45"/>
                  </a:cubicBezTo>
                  <a:cubicBezTo>
                    <a:pt x="450" y="46"/>
                    <a:pt x="450" y="47"/>
                    <a:pt x="450" y="48"/>
                  </a:cubicBezTo>
                  <a:cubicBezTo>
                    <a:pt x="446" y="48"/>
                    <a:pt x="442" y="48"/>
                    <a:pt x="437" y="48"/>
                  </a:cubicBezTo>
                  <a:cubicBezTo>
                    <a:pt x="437" y="47"/>
                    <a:pt x="437" y="46"/>
                    <a:pt x="437" y="45"/>
                  </a:cubicBezTo>
                  <a:close/>
                  <a:moveTo>
                    <a:pt x="437" y="91"/>
                  </a:moveTo>
                  <a:cubicBezTo>
                    <a:pt x="442" y="91"/>
                    <a:pt x="446" y="91"/>
                    <a:pt x="450" y="91"/>
                  </a:cubicBezTo>
                  <a:cubicBezTo>
                    <a:pt x="450" y="92"/>
                    <a:pt x="450" y="92"/>
                    <a:pt x="450" y="93"/>
                  </a:cubicBezTo>
                  <a:cubicBezTo>
                    <a:pt x="446" y="93"/>
                    <a:pt x="442" y="93"/>
                    <a:pt x="437" y="93"/>
                  </a:cubicBezTo>
                  <a:cubicBezTo>
                    <a:pt x="437" y="92"/>
                    <a:pt x="437" y="92"/>
                    <a:pt x="437" y="91"/>
                  </a:cubicBezTo>
                  <a:close/>
                  <a:moveTo>
                    <a:pt x="437" y="136"/>
                  </a:moveTo>
                  <a:cubicBezTo>
                    <a:pt x="442" y="136"/>
                    <a:pt x="446" y="136"/>
                    <a:pt x="450" y="136"/>
                  </a:cubicBezTo>
                  <a:cubicBezTo>
                    <a:pt x="450" y="137"/>
                    <a:pt x="450" y="138"/>
                    <a:pt x="450" y="139"/>
                  </a:cubicBezTo>
                  <a:cubicBezTo>
                    <a:pt x="446" y="139"/>
                    <a:pt x="442" y="139"/>
                    <a:pt x="437" y="139"/>
                  </a:cubicBezTo>
                  <a:cubicBezTo>
                    <a:pt x="437" y="138"/>
                    <a:pt x="437" y="137"/>
                    <a:pt x="437" y="136"/>
                  </a:cubicBezTo>
                  <a:close/>
                  <a:moveTo>
                    <a:pt x="437" y="181"/>
                  </a:moveTo>
                  <a:cubicBezTo>
                    <a:pt x="442" y="181"/>
                    <a:pt x="446" y="181"/>
                    <a:pt x="450" y="181"/>
                  </a:cubicBezTo>
                  <a:cubicBezTo>
                    <a:pt x="450" y="182"/>
                    <a:pt x="450" y="183"/>
                    <a:pt x="450" y="184"/>
                  </a:cubicBezTo>
                  <a:cubicBezTo>
                    <a:pt x="446" y="184"/>
                    <a:pt x="442" y="184"/>
                    <a:pt x="437" y="184"/>
                  </a:cubicBezTo>
                  <a:cubicBezTo>
                    <a:pt x="437" y="183"/>
                    <a:pt x="437" y="182"/>
                    <a:pt x="437" y="181"/>
                  </a:cubicBezTo>
                  <a:close/>
                  <a:moveTo>
                    <a:pt x="437" y="227"/>
                  </a:moveTo>
                  <a:cubicBezTo>
                    <a:pt x="442" y="227"/>
                    <a:pt x="446" y="227"/>
                    <a:pt x="450" y="227"/>
                  </a:cubicBezTo>
                  <a:cubicBezTo>
                    <a:pt x="450" y="227"/>
                    <a:pt x="450" y="228"/>
                    <a:pt x="450" y="229"/>
                  </a:cubicBezTo>
                  <a:cubicBezTo>
                    <a:pt x="446" y="229"/>
                    <a:pt x="442" y="229"/>
                    <a:pt x="437" y="229"/>
                  </a:cubicBezTo>
                  <a:cubicBezTo>
                    <a:pt x="437" y="228"/>
                    <a:pt x="437" y="227"/>
                    <a:pt x="437" y="227"/>
                  </a:cubicBezTo>
                  <a:close/>
                  <a:moveTo>
                    <a:pt x="437" y="272"/>
                  </a:moveTo>
                  <a:cubicBezTo>
                    <a:pt x="442" y="272"/>
                    <a:pt x="446" y="272"/>
                    <a:pt x="450" y="272"/>
                  </a:cubicBezTo>
                  <a:cubicBezTo>
                    <a:pt x="450" y="273"/>
                    <a:pt x="450" y="274"/>
                    <a:pt x="450" y="274"/>
                  </a:cubicBezTo>
                  <a:cubicBezTo>
                    <a:pt x="446" y="274"/>
                    <a:pt x="442" y="274"/>
                    <a:pt x="437" y="274"/>
                  </a:cubicBezTo>
                  <a:cubicBezTo>
                    <a:pt x="437" y="274"/>
                    <a:pt x="437" y="273"/>
                    <a:pt x="437" y="272"/>
                  </a:cubicBezTo>
                  <a:close/>
                  <a:moveTo>
                    <a:pt x="437" y="317"/>
                  </a:moveTo>
                  <a:cubicBezTo>
                    <a:pt x="442" y="317"/>
                    <a:pt x="446" y="317"/>
                    <a:pt x="450" y="317"/>
                  </a:cubicBezTo>
                  <a:cubicBezTo>
                    <a:pt x="450" y="318"/>
                    <a:pt x="450" y="319"/>
                    <a:pt x="450" y="320"/>
                  </a:cubicBezTo>
                  <a:cubicBezTo>
                    <a:pt x="446" y="320"/>
                    <a:pt x="442" y="320"/>
                    <a:pt x="437" y="320"/>
                  </a:cubicBezTo>
                  <a:cubicBezTo>
                    <a:pt x="437" y="319"/>
                    <a:pt x="437" y="318"/>
                    <a:pt x="437" y="317"/>
                  </a:cubicBezTo>
                  <a:close/>
                  <a:moveTo>
                    <a:pt x="437" y="365"/>
                  </a:moveTo>
                  <a:cubicBezTo>
                    <a:pt x="437" y="364"/>
                    <a:pt x="437" y="363"/>
                    <a:pt x="437" y="362"/>
                  </a:cubicBezTo>
                  <a:cubicBezTo>
                    <a:pt x="442" y="362"/>
                    <a:pt x="446" y="362"/>
                    <a:pt x="450" y="362"/>
                  </a:cubicBezTo>
                  <a:cubicBezTo>
                    <a:pt x="450" y="363"/>
                    <a:pt x="450" y="364"/>
                    <a:pt x="450" y="365"/>
                  </a:cubicBezTo>
                  <a:cubicBezTo>
                    <a:pt x="446" y="365"/>
                    <a:pt x="442" y="365"/>
                    <a:pt x="437" y="365"/>
                  </a:cubicBezTo>
                  <a:close/>
                  <a:moveTo>
                    <a:pt x="437" y="408"/>
                  </a:moveTo>
                  <a:cubicBezTo>
                    <a:pt x="442" y="408"/>
                    <a:pt x="446" y="408"/>
                    <a:pt x="450" y="408"/>
                  </a:cubicBezTo>
                  <a:cubicBezTo>
                    <a:pt x="450" y="409"/>
                    <a:pt x="450" y="409"/>
                    <a:pt x="450" y="410"/>
                  </a:cubicBezTo>
                  <a:cubicBezTo>
                    <a:pt x="446" y="410"/>
                    <a:pt x="442" y="410"/>
                    <a:pt x="437" y="410"/>
                  </a:cubicBezTo>
                  <a:cubicBezTo>
                    <a:pt x="437" y="409"/>
                    <a:pt x="437" y="409"/>
                    <a:pt x="437" y="408"/>
                  </a:cubicBezTo>
                  <a:close/>
                  <a:moveTo>
                    <a:pt x="437" y="453"/>
                  </a:moveTo>
                  <a:cubicBezTo>
                    <a:pt x="442" y="453"/>
                    <a:pt x="446" y="453"/>
                    <a:pt x="450" y="453"/>
                  </a:cubicBezTo>
                  <a:cubicBezTo>
                    <a:pt x="450" y="454"/>
                    <a:pt x="450" y="455"/>
                    <a:pt x="450" y="456"/>
                  </a:cubicBezTo>
                  <a:cubicBezTo>
                    <a:pt x="446" y="456"/>
                    <a:pt x="442" y="456"/>
                    <a:pt x="437" y="456"/>
                  </a:cubicBezTo>
                  <a:cubicBezTo>
                    <a:pt x="437" y="455"/>
                    <a:pt x="437" y="454"/>
                    <a:pt x="437" y="453"/>
                  </a:cubicBezTo>
                  <a:close/>
                  <a:moveTo>
                    <a:pt x="455" y="0"/>
                  </a:moveTo>
                  <a:cubicBezTo>
                    <a:pt x="460" y="0"/>
                    <a:pt x="464" y="0"/>
                    <a:pt x="468" y="0"/>
                  </a:cubicBezTo>
                  <a:cubicBezTo>
                    <a:pt x="468" y="1"/>
                    <a:pt x="468" y="2"/>
                    <a:pt x="468" y="3"/>
                  </a:cubicBezTo>
                  <a:cubicBezTo>
                    <a:pt x="464" y="3"/>
                    <a:pt x="460" y="3"/>
                    <a:pt x="455" y="3"/>
                  </a:cubicBezTo>
                  <a:cubicBezTo>
                    <a:pt x="455" y="2"/>
                    <a:pt x="455" y="1"/>
                    <a:pt x="455" y="0"/>
                  </a:cubicBezTo>
                  <a:close/>
                  <a:moveTo>
                    <a:pt x="455" y="45"/>
                  </a:moveTo>
                  <a:cubicBezTo>
                    <a:pt x="460" y="45"/>
                    <a:pt x="464" y="45"/>
                    <a:pt x="468" y="45"/>
                  </a:cubicBezTo>
                  <a:cubicBezTo>
                    <a:pt x="468" y="46"/>
                    <a:pt x="468" y="47"/>
                    <a:pt x="468" y="48"/>
                  </a:cubicBezTo>
                  <a:cubicBezTo>
                    <a:pt x="464" y="48"/>
                    <a:pt x="460" y="48"/>
                    <a:pt x="455" y="48"/>
                  </a:cubicBezTo>
                  <a:cubicBezTo>
                    <a:pt x="455" y="47"/>
                    <a:pt x="455" y="46"/>
                    <a:pt x="455" y="45"/>
                  </a:cubicBezTo>
                  <a:close/>
                  <a:moveTo>
                    <a:pt x="455" y="91"/>
                  </a:moveTo>
                  <a:cubicBezTo>
                    <a:pt x="460" y="91"/>
                    <a:pt x="464" y="91"/>
                    <a:pt x="468" y="91"/>
                  </a:cubicBezTo>
                  <a:cubicBezTo>
                    <a:pt x="468" y="92"/>
                    <a:pt x="468" y="92"/>
                    <a:pt x="468" y="93"/>
                  </a:cubicBezTo>
                  <a:cubicBezTo>
                    <a:pt x="464" y="93"/>
                    <a:pt x="460" y="93"/>
                    <a:pt x="455" y="93"/>
                  </a:cubicBezTo>
                  <a:cubicBezTo>
                    <a:pt x="455" y="92"/>
                    <a:pt x="455" y="92"/>
                    <a:pt x="455" y="91"/>
                  </a:cubicBezTo>
                  <a:close/>
                  <a:moveTo>
                    <a:pt x="455" y="136"/>
                  </a:moveTo>
                  <a:cubicBezTo>
                    <a:pt x="460" y="136"/>
                    <a:pt x="464" y="136"/>
                    <a:pt x="468" y="136"/>
                  </a:cubicBezTo>
                  <a:cubicBezTo>
                    <a:pt x="468" y="137"/>
                    <a:pt x="468" y="138"/>
                    <a:pt x="468" y="139"/>
                  </a:cubicBezTo>
                  <a:cubicBezTo>
                    <a:pt x="464" y="139"/>
                    <a:pt x="460" y="139"/>
                    <a:pt x="455" y="139"/>
                  </a:cubicBezTo>
                  <a:cubicBezTo>
                    <a:pt x="455" y="138"/>
                    <a:pt x="455" y="137"/>
                    <a:pt x="455" y="136"/>
                  </a:cubicBezTo>
                  <a:close/>
                  <a:moveTo>
                    <a:pt x="455" y="181"/>
                  </a:moveTo>
                  <a:cubicBezTo>
                    <a:pt x="460" y="181"/>
                    <a:pt x="464" y="181"/>
                    <a:pt x="468" y="181"/>
                  </a:cubicBezTo>
                  <a:cubicBezTo>
                    <a:pt x="468" y="182"/>
                    <a:pt x="468" y="183"/>
                    <a:pt x="468" y="184"/>
                  </a:cubicBezTo>
                  <a:cubicBezTo>
                    <a:pt x="464" y="184"/>
                    <a:pt x="460" y="184"/>
                    <a:pt x="455" y="184"/>
                  </a:cubicBezTo>
                  <a:cubicBezTo>
                    <a:pt x="455" y="183"/>
                    <a:pt x="455" y="182"/>
                    <a:pt x="455" y="181"/>
                  </a:cubicBezTo>
                  <a:close/>
                  <a:moveTo>
                    <a:pt x="455" y="227"/>
                  </a:moveTo>
                  <a:cubicBezTo>
                    <a:pt x="460" y="227"/>
                    <a:pt x="464" y="227"/>
                    <a:pt x="468" y="227"/>
                  </a:cubicBezTo>
                  <a:cubicBezTo>
                    <a:pt x="468" y="227"/>
                    <a:pt x="468" y="228"/>
                    <a:pt x="468" y="229"/>
                  </a:cubicBezTo>
                  <a:cubicBezTo>
                    <a:pt x="464" y="229"/>
                    <a:pt x="460" y="229"/>
                    <a:pt x="455" y="229"/>
                  </a:cubicBezTo>
                  <a:cubicBezTo>
                    <a:pt x="455" y="228"/>
                    <a:pt x="455" y="227"/>
                    <a:pt x="455" y="227"/>
                  </a:cubicBezTo>
                  <a:close/>
                  <a:moveTo>
                    <a:pt x="455" y="272"/>
                  </a:moveTo>
                  <a:cubicBezTo>
                    <a:pt x="460" y="272"/>
                    <a:pt x="464" y="272"/>
                    <a:pt x="468" y="272"/>
                  </a:cubicBezTo>
                  <a:cubicBezTo>
                    <a:pt x="468" y="273"/>
                    <a:pt x="468" y="274"/>
                    <a:pt x="468" y="274"/>
                  </a:cubicBezTo>
                  <a:cubicBezTo>
                    <a:pt x="464" y="274"/>
                    <a:pt x="460" y="274"/>
                    <a:pt x="455" y="274"/>
                  </a:cubicBezTo>
                  <a:cubicBezTo>
                    <a:pt x="455" y="274"/>
                    <a:pt x="455" y="273"/>
                    <a:pt x="455" y="272"/>
                  </a:cubicBezTo>
                  <a:close/>
                  <a:moveTo>
                    <a:pt x="455" y="317"/>
                  </a:moveTo>
                  <a:cubicBezTo>
                    <a:pt x="460" y="317"/>
                    <a:pt x="464" y="317"/>
                    <a:pt x="468" y="317"/>
                  </a:cubicBezTo>
                  <a:cubicBezTo>
                    <a:pt x="468" y="318"/>
                    <a:pt x="468" y="319"/>
                    <a:pt x="468" y="320"/>
                  </a:cubicBezTo>
                  <a:cubicBezTo>
                    <a:pt x="464" y="320"/>
                    <a:pt x="460" y="320"/>
                    <a:pt x="455" y="320"/>
                  </a:cubicBezTo>
                  <a:cubicBezTo>
                    <a:pt x="455" y="319"/>
                    <a:pt x="455" y="318"/>
                    <a:pt x="455" y="317"/>
                  </a:cubicBezTo>
                  <a:close/>
                  <a:moveTo>
                    <a:pt x="455" y="365"/>
                  </a:moveTo>
                  <a:cubicBezTo>
                    <a:pt x="455" y="364"/>
                    <a:pt x="455" y="363"/>
                    <a:pt x="455" y="362"/>
                  </a:cubicBezTo>
                  <a:cubicBezTo>
                    <a:pt x="460" y="362"/>
                    <a:pt x="464" y="362"/>
                    <a:pt x="468" y="362"/>
                  </a:cubicBezTo>
                  <a:cubicBezTo>
                    <a:pt x="468" y="363"/>
                    <a:pt x="468" y="364"/>
                    <a:pt x="468" y="365"/>
                  </a:cubicBezTo>
                  <a:cubicBezTo>
                    <a:pt x="464" y="365"/>
                    <a:pt x="460" y="365"/>
                    <a:pt x="455" y="365"/>
                  </a:cubicBezTo>
                  <a:close/>
                  <a:moveTo>
                    <a:pt x="455" y="408"/>
                  </a:moveTo>
                  <a:cubicBezTo>
                    <a:pt x="460" y="408"/>
                    <a:pt x="464" y="408"/>
                    <a:pt x="468" y="408"/>
                  </a:cubicBezTo>
                  <a:cubicBezTo>
                    <a:pt x="468" y="409"/>
                    <a:pt x="468" y="409"/>
                    <a:pt x="468" y="410"/>
                  </a:cubicBezTo>
                  <a:cubicBezTo>
                    <a:pt x="464" y="410"/>
                    <a:pt x="460" y="410"/>
                    <a:pt x="455" y="410"/>
                  </a:cubicBezTo>
                  <a:cubicBezTo>
                    <a:pt x="455" y="409"/>
                    <a:pt x="455" y="409"/>
                    <a:pt x="455" y="408"/>
                  </a:cubicBezTo>
                  <a:close/>
                  <a:moveTo>
                    <a:pt x="455" y="453"/>
                  </a:moveTo>
                  <a:cubicBezTo>
                    <a:pt x="460" y="453"/>
                    <a:pt x="464" y="453"/>
                    <a:pt x="468" y="453"/>
                  </a:cubicBezTo>
                  <a:cubicBezTo>
                    <a:pt x="468" y="454"/>
                    <a:pt x="468" y="455"/>
                    <a:pt x="468" y="456"/>
                  </a:cubicBezTo>
                  <a:cubicBezTo>
                    <a:pt x="464" y="456"/>
                    <a:pt x="460" y="456"/>
                    <a:pt x="455" y="456"/>
                  </a:cubicBezTo>
                  <a:cubicBezTo>
                    <a:pt x="455" y="455"/>
                    <a:pt x="455" y="454"/>
                    <a:pt x="455" y="453"/>
                  </a:cubicBezTo>
                  <a:close/>
                  <a:moveTo>
                    <a:pt x="474" y="0"/>
                  </a:moveTo>
                  <a:cubicBezTo>
                    <a:pt x="478" y="0"/>
                    <a:pt x="482" y="0"/>
                    <a:pt x="487" y="0"/>
                  </a:cubicBezTo>
                  <a:cubicBezTo>
                    <a:pt x="487" y="1"/>
                    <a:pt x="487" y="2"/>
                    <a:pt x="487" y="3"/>
                  </a:cubicBezTo>
                  <a:cubicBezTo>
                    <a:pt x="482" y="3"/>
                    <a:pt x="478" y="3"/>
                    <a:pt x="474" y="3"/>
                  </a:cubicBezTo>
                  <a:cubicBezTo>
                    <a:pt x="474" y="2"/>
                    <a:pt x="474" y="1"/>
                    <a:pt x="474" y="0"/>
                  </a:cubicBezTo>
                  <a:close/>
                  <a:moveTo>
                    <a:pt x="474" y="45"/>
                  </a:moveTo>
                  <a:cubicBezTo>
                    <a:pt x="478" y="45"/>
                    <a:pt x="482" y="45"/>
                    <a:pt x="487" y="45"/>
                  </a:cubicBezTo>
                  <a:cubicBezTo>
                    <a:pt x="487" y="46"/>
                    <a:pt x="487" y="47"/>
                    <a:pt x="487" y="48"/>
                  </a:cubicBezTo>
                  <a:cubicBezTo>
                    <a:pt x="482" y="48"/>
                    <a:pt x="478" y="48"/>
                    <a:pt x="474" y="48"/>
                  </a:cubicBezTo>
                  <a:cubicBezTo>
                    <a:pt x="474" y="47"/>
                    <a:pt x="474" y="46"/>
                    <a:pt x="474" y="45"/>
                  </a:cubicBezTo>
                  <a:close/>
                  <a:moveTo>
                    <a:pt x="474" y="91"/>
                  </a:moveTo>
                  <a:cubicBezTo>
                    <a:pt x="478" y="91"/>
                    <a:pt x="482" y="91"/>
                    <a:pt x="487" y="91"/>
                  </a:cubicBezTo>
                  <a:cubicBezTo>
                    <a:pt x="487" y="92"/>
                    <a:pt x="487" y="92"/>
                    <a:pt x="487" y="93"/>
                  </a:cubicBezTo>
                  <a:cubicBezTo>
                    <a:pt x="482" y="93"/>
                    <a:pt x="478" y="93"/>
                    <a:pt x="474" y="93"/>
                  </a:cubicBezTo>
                  <a:cubicBezTo>
                    <a:pt x="474" y="92"/>
                    <a:pt x="474" y="92"/>
                    <a:pt x="474" y="91"/>
                  </a:cubicBezTo>
                  <a:close/>
                  <a:moveTo>
                    <a:pt x="474" y="136"/>
                  </a:moveTo>
                  <a:cubicBezTo>
                    <a:pt x="478" y="136"/>
                    <a:pt x="482" y="136"/>
                    <a:pt x="487" y="136"/>
                  </a:cubicBezTo>
                  <a:cubicBezTo>
                    <a:pt x="487" y="137"/>
                    <a:pt x="487" y="138"/>
                    <a:pt x="487" y="139"/>
                  </a:cubicBezTo>
                  <a:cubicBezTo>
                    <a:pt x="482" y="139"/>
                    <a:pt x="478" y="139"/>
                    <a:pt x="474" y="139"/>
                  </a:cubicBezTo>
                  <a:cubicBezTo>
                    <a:pt x="474" y="138"/>
                    <a:pt x="474" y="137"/>
                    <a:pt x="474" y="136"/>
                  </a:cubicBezTo>
                  <a:close/>
                  <a:moveTo>
                    <a:pt x="474" y="181"/>
                  </a:moveTo>
                  <a:cubicBezTo>
                    <a:pt x="478" y="181"/>
                    <a:pt x="482" y="181"/>
                    <a:pt x="487" y="181"/>
                  </a:cubicBezTo>
                  <a:cubicBezTo>
                    <a:pt x="487" y="182"/>
                    <a:pt x="487" y="183"/>
                    <a:pt x="487" y="184"/>
                  </a:cubicBezTo>
                  <a:cubicBezTo>
                    <a:pt x="482" y="184"/>
                    <a:pt x="478" y="184"/>
                    <a:pt x="474" y="184"/>
                  </a:cubicBezTo>
                  <a:cubicBezTo>
                    <a:pt x="474" y="183"/>
                    <a:pt x="474" y="182"/>
                    <a:pt x="474" y="181"/>
                  </a:cubicBezTo>
                  <a:close/>
                  <a:moveTo>
                    <a:pt x="474" y="227"/>
                  </a:moveTo>
                  <a:cubicBezTo>
                    <a:pt x="478" y="227"/>
                    <a:pt x="482" y="227"/>
                    <a:pt x="487" y="227"/>
                  </a:cubicBezTo>
                  <a:cubicBezTo>
                    <a:pt x="487" y="227"/>
                    <a:pt x="487" y="228"/>
                    <a:pt x="487" y="229"/>
                  </a:cubicBezTo>
                  <a:cubicBezTo>
                    <a:pt x="482" y="229"/>
                    <a:pt x="478" y="229"/>
                    <a:pt x="474" y="229"/>
                  </a:cubicBezTo>
                  <a:cubicBezTo>
                    <a:pt x="474" y="228"/>
                    <a:pt x="474" y="227"/>
                    <a:pt x="474" y="227"/>
                  </a:cubicBezTo>
                  <a:close/>
                  <a:moveTo>
                    <a:pt x="474" y="272"/>
                  </a:moveTo>
                  <a:cubicBezTo>
                    <a:pt x="478" y="272"/>
                    <a:pt x="482" y="272"/>
                    <a:pt x="487" y="272"/>
                  </a:cubicBezTo>
                  <a:cubicBezTo>
                    <a:pt x="487" y="273"/>
                    <a:pt x="487" y="274"/>
                    <a:pt x="487" y="274"/>
                  </a:cubicBezTo>
                  <a:cubicBezTo>
                    <a:pt x="482" y="274"/>
                    <a:pt x="478" y="274"/>
                    <a:pt x="474" y="274"/>
                  </a:cubicBezTo>
                  <a:cubicBezTo>
                    <a:pt x="474" y="274"/>
                    <a:pt x="474" y="273"/>
                    <a:pt x="474" y="272"/>
                  </a:cubicBezTo>
                  <a:close/>
                  <a:moveTo>
                    <a:pt x="474" y="317"/>
                  </a:moveTo>
                  <a:cubicBezTo>
                    <a:pt x="478" y="317"/>
                    <a:pt x="482" y="317"/>
                    <a:pt x="487" y="317"/>
                  </a:cubicBezTo>
                  <a:cubicBezTo>
                    <a:pt x="487" y="318"/>
                    <a:pt x="487" y="319"/>
                    <a:pt x="487" y="320"/>
                  </a:cubicBezTo>
                  <a:cubicBezTo>
                    <a:pt x="482" y="320"/>
                    <a:pt x="478" y="320"/>
                    <a:pt x="474" y="320"/>
                  </a:cubicBezTo>
                  <a:cubicBezTo>
                    <a:pt x="474" y="319"/>
                    <a:pt x="474" y="318"/>
                    <a:pt x="474" y="317"/>
                  </a:cubicBezTo>
                  <a:close/>
                  <a:moveTo>
                    <a:pt x="474" y="365"/>
                  </a:moveTo>
                  <a:cubicBezTo>
                    <a:pt x="474" y="364"/>
                    <a:pt x="474" y="363"/>
                    <a:pt x="474" y="362"/>
                  </a:cubicBezTo>
                  <a:cubicBezTo>
                    <a:pt x="478" y="362"/>
                    <a:pt x="482" y="362"/>
                    <a:pt x="487" y="362"/>
                  </a:cubicBezTo>
                  <a:cubicBezTo>
                    <a:pt x="487" y="363"/>
                    <a:pt x="487" y="364"/>
                    <a:pt x="487" y="365"/>
                  </a:cubicBezTo>
                  <a:cubicBezTo>
                    <a:pt x="482" y="365"/>
                    <a:pt x="478" y="365"/>
                    <a:pt x="474" y="365"/>
                  </a:cubicBezTo>
                  <a:close/>
                  <a:moveTo>
                    <a:pt x="474" y="408"/>
                  </a:moveTo>
                  <a:cubicBezTo>
                    <a:pt x="478" y="408"/>
                    <a:pt x="482" y="408"/>
                    <a:pt x="487" y="408"/>
                  </a:cubicBezTo>
                  <a:cubicBezTo>
                    <a:pt x="487" y="409"/>
                    <a:pt x="487" y="409"/>
                    <a:pt x="487" y="410"/>
                  </a:cubicBezTo>
                  <a:cubicBezTo>
                    <a:pt x="482" y="410"/>
                    <a:pt x="478" y="410"/>
                    <a:pt x="474" y="410"/>
                  </a:cubicBezTo>
                  <a:cubicBezTo>
                    <a:pt x="474" y="409"/>
                    <a:pt x="474" y="409"/>
                    <a:pt x="474" y="408"/>
                  </a:cubicBezTo>
                  <a:close/>
                  <a:moveTo>
                    <a:pt x="474" y="453"/>
                  </a:moveTo>
                  <a:cubicBezTo>
                    <a:pt x="478" y="453"/>
                    <a:pt x="482" y="453"/>
                    <a:pt x="487" y="453"/>
                  </a:cubicBezTo>
                  <a:cubicBezTo>
                    <a:pt x="487" y="454"/>
                    <a:pt x="487" y="455"/>
                    <a:pt x="487" y="456"/>
                  </a:cubicBezTo>
                  <a:cubicBezTo>
                    <a:pt x="482" y="456"/>
                    <a:pt x="478" y="456"/>
                    <a:pt x="474" y="456"/>
                  </a:cubicBezTo>
                  <a:cubicBezTo>
                    <a:pt x="474" y="455"/>
                    <a:pt x="474" y="454"/>
                    <a:pt x="474" y="453"/>
                  </a:cubicBezTo>
                  <a:close/>
                  <a:moveTo>
                    <a:pt x="492" y="0"/>
                  </a:moveTo>
                  <a:cubicBezTo>
                    <a:pt x="496" y="0"/>
                    <a:pt x="500" y="0"/>
                    <a:pt x="505" y="0"/>
                  </a:cubicBezTo>
                  <a:cubicBezTo>
                    <a:pt x="505" y="1"/>
                    <a:pt x="505" y="2"/>
                    <a:pt x="505" y="3"/>
                  </a:cubicBezTo>
                  <a:cubicBezTo>
                    <a:pt x="500" y="3"/>
                    <a:pt x="496" y="3"/>
                    <a:pt x="492" y="3"/>
                  </a:cubicBezTo>
                  <a:cubicBezTo>
                    <a:pt x="492" y="2"/>
                    <a:pt x="492" y="1"/>
                    <a:pt x="492" y="0"/>
                  </a:cubicBezTo>
                  <a:close/>
                  <a:moveTo>
                    <a:pt x="492" y="45"/>
                  </a:moveTo>
                  <a:cubicBezTo>
                    <a:pt x="496" y="45"/>
                    <a:pt x="500" y="45"/>
                    <a:pt x="505" y="45"/>
                  </a:cubicBezTo>
                  <a:cubicBezTo>
                    <a:pt x="505" y="46"/>
                    <a:pt x="505" y="47"/>
                    <a:pt x="505" y="48"/>
                  </a:cubicBezTo>
                  <a:cubicBezTo>
                    <a:pt x="500" y="48"/>
                    <a:pt x="496" y="48"/>
                    <a:pt x="492" y="48"/>
                  </a:cubicBezTo>
                  <a:cubicBezTo>
                    <a:pt x="492" y="47"/>
                    <a:pt x="492" y="46"/>
                    <a:pt x="492" y="45"/>
                  </a:cubicBezTo>
                  <a:close/>
                  <a:moveTo>
                    <a:pt x="492" y="91"/>
                  </a:moveTo>
                  <a:cubicBezTo>
                    <a:pt x="496" y="91"/>
                    <a:pt x="500" y="91"/>
                    <a:pt x="505" y="91"/>
                  </a:cubicBezTo>
                  <a:cubicBezTo>
                    <a:pt x="505" y="92"/>
                    <a:pt x="505" y="92"/>
                    <a:pt x="505" y="93"/>
                  </a:cubicBezTo>
                  <a:cubicBezTo>
                    <a:pt x="500" y="93"/>
                    <a:pt x="496" y="93"/>
                    <a:pt x="492" y="93"/>
                  </a:cubicBezTo>
                  <a:cubicBezTo>
                    <a:pt x="492" y="92"/>
                    <a:pt x="492" y="92"/>
                    <a:pt x="492" y="91"/>
                  </a:cubicBezTo>
                  <a:close/>
                  <a:moveTo>
                    <a:pt x="492" y="136"/>
                  </a:moveTo>
                  <a:cubicBezTo>
                    <a:pt x="496" y="136"/>
                    <a:pt x="500" y="136"/>
                    <a:pt x="505" y="136"/>
                  </a:cubicBezTo>
                  <a:cubicBezTo>
                    <a:pt x="505" y="137"/>
                    <a:pt x="505" y="138"/>
                    <a:pt x="505" y="139"/>
                  </a:cubicBezTo>
                  <a:cubicBezTo>
                    <a:pt x="500" y="139"/>
                    <a:pt x="496" y="139"/>
                    <a:pt x="492" y="139"/>
                  </a:cubicBezTo>
                  <a:cubicBezTo>
                    <a:pt x="492" y="138"/>
                    <a:pt x="492" y="137"/>
                    <a:pt x="492" y="136"/>
                  </a:cubicBezTo>
                  <a:close/>
                  <a:moveTo>
                    <a:pt x="492" y="181"/>
                  </a:moveTo>
                  <a:cubicBezTo>
                    <a:pt x="496" y="181"/>
                    <a:pt x="500" y="181"/>
                    <a:pt x="505" y="181"/>
                  </a:cubicBezTo>
                  <a:cubicBezTo>
                    <a:pt x="505" y="182"/>
                    <a:pt x="505" y="183"/>
                    <a:pt x="505" y="184"/>
                  </a:cubicBezTo>
                  <a:cubicBezTo>
                    <a:pt x="500" y="184"/>
                    <a:pt x="496" y="184"/>
                    <a:pt x="492" y="184"/>
                  </a:cubicBezTo>
                  <a:cubicBezTo>
                    <a:pt x="492" y="183"/>
                    <a:pt x="492" y="182"/>
                    <a:pt x="492" y="181"/>
                  </a:cubicBezTo>
                  <a:close/>
                  <a:moveTo>
                    <a:pt x="492" y="227"/>
                  </a:moveTo>
                  <a:cubicBezTo>
                    <a:pt x="496" y="227"/>
                    <a:pt x="500" y="227"/>
                    <a:pt x="505" y="227"/>
                  </a:cubicBezTo>
                  <a:cubicBezTo>
                    <a:pt x="505" y="227"/>
                    <a:pt x="505" y="228"/>
                    <a:pt x="505" y="229"/>
                  </a:cubicBezTo>
                  <a:cubicBezTo>
                    <a:pt x="500" y="229"/>
                    <a:pt x="496" y="229"/>
                    <a:pt x="492" y="229"/>
                  </a:cubicBezTo>
                  <a:cubicBezTo>
                    <a:pt x="492" y="228"/>
                    <a:pt x="492" y="227"/>
                    <a:pt x="492" y="227"/>
                  </a:cubicBezTo>
                  <a:close/>
                  <a:moveTo>
                    <a:pt x="492" y="272"/>
                  </a:moveTo>
                  <a:cubicBezTo>
                    <a:pt x="496" y="272"/>
                    <a:pt x="500" y="272"/>
                    <a:pt x="505" y="272"/>
                  </a:cubicBezTo>
                  <a:cubicBezTo>
                    <a:pt x="505" y="273"/>
                    <a:pt x="505" y="274"/>
                    <a:pt x="505" y="274"/>
                  </a:cubicBezTo>
                  <a:cubicBezTo>
                    <a:pt x="500" y="274"/>
                    <a:pt x="496" y="274"/>
                    <a:pt x="492" y="274"/>
                  </a:cubicBezTo>
                  <a:cubicBezTo>
                    <a:pt x="492" y="274"/>
                    <a:pt x="492" y="273"/>
                    <a:pt x="492" y="272"/>
                  </a:cubicBezTo>
                  <a:close/>
                  <a:moveTo>
                    <a:pt x="492" y="317"/>
                  </a:moveTo>
                  <a:cubicBezTo>
                    <a:pt x="496" y="317"/>
                    <a:pt x="500" y="317"/>
                    <a:pt x="505" y="317"/>
                  </a:cubicBezTo>
                  <a:cubicBezTo>
                    <a:pt x="505" y="318"/>
                    <a:pt x="505" y="319"/>
                    <a:pt x="505" y="320"/>
                  </a:cubicBezTo>
                  <a:cubicBezTo>
                    <a:pt x="500" y="320"/>
                    <a:pt x="496" y="320"/>
                    <a:pt x="492" y="320"/>
                  </a:cubicBezTo>
                  <a:cubicBezTo>
                    <a:pt x="492" y="319"/>
                    <a:pt x="492" y="318"/>
                    <a:pt x="492" y="317"/>
                  </a:cubicBezTo>
                  <a:close/>
                  <a:moveTo>
                    <a:pt x="492" y="365"/>
                  </a:moveTo>
                  <a:cubicBezTo>
                    <a:pt x="492" y="364"/>
                    <a:pt x="492" y="363"/>
                    <a:pt x="492" y="362"/>
                  </a:cubicBezTo>
                  <a:cubicBezTo>
                    <a:pt x="496" y="362"/>
                    <a:pt x="500" y="362"/>
                    <a:pt x="505" y="362"/>
                  </a:cubicBezTo>
                  <a:cubicBezTo>
                    <a:pt x="505" y="363"/>
                    <a:pt x="505" y="364"/>
                    <a:pt x="505" y="365"/>
                  </a:cubicBezTo>
                  <a:cubicBezTo>
                    <a:pt x="500" y="365"/>
                    <a:pt x="496" y="365"/>
                    <a:pt x="492" y="365"/>
                  </a:cubicBezTo>
                  <a:close/>
                  <a:moveTo>
                    <a:pt x="492" y="408"/>
                  </a:moveTo>
                  <a:cubicBezTo>
                    <a:pt x="496" y="408"/>
                    <a:pt x="500" y="408"/>
                    <a:pt x="505" y="408"/>
                  </a:cubicBezTo>
                  <a:cubicBezTo>
                    <a:pt x="505" y="409"/>
                    <a:pt x="505" y="409"/>
                    <a:pt x="505" y="410"/>
                  </a:cubicBezTo>
                  <a:cubicBezTo>
                    <a:pt x="500" y="410"/>
                    <a:pt x="496" y="410"/>
                    <a:pt x="492" y="410"/>
                  </a:cubicBezTo>
                  <a:cubicBezTo>
                    <a:pt x="492" y="409"/>
                    <a:pt x="492" y="409"/>
                    <a:pt x="492" y="408"/>
                  </a:cubicBezTo>
                  <a:close/>
                  <a:moveTo>
                    <a:pt x="492" y="453"/>
                  </a:moveTo>
                  <a:cubicBezTo>
                    <a:pt x="496" y="453"/>
                    <a:pt x="500" y="453"/>
                    <a:pt x="505" y="453"/>
                  </a:cubicBezTo>
                  <a:cubicBezTo>
                    <a:pt x="505" y="454"/>
                    <a:pt x="505" y="455"/>
                    <a:pt x="505" y="456"/>
                  </a:cubicBezTo>
                  <a:cubicBezTo>
                    <a:pt x="500" y="456"/>
                    <a:pt x="496" y="456"/>
                    <a:pt x="492" y="456"/>
                  </a:cubicBezTo>
                  <a:cubicBezTo>
                    <a:pt x="492" y="455"/>
                    <a:pt x="492" y="454"/>
                    <a:pt x="492" y="453"/>
                  </a:cubicBezTo>
                  <a:close/>
                  <a:moveTo>
                    <a:pt x="510" y="0"/>
                  </a:moveTo>
                  <a:cubicBezTo>
                    <a:pt x="514" y="0"/>
                    <a:pt x="519" y="0"/>
                    <a:pt x="523" y="0"/>
                  </a:cubicBezTo>
                  <a:cubicBezTo>
                    <a:pt x="523" y="1"/>
                    <a:pt x="523" y="2"/>
                    <a:pt x="523" y="3"/>
                  </a:cubicBezTo>
                  <a:cubicBezTo>
                    <a:pt x="519" y="3"/>
                    <a:pt x="514" y="3"/>
                    <a:pt x="510" y="3"/>
                  </a:cubicBezTo>
                  <a:cubicBezTo>
                    <a:pt x="510" y="2"/>
                    <a:pt x="510" y="1"/>
                    <a:pt x="510" y="0"/>
                  </a:cubicBezTo>
                  <a:close/>
                  <a:moveTo>
                    <a:pt x="510" y="45"/>
                  </a:moveTo>
                  <a:cubicBezTo>
                    <a:pt x="514" y="45"/>
                    <a:pt x="519" y="45"/>
                    <a:pt x="523" y="45"/>
                  </a:cubicBezTo>
                  <a:cubicBezTo>
                    <a:pt x="523" y="46"/>
                    <a:pt x="523" y="47"/>
                    <a:pt x="523" y="48"/>
                  </a:cubicBezTo>
                  <a:cubicBezTo>
                    <a:pt x="519" y="48"/>
                    <a:pt x="514" y="48"/>
                    <a:pt x="510" y="48"/>
                  </a:cubicBezTo>
                  <a:cubicBezTo>
                    <a:pt x="510" y="47"/>
                    <a:pt x="510" y="46"/>
                    <a:pt x="510" y="45"/>
                  </a:cubicBezTo>
                  <a:close/>
                  <a:moveTo>
                    <a:pt x="510" y="91"/>
                  </a:moveTo>
                  <a:cubicBezTo>
                    <a:pt x="514" y="91"/>
                    <a:pt x="519" y="91"/>
                    <a:pt x="523" y="91"/>
                  </a:cubicBezTo>
                  <a:cubicBezTo>
                    <a:pt x="523" y="92"/>
                    <a:pt x="523" y="92"/>
                    <a:pt x="523" y="93"/>
                  </a:cubicBezTo>
                  <a:cubicBezTo>
                    <a:pt x="519" y="93"/>
                    <a:pt x="514" y="93"/>
                    <a:pt x="510" y="93"/>
                  </a:cubicBezTo>
                  <a:cubicBezTo>
                    <a:pt x="510" y="92"/>
                    <a:pt x="510" y="92"/>
                    <a:pt x="510" y="91"/>
                  </a:cubicBezTo>
                  <a:close/>
                  <a:moveTo>
                    <a:pt x="510" y="136"/>
                  </a:moveTo>
                  <a:cubicBezTo>
                    <a:pt x="514" y="136"/>
                    <a:pt x="519" y="136"/>
                    <a:pt x="523" y="136"/>
                  </a:cubicBezTo>
                  <a:cubicBezTo>
                    <a:pt x="523" y="137"/>
                    <a:pt x="523" y="138"/>
                    <a:pt x="523" y="139"/>
                  </a:cubicBezTo>
                  <a:cubicBezTo>
                    <a:pt x="519" y="139"/>
                    <a:pt x="514" y="139"/>
                    <a:pt x="510" y="139"/>
                  </a:cubicBezTo>
                  <a:cubicBezTo>
                    <a:pt x="510" y="138"/>
                    <a:pt x="510" y="137"/>
                    <a:pt x="510" y="136"/>
                  </a:cubicBezTo>
                  <a:close/>
                  <a:moveTo>
                    <a:pt x="510" y="181"/>
                  </a:moveTo>
                  <a:cubicBezTo>
                    <a:pt x="514" y="181"/>
                    <a:pt x="519" y="181"/>
                    <a:pt x="523" y="181"/>
                  </a:cubicBezTo>
                  <a:cubicBezTo>
                    <a:pt x="523" y="182"/>
                    <a:pt x="523" y="183"/>
                    <a:pt x="523" y="184"/>
                  </a:cubicBezTo>
                  <a:cubicBezTo>
                    <a:pt x="519" y="184"/>
                    <a:pt x="514" y="184"/>
                    <a:pt x="510" y="184"/>
                  </a:cubicBezTo>
                  <a:cubicBezTo>
                    <a:pt x="510" y="183"/>
                    <a:pt x="510" y="182"/>
                    <a:pt x="510" y="181"/>
                  </a:cubicBezTo>
                  <a:close/>
                  <a:moveTo>
                    <a:pt x="510" y="227"/>
                  </a:moveTo>
                  <a:cubicBezTo>
                    <a:pt x="514" y="227"/>
                    <a:pt x="519" y="227"/>
                    <a:pt x="523" y="227"/>
                  </a:cubicBezTo>
                  <a:cubicBezTo>
                    <a:pt x="523" y="227"/>
                    <a:pt x="523" y="228"/>
                    <a:pt x="523" y="229"/>
                  </a:cubicBezTo>
                  <a:cubicBezTo>
                    <a:pt x="519" y="229"/>
                    <a:pt x="514" y="229"/>
                    <a:pt x="510" y="229"/>
                  </a:cubicBezTo>
                  <a:cubicBezTo>
                    <a:pt x="510" y="228"/>
                    <a:pt x="510" y="227"/>
                    <a:pt x="510" y="227"/>
                  </a:cubicBezTo>
                  <a:close/>
                  <a:moveTo>
                    <a:pt x="510" y="272"/>
                  </a:moveTo>
                  <a:cubicBezTo>
                    <a:pt x="514" y="272"/>
                    <a:pt x="519" y="272"/>
                    <a:pt x="523" y="272"/>
                  </a:cubicBezTo>
                  <a:cubicBezTo>
                    <a:pt x="523" y="273"/>
                    <a:pt x="523" y="274"/>
                    <a:pt x="523" y="274"/>
                  </a:cubicBezTo>
                  <a:cubicBezTo>
                    <a:pt x="519" y="274"/>
                    <a:pt x="514" y="274"/>
                    <a:pt x="510" y="274"/>
                  </a:cubicBezTo>
                  <a:cubicBezTo>
                    <a:pt x="510" y="274"/>
                    <a:pt x="510" y="273"/>
                    <a:pt x="510" y="272"/>
                  </a:cubicBezTo>
                  <a:close/>
                  <a:moveTo>
                    <a:pt x="510" y="317"/>
                  </a:moveTo>
                  <a:cubicBezTo>
                    <a:pt x="514" y="317"/>
                    <a:pt x="519" y="317"/>
                    <a:pt x="523" y="317"/>
                  </a:cubicBezTo>
                  <a:cubicBezTo>
                    <a:pt x="523" y="318"/>
                    <a:pt x="523" y="319"/>
                    <a:pt x="523" y="320"/>
                  </a:cubicBezTo>
                  <a:cubicBezTo>
                    <a:pt x="519" y="320"/>
                    <a:pt x="514" y="320"/>
                    <a:pt x="510" y="320"/>
                  </a:cubicBezTo>
                  <a:cubicBezTo>
                    <a:pt x="510" y="319"/>
                    <a:pt x="510" y="318"/>
                    <a:pt x="510" y="317"/>
                  </a:cubicBezTo>
                  <a:close/>
                  <a:moveTo>
                    <a:pt x="510" y="365"/>
                  </a:moveTo>
                  <a:cubicBezTo>
                    <a:pt x="510" y="364"/>
                    <a:pt x="510" y="363"/>
                    <a:pt x="510" y="362"/>
                  </a:cubicBezTo>
                  <a:cubicBezTo>
                    <a:pt x="514" y="362"/>
                    <a:pt x="519" y="362"/>
                    <a:pt x="523" y="362"/>
                  </a:cubicBezTo>
                  <a:cubicBezTo>
                    <a:pt x="523" y="363"/>
                    <a:pt x="523" y="364"/>
                    <a:pt x="523" y="365"/>
                  </a:cubicBezTo>
                  <a:cubicBezTo>
                    <a:pt x="519" y="365"/>
                    <a:pt x="514" y="365"/>
                    <a:pt x="510" y="365"/>
                  </a:cubicBezTo>
                  <a:close/>
                  <a:moveTo>
                    <a:pt x="510" y="408"/>
                  </a:moveTo>
                  <a:cubicBezTo>
                    <a:pt x="514" y="408"/>
                    <a:pt x="519" y="408"/>
                    <a:pt x="523" y="408"/>
                  </a:cubicBezTo>
                  <a:cubicBezTo>
                    <a:pt x="523" y="409"/>
                    <a:pt x="523" y="409"/>
                    <a:pt x="523" y="410"/>
                  </a:cubicBezTo>
                  <a:cubicBezTo>
                    <a:pt x="519" y="410"/>
                    <a:pt x="514" y="410"/>
                    <a:pt x="510" y="410"/>
                  </a:cubicBezTo>
                  <a:cubicBezTo>
                    <a:pt x="510" y="409"/>
                    <a:pt x="510" y="409"/>
                    <a:pt x="510" y="408"/>
                  </a:cubicBezTo>
                  <a:close/>
                  <a:moveTo>
                    <a:pt x="510" y="453"/>
                  </a:moveTo>
                  <a:cubicBezTo>
                    <a:pt x="514" y="453"/>
                    <a:pt x="519" y="453"/>
                    <a:pt x="523" y="453"/>
                  </a:cubicBezTo>
                  <a:cubicBezTo>
                    <a:pt x="523" y="454"/>
                    <a:pt x="523" y="455"/>
                    <a:pt x="523" y="456"/>
                  </a:cubicBezTo>
                  <a:cubicBezTo>
                    <a:pt x="519" y="456"/>
                    <a:pt x="514" y="456"/>
                    <a:pt x="510" y="456"/>
                  </a:cubicBezTo>
                  <a:cubicBezTo>
                    <a:pt x="510" y="455"/>
                    <a:pt x="510" y="454"/>
                    <a:pt x="510" y="453"/>
                  </a:cubicBezTo>
                  <a:close/>
                  <a:moveTo>
                    <a:pt x="528" y="0"/>
                  </a:moveTo>
                  <a:cubicBezTo>
                    <a:pt x="533" y="0"/>
                    <a:pt x="537" y="0"/>
                    <a:pt x="541" y="0"/>
                  </a:cubicBezTo>
                  <a:cubicBezTo>
                    <a:pt x="541" y="1"/>
                    <a:pt x="541" y="2"/>
                    <a:pt x="541" y="3"/>
                  </a:cubicBezTo>
                  <a:cubicBezTo>
                    <a:pt x="537" y="3"/>
                    <a:pt x="533" y="3"/>
                    <a:pt x="528" y="3"/>
                  </a:cubicBezTo>
                  <a:cubicBezTo>
                    <a:pt x="528" y="2"/>
                    <a:pt x="528" y="1"/>
                    <a:pt x="528" y="0"/>
                  </a:cubicBezTo>
                  <a:close/>
                  <a:moveTo>
                    <a:pt x="528" y="45"/>
                  </a:moveTo>
                  <a:cubicBezTo>
                    <a:pt x="533" y="45"/>
                    <a:pt x="537" y="45"/>
                    <a:pt x="541" y="45"/>
                  </a:cubicBezTo>
                  <a:cubicBezTo>
                    <a:pt x="541" y="46"/>
                    <a:pt x="541" y="47"/>
                    <a:pt x="541" y="48"/>
                  </a:cubicBezTo>
                  <a:cubicBezTo>
                    <a:pt x="537" y="48"/>
                    <a:pt x="533" y="48"/>
                    <a:pt x="528" y="48"/>
                  </a:cubicBezTo>
                  <a:cubicBezTo>
                    <a:pt x="528" y="47"/>
                    <a:pt x="528" y="46"/>
                    <a:pt x="528" y="45"/>
                  </a:cubicBezTo>
                  <a:close/>
                  <a:moveTo>
                    <a:pt x="528" y="91"/>
                  </a:moveTo>
                  <a:cubicBezTo>
                    <a:pt x="533" y="91"/>
                    <a:pt x="537" y="91"/>
                    <a:pt x="541" y="91"/>
                  </a:cubicBezTo>
                  <a:cubicBezTo>
                    <a:pt x="541" y="92"/>
                    <a:pt x="541" y="92"/>
                    <a:pt x="541" y="93"/>
                  </a:cubicBezTo>
                  <a:cubicBezTo>
                    <a:pt x="537" y="93"/>
                    <a:pt x="533" y="93"/>
                    <a:pt x="528" y="93"/>
                  </a:cubicBezTo>
                  <a:cubicBezTo>
                    <a:pt x="528" y="92"/>
                    <a:pt x="528" y="92"/>
                    <a:pt x="528" y="91"/>
                  </a:cubicBezTo>
                  <a:close/>
                  <a:moveTo>
                    <a:pt x="528" y="136"/>
                  </a:moveTo>
                  <a:cubicBezTo>
                    <a:pt x="533" y="136"/>
                    <a:pt x="537" y="136"/>
                    <a:pt x="541" y="136"/>
                  </a:cubicBezTo>
                  <a:cubicBezTo>
                    <a:pt x="541" y="137"/>
                    <a:pt x="541" y="138"/>
                    <a:pt x="541" y="139"/>
                  </a:cubicBezTo>
                  <a:cubicBezTo>
                    <a:pt x="537" y="139"/>
                    <a:pt x="533" y="139"/>
                    <a:pt x="528" y="139"/>
                  </a:cubicBezTo>
                  <a:cubicBezTo>
                    <a:pt x="528" y="138"/>
                    <a:pt x="528" y="137"/>
                    <a:pt x="528" y="136"/>
                  </a:cubicBezTo>
                  <a:close/>
                  <a:moveTo>
                    <a:pt x="528" y="181"/>
                  </a:moveTo>
                  <a:cubicBezTo>
                    <a:pt x="533" y="181"/>
                    <a:pt x="537" y="181"/>
                    <a:pt x="541" y="181"/>
                  </a:cubicBezTo>
                  <a:cubicBezTo>
                    <a:pt x="541" y="182"/>
                    <a:pt x="541" y="183"/>
                    <a:pt x="541" y="184"/>
                  </a:cubicBezTo>
                  <a:cubicBezTo>
                    <a:pt x="537" y="184"/>
                    <a:pt x="533" y="184"/>
                    <a:pt x="528" y="184"/>
                  </a:cubicBezTo>
                  <a:cubicBezTo>
                    <a:pt x="528" y="183"/>
                    <a:pt x="528" y="182"/>
                    <a:pt x="528" y="181"/>
                  </a:cubicBezTo>
                  <a:close/>
                  <a:moveTo>
                    <a:pt x="528" y="227"/>
                  </a:moveTo>
                  <a:cubicBezTo>
                    <a:pt x="533" y="227"/>
                    <a:pt x="537" y="227"/>
                    <a:pt x="541" y="227"/>
                  </a:cubicBezTo>
                  <a:cubicBezTo>
                    <a:pt x="541" y="227"/>
                    <a:pt x="541" y="228"/>
                    <a:pt x="541" y="229"/>
                  </a:cubicBezTo>
                  <a:cubicBezTo>
                    <a:pt x="537" y="229"/>
                    <a:pt x="533" y="229"/>
                    <a:pt x="528" y="229"/>
                  </a:cubicBezTo>
                  <a:cubicBezTo>
                    <a:pt x="528" y="228"/>
                    <a:pt x="528" y="227"/>
                    <a:pt x="528" y="227"/>
                  </a:cubicBezTo>
                  <a:close/>
                  <a:moveTo>
                    <a:pt x="528" y="272"/>
                  </a:moveTo>
                  <a:cubicBezTo>
                    <a:pt x="533" y="272"/>
                    <a:pt x="537" y="272"/>
                    <a:pt x="541" y="272"/>
                  </a:cubicBezTo>
                  <a:cubicBezTo>
                    <a:pt x="541" y="273"/>
                    <a:pt x="541" y="274"/>
                    <a:pt x="541" y="274"/>
                  </a:cubicBezTo>
                  <a:cubicBezTo>
                    <a:pt x="537" y="274"/>
                    <a:pt x="533" y="274"/>
                    <a:pt x="528" y="274"/>
                  </a:cubicBezTo>
                  <a:cubicBezTo>
                    <a:pt x="528" y="274"/>
                    <a:pt x="528" y="273"/>
                    <a:pt x="528" y="272"/>
                  </a:cubicBezTo>
                  <a:close/>
                  <a:moveTo>
                    <a:pt x="528" y="317"/>
                  </a:moveTo>
                  <a:cubicBezTo>
                    <a:pt x="533" y="317"/>
                    <a:pt x="537" y="317"/>
                    <a:pt x="541" y="317"/>
                  </a:cubicBezTo>
                  <a:cubicBezTo>
                    <a:pt x="541" y="318"/>
                    <a:pt x="541" y="319"/>
                    <a:pt x="541" y="320"/>
                  </a:cubicBezTo>
                  <a:cubicBezTo>
                    <a:pt x="537" y="320"/>
                    <a:pt x="533" y="320"/>
                    <a:pt x="528" y="320"/>
                  </a:cubicBezTo>
                  <a:cubicBezTo>
                    <a:pt x="528" y="319"/>
                    <a:pt x="528" y="318"/>
                    <a:pt x="528" y="317"/>
                  </a:cubicBezTo>
                  <a:close/>
                  <a:moveTo>
                    <a:pt x="528" y="365"/>
                  </a:moveTo>
                  <a:cubicBezTo>
                    <a:pt x="528" y="364"/>
                    <a:pt x="528" y="363"/>
                    <a:pt x="528" y="362"/>
                  </a:cubicBezTo>
                  <a:cubicBezTo>
                    <a:pt x="533" y="362"/>
                    <a:pt x="537" y="362"/>
                    <a:pt x="541" y="362"/>
                  </a:cubicBezTo>
                  <a:cubicBezTo>
                    <a:pt x="541" y="363"/>
                    <a:pt x="541" y="364"/>
                    <a:pt x="541" y="365"/>
                  </a:cubicBezTo>
                  <a:cubicBezTo>
                    <a:pt x="537" y="365"/>
                    <a:pt x="533" y="365"/>
                    <a:pt x="528" y="365"/>
                  </a:cubicBezTo>
                  <a:close/>
                  <a:moveTo>
                    <a:pt x="528" y="408"/>
                  </a:moveTo>
                  <a:cubicBezTo>
                    <a:pt x="533" y="408"/>
                    <a:pt x="537" y="408"/>
                    <a:pt x="541" y="408"/>
                  </a:cubicBezTo>
                  <a:cubicBezTo>
                    <a:pt x="541" y="409"/>
                    <a:pt x="541" y="409"/>
                    <a:pt x="541" y="410"/>
                  </a:cubicBezTo>
                  <a:cubicBezTo>
                    <a:pt x="537" y="410"/>
                    <a:pt x="533" y="410"/>
                    <a:pt x="528" y="410"/>
                  </a:cubicBezTo>
                  <a:cubicBezTo>
                    <a:pt x="528" y="409"/>
                    <a:pt x="528" y="409"/>
                    <a:pt x="528" y="408"/>
                  </a:cubicBezTo>
                  <a:close/>
                  <a:moveTo>
                    <a:pt x="528" y="453"/>
                  </a:moveTo>
                  <a:cubicBezTo>
                    <a:pt x="533" y="453"/>
                    <a:pt x="537" y="453"/>
                    <a:pt x="541" y="453"/>
                  </a:cubicBezTo>
                  <a:cubicBezTo>
                    <a:pt x="541" y="454"/>
                    <a:pt x="541" y="455"/>
                    <a:pt x="541" y="456"/>
                  </a:cubicBezTo>
                  <a:cubicBezTo>
                    <a:pt x="537" y="456"/>
                    <a:pt x="533" y="456"/>
                    <a:pt x="528" y="456"/>
                  </a:cubicBezTo>
                  <a:cubicBezTo>
                    <a:pt x="528" y="455"/>
                    <a:pt x="528" y="454"/>
                    <a:pt x="528" y="453"/>
                  </a:cubicBezTo>
                  <a:close/>
                  <a:moveTo>
                    <a:pt x="546" y="0"/>
                  </a:moveTo>
                  <a:cubicBezTo>
                    <a:pt x="551" y="0"/>
                    <a:pt x="555" y="0"/>
                    <a:pt x="559" y="0"/>
                  </a:cubicBezTo>
                  <a:cubicBezTo>
                    <a:pt x="559" y="1"/>
                    <a:pt x="559" y="2"/>
                    <a:pt x="559" y="3"/>
                  </a:cubicBezTo>
                  <a:cubicBezTo>
                    <a:pt x="555" y="3"/>
                    <a:pt x="551" y="3"/>
                    <a:pt x="546" y="3"/>
                  </a:cubicBezTo>
                  <a:cubicBezTo>
                    <a:pt x="546" y="2"/>
                    <a:pt x="546" y="1"/>
                    <a:pt x="546" y="0"/>
                  </a:cubicBezTo>
                  <a:close/>
                  <a:moveTo>
                    <a:pt x="546" y="45"/>
                  </a:moveTo>
                  <a:cubicBezTo>
                    <a:pt x="551" y="45"/>
                    <a:pt x="555" y="45"/>
                    <a:pt x="559" y="45"/>
                  </a:cubicBezTo>
                  <a:cubicBezTo>
                    <a:pt x="559" y="46"/>
                    <a:pt x="559" y="47"/>
                    <a:pt x="559" y="48"/>
                  </a:cubicBezTo>
                  <a:cubicBezTo>
                    <a:pt x="555" y="48"/>
                    <a:pt x="551" y="48"/>
                    <a:pt x="546" y="48"/>
                  </a:cubicBezTo>
                  <a:cubicBezTo>
                    <a:pt x="546" y="47"/>
                    <a:pt x="546" y="46"/>
                    <a:pt x="546" y="45"/>
                  </a:cubicBezTo>
                  <a:close/>
                  <a:moveTo>
                    <a:pt x="546" y="91"/>
                  </a:moveTo>
                  <a:cubicBezTo>
                    <a:pt x="551" y="91"/>
                    <a:pt x="555" y="91"/>
                    <a:pt x="559" y="91"/>
                  </a:cubicBezTo>
                  <a:cubicBezTo>
                    <a:pt x="559" y="92"/>
                    <a:pt x="559" y="92"/>
                    <a:pt x="559" y="93"/>
                  </a:cubicBezTo>
                  <a:cubicBezTo>
                    <a:pt x="555" y="93"/>
                    <a:pt x="551" y="93"/>
                    <a:pt x="546" y="93"/>
                  </a:cubicBezTo>
                  <a:cubicBezTo>
                    <a:pt x="546" y="92"/>
                    <a:pt x="546" y="92"/>
                    <a:pt x="546" y="91"/>
                  </a:cubicBezTo>
                  <a:close/>
                  <a:moveTo>
                    <a:pt x="546" y="136"/>
                  </a:moveTo>
                  <a:cubicBezTo>
                    <a:pt x="551" y="136"/>
                    <a:pt x="555" y="136"/>
                    <a:pt x="559" y="136"/>
                  </a:cubicBezTo>
                  <a:cubicBezTo>
                    <a:pt x="559" y="137"/>
                    <a:pt x="559" y="138"/>
                    <a:pt x="559" y="139"/>
                  </a:cubicBezTo>
                  <a:cubicBezTo>
                    <a:pt x="555" y="139"/>
                    <a:pt x="551" y="139"/>
                    <a:pt x="546" y="139"/>
                  </a:cubicBezTo>
                  <a:cubicBezTo>
                    <a:pt x="546" y="138"/>
                    <a:pt x="546" y="137"/>
                    <a:pt x="546" y="136"/>
                  </a:cubicBezTo>
                  <a:close/>
                  <a:moveTo>
                    <a:pt x="546" y="181"/>
                  </a:moveTo>
                  <a:cubicBezTo>
                    <a:pt x="551" y="181"/>
                    <a:pt x="555" y="181"/>
                    <a:pt x="559" y="181"/>
                  </a:cubicBezTo>
                  <a:cubicBezTo>
                    <a:pt x="559" y="182"/>
                    <a:pt x="559" y="183"/>
                    <a:pt x="559" y="184"/>
                  </a:cubicBezTo>
                  <a:cubicBezTo>
                    <a:pt x="555" y="184"/>
                    <a:pt x="551" y="184"/>
                    <a:pt x="546" y="184"/>
                  </a:cubicBezTo>
                  <a:cubicBezTo>
                    <a:pt x="546" y="183"/>
                    <a:pt x="546" y="182"/>
                    <a:pt x="546" y="181"/>
                  </a:cubicBezTo>
                  <a:close/>
                  <a:moveTo>
                    <a:pt x="546" y="227"/>
                  </a:moveTo>
                  <a:cubicBezTo>
                    <a:pt x="551" y="227"/>
                    <a:pt x="555" y="227"/>
                    <a:pt x="559" y="227"/>
                  </a:cubicBezTo>
                  <a:cubicBezTo>
                    <a:pt x="559" y="227"/>
                    <a:pt x="559" y="228"/>
                    <a:pt x="559" y="229"/>
                  </a:cubicBezTo>
                  <a:cubicBezTo>
                    <a:pt x="555" y="229"/>
                    <a:pt x="551" y="229"/>
                    <a:pt x="546" y="229"/>
                  </a:cubicBezTo>
                  <a:cubicBezTo>
                    <a:pt x="546" y="228"/>
                    <a:pt x="546" y="227"/>
                    <a:pt x="546" y="227"/>
                  </a:cubicBezTo>
                  <a:close/>
                  <a:moveTo>
                    <a:pt x="546" y="272"/>
                  </a:moveTo>
                  <a:cubicBezTo>
                    <a:pt x="551" y="272"/>
                    <a:pt x="555" y="272"/>
                    <a:pt x="559" y="272"/>
                  </a:cubicBezTo>
                  <a:cubicBezTo>
                    <a:pt x="559" y="273"/>
                    <a:pt x="559" y="274"/>
                    <a:pt x="559" y="274"/>
                  </a:cubicBezTo>
                  <a:cubicBezTo>
                    <a:pt x="555" y="274"/>
                    <a:pt x="551" y="274"/>
                    <a:pt x="546" y="274"/>
                  </a:cubicBezTo>
                  <a:cubicBezTo>
                    <a:pt x="546" y="274"/>
                    <a:pt x="546" y="273"/>
                    <a:pt x="546" y="272"/>
                  </a:cubicBezTo>
                  <a:close/>
                  <a:moveTo>
                    <a:pt x="546" y="317"/>
                  </a:moveTo>
                  <a:cubicBezTo>
                    <a:pt x="551" y="317"/>
                    <a:pt x="555" y="317"/>
                    <a:pt x="559" y="317"/>
                  </a:cubicBezTo>
                  <a:cubicBezTo>
                    <a:pt x="559" y="318"/>
                    <a:pt x="559" y="319"/>
                    <a:pt x="559" y="320"/>
                  </a:cubicBezTo>
                  <a:cubicBezTo>
                    <a:pt x="555" y="320"/>
                    <a:pt x="551" y="320"/>
                    <a:pt x="546" y="320"/>
                  </a:cubicBezTo>
                  <a:cubicBezTo>
                    <a:pt x="546" y="319"/>
                    <a:pt x="546" y="318"/>
                    <a:pt x="546" y="317"/>
                  </a:cubicBezTo>
                  <a:close/>
                  <a:moveTo>
                    <a:pt x="546" y="365"/>
                  </a:moveTo>
                  <a:cubicBezTo>
                    <a:pt x="546" y="364"/>
                    <a:pt x="546" y="363"/>
                    <a:pt x="546" y="362"/>
                  </a:cubicBezTo>
                  <a:cubicBezTo>
                    <a:pt x="551" y="362"/>
                    <a:pt x="555" y="362"/>
                    <a:pt x="559" y="362"/>
                  </a:cubicBezTo>
                  <a:cubicBezTo>
                    <a:pt x="559" y="363"/>
                    <a:pt x="559" y="364"/>
                    <a:pt x="559" y="365"/>
                  </a:cubicBezTo>
                  <a:cubicBezTo>
                    <a:pt x="555" y="365"/>
                    <a:pt x="551" y="365"/>
                    <a:pt x="546" y="365"/>
                  </a:cubicBezTo>
                  <a:close/>
                  <a:moveTo>
                    <a:pt x="546" y="408"/>
                  </a:moveTo>
                  <a:cubicBezTo>
                    <a:pt x="551" y="408"/>
                    <a:pt x="555" y="408"/>
                    <a:pt x="559" y="408"/>
                  </a:cubicBezTo>
                  <a:cubicBezTo>
                    <a:pt x="559" y="409"/>
                    <a:pt x="559" y="409"/>
                    <a:pt x="559" y="410"/>
                  </a:cubicBezTo>
                  <a:cubicBezTo>
                    <a:pt x="555" y="410"/>
                    <a:pt x="551" y="410"/>
                    <a:pt x="546" y="410"/>
                  </a:cubicBezTo>
                  <a:cubicBezTo>
                    <a:pt x="546" y="409"/>
                    <a:pt x="546" y="409"/>
                    <a:pt x="546" y="408"/>
                  </a:cubicBezTo>
                  <a:close/>
                  <a:moveTo>
                    <a:pt x="546" y="453"/>
                  </a:moveTo>
                  <a:cubicBezTo>
                    <a:pt x="551" y="453"/>
                    <a:pt x="555" y="453"/>
                    <a:pt x="559" y="453"/>
                  </a:cubicBezTo>
                  <a:cubicBezTo>
                    <a:pt x="559" y="454"/>
                    <a:pt x="559" y="455"/>
                    <a:pt x="559" y="456"/>
                  </a:cubicBezTo>
                  <a:cubicBezTo>
                    <a:pt x="555" y="456"/>
                    <a:pt x="551" y="456"/>
                    <a:pt x="546" y="456"/>
                  </a:cubicBezTo>
                  <a:cubicBezTo>
                    <a:pt x="546" y="455"/>
                    <a:pt x="546" y="454"/>
                    <a:pt x="546" y="453"/>
                  </a:cubicBezTo>
                  <a:close/>
                  <a:moveTo>
                    <a:pt x="565" y="0"/>
                  </a:moveTo>
                  <a:cubicBezTo>
                    <a:pt x="569" y="0"/>
                    <a:pt x="573" y="0"/>
                    <a:pt x="578" y="0"/>
                  </a:cubicBezTo>
                  <a:cubicBezTo>
                    <a:pt x="578" y="1"/>
                    <a:pt x="578" y="2"/>
                    <a:pt x="578" y="3"/>
                  </a:cubicBezTo>
                  <a:cubicBezTo>
                    <a:pt x="573" y="3"/>
                    <a:pt x="569" y="3"/>
                    <a:pt x="565" y="3"/>
                  </a:cubicBezTo>
                  <a:cubicBezTo>
                    <a:pt x="565" y="2"/>
                    <a:pt x="565" y="1"/>
                    <a:pt x="565" y="0"/>
                  </a:cubicBezTo>
                  <a:close/>
                  <a:moveTo>
                    <a:pt x="565" y="45"/>
                  </a:moveTo>
                  <a:cubicBezTo>
                    <a:pt x="569" y="45"/>
                    <a:pt x="573" y="45"/>
                    <a:pt x="578" y="45"/>
                  </a:cubicBezTo>
                  <a:cubicBezTo>
                    <a:pt x="578" y="46"/>
                    <a:pt x="578" y="47"/>
                    <a:pt x="578" y="48"/>
                  </a:cubicBezTo>
                  <a:cubicBezTo>
                    <a:pt x="573" y="48"/>
                    <a:pt x="569" y="48"/>
                    <a:pt x="565" y="48"/>
                  </a:cubicBezTo>
                  <a:cubicBezTo>
                    <a:pt x="565" y="47"/>
                    <a:pt x="565" y="46"/>
                    <a:pt x="565" y="45"/>
                  </a:cubicBezTo>
                  <a:close/>
                  <a:moveTo>
                    <a:pt x="565" y="91"/>
                  </a:moveTo>
                  <a:cubicBezTo>
                    <a:pt x="569" y="91"/>
                    <a:pt x="573" y="91"/>
                    <a:pt x="578" y="91"/>
                  </a:cubicBezTo>
                  <a:cubicBezTo>
                    <a:pt x="578" y="92"/>
                    <a:pt x="578" y="92"/>
                    <a:pt x="578" y="93"/>
                  </a:cubicBezTo>
                  <a:cubicBezTo>
                    <a:pt x="573" y="93"/>
                    <a:pt x="569" y="93"/>
                    <a:pt x="565" y="93"/>
                  </a:cubicBezTo>
                  <a:cubicBezTo>
                    <a:pt x="565" y="92"/>
                    <a:pt x="565" y="92"/>
                    <a:pt x="565" y="91"/>
                  </a:cubicBezTo>
                  <a:close/>
                  <a:moveTo>
                    <a:pt x="565" y="136"/>
                  </a:moveTo>
                  <a:cubicBezTo>
                    <a:pt x="569" y="136"/>
                    <a:pt x="573" y="136"/>
                    <a:pt x="578" y="136"/>
                  </a:cubicBezTo>
                  <a:cubicBezTo>
                    <a:pt x="578" y="137"/>
                    <a:pt x="578" y="138"/>
                    <a:pt x="578" y="139"/>
                  </a:cubicBezTo>
                  <a:cubicBezTo>
                    <a:pt x="573" y="139"/>
                    <a:pt x="569" y="139"/>
                    <a:pt x="565" y="139"/>
                  </a:cubicBezTo>
                  <a:cubicBezTo>
                    <a:pt x="565" y="138"/>
                    <a:pt x="565" y="137"/>
                    <a:pt x="565" y="136"/>
                  </a:cubicBezTo>
                  <a:close/>
                  <a:moveTo>
                    <a:pt x="565" y="181"/>
                  </a:moveTo>
                  <a:cubicBezTo>
                    <a:pt x="569" y="181"/>
                    <a:pt x="573" y="181"/>
                    <a:pt x="578" y="181"/>
                  </a:cubicBezTo>
                  <a:cubicBezTo>
                    <a:pt x="578" y="182"/>
                    <a:pt x="578" y="183"/>
                    <a:pt x="578" y="184"/>
                  </a:cubicBezTo>
                  <a:cubicBezTo>
                    <a:pt x="573" y="184"/>
                    <a:pt x="569" y="184"/>
                    <a:pt x="565" y="184"/>
                  </a:cubicBezTo>
                  <a:cubicBezTo>
                    <a:pt x="565" y="183"/>
                    <a:pt x="565" y="182"/>
                    <a:pt x="565" y="181"/>
                  </a:cubicBezTo>
                  <a:close/>
                  <a:moveTo>
                    <a:pt x="565" y="227"/>
                  </a:moveTo>
                  <a:cubicBezTo>
                    <a:pt x="569" y="227"/>
                    <a:pt x="573" y="227"/>
                    <a:pt x="578" y="227"/>
                  </a:cubicBezTo>
                  <a:cubicBezTo>
                    <a:pt x="578" y="227"/>
                    <a:pt x="578" y="228"/>
                    <a:pt x="578" y="229"/>
                  </a:cubicBezTo>
                  <a:cubicBezTo>
                    <a:pt x="573" y="229"/>
                    <a:pt x="569" y="229"/>
                    <a:pt x="565" y="229"/>
                  </a:cubicBezTo>
                  <a:cubicBezTo>
                    <a:pt x="565" y="228"/>
                    <a:pt x="565" y="227"/>
                    <a:pt x="565" y="227"/>
                  </a:cubicBezTo>
                  <a:close/>
                  <a:moveTo>
                    <a:pt x="565" y="272"/>
                  </a:moveTo>
                  <a:cubicBezTo>
                    <a:pt x="569" y="272"/>
                    <a:pt x="573" y="272"/>
                    <a:pt x="578" y="272"/>
                  </a:cubicBezTo>
                  <a:cubicBezTo>
                    <a:pt x="578" y="273"/>
                    <a:pt x="578" y="274"/>
                    <a:pt x="578" y="274"/>
                  </a:cubicBezTo>
                  <a:cubicBezTo>
                    <a:pt x="573" y="274"/>
                    <a:pt x="569" y="274"/>
                    <a:pt x="565" y="274"/>
                  </a:cubicBezTo>
                  <a:cubicBezTo>
                    <a:pt x="565" y="274"/>
                    <a:pt x="565" y="273"/>
                    <a:pt x="565" y="272"/>
                  </a:cubicBezTo>
                  <a:close/>
                  <a:moveTo>
                    <a:pt x="565" y="317"/>
                  </a:moveTo>
                  <a:cubicBezTo>
                    <a:pt x="569" y="317"/>
                    <a:pt x="573" y="317"/>
                    <a:pt x="578" y="317"/>
                  </a:cubicBezTo>
                  <a:cubicBezTo>
                    <a:pt x="578" y="318"/>
                    <a:pt x="578" y="319"/>
                    <a:pt x="578" y="320"/>
                  </a:cubicBezTo>
                  <a:cubicBezTo>
                    <a:pt x="573" y="320"/>
                    <a:pt x="569" y="320"/>
                    <a:pt x="565" y="320"/>
                  </a:cubicBezTo>
                  <a:cubicBezTo>
                    <a:pt x="565" y="319"/>
                    <a:pt x="565" y="318"/>
                    <a:pt x="565" y="317"/>
                  </a:cubicBezTo>
                  <a:close/>
                  <a:moveTo>
                    <a:pt x="565" y="365"/>
                  </a:moveTo>
                  <a:cubicBezTo>
                    <a:pt x="565" y="364"/>
                    <a:pt x="565" y="363"/>
                    <a:pt x="565" y="362"/>
                  </a:cubicBezTo>
                  <a:cubicBezTo>
                    <a:pt x="569" y="362"/>
                    <a:pt x="573" y="362"/>
                    <a:pt x="578" y="362"/>
                  </a:cubicBezTo>
                  <a:cubicBezTo>
                    <a:pt x="578" y="363"/>
                    <a:pt x="578" y="364"/>
                    <a:pt x="578" y="365"/>
                  </a:cubicBezTo>
                  <a:cubicBezTo>
                    <a:pt x="573" y="365"/>
                    <a:pt x="569" y="365"/>
                    <a:pt x="565" y="365"/>
                  </a:cubicBezTo>
                  <a:close/>
                  <a:moveTo>
                    <a:pt x="565" y="408"/>
                  </a:moveTo>
                  <a:cubicBezTo>
                    <a:pt x="569" y="408"/>
                    <a:pt x="573" y="408"/>
                    <a:pt x="578" y="408"/>
                  </a:cubicBezTo>
                  <a:cubicBezTo>
                    <a:pt x="578" y="409"/>
                    <a:pt x="578" y="409"/>
                    <a:pt x="578" y="410"/>
                  </a:cubicBezTo>
                  <a:cubicBezTo>
                    <a:pt x="573" y="410"/>
                    <a:pt x="569" y="410"/>
                    <a:pt x="565" y="410"/>
                  </a:cubicBezTo>
                  <a:cubicBezTo>
                    <a:pt x="565" y="409"/>
                    <a:pt x="565" y="409"/>
                    <a:pt x="565" y="408"/>
                  </a:cubicBezTo>
                  <a:close/>
                  <a:moveTo>
                    <a:pt x="565" y="453"/>
                  </a:moveTo>
                  <a:cubicBezTo>
                    <a:pt x="569" y="453"/>
                    <a:pt x="573" y="453"/>
                    <a:pt x="578" y="453"/>
                  </a:cubicBezTo>
                  <a:cubicBezTo>
                    <a:pt x="578" y="454"/>
                    <a:pt x="578" y="455"/>
                    <a:pt x="578" y="456"/>
                  </a:cubicBezTo>
                  <a:cubicBezTo>
                    <a:pt x="573" y="456"/>
                    <a:pt x="569" y="456"/>
                    <a:pt x="565" y="456"/>
                  </a:cubicBezTo>
                  <a:cubicBezTo>
                    <a:pt x="565" y="455"/>
                    <a:pt x="565" y="454"/>
                    <a:pt x="565" y="453"/>
                  </a:cubicBezTo>
                  <a:close/>
                  <a:moveTo>
                    <a:pt x="583" y="0"/>
                  </a:moveTo>
                  <a:cubicBezTo>
                    <a:pt x="587" y="0"/>
                    <a:pt x="592" y="0"/>
                    <a:pt x="596" y="0"/>
                  </a:cubicBezTo>
                  <a:cubicBezTo>
                    <a:pt x="596" y="1"/>
                    <a:pt x="596" y="2"/>
                    <a:pt x="596" y="3"/>
                  </a:cubicBezTo>
                  <a:cubicBezTo>
                    <a:pt x="592" y="3"/>
                    <a:pt x="587" y="3"/>
                    <a:pt x="583" y="3"/>
                  </a:cubicBezTo>
                  <a:cubicBezTo>
                    <a:pt x="583" y="2"/>
                    <a:pt x="583" y="1"/>
                    <a:pt x="583" y="0"/>
                  </a:cubicBezTo>
                  <a:close/>
                  <a:moveTo>
                    <a:pt x="583" y="45"/>
                  </a:moveTo>
                  <a:cubicBezTo>
                    <a:pt x="587" y="45"/>
                    <a:pt x="592" y="45"/>
                    <a:pt x="596" y="45"/>
                  </a:cubicBezTo>
                  <a:cubicBezTo>
                    <a:pt x="596" y="46"/>
                    <a:pt x="596" y="47"/>
                    <a:pt x="596" y="48"/>
                  </a:cubicBezTo>
                  <a:cubicBezTo>
                    <a:pt x="592" y="48"/>
                    <a:pt x="587" y="48"/>
                    <a:pt x="583" y="48"/>
                  </a:cubicBezTo>
                  <a:cubicBezTo>
                    <a:pt x="583" y="47"/>
                    <a:pt x="583" y="46"/>
                    <a:pt x="583" y="45"/>
                  </a:cubicBezTo>
                  <a:close/>
                  <a:moveTo>
                    <a:pt x="583" y="91"/>
                  </a:moveTo>
                  <a:cubicBezTo>
                    <a:pt x="587" y="91"/>
                    <a:pt x="592" y="91"/>
                    <a:pt x="596" y="91"/>
                  </a:cubicBezTo>
                  <a:cubicBezTo>
                    <a:pt x="596" y="92"/>
                    <a:pt x="596" y="92"/>
                    <a:pt x="596" y="93"/>
                  </a:cubicBezTo>
                  <a:cubicBezTo>
                    <a:pt x="592" y="93"/>
                    <a:pt x="587" y="93"/>
                    <a:pt x="583" y="93"/>
                  </a:cubicBezTo>
                  <a:cubicBezTo>
                    <a:pt x="583" y="92"/>
                    <a:pt x="583" y="92"/>
                    <a:pt x="583" y="91"/>
                  </a:cubicBezTo>
                  <a:close/>
                  <a:moveTo>
                    <a:pt x="583" y="136"/>
                  </a:moveTo>
                  <a:cubicBezTo>
                    <a:pt x="587" y="136"/>
                    <a:pt x="592" y="136"/>
                    <a:pt x="596" y="136"/>
                  </a:cubicBezTo>
                  <a:cubicBezTo>
                    <a:pt x="596" y="137"/>
                    <a:pt x="596" y="138"/>
                    <a:pt x="596" y="139"/>
                  </a:cubicBezTo>
                  <a:cubicBezTo>
                    <a:pt x="592" y="139"/>
                    <a:pt x="587" y="139"/>
                    <a:pt x="583" y="139"/>
                  </a:cubicBezTo>
                  <a:cubicBezTo>
                    <a:pt x="583" y="138"/>
                    <a:pt x="583" y="137"/>
                    <a:pt x="583" y="136"/>
                  </a:cubicBezTo>
                  <a:close/>
                  <a:moveTo>
                    <a:pt x="583" y="181"/>
                  </a:moveTo>
                  <a:cubicBezTo>
                    <a:pt x="587" y="181"/>
                    <a:pt x="592" y="181"/>
                    <a:pt x="596" y="181"/>
                  </a:cubicBezTo>
                  <a:cubicBezTo>
                    <a:pt x="596" y="182"/>
                    <a:pt x="596" y="183"/>
                    <a:pt x="596" y="184"/>
                  </a:cubicBezTo>
                  <a:cubicBezTo>
                    <a:pt x="592" y="184"/>
                    <a:pt x="587" y="184"/>
                    <a:pt x="583" y="184"/>
                  </a:cubicBezTo>
                  <a:cubicBezTo>
                    <a:pt x="583" y="183"/>
                    <a:pt x="583" y="182"/>
                    <a:pt x="583" y="181"/>
                  </a:cubicBezTo>
                  <a:close/>
                  <a:moveTo>
                    <a:pt x="583" y="227"/>
                  </a:moveTo>
                  <a:cubicBezTo>
                    <a:pt x="587" y="227"/>
                    <a:pt x="592" y="227"/>
                    <a:pt x="596" y="227"/>
                  </a:cubicBezTo>
                  <a:cubicBezTo>
                    <a:pt x="596" y="227"/>
                    <a:pt x="596" y="228"/>
                    <a:pt x="596" y="229"/>
                  </a:cubicBezTo>
                  <a:cubicBezTo>
                    <a:pt x="592" y="229"/>
                    <a:pt x="587" y="229"/>
                    <a:pt x="583" y="229"/>
                  </a:cubicBezTo>
                  <a:cubicBezTo>
                    <a:pt x="583" y="228"/>
                    <a:pt x="583" y="227"/>
                    <a:pt x="583" y="227"/>
                  </a:cubicBezTo>
                  <a:close/>
                  <a:moveTo>
                    <a:pt x="583" y="272"/>
                  </a:moveTo>
                  <a:cubicBezTo>
                    <a:pt x="587" y="272"/>
                    <a:pt x="592" y="272"/>
                    <a:pt x="596" y="272"/>
                  </a:cubicBezTo>
                  <a:cubicBezTo>
                    <a:pt x="596" y="273"/>
                    <a:pt x="596" y="274"/>
                    <a:pt x="596" y="274"/>
                  </a:cubicBezTo>
                  <a:cubicBezTo>
                    <a:pt x="592" y="274"/>
                    <a:pt x="587" y="274"/>
                    <a:pt x="583" y="274"/>
                  </a:cubicBezTo>
                  <a:cubicBezTo>
                    <a:pt x="583" y="274"/>
                    <a:pt x="583" y="273"/>
                    <a:pt x="583" y="272"/>
                  </a:cubicBezTo>
                  <a:close/>
                  <a:moveTo>
                    <a:pt x="583" y="317"/>
                  </a:moveTo>
                  <a:cubicBezTo>
                    <a:pt x="587" y="317"/>
                    <a:pt x="592" y="317"/>
                    <a:pt x="596" y="317"/>
                  </a:cubicBezTo>
                  <a:cubicBezTo>
                    <a:pt x="596" y="318"/>
                    <a:pt x="596" y="319"/>
                    <a:pt x="596" y="320"/>
                  </a:cubicBezTo>
                  <a:cubicBezTo>
                    <a:pt x="592" y="320"/>
                    <a:pt x="587" y="320"/>
                    <a:pt x="583" y="320"/>
                  </a:cubicBezTo>
                  <a:cubicBezTo>
                    <a:pt x="583" y="319"/>
                    <a:pt x="583" y="318"/>
                    <a:pt x="583" y="317"/>
                  </a:cubicBezTo>
                  <a:close/>
                  <a:moveTo>
                    <a:pt x="583" y="365"/>
                  </a:moveTo>
                  <a:cubicBezTo>
                    <a:pt x="583" y="364"/>
                    <a:pt x="583" y="363"/>
                    <a:pt x="583" y="362"/>
                  </a:cubicBezTo>
                  <a:cubicBezTo>
                    <a:pt x="587" y="362"/>
                    <a:pt x="592" y="362"/>
                    <a:pt x="596" y="362"/>
                  </a:cubicBezTo>
                  <a:cubicBezTo>
                    <a:pt x="596" y="363"/>
                    <a:pt x="596" y="364"/>
                    <a:pt x="596" y="365"/>
                  </a:cubicBezTo>
                  <a:cubicBezTo>
                    <a:pt x="592" y="365"/>
                    <a:pt x="587" y="365"/>
                    <a:pt x="583" y="365"/>
                  </a:cubicBezTo>
                  <a:close/>
                  <a:moveTo>
                    <a:pt x="583" y="408"/>
                  </a:moveTo>
                  <a:cubicBezTo>
                    <a:pt x="587" y="408"/>
                    <a:pt x="592" y="408"/>
                    <a:pt x="596" y="408"/>
                  </a:cubicBezTo>
                  <a:cubicBezTo>
                    <a:pt x="596" y="409"/>
                    <a:pt x="596" y="409"/>
                    <a:pt x="596" y="410"/>
                  </a:cubicBezTo>
                  <a:cubicBezTo>
                    <a:pt x="592" y="410"/>
                    <a:pt x="587" y="410"/>
                    <a:pt x="583" y="410"/>
                  </a:cubicBezTo>
                  <a:cubicBezTo>
                    <a:pt x="583" y="409"/>
                    <a:pt x="583" y="409"/>
                    <a:pt x="583" y="408"/>
                  </a:cubicBezTo>
                  <a:close/>
                  <a:moveTo>
                    <a:pt x="583" y="453"/>
                  </a:moveTo>
                  <a:cubicBezTo>
                    <a:pt x="587" y="453"/>
                    <a:pt x="592" y="453"/>
                    <a:pt x="596" y="453"/>
                  </a:cubicBezTo>
                  <a:cubicBezTo>
                    <a:pt x="596" y="454"/>
                    <a:pt x="596" y="455"/>
                    <a:pt x="596" y="456"/>
                  </a:cubicBezTo>
                  <a:cubicBezTo>
                    <a:pt x="592" y="456"/>
                    <a:pt x="587" y="456"/>
                    <a:pt x="583" y="456"/>
                  </a:cubicBezTo>
                  <a:cubicBezTo>
                    <a:pt x="583" y="455"/>
                    <a:pt x="583" y="454"/>
                    <a:pt x="583" y="453"/>
                  </a:cubicBezTo>
                  <a:close/>
                  <a:moveTo>
                    <a:pt x="601" y="0"/>
                  </a:moveTo>
                  <a:cubicBezTo>
                    <a:pt x="605" y="0"/>
                    <a:pt x="610" y="0"/>
                    <a:pt x="614" y="0"/>
                  </a:cubicBezTo>
                  <a:cubicBezTo>
                    <a:pt x="614" y="1"/>
                    <a:pt x="614" y="2"/>
                    <a:pt x="614" y="3"/>
                  </a:cubicBezTo>
                  <a:cubicBezTo>
                    <a:pt x="610" y="3"/>
                    <a:pt x="605" y="3"/>
                    <a:pt x="601" y="3"/>
                  </a:cubicBezTo>
                  <a:cubicBezTo>
                    <a:pt x="601" y="2"/>
                    <a:pt x="601" y="1"/>
                    <a:pt x="601" y="0"/>
                  </a:cubicBezTo>
                  <a:close/>
                  <a:moveTo>
                    <a:pt x="601" y="45"/>
                  </a:moveTo>
                  <a:cubicBezTo>
                    <a:pt x="605" y="45"/>
                    <a:pt x="610" y="45"/>
                    <a:pt x="614" y="45"/>
                  </a:cubicBezTo>
                  <a:cubicBezTo>
                    <a:pt x="614" y="46"/>
                    <a:pt x="614" y="47"/>
                    <a:pt x="614" y="48"/>
                  </a:cubicBezTo>
                  <a:cubicBezTo>
                    <a:pt x="610" y="48"/>
                    <a:pt x="605" y="48"/>
                    <a:pt x="601" y="48"/>
                  </a:cubicBezTo>
                  <a:cubicBezTo>
                    <a:pt x="601" y="47"/>
                    <a:pt x="601" y="46"/>
                    <a:pt x="601" y="45"/>
                  </a:cubicBezTo>
                  <a:close/>
                  <a:moveTo>
                    <a:pt x="601" y="91"/>
                  </a:moveTo>
                  <a:cubicBezTo>
                    <a:pt x="605" y="91"/>
                    <a:pt x="610" y="91"/>
                    <a:pt x="614" y="91"/>
                  </a:cubicBezTo>
                  <a:cubicBezTo>
                    <a:pt x="614" y="92"/>
                    <a:pt x="614" y="92"/>
                    <a:pt x="614" y="93"/>
                  </a:cubicBezTo>
                  <a:cubicBezTo>
                    <a:pt x="610" y="93"/>
                    <a:pt x="605" y="93"/>
                    <a:pt x="601" y="93"/>
                  </a:cubicBezTo>
                  <a:cubicBezTo>
                    <a:pt x="601" y="92"/>
                    <a:pt x="601" y="92"/>
                    <a:pt x="601" y="91"/>
                  </a:cubicBezTo>
                  <a:close/>
                  <a:moveTo>
                    <a:pt x="601" y="136"/>
                  </a:moveTo>
                  <a:cubicBezTo>
                    <a:pt x="605" y="136"/>
                    <a:pt x="610" y="136"/>
                    <a:pt x="614" y="136"/>
                  </a:cubicBezTo>
                  <a:cubicBezTo>
                    <a:pt x="614" y="137"/>
                    <a:pt x="614" y="138"/>
                    <a:pt x="614" y="139"/>
                  </a:cubicBezTo>
                  <a:cubicBezTo>
                    <a:pt x="610" y="139"/>
                    <a:pt x="605" y="139"/>
                    <a:pt x="601" y="139"/>
                  </a:cubicBezTo>
                  <a:cubicBezTo>
                    <a:pt x="601" y="138"/>
                    <a:pt x="601" y="137"/>
                    <a:pt x="601" y="136"/>
                  </a:cubicBezTo>
                  <a:close/>
                  <a:moveTo>
                    <a:pt x="601" y="181"/>
                  </a:moveTo>
                  <a:cubicBezTo>
                    <a:pt x="605" y="181"/>
                    <a:pt x="610" y="181"/>
                    <a:pt x="614" y="181"/>
                  </a:cubicBezTo>
                  <a:cubicBezTo>
                    <a:pt x="614" y="182"/>
                    <a:pt x="614" y="183"/>
                    <a:pt x="614" y="184"/>
                  </a:cubicBezTo>
                  <a:cubicBezTo>
                    <a:pt x="610" y="184"/>
                    <a:pt x="605" y="184"/>
                    <a:pt x="601" y="184"/>
                  </a:cubicBezTo>
                  <a:cubicBezTo>
                    <a:pt x="601" y="183"/>
                    <a:pt x="601" y="182"/>
                    <a:pt x="601" y="181"/>
                  </a:cubicBezTo>
                  <a:close/>
                  <a:moveTo>
                    <a:pt x="601" y="227"/>
                  </a:moveTo>
                  <a:cubicBezTo>
                    <a:pt x="605" y="227"/>
                    <a:pt x="610" y="227"/>
                    <a:pt x="614" y="227"/>
                  </a:cubicBezTo>
                  <a:cubicBezTo>
                    <a:pt x="614" y="227"/>
                    <a:pt x="614" y="228"/>
                    <a:pt x="614" y="229"/>
                  </a:cubicBezTo>
                  <a:cubicBezTo>
                    <a:pt x="610" y="229"/>
                    <a:pt x="605" y="229"/>
                    <a:pt x="601" y="229"/>
                  </a:cubicBezTo>
                  <a:cubicBezTo>
                    <a:pt x="601" y="228"/>
                    <a:pt x="601" y="227"/>
                    <a:pt x="601" y="227"/>
                  </a:cubicBezTo>
                  <a:close/>
                  <a:moveTo>
                    <a:pt x="601" y="272"/>
                  </a:moveTo>
                  <a:cubicBezTo>
                    <a:pt x="605" y="272"/>
                    <a:pt x="610" y="272"/>
                    <a:pt x="614" y="272"/>
                  </a:cubicBezTo>
                  <a:cubicBezTo>
                    <a:pt x="614" y="273"/>
                    <a:pt x="614" y="274"/>
                    <a:pt x="614" y="274"/>
                  </a:cubicBezTo>
                  <a:cubicBezTo>
                    <a:pt x="610" y="274"/>
                    <a:pt x="605" y="274"/>
                    <a:pt x="601" y="274"/>
                  </a:cubicBezTo>
                  <a:cubicBezTo>
                    <a:pt x="601" y="274"/>
                    <a:pt x="601" y="273"/>
                    <a:pt x="601" y="272"/>
                  </a:cubicBezTo>
                  <a:close/>
                  <a:moveTo>
                    <a:pt x="601" y="317"/>
                  </a:moveTo>
                  <a:cubicBezTo>
                    <a:pt x="605" y="317"/>
                    <a:pt x="610" y="317"/>
                    <a:pt x="614" y="317"/>
                  </a:cubicBezTo>
                  <a:cubicBezTo>
                    <a:pt x="614" y="318"/>
                    <a:pt x="614" y="319"/>
                    <a:pt x="614" y="320"/>
                  </a:cubicBezTo>
                  <a:cubicBezTo>
                    <a:pt x="610" y="320"/>
                    <a:pt x="605" y="320"/>
                    <a:pt x="601" y="320"/>
                  </a:cubicBezTo>
                  <a:cubicBezTo>
                    <a:pt x="601" y="319"/>
                    <a:pt x="601" y="318"/>
                    <a:pt x="601" y="317"/>
                  </a:cubicBezTo>
                  <a:close/>
                  <a:moveTo>
                    <a:pt x="601" y="365"/>
                  </a:moveTo>
                  <a:cubicBezTo>
                    <a:pt x="601" y="364"/>
                    <a:pt x="601" y="363"/>
                    <a:pt x="601" y="362"/>
                  </a:cubicBezTo>
                  <a:cubicBezTo>
                    <a:pt x="605" y="362"/>
                    <a:pt x="610" y="362"/>
                    <a:pt x="614" y="362"/>
                  </a:cubicBezTo>
                  <a:cubicBezTo>
                    <a:pt x="614" y="363"/>
                    <a:pt x="614" y="364"/>
                    <a:pt x="614" y="365"/>
                  </a:cubicBezTo>
                  <a:cubicBezTo>
                    <a:pt x="610" y="365"/>
                    <a:pt x="605" y="365"/>
                    <a:pt x="601" y="365"/>
                  </a:cubicBezTo>
                  <a:close/>
                  <a:moveTo>
                    <a:pt x="601" y="408"/>
                  </a:moveTo>
                  <a:cubicBezTo>
                    <a:pt x="605" y="408"/>
                    <a:pt x="610" y="408"/>
                    <a:pt x="614" y="408"/>
                  </a:cubicBezTo>
                  <a:cubicBezTo>
                    <a:pt x="614" y="409"/>
                    <a:pt x="614" y="409"/>
                    <a:pt x="614" y="410"/>
                  </a:cubicBezTo>
                  <a:cubicBezTo>
                    <a:pt x="610" y="410"/>
                    <a:pt x="605" y="410"/>
                    <a:pt x="601" y="410"/>
                  </a:cubicBezTo>
                  <a:cubicBezTo>
                    <a:pt x="601" y="409"/>
                    <a:pt x="601" y="409"/>
                    <a:pt x="601" y="408"/>
                  </a:cubicBezTo>
                  <a:close/>
                  <a:moveTo>
                    <a:pt x="601" y="453"/>
                  </a:moveTo>
                  <a:cubicBezTo>
                    <a:pt x="605" y="453"/>
                    <a:pt x="610" y="453"/>
                    <a:pt x="614" y="453"/>
                  </a:cubicBezTo>
                  <a:cubicBezTo>
                    <a:pt x="614" y="454"/>
                    <a:pt x="614" y="455"/>
                    <a:pt x="614" y="456"/>
                  </a:cubicBezTo>
                  <a:cubicBezTo>
                    <a:pt x="610" y="456"/>
                    <a:pt x="605" y="456"/>
                    <a:pt x="601" y="456"/>
                  </a:cubicBezTo>
                  <a:cubicBezTo>
                    <a:pt x="601" y="455"/>
                    <a:pt x="601" y="454"/>
                    <a:pt x="601" y="453"/>
                  </a:cubicBezTo>
                  <a:close/>
                  <a:moveTo>
                    <a:pt x="619" y="0"/>
                  </a:moveTo>
                  <a:cubicBezTo>
                    <a:pt x="624" y="0"/>
                    <a:pt x="628" y="0"/>
                    <a:pt x="632" y="0"/>
                  </a:cubicBezTo>
                  <a:cubicBezTo>
                    <a:pt x="632" y="1"/>
                    <a:pt x="632" y="2"/>
                    <a:pt x="632" y="3"/>
                  </a:cubicBezTo>
                  <a:cubicBezTo>
                    <a:pt x="628" y="3"/>
                    <a:pt x="624" y="3"/>
                    <a:pt x="619" y="3"/>
                  </a:cubicBezTo>
                  <a:cubicBezTo>
                    <a:pt x="619" y="2"/>
                    <a:pt x="619" y="1"/>
                    <a:pt x="619" y="0"/>
                  </a:cubicBezTo>
                  <a:close/>
                  <a:moveTo>
                    <a:pt x="619" y="45"/>
                  </a:moveTo>
                  <a:cubicBezTo>
                    <a:pt x="624" y="45"/>
                    <a:pt x="628" y="45"/>
                    <a:pt x="632" y="45"/>
                  </a:cubicBezTo>
                  <a:cubicBezTo>
                    <a:pt x="632" y="46"/>
                    <a:pt x="632" y="47"/>
                    <a:pt x="632" y="48"/>
                  </a:cubicBezTo>
                  <a:cubicBezTo>
                    <a:pt x="628" y="48"/>
                    <a:pt x="624" y="48"/>
                    <a:pt x="619" y="48"/>
                  </a:cubicBezTo>
                  <a:cubicBezTo>
                    <a:pt x="619" y="47"/>
                    <a:pt x="619" y="46"/>
                    <a:pt x="619" y="45"/>
                  </a:cubicBezTo>
                  <a:close/>
                  <a:moveTo>
                    <a:pt x="619" y="91"/>
                  </a:moveTo>
                  <a:cubicBezTo>
                    <a:pt x="624" y="91"/>
                    <a:pt x="628" y="91"/>
                    <a:pt x="632" y="91"/>
                  </a:cubicBezTo>
                  <a:cubicBezTo>
                    <a:pt x="632" y="92"/>
                    <a:pt x="632" y="92"/>
                    <a:pt x="632" y="93"/>
                  </a:cubicBezTo>
                  <a:cubicBezTo>
                    <a:pt x="628" y="93"/>
                    <a:pt x="624" y="93"/>
                    <a:pt x="619" y="93"/>
                  </a:cubicBezTo>
                  <a:cubicBezTo>
                    <a:pt x="619" y="92"/>
                    <a:pt x="619" y="92"/>
                    <a:pt x="619" y="91"/>
                  </a:cubicBezTo>
                  <a:close/>
                  <a:moveTo>
                    <a:pt x="619" y="136"/>
                  </a:moveTo>
                  <a:cubicBezTo>
                    <a:pt x="624" y="136"/>
                    <a:pt x="628" y="136"/>
                    <a:pt x="632" y="136"/>
                  </a:cubicBezTo>
                  <a:cubicBezTo>
                    <a:pt x="632" y="137"/>
                    <a:pt x="632" y="138"/>
                    <a:pt x="632" y="139"/>
                  </a:cubicBezTo>
                  <a:cubicBezTo>
                    <a:pt x="628" y="139"/>
                    <a:pt x="624" y="139"/>
                    <a:pt x="619" y="139"/>
                  </a:cubicBezTo>
                  <a:cubicBezTo>
                    <a:pt x="619" y="138"/>
                    <a:pt x="619" y="137"/>
                    <a:pt x="619" y="136"/>
                  </a:cubicBezTo>
                  <a:close/>
                  <a:moveTo>
                    <a:pt x="619" y="181"/>
                  </a:moveTo>
                  <a:cubicBezTo>
                    <a:pt x="624" y="181"/>
                    <a:pt x="628" y="181"/>
                    <a:pt x="632" y="181"/>
                  </a:cubicBezTo>
                  <a:cubicBezTo>
                    <a:pt x="632" y="182"/>
                    <a:pt x="632" y="183"/>
                    <a:pt x="632" y="184"/>
                  </a:cubicBezTo>
                  <a:cubicBezTo>
                    <a:pt x="628" y="184"/>
                    <a:pt x="624" y="184"/>
                    <a:pt x="619" y="184"/>
                  </a:cubicBezTo>
                  <a:cubicBezTo>
                    <a:pt x="619" y="183"/>
                    <a:pt x="619" y="182"/>
                    <a:pt x="619" y="181"/>
                  </a:cubicBezTo>
                  <a:close/>
                  <a:moveTo>
                    <a:pt x="619" y="227"/>
                  </a:moveTo>
                  <a:cubicBezTo>
                    <a:pt x="624" y="227"/>
                    <a:pt x="628" y="227"/>
                    <a:pt x="632" y="227"/>
                  </a:cubicBezTo>
                  <a:cubicBezTo>
                    <a:pt x="632" y="227"/>
                    <a:pt x="632" y="228"/>
                    <a:pt x="632" y="229"/>
                  </a:cubicBezTo>
                  <a:cubicBezTo>
                    <a:pt x="628" y="229"/>
                    <a:pt x="624" y="229"/>
                    <a:pt x="619" y="229"/>
                  </a:cubicBezTo>
                  <a:cubicBezTo>
                    <a:pt x="619" y="228"/>
                    <a:pt x="619" y="227"/>
                    <a:pt x="619" y="227"/>
                  </a:cubicBezTo>
                  <a:close/>
                  <a:moveTo>
                    <a:pt x="619" y="272"/>
                  </a:moveTo>
                  <a:cubicBezTo>
                    <a:pt x="624" y="272"/>
                    <a:pt x="628" y="272"/>
                    <a:pt x="632" y="272"/>
                  </a:cubicBezTo>
                  <a:cubicBezTo>
                    <a:pt x="632" y="273"/>
                    <a:pt x="632" y="274"/>
                    <a:pt x="632" y="274"/>
                  </a:cubicBezTo>
                  <a:cubicBezTo>
                    <a:pt x="628" y="274"/>
                    <a:pt x="624" y="274"/>
                    <a:pt x="619" y="274"/>
                  </a:cubicBezTo>
                  <a:cubicBezTo>
                    <a:pt x="619" y="274"/>
                    <a:pt x="619" y="273"/>
                    <a:pt x="619" y="272"/>
                  </a:cubicBezTo>
                  <a:close/>
                  <a:moveTo>
                    <a:pt x="619" y="317"/>
                  </a:moveTo>
                  <a:cubicBezTo>
                    <a:pt x="624" y="317"/>
                    <a:pt x="628" y="317"/>
                    <a:pt x="632" y="317"/>
                  </a:cubicBezTo>
                  <a:cubicBezTo>
                    <a:pt x="632" y="318"/>
                    <a:pt x="632" y="319"/>
                    <a:pt x="632" y="320"/>
                  </a:cubicBezTo>
                  <a:cubicBezTo>
                    <a:pt x="628" y="320"/>
                    <a:pt x="624" y="320"/>
                    <a:pt x="619" y="320"/>
                  </a:cubicBezTo>
                  <a:cubicBezTo>
                    <a:pt x="619" y="319"/>
                    <a:pt x="619" y="318"/>
                    <a:pt x="619" y="317"/>
                  </a:cubicBezTo>
                  <a:close/>
                  <a:moveTo>
                    <a:pt x="619" y="365"/>
                  </a:moveTo>
                  <a:cubicBezTo>
                    <a:pt x="619" y="364"/>
                    <a:pt x="619" y="363"/>
                    <a:pt x="619" y="362"/>
                  </a:cubicBezTo>
                  <a:cubicBezTo>
                    <a:pt x="624" y="362"/>
                    <a:pt x="628" y="362"/>
                    <a:pt x="632" y="362"/>
                  </a:cubicBezTo>
                  <a:cubicBezTo>
                    <a:pt x="632" y="363"/>
                    <a:pt x="632" y="364"/>
                    <a:pt x="632" y="365"/>
                  </a:cubicBezTo>
                  <a:cubicBezTo>
                    <a:pt x="628" y="365"/>
                    <a:pt x="624" y="365"/>
                    <a:pt x="619" y="365"/>
                  </a:cubicBezTo>
                  <a:close/>
                  <a:moveTo>
                    <a:pt x="619" y="408"/>
                  </a:moveTo>
                  <a:cubicBezTo>
                    <a:pt x="624" y="408"/>
                    <a:pt x="628" y="408"/>
                    <a:pt x="632" y="408"/>
                  </a:cubicBezTo>
                  <a:cubicBezTo>
                    <a:pt x="632" y="409"/>
                    <a:pt x="632" y="409"/>
                    <a:pt x="632" y="410"/>
                  </a:cubicBezTo>
                  <a:cubicBezTo>
                    <a:pt x="628" y="410"/>
                    <a:pt x="624" y="410"/>
                    <a:pt x="619" y="410"/>
                  </a:cubicBezTo>
                  <a:cubicBezTo>
                    <a:pt x="619" y="409"/>
                    <a:pt x="619" y="409"/>
                    <a:pt x="619" y="408"/>
                  </a:cubicBezTo>
                  <a:close/>
                  <a:moveTo>
                    <a:pt x="619" y="453"/>
                  </a:moveTo>
                  <a:cubicBezTo>
                    <a:pt x="624" y="453"/>
                    <a:pt x="628" y="453"/>
                    <a:pt x="632" y="453"/>
                  </a:cubicBezTo>
                  <a:cubicBezTo>
                    <a:pt x="632" y="454"/>
                    <a:pt x="632" y="455"/>
                    <a:pt x="632" y="456"/>
                  </a:cubicBezTo>
                  <a:cubicBezTo>
                    <a:pt x="628" y="456"/>
                    <a:pt x="624" y="456"/>
                    <a:pt x="619" y="456"/>
                  </a:cubicBezTo>
                  <a:cubicBezTo>
                    <a:pt x="619" y="455"/>
                    <a:pt x="619" y="454"/>
                    <a:pt x="619" y="453"/>
                  </a:cubicBezTo>
                  <a:close/>
                  <a:moveTo>
                    <a:pt x="638" y="0"/>
                  </a:moveTo>
                  <a:cubicBezTo>
                    <a:pt x="642" y="0"/>
                    <a:pt x="646" y="0"/>
                    <a:pt x="651" y="0"/>
                  </a:cubicBezTo>
                  <a:cubicBezTo>
                    <a:pt x="651" y="1"/>
                    <a:pt x="651" y="2"/>
                    <a:pt x="651" y="3"/>
                  </a:cubicBezTo>
                  <a:cubicBezTo>
                    <a:pt x="646" y="3"/>
                    <a:pt x="642" y="3"/>
                    <a:pt x="638" y="3"/>
                  </a:cubicBezTo>
                  <a:cubicBezTo>
                    <a:pt x="638" y="2"/>
                    <a:pt x="638" y="1"/>
                    <a:pt x="638" y="0"/>
                  </a:cubicBezTo>
                  <a:close/>
                  <a:moveTo>
                    <a:pt x="638" y="45"/>
                  </a:moveTo>
                  <a:cubicBezTo>
                    <a:pt x="642" y="45"/>
                    <a:pt x="646" y="45"/>
                    <a:pt x="651" y="45"/>
                  </a:cubicBezTo>
                  <a:cubicBezTo>
                    <a:pt x="651" y="46"/>
                    <a:pt x="651" y="47"/>
                    <a:pt x="651" y="48"/>
                  </a:cubicBezTo>
                  <a:cubicBezTo>
                    <a:pt x="646" y="48"/>
                    <a:pt x="642" y="48"/>
                    <a:pt x="638" y="48"/>
                  </a:cubicBezTo>
                  <a:cubicBezTo>
                    <a:pt x="638" y="47"/>
                    <a:pt x="638" y="46"/>
                    <a:pt x="638" y="45"/>
                  </a:cubicBezTo>
                  <a:close/>
                  <a:moveTo>
                    <a:pt x="638" y="91"/>
                  </a:moveTo>
                  <a:cubicBezTo>
                    <a:pt x="642" y="91"/>
                    <a:pt x="646" y="91"/>
                    <a:pt x="651" y="91"/>
                  </a:cubicBezTo>
                  <a:cubicBezTo>
                    <a:pt x="651" y="92"/>
                    <a:pt x="651" y="92"/>
                    <a:pt x="651" y="93"/>
                  </a:cubicBezTo>
                  <a:cubicBezTo>
                    <a:pt x="646" y="93"/>
                    <a:pt x="642" y="93"/>
                    <a:pt x="638" y="93"/>
                  </a:cubicBezTo>
                  <a:cubicBezTo>
                    <a:pt x="638" y="92"/>
                    <a:pt x="638" y="92"/>
                    <a:pt x="638" y="91"/>
                  </a:cubicBezTo>
                  <a:close/>
                  <a:moveTo>
                    <a:pt x="638" y="136"/>
                  </a:moveTo>
                  <a:cubicBezTo>
                    <a:pt x="642" y="136"/>
                    <a:pt x="646" y="136"/>
                    <a:pt x="651" y="136"/>
                  </a:cubicBezTo>
                  <a:cubicBezTo>
                    <a:pt x="651" y="137"/>
                    <a:pt x="651" y="138"/>
                    <a:pt x="651" y="139"/>
                  </a:cubicBezTo>
                  <a:cubicBezTo>
                    <a:pt x="646" y="139"/>
                    <a:pt x="642" y="139"/>
                    <a:pt x="638" y="139"/>
                  </a:cubicBezTo>
                  <a:cubicBezTo>
                    <a:pt x="638" y="138"/>
                    <a:pt x="638" y="137"/>
                    <a:pt x="638" y="136"/>
                  </a:cubicBezTo>
                  <a:close/>
                  <a:moveTo>
                    <a:pt x="638" y="181"/>
                  </a:moveTo>
                  <a:cubicBezTo>
                    <a:pt x="642" y="181"/>
                    <a:pt x="646" y="181"/>
                    <a:pt x="651" y="181"/>
                  </a:cubicBezTo>
                  <a:cubicBezTo>
                    <a:pt x="651" y="182"/>
                    <a:pt x="651" y="183"/>
                    <a:pt x="651" y="184"/>
                  </a:cubicBezTo>
                  <a:cubicBezTo>
                    <a:pt x="646" y="184"/>
                    <a:pt x="642" y="184"/>
                    <a:pt x="638" y="184"/>
                  </a:cubicBezTo>
                  <a:cubicBezTo>
                    <a:pt x="638" y="183"/>
                    <a:pt x="638" y="182"/>
                    <a:pt x="638" y="181"/>
                  </a:cubicBezTo>
                  <a:close/>
                  <a:moveTo>
                    <a:pt x="638" y="227"/>
                  </a:moveTo>
                  <a:cubicBezTo>
                    <a:pt x="642" y="227"/>
                    <a:pt x="646" y="227"/>
                    <a:pt x="651" y="227"/>
                  </a:cubicBezTo>
                  <a:cubicBezTo>
                    <a:pt x="651" y="227"/>
                    <a:pt x="651" y="228"/>
                    <a:pt x="651" y="229"/>
                  </a:cubicBezTo>
                  <a:cubicBezTo>
                    <a:pt x="646" y="229"/>
                    <a:pt x="642" y="229"/>
                    <a:pt x="638" y="229"/>
                  </a:cubicBezTo>
                  <a:cubicBezTo>
                    <a:pt x="638" y="228"/>
                    <a:pt x="638" y="227"/>
                    <a:pt x="638" y="227"/>
                  </a:cubicBezTo>
                  <a:close/>
                  <a:moveTo>
                    <a:pt x="638" y="272"/>
                  </a:moveTo>
                  <a:cubicBezTo>
                    <a:pt x="642" y="272"/>
                    <a:pt x="646" y="272"/>
                    <a:pt x="651" y="272"/>
                  </a:cubicBezTo>
                  <a:cubicBezTo>
                    <a:pt x="651" y="273"/>
                    <a:pt x="651" y="274"/>
                    <a:pt x="651" y="274"/>
                  </a:cubicBezTo>
                  <a:cubicBezTo>
                    <a:pt x="646" y="274"/>
                    <a:pt x="642" y="274"/>
                    <a:pt x="638" y="274"/>
                  </a:cubicBezTo>
                  <a:cubicBezTo>
                    <a:pt x="638" y="274"/>
                    <a:pt x="638" y="273"/>
                    <a:pt x="638" y="272"/>
                  </a:cubicBezTo>
                  <a:close/>
                  <a:moveTo>
                    <a:pt x="638" y="317"/>
                  </a:moveTo>
                  <a:cubicBezTo>
                    <a:pt x="642" y="317"/>
                    <a:pt x="646" y="317"/>
                    <a:pt x="651" y="317"/>
                  </a:cubicBezTo>
                  <a:cubicBezTo>
                    <a:pt x="651" y="318"/>
                    <a:pt x="651" y="319"/>
                    <a:pt x="651" y="320"/>
                  </a:cubicBezTo>
                  <a:cubicBezTo>
                    <a:pt x="646" y="320"/>
                    <a:pt x="642" y="320"/>
                    <a:pt x="638" y="320"/>
                  </a:cubicBezTo>
                  <a:cubicBezTo>
                    <a:pt x="638" y="319"/>
                    <a:pt x="638" y="318"/>
                    <a:pt x="638" y="317"/>
                  </a:cubicBezTo>
                  <a:close/>
                  <a:moveTo>
                    <a:pt x="638" y="365"/>
                  </a:moveTo>
                  <a:cubicBezTo>
                    <a:pt x="638" y="364"/>
                    <a:pt x="638" y="363"/>
                    <a:pt x="638" y="362"/>
                  </a:cubicBezTo>
                  <a:cubicBezTo>
                    <a:pt x="642" y="362"/>
                    <a:pt x="646" y="362"/>
                    <a:pt x="651" y="362"/>
                  </a:cubicBezTo>
                  <a:cubicBezTo>
                    <a:pt x="651" y="363"/>
                    <a:pt x="651" y="364"/>
                    <a:pt x="651" y="365"/>
                  </a:cubicBezTo>
                  <a:cubicBezTo>
                    <a:pt x="646" y="365"/>
                    <a:pt x="642" y="365"/>
                    <a:pt x="638" y="365"/>
                  </a:cubicBezTo>
                  <a:close/>
                  <a:moveTo>
                    <a:pt x="638" y="408"/>
                  </a:moveTo>
                  <a:cubicBezTo>
                    <a:pt x="642" y="408"/>
                    <a:pt x="646" y="408"/>
                    <a:pt x="651" y="408"/>
                  </a:cubicBezTo>
                  <a:cubicBezTo>
                    <a:pt x="651" y="409"/>
                    <a:pt x="651" y="409"/>
                    <a:pt x="651" y="410"/>
                  </a:cubicBezTo>
                  <a:cubicBezTo>
                    <a:pt x="646" y="410"/>
                    <a:pt x="642" y="410"/>
                    <a:pt x="638" y="410"/>
                  </a:cubicBezTo>
                  <a:cubicBezTo>
                    <a:pt x="638" y="409"/>
                    <a:pt x="638" y="409"/>
                    <a:pt x="638" y="408"/>
                  </a:cubicBezTo>
                  <a:close/>
                  <a:moveTo>
                    <a:pt x="638" y="453"/>
                  </a:moveTo>
                  <a:cubicBezTo>
                    <a:pt x="642" y="453"/>
                    <a:pt x="646" y="453"/>
                    <a:pt x="651" y="453"/>
                  </a:cubicBezTo>
                  <a:cubicBezTo>
                    <a:pt x="651" y="454"/>
                    <a:pt x="651" y="455"/>
                    <a:pt x="651" y="456"/>
                  </a:cubicBezTo>
                  <a:cubicBezTo>
                    <a:pt x="646" y="456"/>
                    <a:pt x="642" y="456"/>
                    <a:pt x="638" y="456"/>
                  </a:cubicBezTo>
                  <a:cubicBezTo>
                    <a:pt x="638" y="455"/>
                    <a:pt x="638" y="454"/>
                    <a:pt x="638" y="453"/>
                  </a:cubicBezTo>
                  <a:close/>
                  <a:moveTo>
                    <a:pt x="656" y="0"/>
                  </a:moveTo>
                  <a:cubicBezTo>
                    <a:pt x="660" y="0"/>
                    <a:pt x="664" y="0"/>
                    <a:pt x="669" y="0"/>
                  </a:cubicBezTo>
                  <a:cubicBezTo>
                    <a:pt x="669" y="1"/>
                    <a:pt x="669" y="2"/>
                    <a:pt x="669" y="3"/>
                  </a:cubicBezTo>
                  <a:cubicBezTo>
                    <a:pt x="664" y="3"/>
                    <a:pt x="660" y="3"/>
                    <a:pt x="656" y="3"/>
                  </a:cubicBezTo>
                  <a:cubicBezTo>
                    <a:pt x="656" y="2"/>
                    <a:pt x="656" y="1"/>
                    <a:pt x="656" y="0"/>
                  </a:cubicBezTo>
                  <a:close/>
                  <a:moveTo>
                    <a:pt x="656" y="45"/>
                  </a:moveTo>
                  <a:cubicBezTo>
                    <a:pt x="660" y="45"/>
                    <a:pt x="664" y="45"/>
                    <a:pt x="669" y="45"/>
                  </a:cubicBezTo>
                  <a:cubicBezTo>
                    <a:pt x="669" y="46"/>
                    <a:pt x="669" y="47"/>
                    <a:pt x="669" y="48"/>
                  </a:cubicBezTo>
                  <a:cubicBezTo>
                    <a:pt x="664" y="48"/>
                    <a:pt x="660" y="48"/>
                    <a:pt x="656" y="48"/>
                  </a:cubicBezTo>
                  <a:cubicBezTo>
                    <a:pt x="656" y="47"/>
                    <a:pt x="656" y="46"/>
                    <a:pt x="656" y="45"/>
                  </a:cubicBezTo>
                  <a:close/>
                  <a:moveTo>
                    <a:pt x="656" y="91"/>
                  </a:moveTo>
                  <a:cubicBezTo>
                    <a:pt x="660" y="91"/>
                    <a:pt x="664" y="91"/>
                    <a:pt x="669" y="91"/>
                  </a:cubicBezTo>
                  <a:cubicBezTo>
                    <a:pt x="669" y="92"/>
                    <a:pt x="669" y="92"/>
                    <a:pt x="669" y="93"/>
                  </a:cubicBezTo>
                  <a:cubicBezTo>
                    <a:pt x="664" y="93"/>
                    <a:pt x="660" y="93"/>
                    <a:pt x="656" y="93"/>
                  </a:cubicBezTo>
                  <a:cubicBezTo>
                    <a:pt x="656" y="92"/>
                    <a:pt x="656" y="92"/>
                    <a:pt x="656" y="91"/>
                  </a:cubicBezTo>
                  <a:close/>
                  <a:moveTo>
                    <a:pt x="656" y="136"/>
                  </a:moveTo>
                  <a:cubicBezTo>
                    <a:pt x="660" y="136"/>
                    <a:pt x="664" y="136"/>
                    <a:pt x="669" y="136"/>
                  </a:cubicBezTo>
                  <a:cubicBezTo>
                    <a:pt x="669" y="137"/>
                    <a:pt x="669" y="138"/>
                    <a:pt x="669" y="139"/>
                  </a:cubicBezTo>
                  <a:cubicBezTo>
                    <a:pt x="664" y="139"/>
                    <a:pt x="660" y="139"/>
                    <a:pt x="656" y="139"/>
                  </a:cubicBezTo>
                  <a:cubicBezTo>
                    <a:pt x="656" y="138"/>
                    <a:pt x="656" y="137"/>
                    <a:pt x="656" y="136"/>
                  </a:cubicBezTo>
                  <a:close/>
                  <a:moveTo>
                    <a:pt x="656" y="181"/>
                  </a:moveTo>
                  <a:cubicBezTo>
                    <a:pt x="660" y="181"/>
                    <a:pt x="664" y="181"/>
                    <a:pt x="669" y="181"/>
                  </a:cubicBezTo>
                  <a:cubicBezTo>
                    <a:pt x="669" y="182"/>
                    <a:pt x="669" y="183"/>
                    <a:pt x="669" y="184"/>
                  </a:cubicBezTo>
                  <a:cubicBezTo>
                    <a:pt x="664" y="184"/>
                    <a:pt x="660" y="184"/>
                    <a:pt x="656" y="184"/>
                  </a:cubicBezTo>
                  <a:cubicBezTo>
                    <a:pt x="656" y="183"/>
                    <a:pt x="656" y="182"/>
                    <a:pt x="656" y="181"/>
                  </a:cubicBezTo>
                  <a:close/>
                  <a:moveTo>
                    <a:pt x="656" y="227"/>
                  </a:moveTo>
                  <a:cubicBezTo>
                    <a:pt x="660" y="227"/>
                    <a:pt x="664" y="227"/>
                    <a:pt x="669" y="227"/>
                  </a:cubicBezTo>
                  <a:cubicBezTo>
                    <a:pt x="669" y="227"/>
                    <a:pt x="669" y="228"/>
                    <a:pt x="669" y="229"/>
                  </a:cubicBezTo>
                  <a:cubicBezTo>
                    <a:pt x="664" y="229"/>
                    <a:pt x="660" y="229"/>
                    <a:pt x="656" y="229"/>
                  </a:cubicBezTo>
                  <a:cubicBezTo>
                    <a:pt x="656" y="228"/>
                    <a:pt x="656" y="227"/>
                    <a:pt x="656" y="227"/>
                  </a:cubicBezTo>
                  <a:close/>
                  <a:moveTo>
                    <a:pt x="656" y="272"/>
                  </a:moveTo>
                  <a:cubicBezTo>
                    <a:pt x="660" y="272"/>
                    <a:pt x="664" y="272"/>
                    <a:pt x="669" y="272"/>
                  </a:cubicBezTo>
                  <a:cubicBezTo>
                    <a:pt x="669" y="273"/>
                    <a:pt x="669" y="274"/>
                    <a:pt x="669" y="274"/>
                  </a:cubicBezTo>
                  <a:cubicBezTo>
                    <a:pt x="664" y="274"/>
                    <a:pt x="660" y="274"/>
                    <a:pt x="656" y="274"/>
                  </a:cubicBezTo>
                  <a:cubicBezTo>
                    <a:pt x="656" y="274"/>
                    <a:pt x="656" y="273"/>
                    <a:pt x="656" y="272"/>
                  </a:cubicBezTo>
                  <a:close/>
                  <a:moveTo>
                    <a:pt x="656" y="317"/>
                  </a:moveTo>
                  <a:cubicBezTo>
                    <a:pt x="660" y="317"/>
                    <a:pt x="664" y="317"/>
                    <a:pt x="669" y="317"/>
                  </a:cubicBezTo>
                  <a:cubicBezTo>
                    <a:pt x="669" y="318"/>
                    <a:pt x="669" y="319"/>
                    <a:pt x="669" y="320"/>
                  </a:cubicBezTo>
                  <a:cubicBezTo>
                    <a:pt x="664" y="320"/>
                    <a:pt x="660" y="320"/>
                    <a:pt x="656" y="320"/>
                  </a:cubicBezTo>
                  <a:cubicBezTo>
                    <a:pt x="656" y="319"/>
                    <a:pt x="656" y="318"/>
                    <a:pt x="656" y="317"/>
                  </a:cubicBezTo>
                  <a:close/>
                  <a:moveTo>
                    <a:pt x="656" y="365"/>
                  </a:moveTo>
                  <a:cubicBezTo>
                    <a:pt x="656" y="364"/>
                    <a:pt x="656" y="363"/>
                    <a:pt x="656" y="362"/>
                  </a:cubicBezTo>
                  <a:cubicBezTo>
                    <a:pt x="660" y="362"/>
                    <a:pt x="664" y="362"/>
                    <a:pt x="669" y="362"/>
                  </a:cubicBezTo>
                  <a:cubicBezTo>
                    <a:pt x="669" y="363"/>
                    <a:pt x="669" y="364"/>
                    <a:pt x="669" y="365"/>
                  </a:cubicBezTo>
                  <a:cubicBezTo>
                    <a:pt x="664" y="365"/>
                    <a:pt x="660" y="365"/>
                    <a:pt x="656" y="365"/>
                  </a:cubicBezTo>
                  <a:close/>
                  <a:moveTo>
                    <a:pt x="656" y="408"/>
                  </a:moveTo>
                  <a:cubicBezTo>
                    <a:pt x="660" y="408"/>
                    <a:pt x="664" y="408"/>
                    <a:pt x="669" y="408"/>
                  </a:cubicBezTo>
                  <a:cubicBezTo>
                    <a:pt x="669" y="409"/>
                    <a:pt x="669" y="409"/>
                    <a:pt x="669" y="410"/>
                  </a:cubicBezTo>
                  <a:cubicBezTo>
                    <a:pt x="664" y="410"/>
                    <a:pt x="660" y="410"/>
                    <a:pt x="656" y="410"/>
                  </a:cubicBezTo>
                  <a:cubicBezTo>
                    <a:pt x="656" y="409"/>
                    <a:pt x="656" y="409"/>
                    <a:pt x="656" y="408"/>
                  </a:cubicBezTo>
                  <a:close/>
                  <a:moveTo>
                    <a:pt x="656" y="453"/>
                  </a:moveTo>
                  <a:cubicBezTo>
                    <a:pt x="660" y="453"/>
                    <a:pt x="664" y="453"/>
                    <a:pt x="669" y="453"/>
                  </a:cubicBezTo>
                  <a:cubicBezTo>
                    <a:pt x="669" y="454"/>
                    <a:pt x="669" y="455"/>
                    <a:pt x="669" y="456"/>
                  </a:cubicBezTo>
                  <a:cubicBezTo>
                    <a:pt x="664" y="456"/>
                    <a:pt x="660" y="456"/>
                    <a:pt x="656" y="456"/>
                  </a:cubicBezTo>
                  <a:cubicBezTo>
                    <a:pt x="656" y="455"/>
                    <a:pt x="656" y="454"/>
                    <a:pt x="656" y="453"/>
                  </a:cubicBezTo>
                  <a:close/>
                  <a:moveTo>
                    <a:pt x="674" y="0"/>
                  </a:moveTo>
                  <a:cubicBezTo>
                    <a:pt x="678" y="0"/>
                    <a:pt x="683" y="0"/>
                    <a:pt x="687" y="0"/>
                  </a:cubicBezTo>
                  <a:cubicBezTo>
                    <a:pt x="687" y="1"/>
                    <a:pt x="687" y="2"/>
                    <a:pt x="687" y="3"/>
                  </a:cubicBezTo>
                  <a:cubicBezTo>
                    <a:pt x="683" y="3"/>
                    <a:pt x="678" y="3"/>
                    <a:pt x="674" y="3"/>
                  </a:cubicBezTo>
                  <a:cubicBezTo>
                    <a:pt x="674" y="2"/>
                    <a:pt x="674" y="1"/>
                    <a:pt x="674" y="0"/>
                  </a:cubicBezTo>
                  <a:close/>
                  <a:moveTo>
                    <a:pt x="674" y="45"/>
                  </a:moveTo>
                  <a:cubicBezTo>
                    <a:pt x="678" y="45"/>
                    <a:pt x="683" y="45"/>
                    <a:pt x="687" y="45"/>
                  </a:cubicBezTo>
                  <a:cubicBezTo>
                    <a:pt x="687" y="46"/>
                    <a:pt x="687" y="47"/>
                    <a:pt x="687" y="48"/>
                  </a:cubicBezTo>
                  <a:cubicBezTo>
                    <a:pt x="683" y="48"/>
                    <a:pt x="678" y="48"/>
                    <a:pt x="674" y="48"/>
                  </a:cubicBezTo>
                  <a:cubicBezTo>
                    <a:pt x="674" y="47"/>
                    <a:pt x="674" y="46"/>
                    <a:pt x="674" y="45"/>
                  </a:cubicBezTo>
                  <a:close/>
                  <a:moveTo>
                    <a:pt x="674" y="91"/>
                  </a:moveTo>
                  <a:cubicBezTo>
                    <a:pt x="678" y="91"/>
                    <a:pt x="683" y="91"/>
                    <a:pt x="687" y="91"/>
                  </a:cubicBezTo>
                  <a:cubicBezTo>
                    <a:pt x="687" y="92"/>
                    <a:pt x="687" y="92"/>
                    <a:pt x="687" y="93"/>
                  </a:cubicBezTo>
                  <a:cubicBezTo>
                    <a:pt x="683" y="93"/>
                    <a:pt x="678" y="93"/>
                    <a:pt x="674" y="93"/>
                  </a:cubicBezTo>
                  <a:cubicBezTo>
                    <a:pt x="674" y="92"/>
                    <a:pt x="674" y="92"/>
                    <a:pt x="674" y="91"/>
                  </a:cubicBezTo>
                  <a:close/>
                  <a:moveTo>
                    <a:pt x="674" y="136"/>
                  </a:moveTo>
                  <a:cubicBezTo>
                    <a:pt x="678" y="136"/>
                    <a:pt x="683" y="136"/>
                    <a:pt x="687" y="136"/>
                  </a:cubicBezTo>
                  <a:cubicBezTo>
                    <a:pt x="687" y="137"/>
                    <a:pt x="687" y="138"/>
                    <a:pt x="687" y="139"/>
                  </a:cubicBezTo>
                  <a:cubicBezTo>
                    <a:pt x="683" y="139"/>
                    <a:pt x="678" y="139"/>
                    <a:pt x="674" y="139"/>
                  </a:cubicBezTo>
                  <a:cubicBezTo>
                    <a:pt x="674" y="138"/>
                    <a:pt x="674" y="137"/>
                    <a:pt x="674" y="136"/>
                  </a:cubicBezTo>
                  <a:close/>
                  <a:moveTo>
                    <a:pt x="674" y="181"/>
                  </a:moveTo>
                  <a:cubicBezTo>
                    <a:pt x="678" y="181"/>
                    <a:pt x="683" y="181"/>
                    <a:pt x="687" y="181"/>
                  </a:cubicBezTo>
                  <a:cubicBezTo>
                    <a:pt x="687" y="182"/>
                    <a:pt x="687" y="183"/>
                    <a:pt x="687" y="184"/>
                  </a:cubicBezTo>
                  <a:cubicBezTo>
                    <a:pt x="683" y="184"/>
                    <a:pt x="678" y="184"/>
                    <a:pt x="674" y="184"/>
                  </a:cubicBezTo>
                  <a:cubicBezTo>
                    <a:pt x="674" y="183"/>
                    <a:pt x="674" y="182"/>
                    <a:pt x="674" y="181"/>
                  </a:cubicBezTo>
                  <a:close/>
                  <a:moveTo>
                    <a:pt x="674" y="227"/>
                  </a:moveTo>
                  <a:cubicBezTo>
                    <a:pt x="678" y="227"/>
                    <a:pt x="683" y="227"/>
                    <a:pt x="687" y="227"/>
                  </a:cubicBezTo>
                  <a:cubicBezTo>
                    <a:pt x="687" y="227"/>
                    <a:pt x="687" y="228"/>
                    <a:pt x="687" y="229"/>
                  </a:cubicBezTo>
                  <a:cubicBezTo>
                    <a:pt x="683" y="229"/>
                    <a:pt x="678" y="229"/>
                    <a:pt x="674" y="229"/>
                  </a:cubicBezTo>
                  <a:cubicBezTo>
                    <a:pt x="674" y="228"/>
                    <a:pt x="674" y="227"/>
                    <a:pt x="674" y="227"/>
                  </a:cubicBezTo>
                  <a:close/>
                  <a:moveTo>
                    <a:pt x="674" y="272"/>
                  </a:moveTo>
                  <a:cubicBezTo>
                    <a:pt x="678" y="272"/>
                    <a:pt x="683" y="272"/>
                    <a:pt x="687" y="272"/>
                  </a:cubicBezTo>
                  <a:cubicBezTo>
                    <a:pt x="687" y="273"/>
                    <a:pt x="687" y="274"/>
                    <a:pt x="687" y="274"/>
                  </a:cubicBezTo>
                  <a:cubicBezTo>
                    <a:pt x="683" y="274"/>
                    <a:pt x="678" y="274"/>
                    <a:pt x="674" y="274"/>
                  </a:cubicBezTo>
                  <a:cubicBezTo>
                    <a:pt x="674" y="274"/>
                    <a:pt x="674" y="273"/>
                    <a:pt x="674" y="272"/>
                  </a:cubicBezTo>
                  <a:close/>
                  <a:moveTo>
                    <a:pt x="674" y="317"/>
                  </a:moveTo>
                  <a:cubicBezTo>
                    <a:pt x="678" y="317"/>
                    <a:pt x="683" y="317"/>
                    <a:pt x="687" y="317"/>
                  </a:cubicBezTo>
                  <a:cubicBezTo>
                    <a:pt x="687" y="318"/>
                    <a:pt x="687" y="319"/>
                    <a:pt x="687" y="320"/>
                  </a:cubicBezTo>
                  <a:cubicBezTo>
                    <a:pt x="683" y="320"/>
                    <a:pt x="678" y="320"/>
                    <a:pt x="674" y="320"/>
                  </a:cubicBezTo>
                  <a:cubicBezTo>
                    <a:pt x="674" y="319"/>
                    <a:pt x="674" y="318"/>
                    <a:pt x="674" y="317"/>
                  </a:cubicBezTo>
                  <a:close/>
                  <a:moveTo>
                    <a:pt x="674" y="365"/>
                  </a:moveTo>
                  <a:cubicBezTo>
                    <a:pt x="674" y="364"/>
                    <a:pt x="674" y="363"/>
                    <a:pt x="674" y="362"/>
                  </a:cubicBezTo>
                  <a:cubicBezTo>
                    <a:pt x="678" y="362"/>
                    <a:pt x="683" y="362"/>
                    <a:pt x="687" y="362"/>
                  </a:cubicBezTo>
                  <a:cubicBezTo>
                    <a:pt x="687" y="363"/>
                    <a:pt x="687" y="364"/>
                    <a:pt x="687" y="365"/>
                  </a:cubicBezTo>
                  <a:cubicBezTo>
                    <a:pt x="683" y="365"/>
                    <a:pt x="678" y="365"/>
                    <a:pt x="674" y="365"/>
                  </a:cubicBezTo>
                  <a:close/>
                  <a:moveTo>
                    <a:pt x="674" y="408"/>
                  </a:moveTo>
                  <a:cubicBezTo>
                    <a:pt x="678" y="408"/>
                    <a:pt x="683" y="408"/>
                    <a:pt x="687" y="408"/>
                  </a:cubicBezTo>
                  <a:cubicBezTo>
                    <a:pt x="687" y="409"/>
                    <a:pt x="687" y="409"/>
                    <a:pt x="687" y="410"/>
                  </a:cubicBezTo>
                  <a:cubicBezTo>
                    <a:pt x="683" y="410"/>
                    <a:pt x="678" y="410"/>
                    <a:pt x="674" y="410"/>
                  </a:cubicBezTo>
                  <a:cubicBezTo>
                    <a:pt x="674" y="409"/>
                    <a:pt x="674" y="409"/>
                    <a:pt x="674" y="408"/>
                  </a:cubicBezTo>
                  <a:close/>
                  <a:moveTo>
                    <a:pt x="674" y="453"/>
                  </a:moveTo>
                  <a:cubicBezTo>
                    <a:pt x="678" y="453"/>
                    <a:pt x="683" y="453"/>
                    <a:pt x="687" y="453"/>
                  </a:cubicBezTo>
                  <a:cubicBezTo>
                    <a:pt x="687" y="454"/>
                    <a:pt x="687" y="455"/>
                    <a:pt x="687" y="456"/>
                  </a:cubicBezTo>
                  <a:cubicBezTo>
                    <a:pt x="683" y="456"/>
                    <a:pt x="678" y="456"/>
                    <a:pt x="674" y="456"/>
                  </a:cubicBezTo>
                  <a:cubicBezTo>
                    <a:pt x="674" y="455"/>
                    <a:pt x="674" y="454"/>
                    <a:pt x="674" y="453"/>
                  </a:cubicBezTo>
                  <a:close/>
                  <a:moveTo>
                    <a:pt x="692" y="0"/>
                  </a:moveTo>
                  <a:cubicBezTo>
                    <a:pt x="697" y="0"/>
                    <a:pt x="701" y="0"/>
                    <a:pt x="705" y="0"/>
                  </a:cubicBezTo>
                  <a:cubicBezTo>
                    <a:pt x="705" y="1"/>
                    <a:pt x="705" y="2"/>
                    <a:pt x="705" y="3"/>
                  </a:cubicBezTo>
                  <a:cubicBezTo>
                    <a:pt x="701" y="3"/>
                    <a:pt x="697" y="3"/>
                    <a:pt x="692" y="3"/>
                  </a:cubicBezTo>
                  <a:cubicBezTo>
                    <a:pt x="692" y="2"/>
                    <a:pt x="692" y="1"/>
                    <a:pt x="692" y="0"/>
                  </a:cubicBezTo>
                  <a:close/>
                  <a:moveTo>
                    <a:pt x="692" y="45"/>
                  </a:moveTo>
                  <a:cubicBezTo>
                    <a:pt x="697" y="45"/>
                    <a:pt x="701" y="45"/>
                    <a:pt x="705" y="45"/>
                  </a:cubicBezTo>
                  <a:cubicBezTo>
                    <a:pt x="705" y="46"/>
                    <a:pt x="705" y="47"/>
                    <a:pt x="705" y="48"/>
                  </a:cubicBezTo>
                  <a:cubicBezTo>
                    <a:pt x="701" y="48"/>
                    <a:pt x="697" y="48"/>
                    <a:pt x="692" y="48"/>
                  </a:cubicBezTo>
                  <a:cubicBezTo>
                    <a:pt x="692" y="47"/>
                    <a:pt x="692" y="46"/>
                    <a:pt x="692" y="45"/>
                  </a:cubicBezTo>
                  <a:close/>
                  <a:moveTo>
                    <a:pt x="692" y="91"/>
                  </a:moveTo>
                  <a:cubicBezTo>
                    <a:pt x="697" y="91"/>
                    <a:pt x="701" y="91"/>
                    <a:pt x="705" y="91"/>
                  </a:cubicBezTo>
                  <a:cubicBezTo>
                    <a:pt x="705" y="92"/>
                    <a:pt x="705" y="92"/>
                    <a:pt x="705" y="93"/>
                  </a:cubicBezTo>
                  <a:cubicBezTo>
                    <a:pt x="701" y="93"/>
                    <a:pt x="697" y="93"/>
                    <a:pt x="692" y="93"/>
                  </a:cubicBezTo>
                  <a:cubicBezTo>
                    <a:pt x="692" y="92"/>
                    <a:pt x="692" y="92"/>
                    <a:pt x="692" y="91"/>
                  </a:cubicBezTo>
                  <a:close/>
                  <a:moveTo>
                    <a:pt x="692" y="136"/>
                  </a:moveTo>
                  <a:cubicBezTo>
                    <a:pt x="697" y="136"/>
                    <a:pt x="701" y="136"/>
                    <a:pt x="705" y="136"/>
                  </a:cubicBezTo>
                  <a:cubicBezTo>
                    <a:pt x="705" y="137"/>
                    <a:pt x="705" y="138"/>
                    <a:pt x="705" y="139"/>
                  </a:cubicBezTo>
                  <a:cubicBezTo>
                    <a:pt x="701" y="139"/>
                    <a:pt x="697" y="139"/>
                    <a:pt x="692" y="139"/>
                  </a:cubicBezTo>
                  <a:cubicBezTo>
                    <a:pt x="692" y="138"/>
                    <a:pt x="692" y="137"/>
                    <a:pt x="692" y="136"/>
                  </a:cubicBezTo>
                  <a:close/>
                  <a:moveTo>
                    <a:pt x="692" y="181"/>
                  </a:moveTo>
                  <a:cubicBezTo>
                    <a:pt x="697" y="181"/>
                    <a:pt x="701" y="181"/>
                    <a:pt x="705" y="181"/>
                  </a:cubicBezTo>
                  <a:cubicBezTo>
                    <a:pt x="705" y="182"/>
                    <a:pt x="705" y="183"/>
                    <a:pt x="705" y="184"/>
                  </a:cubicBezTo>
                  <a:cubicBezTo>
                    <a:pt x="701" y="184"/>
                    <a:pt x="697" y="184"/>
                    <a:pt x="692" y="184"/>
                  </a:cubicBezTo>
                  <a:cubicBezTo>
                    <a:pt x="692" y="183"/>
                    <a:pt x="692" y="182"/>
                    <a:pt x="692" y="181"/>
                  </a:cubicBezTo>
                  <a:close/>
                  <a:moveTo>
                    <a:pt x="692" y="227"/>
                  </a:moveTo>
                  <a:cubicBezTo>
                    <a:pt x="697" y="227"/>
                    <a:pt x="701" y="227"/>
                    <a:pt x="705" y="227"/>
                  </a:cubicBezTo>
                  <a:cubicBezTo>
                    <a:pt x="705" y="227"/>
                    <a:pt x="705" y="228"/>
                    <a:pt x="705" y="229"/>
                  </a:cubicBezTo>
                  <a:cubicBezTo>
                    <a:pt x="701" y="229"/>
                    <a:pt x="697" y="229"/>
                    <a:pt x="692" y="229"/>
                  </a:cubicBezTo>
                  <a:cubicBezTo>
                    <a:pt x="692" y="228"/>
                    <a:pt x="692" y="227"/>
                    <a:pt x="692" y="227"/>
                  </a:cubicBezTo>
                  <a:close/>
                  <a:moveTo>
                    <a:pt x="692" y="272"/>
                  </a:moveTo>
                  <a:cubicBezTo>
                    <a:pt x="697" y="272"/>
                    <a:pt x="701" y="272"/>
                    <a:pt x="705" y="272"/>
                  </a:cubicBezTo>
                  <a:cubicBezTo>
                    <a:pt x="705" y="273"/>
                    <a:pt x="705" y="274"/>
                    <a:pt x="705" y="274"/>
                  </a:cubicBezTo>
                  <a:cubicBezTo>
                    <a:pt x="701" y="274"/>
                    <a:pt x="697" y="274"/>
                    <a:pt x="692" y="274"/>
                  </a:cubicBezTo>
                  <a:cubicBezTo>
                    <a:pt x="692" y="274"/>
                    <a:pt x="692" y="273"/>
                    <a:pt x="692" y="272"/>
                  </a:cubicBezTo>
                  <a:close/>
                  <a:moveTo>
                    <a:pt x="692" y="317"/>
                  </a:moveTo>
                  <a:cubicBezTo>
                    <a:pt x="697" y="317"/>
                    <a:pt x="701" y="317"/>
                    <a:pt x="705" y="317"/>
                  </a:cubicBezTo>
                  <a:cubicBezTo>
                    <a:pt x="705" y="318"/>
                    <a:pt x="705" y="319"/>
                    <a:pt x="705" y="320"/>
                  </a:cubicBezTo>
                  <a:cubicBezTo>
                    <a:pt x="701" y="320"/>
                    <a:pt x="697" y="320"/>
                    <a:pt x="692" y="320"/>
                  </a:cubicBezTo>
                  <a:cubicBezTo>
                    <a:pt x="692" y="319"/>
                    <a:pt x="692" y="318"/>
                    <a:pt x="692" y="317"/>
                  </a:cubicBezTo>
                  <a:close/>
                  <a:moveTo>
                    <a:pt x="692" y="365"/>
                  </a:moveTo>
                  <a:cubicBezTo>
                    <a:pt x="692" y="364"/>
                    <a:pt x="692" y="363"/>
                    <a:pt x="692" y="362"/>
                  </a:cubicBezTo>
                  <a:cubicBezTo>
                    <a:pt x="697" y="362"/>
                    <a:pt x="701" y="362"/>
                    <a:pt x="705" y="362"/>
                  </a:cubicBezTo>
                  <a:cubicBezTo>
                    <a:pt x="705" y="363"/>
                    <a:pt x="705" y="364"/>
                    <a:pt x="705" y="365"/>
                  </a:cubicBezTo>
                  <a:cubicBezTo>
                    <a:pt x="701" y="365"/>
                    <a:pt x="697" y="365"/>
                    <a:pt x="692" y="365"/>
                  </a:cubicBezTo>
                  <a:close/>
                  <a:moveTo>
                    <a:pt x="692" y="408"/>
                  </a:moveTo>
                  <a:cubicBezTo>
                    <a:pt x="697" y="408"/>
                    <a:pt x="701" y="408"/>
                    <a:pt x="705" y="408"/>
                  </a:cubicBezTo>
                  <a:cubicBezTo>
                    <a:pt x="705" y="409"/>
                    <a:pt x="705" y="409"/>
                    <a:pt x="705" y="410"/>
                  </a:cubicBezTo>
                  <a:cubicBezTo>
                    <a:pt x="701" y="410"/>
                    <a:pt x="697" y="410"/>
                    <a:pt x="692" y="410"/>
                  </a:cubicBezTo>
                  <a:cubicBezTo>
                    <a:pt x="692" y="409"/>
                    <a:pt x="692" y="409"/>
                    <a:pt x="692" y="408"/>
                  </a:cubicBezTo>
                  <a:close/>
                  <a:moveTo>
                    <a:pt x="692" y="453"/>
                  </a:moveTo>
                  <a:cubicBezTo>
                    <a:pt x="697" y="453"/>
                    <a:pt x="701" y="453"/>
                    <a:pt x="705" y="453"/>
                  </a:cubicBezTo>
                  <a:cubicBezTo>
                    <a:pt x="705" y="454"/>
                    <a:pt x="705" y="455"/>
                    <a:pt x="705" y="456"/>
                  </a:cubicBezTo>
                  <a:cubicBezTo>
                    <a:pt x="701" y="456"/>
                    <a:pt x="697" y="456"/>
                    <a:pt x="692" y="456"/>
                  </a:cubicBezTo>
                  <a:cubicBezTo>
                    <a:pt x="692" y="455"/>
                    <a:pt x="692" y="454"/>
                    <a:pt x="692" y="453"/>
                  </a:cubicBezTo>
                  <a:close/>
                  <a:moveTo>
                    <a:pt x="710" y="0"/>
                  </a:moveTo>
                  <a:cubicBezTo>
                    <a:pt x="715" y="0"/>
                    <a:pt x="719" y="0"/>
                    <a:pt x="723" y="0"/>
                  </a:cubicBezTo>
                  <a:cubicBezTo>
                    <a:pt x="723" y="1"/>
                    <a:pt x="723" y="2"/>
                    <a:pt x="723" y="3"/>
                  </a:cubicBezTo>
                  <a:cubicBezTo>
                    <a:pt x="719" y="3"/>
                    <a:pt x="715" y="3"/>
                    <a:pt x="710" y="3"/>
                  </a:cubicBezTo>
                  <a:cubicBezTo>
                    <a:pt x="710" y="2"/>
                    <a:pt x="710" y="1"/>
                    <a:pt x="710" y="0"/>
                  </a:cubicBezTo>
                  <a:close/>
                  <a:moveTo>
                    <a:pt x="710" y="45"/>
                  </a:moveTo>
                  <a:cubicBezTo>
                    <a:pt x="715" y="45"/>
                    <a:pt x="719" y="45"/>
                    <a:pt x="723" y="45"/>
                  </a:cubicBezTo>
                  <a:cubicBezTo>
                    <a:pt x="723" y="46"/>
                    <a:pt x="723" y="47"/>
                    <a:pt x="723" y="48"/>
                  </a:cubicBezTo>
                  <a:cubicBezTo>
                    <a:pt x="719" y="48"/>
                    <a:pt x="715" y="48"/>
                    <a:pt x="710" y="48"/>
                  </a:cubicBezTo>
                  <a:cubicBezTo>
                    <a:pt x="710" y="47"/>
                    <a:pt x="710" y="46"/>
                    <a:pt x="710" y="45"/>
                  </a:cubicBezTo>
                  <a:close/>
                  <a:moveTo>
                    <a:pt x="710" y="91"/>
                  </a:moveTo>
                  <a:cubicBezTo>
                    <a:pt x="715" y="91"/>
                    <a:pt x="719" y="91"/>
                    <a:pt x="723" y="91"/>
                  </a:cubicBezTo>
                  <a:cubicBezTo>
                    <a:pt x="723" y="92"/>
                    <a:pt x="723" y="92"/>
                    <a:pt x="723" y="93"/>
                  </a:cubicBezTo>
                  <a:cubicBezTo>
                    <a:pt x="719" y="93"/>
                    <a:pt x="715" y="93"/>
                    <a:pt x="710" y="93"/>
                  </a:cubicBezTo>
                  <a:cubicBezTo>
                    <a:pt x="710" y="92"/>
                    <a:pt x="710" y="92"/>
                    <a:pt x="710" y="91"/>
                  </a:cubicBezTo>
                  <a:close/>
                  <a:moveTo>
                    <a:pt x="710" y="136"/>
                  </a:moveTo>
                  <a:cubicBezTo>
                    <a:pt x="715" y="136"/>
                    <a:pt x="719" y="136"/>
                    <a:pt x="723" y="136"/>
                  </a:cubicBezTo>
                  <a:cubicBezTo>
                    <a:pt x="723" y="137"/>
                    <a:pt x="723" y="138"/>
                    <a:pt x="723" y="139"/>
                  </a:cubicBezTo>
                  <a:cubicBezTo>
                    <a:pt x="719" y="139"/>
                    <a:pt x="715" y="139"/>
                    <a:pt x="710" y="139"/>
                  </a:cubicBezTo>
                  <a:cubicBezTo>
                    <a:pt x="710" y="138"/>
                    <a:pt x="710" y="137"/>
                    <a:pt x="710" y="136"/>
                  </a:cubicBezTo>
                  <a:close/>
                  <a:moveTo>
                    <a:pt x="710" y="181"/>
                  </a:moveTo>
                  <a:cubicBezTo>
                    <a:pt x="715" y="181"/>
                    <a:pt x="719" y="181"/>
                    <a:pt x="723" y="181"/>
                  </a:cubicBezTo>
                  <a:cubicBezTo>
                    <a:pt x="723" y="182"/>
                    <a:pt x="723" y="183"/>
                    <a:pt x="723" y="184"/>
                  </a:cubicBezTo>
                  <a:cubicBezTo>
                    <a:pt x="719" y="184"/>
                    <a:pt x="715" y="184"/>
                    <a:pt x="710" y="184"/>
                  </a:cubicBezTo>
                  <a:cubicBezTo>
                    <a:pt x="710" y="183"/>
                    <a:pt x="710" y="182"/>
                    <a:pt x="710" y="181"/>
                  </a:cubicBezTo>
                  <a:close/>
                  <a:moveTo>
                    <a:pt x="710" y="227"/>
                  </a:moveTo>
                  <a:cubicBezTo>
                    <a:pt x="715" y="227"/>
                    <a:pt x="719" y="227"/>
                    <a:pt x="723" y="227"/>
                  </a:cubicBezTo>
                  <a:cubicBezTo>
                    <a:pt x="723" y="227"/>
                    <a:pt x="723" y="228"/>
                    <a:pt x="723" y="229"/>
                  </a:cubicBezTo>
                  <a:cubicBezTo>
                    <a:pt x="719" y="229"/>
                    <a:pt x="715" y="229"/>
                    <a:pt x="710" y="229"/>
                  </a:cubicBezTo>
                  <a:cubicBezTo>
                    <a:pt x="710" y="228"/>
                    <a:pt x="710" y="227"/>
                    <a:pt x="710" y="227"/>
                  </a:cubicBezTo>
                  <a:close/>
                  <a:moveTo>
                    <a:pt x="710" y="272"/>
                  </a:moveTo>
                  <a:cubicBezTo>
                    <a:pt x="715" y="272"/>
                    <a:pt x="719" y="272"/>
                    <a:pt x="723" y="272"/>
                  </a:cubicBezTo>
                  <a:cubicBezTo>
                    <a:pt x="723" y="273"/>
                    <a:pt x="723" y="274"/>
                    <a:pt x="723" y="274"/>
                  </a:cubicBezTo>
                  <a:cubicBezTo>
                    <a:pt x="719" y="274"/>
                    <a:pt x="715" y="274"/>
                    <a:pt x="710" y="274"/>
                  </a:cubicBezTo>
                  <a:cubicBezTo>
                    <a:pt x="710" y="274"/>
                    <a:pt x="710" y="273"/>
                    <a:pt x="710" y="272"/>
                  </a:cubicBezTo>
                  <a:close/>
                  <a:moveTo>
                    <a:pt x="710" y="317"/>
                  </a:moveTo>
                  <a:cubicBezTo>
                    <a:pt x="715" y="317"/>
                    <a:pt x="719" y="317"/>
                    <a:pt x="723" y="317"/>
                  </a:cubicBezTo>
                  <a:cubicBezTo>
                    <a:pt x="723" y="318"/>
                    <a:pt x="723" y="319"/>
                    <a:pt x="723" y="320"/>
                  </a:cubicBezTo>
                  <a:cubicBezTo>
                    <a:pt x="719" y="320"/>
                    <a:pt x="715" y="320"/>
                    <a:pt x="710" y="320"/>
                  </a:cubicBezTo>
                  <a:cubicBezTo>
                    <a:pt x="710" y="319"/>
                    <a:pt x="710" y="318"/>
                    <a:pt x="710" y="317"/>
                  </a:cubicBezTo>
                  <a:close/>
                  <a:moveTo>
                    <a:pt x="710" y="365"/>
                  </a:moveTo>
                  <a:cubicBezTo>
                    <a:pt x="710" y="364"/>
                    <a:pt x="710" y="363"/>
                    <a:pt x="710" y="362"/>
                  </a:cubicBezTo>
                  <a:cubicBezTo>
                    <a:pt x="715" y="362"/>
                    <a:pt x="719" y="362"/>
                    <a:pt x="723" y="362"/>
                  </a:cubicBezTo>
                  <a:cubicBezTo>
                    <a:pt x="723" y="363"/>
                    <a:pt x="723" y="364"/>
                    <a:pt x="723" y="365"/>
                  </a:cubicBezTo>
                  <a:cubicBezTo>
                    <a:pt x="719" y="365"/>
                    <a:pt x="715" y="365"/>
                    <a:pt x="710" y="365"/>
                  </a:cubicBezTo>
                  <a:close/>
                  <a:moveTo>
                    <a:pt x="710" y="408"/>
                  </a:moveTo>
                  <a:cubicBezTo>
                    <a:pt x="715" y="408"/>
                    <a:pt x="719" y="408"/>
                    <a:pt x="723" y="408"/>
                  </a:cubicBezTo>
                  <a:cubicBezTo>
                    <a:pt x="723" y="409"/>
                    <a:pt x="723" y="409"/>
                    <a:pt x="723" y="410"/>
                  </a:cubicBezTo>
                  <a:cubicBezTo>
                    <a:pt x="719" y="410"/>
                    <a:pt x="715" y="410"/>
                    <a:pt x="710" y="410"/>
                  </a:cubicBezTo>
                  <a:cubicBezTo>
                    <a:pt x="710" y="409"/>
                    <a:pt x="710" y="409"/>
                    <a:pt x="710" y="408"/>
                  </a:cubicBezTo>
                  <a:close/>
                  <a:moveTo>
                    <a:pt x="710" y="453"/>
                  </a:moveTo>
                  <a:cubicBezTo>
                    <a:pt x="715" y="453"/>
                    <a:pt x="719" y="453"/>
                    <a:pt x="723" y="453"/>
                  </a:cubicBezTo>
                  <a:cubicBezTo>
                    <a:pt x="723" y="454"/>
                    <a:pt x="723" y="455"/>
                    <a:pt x="723" y="456"/>
                  </a:cubicBezTo>
                  <a:cubicBezTo>
                    <a:pt x="719" y="456"/>
                    <a:pt x="715" y="456"/>
                    <a:pt x="710" y="456"/>
                  </a:cubicBezTo>
                  <a:cubicBezTo>
                    <a:pt x="710" y="455"/>
                    <a:pt x="710" y="454"/>
                    <a:pt x="710" y="453"/>
                  </a:cubicBezTo>
                  <a:close/>
                  <a:moveTo>
                    <a:pt x="729" y="0"/>
                  </a:moveTo>
                  <a:cubicBezTo>
                    <a:pt x="733" y="0"/>
                    <a:pt x="737" y="0"/>
                    <a:pt x="742" y="0"/>
                  </a:cubicBezTo>
                  <a:cubicBezTo>
                    <a:pt x="742" y="1"/>
                    <a:pt x="742" y="2"/>
                    <a:pt x="742" y="3"/>
                  </a:cubicBezTo>
                  <a:cubicBezTo>
                    <a:pt x="737" y="3"/>
                    <a:pt x="733" y="3"/>
                    <a:pt x="729" y="3"/>
                  </a:cubicBezTo>
                  <a:cubicBezTo>
                    <a:pt x="729" y="2"/>
                    <a:pt x="729" y="1"/>
                    <a:pt x="729" y="0"/>
                  </a:cubicBezTo>
                  <a:close/>
                  <a:moveTo>
                    <a:pt x="729" y="45"/>
                  </a:moveTo>
                  <a:cubicBezTo>
                    <a:pt x="733" y="45"/>
                    <a:pt x="737" y="45"/>
                    <a:pt x="742" y="45"/>
                  </a:cubicBezTo>
                  <a:cubicBezTo>
                    <a:pt x="742" y="46"/>
                    <a:pt x="742" y="47"/>
                    <a:pt x="742" y="48"/>
                  </a:cubicBezTo>
                  <a:cubicBezTo>
                    <a:pt x="737" y="48"/>
                    <a:pt x="733" y="48"/>
                    <a:pt x="729" y="48"/>
                  </a:cubicBezTo>
                  <a:cubicBezTo>
                    <a:pt x="729" y="47"/>
                    <a:pt x="729" y="46"/>
                    <a:pt x="729" y="45"/>
                  </a:cubicBezTo>
                  <a:close/>
                  <a:moveTo>
                    <a:pt x="729" y="91"/>
                  </a:moveTo>
                  <a:cubicBezTo>
                    <a:pt x="733" y="91"/>
                    <a:pt x="737" y="91"/>
                    <a:pt x="742" y="91"/>
                  </a:cubicBezTo>
                  <a:cubicBezTo>
                    <a:pt x="742" y="92"/>
                    <a:pt x="742" y="92"/>
                    <a:pt x="742" y="93"/>
                  </a:cubicBezTo>
                  <a:cubicBezTo>
                    <a:pt x="737" y="93"/>
                    <a:pt x="733" y="93"/>
                    <a:pt x="729" y="93"/>
                  </a:cubicBezTo>
                  <a:cubicBezTo>
                    <a:pt x="729" y="92"/>
                    <a:pt x="729" y="92"/>
                    <a:pt x="729" y="91"/>
                  </a:cubicBezTo>
                  <a:close/>
                  <a:moveTo>
                    <a:pt x="729" y="136"/>
                  </a:moveTo>
                  <a:cubicBezTo>
                    <a:pt x="733" y="136"/>
                    <a:pt x="737" y="136"/>
                    <a:pt x="742" y="136"/>
                  </a:cubicBezTo>
                  <a:cubicBezTo>
                    <a:pt x="742" y="137"/>
                    <a:pt x="742" y="138"/>
                    <a:pt x="742" y="139"/>
                  </a:cubicBezTo>
                  <a:cubicBezTo>
                    <a:pt x="737" y="139"/>
                    <a:pt x="733" y="139"/>
                    <a:pt x="729" y="139"/>
                  </a:cubicBezTo>
                  <a:cubicBezTo>
                    <a:pt x="729" y="138"/>
                    <a:pt x="729" y="137"/>
                    <a:pt x="729" y="136"/>
                  </a:cubicBezTo>
                  <a:close/>
                  <a:moveTo>
                    <a:pt x="729" y="181"/>
                  </a:moveTo>
                  <a:cubicBezTo>
                    <a:pt x="733" y="181"/>
                    <a:pt x="737" y="181"/>
                    <a:pt x="742" y="181"/>
                  </a:cubicBezTo>
                  <a:cubicBezTo>
                    <a:pt x="742" y="182"/>
                    <a:pt x="742" y="183"/>
                    <a:pt x="742" y="184"/>
                  </a:cubicBezTo>
                  <a:cubicBezTo>
                    <a:pt x="737" y="184"/>
                    <a:pt x="733" y="184"/>
                    <a:pt x="729" y="184"/>
                  </a:cubicBezTo>
                  <a:cubicBezTo>
                    <a:pt x="729" y="183"/>
                    <a:pt x="729" y="182"/>
                    <a:pt x="729" y="181"/>
                  </a:cubicBezTo>
                  <a:close/>
                  <a:moveTo>
                    <a:pt x="729" y="227"/>
                  </a:moveTo>
                  <a:cubicBezTo>
                    <a:pt x="733" y="227"/>
                    <a:pt x="737" y="227"/>
                    <a:pt x="742" y="227"/>
                  </a:cubicBezTo>
                  <a:cubicBezTo>
                    <a:pt x="742" y="227"/>
                    <a:pt x="742" y="228"/>
                    <a:pt x="742" y="229"/>
                  </a:cubicBezTo>
                  <a:cubicBezTo>
                    <a:pt x="737" y="229"/>
                    <a:pt x="733" y="229"/>
                    <a:pt x="729" y="229"/>
                  </a:cubicBezTo>
                  <a:cubicBezTo>
                    <a:pt x="729" y="228"/>
                    <a:pt x="729" y="227"/>
                    <a:pt x="729" y="227"/>
                  </a:cubicBezTo>
                  <a:close/>
                  <a:moveTo>
                    <a:pt x="729" y="272"/>
                  </a:moveTo>
                  <a:cubicBezTo>
                    <a:pt x="733" y="272"/>
                    <a:pt x="737" y="272"/>
                    <a:pt x="742" y="272"/>
                  </a:cubicBezTo>
                  <a:cubicBezTo>
                    <a:pt x="742" y="273"/>
                    <a:pt x="742" y="274"/>
                    <a:pt x="742" y="274"/>
                  </a:cubicBezTo>
                  <a:cubicBezTo>
                    <a:pt x="737" y="274"/>
                    <a:pt x="733" y="274"/>
                    <a:pt x="729" y="274"/>
                  </a:cubicBezTo>
                  <a:cubicBezTo>
                    <a:pt x="729" y="274"/>
                    <a:pt x="729" y="273"/>
                    <a:pt x="729" y="272"/>
                  </a:cubicBezTo>
                  <a:close/>
                  <a:moveTo>
                    <a:pt x="729" y="317"/>
                  </a:moveTo>
                  <a:cubicBezTo>
                    <a:pt x="733" y="317"/>
                    <a:pt x="737" y="317"/>
                    <a:pt x="742" y="317"/>
                  </a:cubicBezTo>
                  <a:cubicBezTo>
                    <a:pt x="742" y="318"/>
                    <a:pt x="742" y="319"/>
                    <a:pt x="742" y="320"/>
                  </a:cubicBezTo>
                  <a:cubicBezTo>
                    <a:pt x="737" y="320"/>
                    <a:pt x="733" y="320"/>
                    <a:pt x="729" y="320"/>
                  </a:cubicBezTo>
                  <a:cubicBezTo>
                    <a:pt x="729" y="319"/>
                    <a:pt x="729" y="318"/>
                    <a:pt x="729" y="317"/>
                  </a:cubicBezTo>
                  <a:close/>
                  <a:moveTo>
                    <a:pt x="729" y="365"/>
                  </a:moveTo>
                  <a:cubicBezTo>
                    <a:pt x="729" y="364"/>
                    <a:pt x="729" y="363"/>
                    <a:pt x="729" y="362"/>
                  </a:cubicBezTo>
                  <a:cubicBezTo>
                    <a:pt x="733" y="362"/>
                    <a:pt x="737" y="362"/>
                    <a:pt x="742" y="362"/>
                  </a:cubicBezTo>
                  <a:cubicBezTo>
                    <a:pt x="742" y="363"/>
                    <a:pt x="742" y="364"/>
                    <a:pt x="742" y="365"/>
                  </a:cubicBezTo>
                  <a:cubicBezTo>
                    <a:pt x="737" y="365"/>
                    <a:pt x="733" y="365"/>
                    <a:pt x="729" y="365"/>
                  </a:cubicBezTo>
                  <a:close/>
                  <a:moveTo>
                    <a:pt x="729" y="408"/>
                  </a:moveTo>
                  <a:cubicBezTo>
                    <a:pt x="733" y="408"/>
                    <a:pt x="737" y="408"/>
                    <a:pt x="742" y="408"/>
                  </a:cubicBezTo>
                  <a:cubicBezTo>
                    <a:pt x="742" y="409"/>
                    <a:pt x="742" y="409"/>
                    <a:pt x="742" y="410"/>
                  </a:cubicBezTo>
                  <a:cubicBezTo>
                    <a:pt x="737" y="410"/>
                    <a:pt x="733" y="410"/>
                    <a:pt x="729" y="410"/>
                  </a:cubicBezTo>
                  <a:cubicBezTo>
                    <a:pt x="729" y="409"/>
                    <a:pt x="729" y="409"/>
                    <a:pt x="729" y="408"/>
                  </a:cubicBezTo>
                  <a:close/>
                  <a:moveTo>
                    <a:pt x="729" y="453"/>
                  </a:moveTo>
                  <a:cubicBezTo>
                    <a:pt x="733" y="453"/>
                    <a:pt x="737" y="453"/>
                    <a:pt x="742" y="453"/>
                  </a:cubicBezTo>
                  <a:cubicBezTo>
                    <a:pt x="742" y="454"/>
                    <a:pt x="742" y="455"/>
                    <a:pt x="742" y="456"/>
                  </a:cubicBezTo>
                  <a:cubicBezTo>
                    <a:pt x="737" y="456"/>
                    <a:pt x="733" y="456"/>
                    <a:pt x="729" y="456"/>
                  </a:cubicBezTo>
                  <a:cubicBezTo>
                    <a:pt x="729" y="455"/>
                    <a:pt x="729" y="454"/>
                    <a:pt x="729" y="453"/>
                  </a:cubicBezTo>
                  <a:close/>
                  <a:moveTo>
                    <a:pt x="747" y="0"/>
                  </a:moveTo>
                  <a:cubicBezTo>
                    <a:pt x="751" y="0"/>
                    <a:pt x="756" y="0"/>
                    <a:pt x="760" y="0"/>
                  </a:cubicBezTo>
                  <a:cubicBezTo>
                    <a:pt x="760" y="1"/>
                    <a:pt x="760" y="2"/>
                    <a:pt x="760" y="3"/>
                  </a:cubicBezTo>
                  <a:cubicBezTo>
                    <a:pt x="756" y="3"/>
                    <a:pt x="751" y="3"/>
                    <a:pt x="747" y="3"/>
                  </a:cubicBezTo>
                  <a:cubicBezTo>
                    <a:pt x="747" y="2"/>
                    <a:pt x="747" y="1"/>
                    <a:pt x="747" y="0"/>
                  </a:cubicBezTo>
                  <a:close/>
                  <a:moveTo>
                    <a:pt x="747" y="45"/>
                  </a:moveTo>
                  <a:cubicBezTo>
                    <a:pt x="751" y="45"/>
                    <a:pt x="756" y="45"/>
                    <a:pt x="760" y="45"/>
                  </a:cubicBezTo>
                  <a:cubicBezTo>
                    <a:pt x="760" y="46"/>
                    <a:pt x="760" y="47"/>
                    <a:pt x="760" y="48"/>
                  </a:cubicBezTo>
                  <a:cubicBezTo>
                    <a:pt x="756" y="48"/>
                    <a:pt x="751" y="48"/>
                    <a:pt x="747" y="48"/>
                  </a:cubicBezTo>
                  <a:cubicBezTo>
                    <a:pt x="747" y="47"/>
                    <a:pt x="747" y="46"/>
                    <a:pt x="747" y="45"/>
                  </a:cubicBezTo>
                  <a:close/>
                  <a:moveTo>
                    <a:pt x="747" y="91"/>
                  </a:moveTo>
                  <a:cubicBezTo>
                    <a:pt x="751" y="91"/>
                    <a:pt x="756" y="91"/>
                    <a:pt x="760" y="91"/>
                  </a:cubicBezTo>
                  <a:cubicBezTo>
                    <a:pt x="760" y="92"/>
                    <a:pt x="760" y="92"/>
                    <a:pt x="760" y="93"/>
                  </a:cubicBezTo>
                  <a:cubicBezTo>
                    <a:pt x="756" y="93"/>
                    <a:pt x="751" y="93"/>
                    <a:pt x="747" y="93"/>
                  </a:cubicBezTo>
                  <a:cubicBezTo>
                    <a:pt x="747" y="92"/>
                    <a:pt x="747" y="92"/>
                    <a:pt x="747" y="91"/>
                  </a:cubicBezTo>
                  <a:close/>
                  <a:moveTo>
                    <a:pt x="747" y="136"/>
                  </a:moveTo>
                  <a:cubicBezTo>
                    <a:pt x="751" y="136"/>
                    <a:pt x="756" y="136"/>
                    <a:pt x="760" y="136"/>
                  </a:cubicBezTo>
                  <a:cubicBezTo>
                    <a:pt x="760" y="137"/>
                    <a:pt x="760" y="138"/>
                    <a:pt x="760" y="139"/>
                  </a:cubicBezTo>
                  <a:cubicBezTo>
                    <a:pt x="756" y="139"/>
                    <a:pt x="751" y="139"/>
                    <a:pt x="747" y="139"/>
                  </a:cubicBezTo>
                  <a:cubicBezTo>
                    <a:pt x="747" y="138"/>
                    <a:pt x="747" y="137"/>
                    <a:pt x="747" y="136"/>
                  </a:cubicBezTo>
                  <a:close/>
                  <a:moveTo>
                    <a:pt x="747" y="181"/>
                  </a:moveTo>
                  <a:cubicBezTo>
                    <a:pt x="751" y="181"/>
                    <a:pt x="756" y="181"/>
                    <a:pt x="760" y="181"/>
                  </a:cubicBezTo>
                  <a:cubicBezTo>
                    <a:pt x="760" y="182"/>
                    <a:pt x="760" y="183"/>
                    <a:pt x="760" y="184"/>
                  </a:cubicBezTo>
                  <a:cubicBezTo>
                    <a:pt x="756" y="184"/>
                    <a:pt x="751" y="184"/>
                    <a:pt x="747" y="184"/>
                  </a:cubicBezTo>
                  <a:cubicBezTo>
                    <a:pt x="747" y="183"/>
                    <a:pt x="747" y="182"/>
                    <a:pt x="747" y="181"/>
                  </a:cubicBezTo>
                  <a:close/>
                  <a:moveTo>
                    <a:pt x="747" y="227"/>
                  </a:moveTo>
                  <a:cubicBezTo>
                    <a:pt x="751" y="227"/>
                    <a:pt x="756" y="227"/>
                    <a:pt x="760" y="227"/>
                  </a:cubicBezTo>
                  <a:cubicBezTo>
                    <a:pt x="760" y="227"/>
                    <a:pt x="760" y="228"/>
                    <a:pt x="760" y="229"/>
                  </a:cubicBezTo>
                  <a:cubicBezTo>
                    <a:pt x="756" y="229"/>
                    <a:pt x="751" y="229"/>
                    <a:pt x="747" y="229"/>
                  </a:cubicBezTo>
                  <a:cubicBezTo>
                    <a:pt x="747" y="228"/>
                    <a:pt x="747" y="227"/>
                    <a:pt x="747" y="227"/>
                  </a:cubicBezTo>
                  <a:close/>
                  <a:moveTo>
                    <a:pt x="747" y="272"/>
                  </a:moveTo>
                  <a:cubicBezTo>
                    <a:pt x="751" y="272"/>
                    <a:pt x="756" y="272"/>
                    <a:pt x="760" y="272"/>
                  </a:cubicBezTo>
                  <a:cubicBezTo>
                    <a:pt x="760" y="273"/>
                    <a:pt x="760" y="274"/>
                    <a:pt x="760" y="274"/>
                  </a:cubicBezTo>
                  <a:cubicBezTo>
                    <a:pt x="756" y="274"/>
                    <a:pt x="751" y="274"/>
                    <a:pt x="747" y="274"/>
                  </a:cubicBezTo>
                  <a:cubicBezTo>
                    <a:pt x="747" y="274"/>
                    <a:pt x="747" y="273"/>
                    <a:pt x="747" y="272"/>
                  </a:cubicBezTo>
                  <a:close/>
                  <a:moveTo>
                    <a:pt x="747" y="317"/>
                  </a:moveTo>
                  <a:cubicBezTo>
                    <a:pt x="751" y="317"/>
                    <a:pt x="756" y="317"/>
                    <a:pt x="760" y="317"/>
                  </a:cubicBezTo>
                  <a:cubicBezTo>
                    <a:pt x="760" y="318"/>
                    <a:pt x="760" y="319"/>
                    <a:pt x="760" y="320"/>
                  </a:cubicBezTo>
                  <a:cubicBezTo>
                    <a:pt x="756" y="320"/>
                    <a:pt x="751" y="320"/>
                    <a:pt x="747" y="320"/>
                  </a:cubicBezTo>
                  <a:cubicBezTo>
                    <a:pt x="747" y="319"/>
                    <a:pt x="747" y="318"/>
                    <a:pt x="747" y="317"/>
                  </a:cubicBezTo>
                  <a:close/>
                  <a:moveTo>
                    <a:pt x="747" y="365"/>
                  </a:moveTo>
                  <a:cubicBezTo>
                    <a:pt x="747" y="364"/>
                    <a:pt x="747" y="363"/>
                    <a:pt x="747" y="362"/>
                  </a:cubicBezTo>
                  <a:cubicBezTo>
                    <a:pt x="751" y="362"/>
                    <a:pt x="756" y="362"/>
                    <a:pt x="760" y="362"/>
                  </a:cubicBezTo>
                  <a:cubicBezTo>
                    <a:pt x="760" y="363"/>
                    <a:pt x="760" y="364"/>
                    <a:pt x="760" y="365"/>
                  </a:cubicBezTo>
                  <a:cubicBezTo>
                    <a:pt x="756" y="365"/>
                    <a:pt x="751" y="365"/>
                    <a:pt x="747" y="365"/>
                  </a:cubicBezTo>
                  <a:close/>
                  <a:moveTo>
                    <a:pt x="747" y="408"/>
                  </a:moveTo>
                  <a:cubicBezTo>
                    <a:pt x="751" y="408"/>
                    <a:pt x="756" y="408"/>
                    <a:pt x="760" y="408"/>
                  </a:cubicBezTo>
                  <a:cubicBezTo>
                    <a:pt x="760" y="409"/>
                    <a:pt x="760" y="409"/>
                    <a:pt x="760" y="410"/>
                  </a:cubicBezTo>
                  <a:cubicBezTo>
                    <a:pt x="756" y="410"/>
                    <a:pt x="751" y="410"/>
                    <a:pt x="747" y="410"/>
                  </a:cubicBezTo>
                  <a:cubicBezTo>
                    <a:pt x="747" y="409"/>
                    <a:pt x="747" y="409"/>
                    <a:pt x="747" y="408"/>
                  </a:cubicBezTo>
                  <a:close/>
                  <a:moveTo>
                    <a:pt x="747" y="453"/>
                  </a:moveTo>
                  <a:cubicBezTo>
                    <a:pt x="751" y="453"/>
                    <a:pt x="756" y="453"/>
                    <a:pt x="760" y="453"/>
                  </a:cubicBezTo>
                  <a:cubicBezTo>
                    <a:pt x="760" y="454"/>
                    <a:pt x="760" y="455"/>
                    <a:pt x="760" y="456"/>
                  </a:cubicBezTo>
                  <a:cubicBezTo>
                    <a:pt x="756" y="456"/>
                    <a:pt x="751" y="456"/>
                    <a:pt x="747" y="456"/>
                  </a:cubicBezTo>
                  <a:cubicBezTo>
                    <a:pt x="747" y="455"/>
                    <a:pt x="747" y="454"/>
                    <a:pt x="747" y="453"/>
                  </a:cubicBezTo>
                  <a:close/>
                  <a:moveTo>
                    <a:pt x="765" y="0"/>
                  </a:moveTo>
                  <a:cubicBezTo>
                    <a:pt x="769" y="0"/>
                    <a:pt x="774" y="0"/>
                    <a:pt x="778" y="0"/>
                  </a:cubicBezTo>
                  <a:cubicBezTo>
                    <a:pt x="778" y="1"/>
                    <a:pt x="778" y="2"/>
                    <a:pt x="778" y="3"/>
                  </a:cubicBezTo>
                  <a:cubicBezTo>
                    <a:pt x="774" y="3"/>
                    <a:pt x="769" y="3"/>
                    <a:pt x="765" y="3"/>
                  </a:cubicBezTo>
                  <a:cubicBezTo>
                    <a:pt x="765" y="2"/>
                    <a:pt x="765" y="1"/>
                    <a:pt x="765" y="0"/>
                  </a:cubicBezTo>
                  <a:close/>
                  <a:moveTo>
                    <a:pt x="765" y="45"/>
                  </a:moveTo>
                  <a:cubicBezTo>
                    <a:pt x="769" y="45"/>
                    <a:pt x="774" y="45"/>
                    <a:pt x="778" y="45"/>
                  </a:cubicBezTo>
                  <a:cubicBezTo>
                    <a:pt x="778" y="46"/>
                    <a:pt x="778" y="47"/>
                    <a:pt x="778" y="48"/>
                  </a:cubicBezTo>
                  <a:cubicBezTo>
                    <a:pt x="774" y="48"/>
                    <a:pt x="769" y="48"/>
                    <a:pt x="765" y="48"/>
                  </a:cubicBezTo>
                  <a:cubicBezTo>
                    <a:pt x="765" y="47"/>
                    <a:pt x="765" y="46"/>
                    <a:pt x="765" y="45"/>
                  </a:cubicBezTo>
                  <a:close/>
                  <a:moveTo>
                    <a:pt x="765" y="91"/>
                  </a:moveTo>
                  <a:cubicBezTo>
                    <a:pt x="769" y="91"/>
                    <a:pt x="774" y="91"/>
                    <a:pt x="778" y="91"/>
                  </a:cubicBezTo>
                  <a:cubicBezTo>
                    <a:pt x="778" y="92"/>
                    <a:pt x="778" y="92"/>
                    <a:pt x="778" y="93"/>
                  </a:cubicBezTo>
                  <a:cubicBezTo>
                    <a:pt x="774" y="93"/>
                    <a:pt x="769" y="93"/>
                    <a:pt x="765" y="93"/>
                  </a:cubicBezTo>
                  <a:cubicBezTo>
                    <a:pt x="765" y="92"/>
                    <a:pt x="765" y="92"/>
                    <a:pt x="765" y="91"/>
                  </a:cubicBezTo>
                  <a:close/>
                  <a:moveTo>
                    <a:pt x="765" y="136"/>
                  </a:moveTo>
                  <a:cubicBezTo>
                    <a:pt x="769" y="136"/>
                    <a:pt x="774" y="136"/>
                    <a:pt x="778" y="136"/>
                  </a:cubicBezTo>
                  <a:cubicBezTo>
                    <a:pt x="778" y="137"/>
                    <a:pt x="778" y="138"/>
                    <a:pt x="778" y="139"/>
                  </a:cubicBezTo>
                  <a:cubicBezTo>
                    <a:pt x="774" y="139"/>
                    <a:pt x="769" y="139"/>
                    <a:pt x="765" y="139"/>
                  </a:cubicBezTo>
                  <a:cubicBezTo>
                    <a:pt x="765" y="138"/>
                    <a:pt x="765" y="137"/>
                    <a:pt x="765" y="136"/>
                  </a:cubicBezTo>
                  <a:close/>
                  <a:moveTo>
                    <a:pt x="765" y="181"/>
                  </a:moveTo>
                  <a:cubicBezTo>
                    <a:pt x="769" y="181"/>
                    <a:pt x="774" y="181"/>
                    <a:pt x="778" y="181"/>
                  </a:cubicBezTo>
                  <a:cubicBezTo>
                    <a:pt x="778" y="182"/>
                    <a:pt x="778" y="183"/>
                    <a:pt x="778" y="184"/>
                  </a:cubicBezTo>
                  <a:cubicBezTo>
                    <a:pt x="774" y="184"/>
                    <a:pt x="769" y="184"/>
                    <a:pt x="765" y="184"/>
                  </a:cubicBezTo>
                  <a:cubicBezTo>
                    <a:pt x="765" y="183"/>
                    <a:pt x="765" y="182"/>
                    <a:pt x="765" y="181"/>
                  </a:cubicBezTo>
                  <a:close/>
                  <a:moveTo>
                    <a:pt x="765" y="227"/>
                  </a:moveTo>
                  <a:cubicBezTo>
                    <a:pt x="769" y="227"/>
                    <a:pt x="774" y="227"/>
                    <a:pt x="778" y="227"/>
                  </a:cubicBezTo>
                  <a:cubicBezTo>
                    <a:pt x="778" y="227"/>
                    <a:pt x="778" y="228"/>
                    <a:pt x="778" y="229"/>
                  </a:cubicBezTo>
                  <a:cubicBezTo>
                    <a:pt x="774" y="229"/>
                    <a:pt x="769" y="229"/>
                    <a:pt x="765" y="229"/>
                  </a:cubicBezTo>
                  <a:cubicBezTo>
                    <a:pt x="765" y="228"/>
                    <a:pt x="765" y="227"/>
                    <a:pt x="765" y="227"/>
                  </a:cubicBezTo>
                  <a:close/>
                  <a:moveTo>
                    <a:pt x="765" y="272"/>
                  </a:moveTo>
                  <a:cubicBezTo>
                    <a:pt x="769" y="272"/>
                    <a:pt x="774" y="272"/>
                    <a:pt x="778" y="272"/>
                  </a:cubicBezTo>
                  <a:cubicBezTo>
                    <a:pt x="778" y="273"/>
                    <a:pt x="778" y="274"/>
                    <a:pt x="778" y="274"/>
                  </a:cubicBezTo>
                  <a:cubicBezTo>
                    <a:pt x="774" y="274"/>
                    <a:pt x="769" y="274"/>
                    <a:pt x="765" y="274"/>
                  </a:cubicBezTo>
                  <a:cubicBezTo>
                    <a:pt x="765" y="274"/>
                    <a:pt x="765" y="273"/>
                    <a:pt x="765" y="272"/>
                  </a:cubicBezTo>
                  <a:close/>
                  <a:moveTo>
                    <a:pt x="765" y="317"/>
                  </a:moveTo>
                  <a:cubicBezTo>
                    <a:pt x="769" y="317"/>
                    <a:pt x="774" y="317"/>
                    <a:pt x="778" y="317"/>
                  </a:cubicBezTo>
                  <a:cubicBezTo>
                    <a:pt x="778" y="318"/>
                    <a:pt x="778" y="319"/>
                    <a:pt x="778" y="320"/>
                  </a:cubicBezTo>
                  <a:cubicBezTo>
                    <a:pt x="774" y="320"/>
                    <a:pt x="769" y="320"/>
                    <a:pt x="765" y="320"/>
                  </a:cubicBezTo>
                  <a:cubicBezTo>
                    <a:pt x="765" y="319"/>
                    <a:pt x="765" y="318"/>
                    <a:pt x="765" y="317"/>
                  </a:cubicBezTo>
                  <a:close/>
                  <a:moveTo>
                    <a:pt x="765" y="365"/>
                  </a:moveTo>
                  <a:cubicBezTo>
                    <a:pt x="765" y="364"/>
                    <a:pt x="765" y="363"/>
                    <a:pt x="765" y="362"/>
                  </a:cubicBezTo>
                  <a:cubicBezTo>
                    <a:pt x="769" y="362"/>
                    <a:pt x="774" y="362"/>
                    <a:pt x="778" y="362"/>
                  </a:cubicBezTo>
                  <a:cubicBezTo>
                    <a:pt x="778" y="363"/>
                    <a:pt x="778" y="364"/>
                    <a:pt x="778" y="365"/>
                  </a:cubicBezTo>
                  <a:cubicBezTo>
                    <a:pt x="774" y="365"/>
                    <a:pt x="769" y="365"/>
                    <a:pt x="765" y="365"/>
                  </a:cubicBezTo>
                  <a:close/>
                  <a:moveTo>
                    <a:pt x="765" y="408"/>
                  </a:moveTo>
                  <a:cubicBezTo>
                    <a:pt x="769" y="408"/>
                    <a:pt x="774" y="408"/>
                    <a:pt x="778" y="408"/>
                  </a:cubicBezTo>
                  <a:cubicBezTo>
                    <a:pt x="778" y="409"/>
                    <a:pt x="778" y="409"/>
                    <a:pt x="778" y="410"/>
                  </a:cubicBezTo>
                  <a:cubicBezTo>
                    <a:pt x="774" y="410"/>
                    <a:pt x="769" y="410"/>
                    <a:pt x="765" y="410"/>
                  </a:cubicBezTo>
                  <a:cubicBezTo>
                    <a:pt x="765" y="409"/>
                    <a:pt x="765" y="409"/>
                    <a:pt x="765" y="408"/>
                  </a:cubicBezTo>
                  <a:close/>
                  <a:moveTo>
                    <a:pt x="765" y="453"/>
                  </a:moveTo>
                  <a:cubicBezTo>
                    <a:pt x="769" y="453"/>
                    <a:pt x="774" y="453"/>
                    <a:pt x="778" y="453"/>
                  </a:cubicBezTo>
                  <a:cubicBezTo>
                    <a:pt x="778" y="454"/>
                    <a:pt x="778" y="455"/>
                    <a:pt x="778" y="456"/>
                  </a:cubicBezTo>
                  <a:cubicBezTo>
                    <a:pt x="774" y="456"/>
                    <a:pt x="769" y="456"/>
                    <a:pt x="765" y="456"/>
                  </a:cubicBezTo>
                  <a:cubicBezTo>
                    <a:pt x="765" y="455"/>
                    <a:pt x="765" y="454"/>
                    <a:pt x="765" y="453"/>
                  </a:cubicBezTo>
                  <a:close/>
                  <a:moveTo>
                    <a:pt x="783" y="0"/>
                  </a:moveTo>
                  <a:cubicBezTo>
                    <a:pt x="788" y="0"/>
                    <a:pt x="792" y="0"/>
                    <a:pt x="796" y="0"/>
                  </a:cubicBezTo>
                  <a:cubicBezTo>
                    <a:pt x="796" y="1"/>
                    <a:pt x="796" y="2"/>
                    <a:pt x="796" y="3"/>
                  </a:cubicBezTo>
                  <a:cubicBezTo>
                    <a:pt x="792" y="3"/>
                    <a:pt x="788" y="3"/>
                    <a:pt x="783" y="3"/>
                  </a:cubicBezTo>
                  <a:cubicBezTo>
                    <a:pt x="783" y="2"/>
                    <a:pt x="783" y="1"/>
                    <a:pt x="783" y="0"/>
                  </a:cubicBezTo>
                  <a:close/>
                  <a:moveTo>
                    <a:pt x="783" y="45"/>
                  </a:moveTo>
                  <a:cubicBezTo>
                    <a:pt x="788" y="45"/>
                    <a:pt x="792" y="45"/>
                    <a:pt x="796" y="45"/>
                  </a:cubicBezTo>
                  <a:cubicBezTo>
                    <a:pt x="796" y="46"/>
                    <a:pt x="796" y="47"/>
                    <a:pt x="796" y="48"/>
                  </a:cubicBezTo>
                  <a:cubicBezTo>
                    <a:pt x="792" y="48"/>
                    <a:pt x="788" y="48"/>
                    <a:pt x="783" y="48"/>
                  </a:cubicBezTo>
                  <a:cubicBezTo>
                    <a:pt x="783" y="47"/>
                    <a:pt x="783" y="46"/>
                    <a:pt x="783" y="45"/>
                  </a:cubicBezTo>
                  <a:close/>
                  <a:moveTo>
                    <a:pt x="783" y="91"/>
                  </a:moveTo>
                  <a:cubicBezTo>
                    <a:pt x="788" y="91"/>
                    <a:pt x="792" y="91"/>
                    <a:pt x="796" y="91"/>
                  </a:cubicBezTo>
                  <a:cubicBezTo>
                    <a:pt x="796" y="92"/>
                    <a:pt x="796" y="92"/>
                    <a:pt x="796" y="93"/>
                  </a:cubicBezTo>
                  <a:cubicBezTo>
                    <a:pt x="792" y="93"/>
                    <a:pt x="788" y="93"/>
                    <a:pt x="783" y="93"/>
                  </a:cubicBezTo>
                  <a:cubicBezTo>
                    <a:pt x="783" y="92"/>
                    <a:pt x="783" y="92"/>
                    <a:pt x="783" y="91"/>
                  </a:cubicBezTo>
                  <a:close/>
                  <a:moveTo>
                    <a:pt x="783" y="136"/>
                  </a:moveTo>
                  <a:cubicBezTo>
                    <a:pt x="788" y="136"/>
                    <a:pt x="792" y="136"/>
                    <a:pt x="796" y="136"/>
                  </a:cubicBezTo>
                  <a:cubicBezTo>
                    <a:pt x="796" y="137"/>
                    <a:pt x="796" y="138"/>
                    <a:pt x="796" y="139"/>
                  </a:cubicBezTo>
                  <a:cubicBezTo>
                    <a:pt x="792" y="139"/>
                    <a:pt x="788" y="139"/>
                    <a:pt x="783" y="139"/>
                  </a:cubicBezTo>
                  <a:cubicBezTo>
                    <a:pt x="783" y="138"/>
                    <a:pt x="783" y="137"/>
                    <a:pt x="783" y="136"/>
                  </a:cubicBezTo>
                  <a:close/>
                  <a:moveTo>
                    <a:pt x="783" y="181"/>
                  </a:moveTo>
                  <a:cubicBezTo>
                    <a:pt x="788" y="181"/>
                    <a:pt x="792" y="181"/>
                    <a:pt x="796" y="181"/>
                  </a:cubicBezTo>
                  <a:cubicBezTo>
                    <a:pt x="796" y="182"/>
                    <a:pt x="796" y="183"/>
                    <a:pt x="796" y="184"/>
                  </a:cubicBezTo>
                  <a:cubicBezTo>
                    <a:pt x="792" y="184"/>
                    <a:pt x="788" y="184"/>
                    <a:pt x="783" y="184"/>
                  </a:cubicBezTo>
                  <a:cubicBezTo>
                    <a:pt x="783" y="183"/>
                    <a:pt x="783" y="182"/>
                    <a:pt x="783" y="181"/>
                  </a:cubicBezTo>
                  <a:close/>
                  <a:moveTo>
                    <a:pt x="783" y="227"/>
                  </a:moveTo>
                  <a:cubicBezTo>
                    <a:pt x="788" y="227"/>
                    <a:pt x="792" y="227"/>
                    <a:pt x="796" y="227"/>
                  </a:cubicBezTo>
                  <a:cubicBezTo>
                    <a:pt x="796" y="227"/>
                    <a:pt x="796" y="228"/>
                    <a:pt x="796" y="229"/>
                  </a:cubicBezTo>
                  <a:cubicBezTo>
                    <a:pt x="792" y="229"/>
                    <a:pt x="788" y="229"/>
                    <a:pt x="783" y="229"/>
                  </a:cubicBezTo>
                  <a:cubicBezTo>
                    <a:pt x="783" y="228"/>
                    <a:pt x="783" y="227"/>
                    <a:pt x="783" y="227"/>
                  </a:cubicBezTo>
                  <a:close/>
                  <a:moveTo>
                    <a:pt x="783" y="272"/>
                  </a:moveTo>
                  <a:cubicBezTo>
                    <a:pt x="788" y="272"/>
                    <a:pt x="792" y="272"/>
                    <a:pt x="796" y="272"/>
                  </a:cubicBezTo>
                  <a:cubicBezTo>
                    <a:pt x="796" y="273"/>
                    <a:pt x="796" y="274"/>
                    <a:pt x="796" y="274"/>
                  </a:cubicBezTo>
                  <a:cubicBezTo>
                    <a:pt x="792" y="274"/>
                    <a:pt x="788" y="274"/>
                    <a:pt x="783" y="274"/>
                  </a:cubicBezTo>
                  <a:cubicBezTo>
                    <a:pt x="783" y="274"/>
                    <a:pt x="783" y="273"/>
                    <a:pt x="783" y="272"/>
                  </a:cubicBezTo>
                  <a:close/>
                  <a:moveTo>
                    <a:pt x="783" y="317"/>
                  </a:moveTo>
                  <a:cubicBezTo>
                    <a:pt x="788" y="317"/>
                    <a:pt x="792" y="317"/>
                    <a:pt x="796" y="317"/>
                  </a:cubicBezTo>
                  <a:cubicBezTo>
                    <a:pt x="796" y="318"/>
                    <a:pt x="796" y="319"/>
                    <a:pt x="796" y="320"/>
                  </a:cubicBezTo>
                  <a:cubicBezTo>
                    <a:pt x="792" y="320"/>
                    <a:pt x="788" y="320"/>
                    <a:pt x="783" y="320"/>
                  </a:cubicBezTo>
                  <a:cubicBezTo>
                    <a:pt x="783" y="319"/>
                    <a:pt x="783" y="318"/>
                    <a:pt x="783" y="317"/>
                  </a:cubicBezTo>
                  <a:close/>
                  <a:moveTo>
                    <a:pt x="783" y="365"/>
                  </a:moveTo>
                  <a:cubicBezTo>
                    <a:pt x="783" y="364"/>
                    <a:pt x="783" y="363"/>
                    <a:pt x="783" y="362"/>
                  </a:cubicBezTo>
                  <a:cubicBezTo>
                    <a:pt x="788" y="362"/>
                    <a:pt x="792" y="362"/>
                    <a:pt x="796" y="362"/>
                  </a:cubicBezTo>
                  <a:cubicBezTo>
                    <a:pt x="796" y="363"/>
                    <a:pt x="796" y="364"/>
                    <a:pt x="796" y="365"/>
                  </a:cubicBezTo>
                  <a:cubicBezTo>
                    <a:pt x="792" y="365"/>
                    <a:pt x="788" y="365"/>
                    <a:pt x="783" y="365"/>
                  </a:cubicBezTo>
                  <a:close/>
                  <a:moveTo>
                    <a:pt x="783" y="408"/>
                  </a:moveTo>
                  <a:cubicBezTo>
                    <a:pt x="788" y="408"/>
                    <a:pt x="792" y="408"/>
                    <a:pt x="796" y="408"/>
                  </a:cubicBezTo>
                  <a:cubicBezTo>
                    <a:pt x="796" y="409"/>
                    <a:pt x="796" y="409"/>
                    <a:pt x="796" y="410"/>
                  </a:cubicBezTo>
                  <a:cubicBezTo>
                    <a:pt x="792" y="410"/>
                    <a:pt x="788" y="410"/>
                    <a:pt x="783" y="410"/>
                  </a:cubicBezTo>
                  <a:cubicBezTo>
                    <a:pt x="783" y="409"/>
                    <a:pt x="783" y="409"/>
                    <a:pt x="783" y="408"/>
                  </a:cubicBezTo>
                  <a:close/>
                  <a:moveTo>
                    <a:pt x="783" y="453"/>
                  </a:moveTo>
                  <a:cubicBezTo>
                    <a:pt x="788" y="453"/>
                    <a:pt x="792" y="453"/>
                    <a:pt x="796" y="453"/>
                  </a:cubicBezTo>
                  <a:cubicBezTo>
                    <a:pt x="796" y="454"/>
                    <a:pt x="796" y="455"/>
                    <a:pt x="796" y="456"/>
                  </a:cubicBezTo>
                  <a:cubicBezTo>
                    <a:pt x="792" y="456"/>
                    <a:pt x="788" y="456"/>
                    <a:pt x="783" y="456"/>
                  </a:cubicBezTo>
                  <a:cubicBezTo>
                    <a:pt x="783" y="455"/>
                    <a:pt x="783" y="454"/>
                    <a:pt x="783" y="453"/>
                  </a:cubicBezTo>
                  <a:close/>
                  <a:moveTo>
                    <a:pt x="802" y="0"/>
                  </a:moveTo>
                  <a:cubicBezTo>
                    <a:pt x="806" y="0"/>
                    <a:pt x="810" y="0"/>
                    <a:pt x="814" y="0"/>
                  </a:cubicBezTo>
                  <a:cubicBezTo>
                    <a:pt x="814" y="1"/>
                    <a:pt x="814" y="2"/>
                    <a:pt x="814" y="3"/>
                  </a:cubicBezTo>
                  <a:cubicBezTo>
                    <a:pt x="810" y="3"/>
                    <a:pt x="806" y="3"/>
                    <a:pt x="802" y="3"/>
                  </a:cubicBezTo>
                  <a:cubicBezTo>
                    <a:pt x="802" y="2"/>
                    <a:pt x="802" y="1"/>
                    <a:pt x="802" y="0"/>
                  </a:cubicBezTo>
                  <a:close/>
                  <a:moveTo>
                    <a:pt x="802" y="45"/>
                  </a:moveTo>
                  <a:cubicBezTo>
                    <a:pt x="806" y="45"/>
                    <a:pt x="810" y="45"/>
                    <a:pt x="814" y="45"/>
                  </a:cubicBezTo>
                  <a:cubicBezTo>
                    <a:pt x="814" y="46"/>
                    <a:pt x="814" y="47"/>
                    <a:pt x="814" y="48"/>
                  </a:cubicBezTo>
                  <a:cubicBezTo>
                    <a:pt x="810" y="48"/>
                    <a:pt x="806" y="48"/>
                    <a:pt x="802" y="48"/>
                  </a:cubicBezTo>
                  <a:cubicBezTo>
                    <a:pt x="802" y="47"/>
                    <a:pt x="802" y="46"/>
                    <a:pt x="802" y="45"/>
                  </a:cubicBezTo>
                  <a:close/>
                  <a:moveTo>
                    <a:pt x="802" y="91"/>
                  </a:moveTo>
                  <a:cubicBezTo>
                    <a:pt x="806" y="91"/>
                    <a:pt x="810" y="91"/>
                    <a:pt x="814" y="91"/>
                  </a:cubicBezTo>
                  <a:cubicBezTo>
                    <a:pt x="814" y="92"/>
                    <a:pt x="814" y="92"/>
                    <a:pt x="814" y="93"/>
                  </a:cubicBezTo>
                  <a:cubicBezTo>
                    <a:pt x="810" y="93"/>
                    <a:pt x="806" y="93"/>
                    <a:pt x="802" y="93"/>
                  </a:cubicBezTo>
                  <a:cubicBezTo>
                    <a:pt x="802" y="92"/>
                    <a:pt x="802" y="92"/>
                    <a:pt x="802" y="91"/>
                  </a:cubicBezTo>
                  <a:close/>
                  <a:moveTo>
                    <a:pt x="802" y="136"/>
                  </a:moveTo>
                  <a:cubicBezTo>
                    <a:pt x="806" y="136"/>
                    <a:pt x="810" y="136"/>
                    <a:pt x="814" y="136"/>
                  </a:cubicBezTo>
                  <a:cubicBezTo>
                    <a:pt x="814" y="137"/>
                    <a:pt x="814" y="138"/>
                    <a:pt x="814" y="139"/>
                  </a:cubicBezTo>
                  <a:cubicBezTo>
                    <a:pt x="810" y="139"/>
                    <a:pt x="806" y="139"/>
                    <a:pt x="802" y="139"/>
                  </a:cubicBezTo>
                  <a:cubicBezTo>
                    <a:pt x="802" y="138"/>
                    <a:pt x="802" y="137"/>
                    <a:pt x="802" y="136"/>
                  </a:cubicBezTo>
                  <a:close/>
                  <a:moveTo>
                    <a:pt x="802" y="181"/>
                  </a:moveTo>
                  <a:cubicBezTo>
                    <a:pt x="806" y="181"/>
                    <a:pt x="810" y="181"/>
                    <a:pt x="814" y="181"/>
                  </a:cubicBezTo>
                  <a:cubicBezTo>
                    <a:pt x="814" y="182"/>
                    <a:pt x="814" y="183"/>
                    <a:pt x="814" y="184"/>
                  </a:cubicBezTo>
                  <a:cubicBezTo>
                    <a:pt x="810" y="184"/>
                    <a:pt x="806" y="184"/>
                    <a:pt x="802" y="184"/>
                  </a:cubicBezTo>
                  <a:cubicBezTo>
                    <a:pt x="802" y="183"/>
                    <a:pt x="802" y="182"/>
                    <a:pt x="802" y="181"/>
                  </a:cubicBezTo>
                  <a:close/>
                  <a:moveTo>
                    <a:pt x="802" y="227"/>
                  </a:moveTo>
                  <a:cubicBezTo>
                    <a:pt x="806" y="227"/>
                    <a:pt x="810" y="227"/>
                    <a:pt x="814" y="227"/>
                  </a:cubicBezTo>
                  <a:cubicBezTo>
                    <a:pt x="814" y="227"/>
                    <a:pt x="814" y="228"/>
                    <a:pt x="814" y="229"/>
                  </a:cubicBezTo>
                  <a:cubicBezTo>
                    <a:pt x="810" y="229"/>
                    <a:pt x="806" y="229"/>
                    <a:pt x="802" y="229"/>
                  </a:cubicBezTo>
                  <a:cubicBezTo>
                    <a:pt x="802" y="228"/>
                    <a:pt x="802" y="227"/>
                    <a:pt x="802" y="227"/>
                  </a:cubicBezTo>
                  <a:close/>
                  <a:moveTo>
                    <a:pt x="802" y="272"/>
                  </a:moveTo>
                  <a:cubicBezTo>
                    <a:pt x="806" y="272"/>
                    <a:pt x="810" y="272"/>
                    <a:pt x="814" y="272"/>
                  </a:cubicBezTo>
                  <a:cubicBezTo>
                    <a:pt x="814" y="273"/>
                    <a:pt x="814" y="274"/>
                    <a:pt x="814" y="274"/>
                  </a:cubicBezTo>
                  <a:cubicBezTo>
                    <a:pt x="810" y="274"/>
                    <a:pt x="806" y="274"/>
                    <a:pt x="802" y="274"/>
                  </a:cubicBezTo>
                  <a:cubicBezTo>
                    <a:pt x="802" y="274"/>
                    <a:pt x="802" y="273"/>
                    <a:pt x="802" y="272"/>
                  </a:cubicBezTo>
                  <a:close/>
                  <a:moveTo>
                    <a:pt x="802" y="317"/>
                  </a:moveTo>
                  <a:cubicBezTo>
                    <a:pt x="806" y="317"/>
                    <a:pt x="810" y="317"/>
                    <a:pt x="814" y="317"/>
                  </a:cubicBezTo>
                  <a:cubicBezTo>
                    <a:pt x="814" y="318"/>
                    <a:pt x="814" y="319"/>
                    <a:pt x="814" y="320"/>
                  </a:cubicBezTo>
                  <a:cubicBezTo>
                    <a:pt x="810" y="320"/>
                    <a:pt x="806" y="320"/>
                    <a:pt x="802" y="320"/>
                  </a:cubicBezTo>
                  <a:cubicBezTo>
                    <a:pt x="802" y="319"/>
                    <a:pt x="802" y="318"/>
                    <a:pt x="802" y="317"/>
                  </a:cubicBezTo>
                  <a:close/>
                  <a:moveTo>
                    <a:pt x="802" y="365"/>
                  </a:moveTo>
                  <a:cubicBezTo>
                    <a:pt x="802" y="364"/>
                    <a:pt x="802" y="363"/>
                    <a:pt x="802" y="362"/>
                  </a:cubicBezTo>
                  <a:cubicBezTo>
                    <a:pt x="806" y="362"/>
                    <a:pt x="810" y="362"/>
                    <a:pt x="814" y="362"/>
                  </a:cubicBezTo>
                  <a:cubicBezTo>
                    <a:pt x="814" y="363"/>
                    <a:pt x="814" y="364"/>
                    <a:pt x="814" y="365"/>
                  </a:cubicBezTo>
                  <a:cubicBezTo>
                    <a:pt x="810" y="365"/>
                    <a:pt x="806" y="365"/>
                    <a:pt x="802" y="365"/>
                  </a:cubicBezTo>
                  <a:close/>
                  <a:moveTo>
                    <a:pt x="802" y="408"/>
                  </a:moveTo>
                  <a:cubicBezTo>
                    <a:pt x="806" y="408"/>
                    <a:pt x="810" y="408"/>
                    <a:pt x="814" y="408"/>
                  </a:cubicBezTo>
                  <a:cubicBezTo>
                    <a:pt x="814" y="409"/>
                    <a:pt x="814" y="409"/>
                    <a:pt x="814" y="410"/>
                  </a:cubicBezTo>
                  <a:cubicBezTo>
                    <a:pt x="810" y="410"/>
                    <a:pt x="806" y="410"/>
                    <a:pt x="802" y="410"/>
                  </a:cubicBezTo>
                  <a:cubicBezTo>
                    <a:pt x="802" y="409"/>
                    <a:pt x="802" y="409"/>
                    <a:pt x="802" y="408"/>
                  </a:cubicBezTo>
                  <a:close/>
                  <a:moveTo>
                    <a:pt x="802" y="453"/>
                  </a:moveTo>
                  <a:cubicBezTo>
                    <a:pt x="806" y="453"/>
                    <a:pt x="810" y="453"/>
                    <a:pt x="814" y="453"/>
                  </a:cubicBezTo>
                  <a:cubicBezTo>
                    <a:pt x="814" y="454"/>
                    <a:pt x="814" y="455"/>
                    <a:pt x="814" y="456"/>
                  </a:cubicBezTo>
                  <a:cubicBezTo>
                    <a:pt x="810" y="456"/>
                    <a:pt x="806" y="456"/>
                    <a:pt x="802" y="456"/>
                  </a:cubicBezTo>
                  <a:cubicBezTo>
                    <a:pt x="802" y="455"/>
                    <a:pt x="802" y="454"/>
                    <a:pt x="802" y="453"/>
                  </a:cubicBezTo>
                  <a:close/>
                  <a:moveTo>
                    <a:pt x="820" y="0"/>
                  </a:moveTo>
                  <a:cubicBezTo>
                    <a:pt x="824" y="0"/>
                    <a:pt x="828" y="0"/>
                    <a:pt x="833" y="0"/>
                  </a:cubicBezTo>
                  <a:cubicBezTo>
                    <a:pt x="833" y="1"/>
                    <a:pt x="833" y="2"/>
                    <a:pt x="833" y="3"/>
                  </a:cubicBezTo>
                  <a:cubicBezTo>
                    <a:pt x="828" y="3"/>
                    <a:pt x="824" y="3"/>
                    <a:pt x="820" y="3"/>
                  </a:cubicBezTo>
                  <a:cubicBezTo>
                    <a:pt x="820" y="2"/>
                    <a:pt x="820" y="1"/>
                    <a:pt x="820" y="0"/>
                  </a:cubicBezTo>
                  <a:close/>
                  <a:moveTo>
                    <a:pt x="820" y="45"/>
                  </a:moveTo>
                  <a:cubicBezTo>
                    <a:pt x="824" y="45"/>
                    <a:pt x="828" y="45"/>
                    <a:pt x="833" y="45"/>
                  </a:cubicBezTo>
                  <a:cubicBezTo>
                    <a:pt x="833" y="46"/>
                    <a:pt x="833" y="47"/>
                    <a:pt x="833" y="48"/>
                  </a:cubicBezTo>
                  <a:cubicBezTo>
                    <a:pt x="828" y="48"/>
                    <a:pt x="824" y="48"/>
                    <a:pt x="820" y="48"/>
                  </a:cubicBezTo>
                  <a:cubicBezTo>
                    <a:pt x="820" y="47"/>
                    <a:pt x="820" y="46"/>
                    <a:pt x="820" y="45"/>
                  </a:cubicBezTo>
                  <a:close/>
                  <a:moveTo>
                    <a:pt x="820" y="91"/>
                  </a:moveTo>
                  <a:cubicBezTo>
                    <a:pt x="824" y="91"/>
                    <a:pt x="828" y="91"/>
                    <a:pt x="833" y="91"/>
                  </a:cubicBezTo>
                  <a:cubicBezTo>
                    <a:pt x="833" y="92"/>
                    <a:pt x="833" y="92"/>
                    <a:pt x="833" y="93"/>
                  </a:cubicBezTo>
                  <a:cubicBezTo>
                    <a:pt x="828" y="93"/>
                    <a:pt x="824" y="93"/>
                    <a:pt x="820" y="93"/>
                  </a:cubicBezTo>
                  <a:cubicBezTo>
                    <a:pt x="820" y="92"/>
                    <a:pt x="820" y="92"/>
                    <a:pt x="820" y="91"/>
                  </a:cubicBezTo>
                  <a:close/>
                  <a:moveTo>
                    <a:pt x="820" y="136"/>
                  </a:moveTo>
                  <a:cubicBezTo>
                    <a:pt x="824" y="136"/>
                    <a:pt x="828" y="136"/>
                    <a:pt x="833" y="136"/>
                  </a:cubicBezTo>
                  <a:cubicBezTo>
                    <a:pt x="833" y="137"/>
                    <a:pt x="833" y="138"/>
                    <a:pt x="833" y="139"/>
                  </a:cubicBezTo>
                  <a:cubicBezTo>
                    <a:pt x="828" y="139"/>
                    <a:pt x="824" y="139"/>
                    <a:pt x="820" y="139"/>
                  </a:cubicBezTo>
                  <a:cubicBezTo>
                    <a:pt x="820" y="138"/>
                    <a:pt x="820" y="137"/>
                    <a:pt x="820" y="136"/>
                  </a:cubicBezTo>
                  <a:close/>
                  <a:moveTo>
                    <a:pt x="820" y="181"/>
                  </a:moveTo>
                  <a:cubicBezTo>
                    <a:pt x="824" y="181"/>
                    <a:pt x="828" y="181"/>
                    <a:pt x="833" y="181"/>
                  </a:cubicBezTo>
                  <a:cubicBezTo>
                    <a:pt x="833" y="182"/>
                    <a:pt x="833" y="183"/>
                    <a:pt x="833" y="184"/>
                  </a:cubicBezTo>
                  <a:cubicBezTo>
                    <a:pt x="828" y="184"/>
                    <a:pt x="824" y="184"/>
                    <a:pt x="820" y="184"/>
                  </a:cubicBezTo>
                  <a:cubicBezTo>
                    <a:pt x="820" y="183"/>
                    <a:pt x="820" y="182"/>
                    <a:pt x="820" y="181"/>
                  </a:cubicBezTo>
                  <a:close/>
                  <a:moveTo>
                    <a:pt x="820" y="227"/>
                  </a:moveTo>
                  <a:cubicBezTo>
                    <a:pt x="824" y="227"/>
                    <a:pt x="828" y="227"/>
                    <a:pt x="833" y="227"/>
                  </a:cubicBezTo>
                  <a:cubicBezTo>
                    <a:pt x="833" y="227"/>
                    <a:pt x="833" y="228"/>
                    <a:pt x="833" y="229"/>
                  </a:cubicBezTo>
                  <a:cubicBezTo>
                    <a:pt x="828" y="229"/>
                    <a:pt x="824" y="229"/>
                    <a:pt x="820" y="229"/>
                  </a:cubicBezTo>
                  <a:cubicBezTo>
                    <a:pt x="820" y="228"/>
                    <a:pt x="820" y="227"/>
                    <a:pt x="820" y="227"/>
                  </a:cubicBezTo>
                  <a:close/>
                  <a:moveTo>
                    <a:pt x="820" y="272"/>
                  </a:moveTo>
                  <a:cubicBezTo>
                    <a:pt x="824" y="272"/>
                    <a:pt x="828" y="272"/>
                    <a:pt x="833" y="272"/>
                  </a:cubicBezTo>
                  <a:cubicBezTo>
                    <a:pt x="833" y="273"/>
                    <a:pt x="833" y="274"/>
                    <a:pt x="833" y="274"/>
                  </a:cubicBezTo>
                  <a:cubicBezTo>
                    <a:pt x="828" y="274"/>
                    <a:pt x="824" y="274"/>
                    <a:pt x="820" y="274"/>
                  </a:cubicBezTo>
                  <a:cubicBezTo>
                    <a:pt x="820" y="274"/>
                    <a:pt x="820" y="273"/>
                    <a:pt x="820" y="272"/>
                  </a:cubicBezTo>
                  <a:close/>
                  <a:moveTo>
                    <a:pt x="820" y="317"/>
                  </a:moveTo>
                  <a:cubicBezTo>
                    <a:pt x="824" y="317"/>
                    <a:pt x="828" y="317"/>
                    <a:pt x="833" y="317"/>
                  </a:cubicBezTo>
                  <a:cubicBezTo>
                    <a:pt x="833" y="318"/>
                    <a:pt x="833" y="319"/>
                    <a:pt x="833" y="320"/>
                  </a:cubicBezTo>
                  <a:cubicBezTo>
                    <a:pt x="828" y="320"/>
                    <a:pt x="824" y="320"/>
                    <a:pt x="820" y="320"/>
                  </a:cubicBezTo>
                  <a:cubicBezTo>
                    <a:pt x="820" y="319"/>
                    <a:pt x="820" y="318"/>
                    <a:pt x="820" y="317"/>
                  </a:cubicBezTo>
                  <a:close/>
                  <a:moveTo>
                    <a:pt x="820" y="365"/>
                  </a:moveTo>
                  <a:cubicBezTo>
                    <a:pt x="820" y="364"/>
                    <a:pt x="820" y="363"/>
                    <a:pt x="820" y="362"/>
                  </a:cubicBezTo>
                  <a:cubicBezTo>
                    <a:pt x="824" y="362"/>
                    <a:pt x="828" y="362"/>
                    <a:pt x="833" y="362"/>
                  </a:cubicBezTo>
                  <a:cubicBezTo>
                    <a:pt x="833" y="363"/>
                    <a:pt x="833" y="364"/>
                    <a:pt x="833" y="365"/>
                  </a:cubicBezTo>
                  <a:cubicBezTo>
                    <a:pt x="828" y="365"/>
                    <a:pt x="824" y="365"/>
                    <a:pt x="820" y="365"/>
                  </a:cubicBezTo>
                  <a:close/>
                  <a:moveTo>
                    <a:pt x="820" y="408"/>
                  </a:moveTo>
                  <a:cubicBezTo>
                    <a:pt x="824" y="408"/>
                    <a:pt x="828" y="408"/>
                    <a:pt x="833" y="408"/>
                  </a:cubicBezTo>
                  <a:cubicBezTo>
                    <a:pt x="833" y="409"/>
                    <a:pt x="833" y="409"/>
                    <a:pt x="833" y="410"/>
                  </a:cubicBezTo>
                  <a:cubicBezTo>
                    <a:pt x="828" y="410"/>
                    <a:pt x="824" y="410"/>
                    <a:pt x="820" y="410"/>
                  </a:cubicBezTo>
                  <a:cubicBezTo>
                    <a:pt x="820" y="409"/>
                    <a:pt x="820" y="409"/>
                    <a:pt x="820" y="408"/>
                  </a:cubicBezTo>
                  <a:close/>
                  <a:moveTo>
                    <a:pt x="820" y="453"/>
                  </a:moveTo>
                  <a:cubicBezTo>
                    <a:pt x="824" y="453"/>
                    <a:pt x="828" y="453"/>
                    <a:pt x="833" y="453"/>
                  </a:cubicBezTo>
                  <a:cubicBezTo>
                    <a:pt x="833" y="454"/>
                    <a:pt x="833" y="455"/>
                    <a:pt x="833" y="456"/>
                  </a:cubicBezTo>
                  <a:cubicBezTo>
                    <a:pt x="828" y="456"/>
                    <a:pt x="824" y="456"/>
                    <a:pt x="820" y="456"/>
                  </a:cubicBezTo>
                  <a:cubicBezTo>
                    <a:pt x="820" y="455"/>
                    <a:pt x="820" y="454"/>
                    <a:pt x="820" y="453"/>
                  </a:cubicBezTo>
                  <a:close/>
                  <a:moveTo>
                    <a:pt x="838" y="0"/>
                  </a:moveTo>
                  <a:cubicBezTo>
                    <a:pt x="842" y="0"/>
                    <a:pt x="847" y="0"/>
                    <a:pt x="851" y="0"/>
                  </a:cubicBezTo>
                  <a:cubicBezTo>
                    <a:pt x="851" y="1"/>
                    <a:pt x="851" y="2"/>
                    <a:pt x="851" y="3"/>
                  </a:cubicBezTo>
                  <a:cubicBezTo>
                    <a:pt x="847" y="3"/>
                    <a:pt x="842" y="3"/>
                    <a:pt x="838" y="3"/>
                  </a:cubicBezTo>
                  <a:cubicBezTo>
                    <a:pt x="838" y="2"/>
                    <a:pt x="838" y="1"/>
                    <a:pt x="838" y="0"/>
                  </a:cubicBezTo>
                  <a:close/>
                  <a:moveTo>
                    <a:pt x="838" y="45"/>
                  </a:moveTo>
                  <a:cubicBezTo>
                    <a:pt x="842" y="45"/>
                    <a:pt x="847" y="45"/>
                    <a:pt x="851" y="45"/>
                  </a:cubicBezTo>
                  <a:cubicBezTo>
                    <a:pt x="851" y="46"/>
                    <a:pt x="851" y="47"/>
                    <a:pt x="851" y="48"/>
                  </a:cubicBezTo>
                  <a:cubicBezTo>
                    <a:pt x="847" y="48"/>
                    <a:pt x="842" y="48"/>
                    <a:pt x="838" y="48"/>
                  </a:cubicBezTo>
                  <a:cubicBezTo>
                    <a:pt x="838" y="47"/>
                    <a:pt x="838" y="46"/>
                    <a:pt x="838" y="45"/>
                  </a:cubicBezTo>
                  <a:close/>
                  <a:moveTo>
                    <a:pt x="838" y="91"/>
                  </a:moveTo>
                  <a:cubicBezTo>
                    <a:pt x="842" y="91"/>
                    <a:pt x="847" y="91"/>
                    <a:pt x="851" y="91"/>
                  </a:cubicBezTo>
                  <a:cubicBezTo>
                    <a:pt x="851" y="92"/>
                    <a:pt x="851" y="92"/>
                    <a:pt x="851" y="93"/>
                  </a:cubicBezTo>
                  <a:cubicBezTo>
                    <a:pt x="847" y="93"/>
                    <a:pt x="842" y="93"/>
                    <a:pt x="838" y="93"/>
                  </a:cubicBezTo>
                  <a:cubicBezTo>
                    <a:pt x="838" y="92"/>
                    <a:pt x="838" y="92"/>
                    <a:pt x="838" y="91"/>
                  </a:cubicBezTo>
                  <a:close/>
                  <a:moveTo>
                    <a:pt x="838" y="136"/>
                  </a:moveTo>
                  <a:cubicBezTo>
                    <a:pt x="842" y="136"/>
                    <a:pt x="847" y="136"/>
                    <a:pt x="851" y="136"/>
                  </a:cubicBezTo>
                  <a:cubicBezTo>
                    <a:pt x="851" y="137"/>
                    <a:pt x="851" y="138"/>
                    <a:pt x="851" y="139"/>
                  </a:cubicBezTo>
                  <a:cubicBezTo>
                    <a:pt x="847" y="139"/>
                    <a:pt x="842" y="139"/>
                    <a:pt x="838" y="139"/>
                  </a:cubicBezTo>
                  <a:cubicBezTo>
                    <a:pt x="838" y="138"/>
                    <a:pt x="838" y="137"/>
                    <a:pt x="838" y="136"/>
                  </a:cubicBezTo>
                  <a:close/>
                  <a:moveTo>
                    <a:pt x="838" y="181"/>
                  </a:moveTo>
                  <a:cubicBezTo>
                    <a:pt x="842" y="181"/>
                    <a:pt x="847" y="181"/>
                    <a:pt x="851" y="181"/>
                  </a:cubicBezTo>
                  <a:cubicBezTo>
                    <a:pt x="851" y="182"/>
                    <a:pt x="851" y="183"/>
                    <a:pt x="851" y="184"/>
                  </a:cubicBezTo>
                  <a:cubicBezTo>
                    <a:pt x="847" y="184"/>
                    <a:pt x="842" y="184"/>
                    <a:pt x="838" y="184"/>
                  </a:cubicBezTo>
                  <a:cubicBezTo>
                    <a:pt x="838" y="183"/>
                    <a:pt x="838" y="182"/>
                    <a:pt x="838" y="181"/>
                  </a:cubicBezTo>
                  <a:close/>
                  <a:moveTo>
                    <a:pt x="838" y="227"/>
                  </a:moveTo>
                  <a:cubicBezTo>
                    <a:pt x="842" y="227"/>
                    <a:pt x="847" y="227"/>
                    <a:pt x="851" y="227"/>
                  </a:cubicBezTo>
                  <a:cubicBezTo>
                    <a:pt x="851" y="227"/>
                    <a:pt x="851" y="228"/>
                    <a:pt x="851" y="229"/>
                  </a:cubicBezTo>
                  <a:cubicBezTo>
                    <a:pt x="847" y="229"/>
                    <a:pt x="842" y="229"/>
                    <a:pt x="838" y="229"/>
                  </a:cubicBezTo>
                  <a:cubicBezTo>
                    <a:pt x="838" y="228"/>
                    <a:pt x="838" y="227"/>
                    <a:pt x="838" y="227"/>
                  </a:cubicBezTo>
                  <a:close/>
                  <a:moveTo>
                    <a:pt x="838" y="272"/>
                  </a:moveTo>
                  <a:cubicBezTo>
                    <a:pt x="842" y="272"/>
                    <a:pt x="847" y="272"/>
                    <a:pt x="851" y="272"/>
                  </a:cubicBezTo>
                  <a:cubicBezTo>
                    <a:pt x="851" y="273"/>
                    <a:pt x="851" y="274"/>
                    <a:pt x="851" y="274"/>
                  </a:cubicBezTo>
                  <a:cubicBezTo>
                    <a:pt x="847" y="274"/>
                    <a:pt x="842" y="274"/>
                    <a:pt x="838" y="274"/>
                  </a:cubicBezTo>
                  <a:cubicBezTo>
                    <a:pt x="838" y="274"/>
                    <a:pt x="838" y="273"/>
                    <a:pt x="838" y="272"/>
                  </a:cubicBezTo>
                  <a:close/>
                  <a:moveTo>
                    <a:pt x="838" y="317"/>
                  </a:moveTo>
                  <a:cubicBezTo>
                    <a:pt x="842" y="317"/>
                    <a:pt x="847" y="317"/>
                    <a:pt x="851" y="317"/>
                  </a:cubicBezTo>
                  <a:cubicBezTo>
                    <a:pt x="851" y="318"/>
                    <a:pt x="851" y="319"/>
                    <a:pt x="851" y="320"/>
                  </a:cubicBezTo>
                  <a:cubicBezTo>
                    <a:pt x="847" y="320"/>
                    <a:pt x="842" y="320"/>
                    <a:pt x="838" y="320"/>
                  </a:cubicBezTo>
                  <a:cubicBezTo>
                    <a:pt x="838" y="319"/>
                    <a:pt x="838" y="318"/>
                    <a:pt x="838" y="317"/>
                  </a:cubicBezTo>
                  <a:close/>
                  <a:moveTo>
                    <a:pt x="838" y="365"/>
                  </a:moveTo>
                  <a:cubicBezTo>
                    <a:pt x="838" y="364"/>
                    <a:pt x="838" y="363"/>
                    <a:pt x="838" y="362"/>
                  </a:cubicBezTo>
                  <a:cubicBezTo>
                    <a:pt x="842" y="362"/>
                    <a:pt x="847" y="362"/>
                    <a:pt x="851" y="362"/>
                  </a:cubicBezTo>
                  <a:cubicBezTo>
                    <a:pt x="851" y="363"/>
                    <a:pt x="851" y="364"/>
                    <a:pt x="851" y="365"/>
                  </a:cubicBezTo>
                  <a:cubicBezTo>
                    <a:pt x="847" y="365"/>
                    <a:pt x="842" y="365"/>
                    <a:pt x="838" y="365"/>
                  </a:cubicBezTo>
                  <a:close/>
                  <a:moveTo>
                    <a:pt x="838" y="408"/>
                  </a:moveTo>
                  <a:cubicBezTo>
                    <a:pt x="842" y="408"/>
                    <a:pt x="847" y="408"/>
                    <a:pt x="851" y="408"/>
                  </a:cubicBezTo>
                  <a:cubicBezTo>
                    <a:pt x="851" y="409"/>
                    <a:pt x="851" y="409"/>
                    <a:pt x="851" y="410"/>
                  </a:cubicBezTo>
                  <a:cubicBezTo>
                    <a:pt x="847" y="410"/>
                    <a:pt x="842" y="410"/>
                    <a:pt x="838" y="410"/>
                  </a:cubicBezTo>
                  <a:cubicBezTo>
                    <a:pt x="838" y="409"/>
                    <a:pt x="838" y="409"/>
                    <a:pt x="838" y="408"/>
                  </a:cubicBezTo>
                  <a:close/>
                  <a:moveTo>
                    <a:pt x="838" y="453"/>
                  </a:moveTo>
                  <a:cubicBezTo>
                    <a:pt x="842" y="453"/>
                    <a:pt x="847" y="453"/>
                    <a:pt x="851" y="453"/>
                  </a:cubicBezTo>
                  <a:cubicBezTo>
                    <a:pt x="851" y="454"/>
                    <a:pt x="851" y="455"/>
                    <a:pt x="851" y="456"/>
                  </a:cubicBezTo>
                  <a:cubicBezTo>
                    <a:pt x="847" y="456"/>
                    <a:pt x="842" y="456"/>
                    <a:pt x="838" y="456"/>
                  </a:cubicBezTo>
                  <a:cubicBezTo>
                    <a:pt x="838" y="455"/>
                    <a:pt x="838" y="454"/>
                    <a:pt x="838" y="453"/>
                  </a:cubicBezTo>
                  <a:close/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lose/>
                  <a:moveTo>
                    <a:pt x="0" y="91"/>
                  </a:moveTo>
                  <a:cubicBezTo>
                    <a:pt x="13" y="91"/>
                    <a:pt x="13" y="91"/>
                    <a:pt x="13" y="91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0" y="136"/>
                  </a:moveTo>
                  <a:cubicBezTo>
                    <a:pt x="13" y="136"/>
                    <a:pt x="13" y="136"/>
                    <a:pt x="13" y="136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6"/>
                    <a:pt x="0" y="136"/>
                    <a:pt x="0" y="136"/>
                  </a:cubicBezTo>
                  <a:close/>
                  <a:moveTo>
                    <a:pt x="0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227"/>
                  </a:move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7"/>
                    <a:pt x="0" y="227"/>
                    <a:pt x="0" y="227"/>
                  </a:cubicBezTo>
                  <a:close/>
                  <a:moveTo>
                    <a:pt x="0" y="272"/>
                  </a:moveTo>
                  <a:cubicBezTo>
                    <a:pt x="13" y="272"/>
                    <a:pt x="13" y="272"/>
                    <a:pt x="13" y="272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2"/>
                    <a:pt x="0" y="272"/>
                    <a:pt x="0" y="272"/>
                  </a:cubicBezTo>
                  <a:close/>
                  <a:moveTo>
                    <a:pt x="0" y="317"/>
                  </a:moveTo>
                  <a:cubicBezTo>
                    <a:pt x="13" y="317"/>
                    <a:pt x="13" y="317"/>
                    <a:pt x="13" y="317"/>
                  </a:cubicBezTo>
                  <a:cubicBezTo>
                    <a:pt x="13" y="320"/>
                    <a:pt x="13" y="320"/>
                    <a:pt x="13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17"/>
                    <a:pt x="0" y="317"/>
                    <a:pt x="0" y="317"/>
                  </a:cubicBezTo>
                  <a:close/>
                  <a:moveTo>
                    <a:pt x="0" y="365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13" y="362"/>
                    <a:pt x="13" y="362"/>
                    <a:pt x="13" y="362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0" y="365"/>
                    <a:pt x="0" y="365"/>
                    <a:pt x="0" y="365"/>
                  </a:cubicBezTo>
                  <a:close/>
                  <a:moveTo>
                    <a:pt x="0" y="408"/>
                  </a:moveTo>
                  <a:cubicBezTo>
                    <a:pt x="13" y="408"/>
                    <a:pt x="13" y="408"/>
                    <a:pt x="13" y="408"/>
                  </a:cubicBezTo>
                  <a:cubicBezTo>
                    <a:pt x="13" y="410"/>
                    <a:pt x="13" y="410"/>
                    <a:pt x="13" y="410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8"/>
                    <a:pt x="0" y="408"/>
                    <a:pt x="0" y="408"/>
                  </a:cubicBezTo>
                  <a:close/>
                  <a:moveTo>
                    <a:pt x="0" y="453"/>
                  </a:moveTo>
                  <a:cubicBezTo>
                    <a:pt x="13" y="453"/>
                    <a:pt x="13" y="453"/>
                    <a:pt x="13" y="453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53"/>
                    <a:pt x="0" y="453"/>
                    <a:pt x="0" y="453"/>
                  </a:cubicBezTo>
                  <a:close/>
                  <a:moveTo>
                    <a:pt x="856" y="0"/>
                  </a:moveTo>
                  <a:cubicBezTo>
                    <a:pt x="869" y="0"/>
                    <a:pt x="869" y="0"/>
                    <a:pt x="869" y="0"/>
                  </a:cubicBezTo>
                  <a:cubicBezTo>
                    <a:pt x="869" y="3"/>
                    <a:pt x="869" y="3"/>
                    <a:pt x="869" y="3"/>
                  </a:cubicBezTo>
                  <a:cubicBezTo>
                    <a:pt x="856" y="3"/>
                    <a:pt x="856" y="3"/>
                    <a:pt x="856" y="3"/>
                  </a:cubicBezTo>
                  <a:cubicBezTo>
                    <a:pt x="856" y="0"/>
                    <a:pt x="856" y="0"/>
                    <a:pt x="856" y="0"/>
                  </a:cubicBezTo>
                  <a:close/>
                  <a:moveTo>
                    <a:pt x="856" y="45"/>
                  </a:moveTo>
                  <a:cubicBezTo>
                    <a:pt x="869" y="45"/>
                    <a:pt x="869" y="45"/>
                    <a:pt x="869" y="45"/>
                  </a:cubicBezTo>
                  <a:cubicBezTo>
                    <a:pt x="869" y="48"/>
                    <a:pt x="869" y="48"/>
                    <a:pt x="869" y="48"/>
                  </a:cubicBezTo>
                  <a:cubicBezTo>
                    <a:pt x="856" y="48"/>
                    <a:pt x="856" y="48"/>
                    <a:pt x="856" y="48"/>
                  </a:cubicBezTo>
                  <a:cubicBezTo>
                    <a:pt x="856" y="45"/>
                    <a:pt x="856" y="45"/>
                    <a:pt x="856" y="45"/>
                  </a:cubicBezTo>
                  <a:close/>
                  <a:moveTo>
                    <a:pt x="856" y="91"/>
                  </a:moveTo>
                  <a:cubicBezTo>
                    <a:pt x="869" y="91"/>
                    <a:pt x="869" y="91"/>
                    <a:pt x="869" y="91"/>
                  </a:cubicBezTo>
                  <a:cubicBezTo>
                    <a:pt x="869" y="93"/>
                    <a:pt x="869" y="93"/>
                    <a:pt x="869" y="93"/>
                  </a:cubicBezTo>
                  <a:cubicBezTo>
                    <a:pt x="856" y="93"/>
                    <a:pt x="856" y="93"/>
                    <a:pt x="856" y="93"/>
                  </a:cubicBezTo>
                  <a:cubicBezTo>
                    <a:pt x="856" y="91"/>
                    <a:pt x="856" y="91"/>
                    <a:pt x="856" y="91"/>
                  </a:cubicBezTo>
                  <a:close/>
                  <a:moveTo>
                    <a:pt x="856" y="136"/>
                  </a:moveTo>
                  <a:cubicBezTo>
                    <a:pt x="869" y="136"/>
                    <a:pt x="869" y="136"/>
                    <a:pt x="869" y="136"/>
                  </a:cubicBezTo>
                  <a:cubicBezTo>
                    <a:pt x="869" y="139"/>
                    <a:pt x="869" y="139"/>
                    <a:pt x="869" y="139"/>
                  </a:cubicBezTo>
                  <a:cubicBezTo>
                    <a:pt x="856" y="139"/>
                    <a:pt x="856" y="139"/>
                    <a:pt x="856" y="139"/>
                  </a:cubicBezTo>
                  <a:cubicBezTo>
                    <a:pt x="856" y="136"/>
                    <a:pt x="856" y="136"/>
                    <a:pt x="856" y="136"/>
                  </a:cubicBezTo>
                  <a:close/>
                  <a:moveTo>
                    <a:pt x="856" y="181"/>
                  </a:moveTo>
                  <a:cubicBezTo>
                    <a:pt x="869" y="181"/>
                    <a:pt x="869" y="181"/>
                    <a:pt x="869" y="181"/>
                  </a:cubicBezTo>
                  <a:cubicBezTo>
                    <a:pt x="869" y="184"/>
                    <a:pt x="869" y="184"/>
                    <a:pt x="869" y="184"/>
                  </a:cubicBezTo>
                  <a:cubicBezTo>
                    <a:pt x="856" y="184"/>
                    <a:pt x="856" y="184"/>
                    <a:pt x="856" y="184"/>
                  </a:cubicBezTo>
                  <a:cubicBezTo>
                    <a:pt x="856" y="181"/>
                    <a:pt x="856" y="181"/>
                    <a:pt x="856" y="181"/>
                  </a:cubicBezTo>
                  <a:close/>
                  <a:moveTo>
                    <a:pt x="856" y="227"/>
                  </a:moveTo>
                  <a:cubicBezTo>
                    <a:pt x="869" y="227"/>
                    <a:pt x="869" y="227"/>
                    <a:pt x="869" y="227"/>
                  </a:cubicBezTo>
                  <a:cubicBezTo>
                    <a:pt x="869" y="229"/>
                    <a:pt x="869" y="229"/>
                    <a:pt x="869" y="229"/>
                  </a:cubicBezTo>
                  <a:cubicBezTo>
                    <a:pt x="856" y="229"/>
                    <a:pt x="856" y="229"/>
                    <a:pt x="856" y="229"/>
                  </a:cubicBezTo>
                  <a:cubicBezTo>
                    <a:pt x="856" y="227"/>
                    <a:pt x="856" y="227"/>
                    <a:pt x="856" y="227"/>
                  </a:cubicBezTo>
                  <a:close/>
                  <a:moveTo>
                    <a:pt x="856" y="272"/>
                  </a:moveTo>
                  <a:cubicBezTo>
                    <a:pt x="869" y="272"/>
                    <a:pt x="869" y="272"/>
                    <a:pt x="869" y="272"/>
                  </a:cubicBezTo>
                  <a:cubicBezTo>
                    <a:pt x="869" y="274"/>
                    <a:pt x="869" y="274"/>
                    <a:pt x="869" y="274"/>
                  </a:cubicBezTo>
                  <a:cubicBezTo>
                    <a:pt x="856" y="274"/>
                    <a:pt x="856" y="274"/>
                    <a:pt x="856" y="274"/>
                  </a:cubicBezTo>
                  <a:cubicBezTo>
                    <a:pt x="856" y="272"/>
                    <a:pt x="856" y="272"/>
                    <a:pt x="856" y="272"/>
                  </a:cubicBezTo>
                  <a:close/>
                  <a:moveTo>
                    <a:pt x="856" y="317"/>
                  </a:moveTo>
                  <a:cubicBezTo>
                    <a:pt x="869" y="317"/>
                    <a:pt x="869" y="317"/>
                    <a:pt x="869" y="317"/>
                  </a:cubicBezTo>
                  <a:cubicBezTo>
                    <a:pt x="869" y="320"/>
                    <a:pt x="869" y="320"/>
                    <a:pt x="869" y="320"/>
                  </a:cubicBezTo>
                  <a:cubicBezTo>
                    <a:pt x="856" y="320"/>
                    <a:pt x="856" y="320"/>
                    <a:pt x="856" y="320"/>
                  </a:cubicBezTo>
                  <a:cubicBezTo>
                    <a:pt x="856" y="317"/>
                    <a:pt x="856" y="317"/>
                    <a:pt x="856" y="317"/>
                  </a:cubicBezTo>
                  <a:close/>
                  <a:moveTo>
                    <a:pt x="856" y="365"/>
                  </a:moveTo>
                  <a:cubicBezTo>
                    <a:pt x="856" y="362"/>
                    <a:pt x="856" y="362"/>
                    <a:pt x="856" y="362"/>
                  </a:cubicBezTo>
                  <a:cubicBezTo>
                    <a:pt x="869" y="362"/>
                    <a:pt x="869" y="362"/>
                    <a:pt x="869" y="362"/>
                  </a:cubicBezTo>
                  <a:cubicBezTo>
                    <a:pt x="869" y="365"/>
                    <a:pt x="869" y="365"/>
                    <a:pt x="869" y="365"/>
                  </a:cubicBezTo>
                  <a:cubicBezTo>
                    <a:pt x="856" y="365"/>
                    <a:pt x="856" y="365"/>
                    <a:pt x="856" y="365"/>
                  </a:cubicBezTo>
                  <a:close/>
                  <a:moveTo>
                    <a:pt x="856" y="408"/>
                  </a:moveTo>
                  <a:cubicBezTo>
                    <a:pt x="869" y="408"/>
                    <a:pt x="869" y="408"/>
                    <a:pt x="869" y="408"/>
                  </a:cubicBezTo>
                  <a:cubicBezTo>
                    <a:pt x="869" y="410"/>
                    <a:pt x="869" y="410"/>
                    <a:pt x="869" y="410"/>
                  </a:cubicBezTo>
                  <a:cubicBezTo>
                    <a:pt x="856" y="410"/>
                    <a:pt x="856" y="410"/>
                    <a:pt x="856" y="410"/>
                  </a:cubicBezTo>
                  <a:cubicBezTo>
                    <a:pt x="856" y="408"/>
                    <a:pt x="856" y="408"/>
                    <a:pt x="856" y="408"/>
                  </a:cubicBezTo>
                  <a:close/>
                  <a:moveTo>
                    <a:pt x="856" y="453"/>
                  </a:moveTo>
                  <a:cubicBezTo>
                    <a:pt x="869" y="453"/>
                    <a:pt x="869" y="453"/>
                    <a:pt x="869" y="453"/>
                  </a:cubicBezTo>
                  <a:cubicBezTo>
                    <a:pt x="869" y="456"/>
                    <a:pt x="869" y="456"/>
                    <a:pt x="869" y="456"/>
                  </a:cubicBezTo>
                  <a:cubicBezTo>
                    <a:pt x="856" y="456"/>
                    <a:pt x="856" y="456"/>
                    <a:pt x="856" y="456"/>
                  </a:cubicBezTo>
                  <a:cubicBezTo>
                    <a:pt x="856" y="453"/>
                    <a:pt x="856" y="453"/>
                    <a:pt x="856" y="45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441" y="778"/>
              <a:ext cx="17" cy="2526"/>
            </a:xfrm>
            <a:custGeom>
              <a:avLst/>
              <a:gdLst>
                <a:gd name="T0" fmla="*/ 3 w 3"/>
                <a:gd name="T1" fmla="*/ 376 h 439"/>
                <a:gd name="T2" fmla="*/ 0 w 3"/>
                <a:gd name="T3" fmla="*/ 363 h 439"/>
                <a:gd name="T4" fmla="*/ 3 w 3"/>
                <a:gd name="T5" fmla="*/ 381 h 439"/>
                <a:gd name="T6" fmla="*/ 0 w 3"/>
                <a:gd name="T7" fmla="*/ 394 h 439"/>
                <a:gd name="T8" fmla="*/ 3 w 3"/>
                <a:gd name="T9" fmla="*/ 381 h 439"/>
                <a:gd name="T10" fmla="*/ 3 w 3"/>
                <a:gd name="T11" fmla="*/ 330 h 439"/>
                <a:gd name="T12" fmla="*/ 0 w 3"/>
                <a:gd name="T13" fmla="*/ 317 h 439"/>
                <a:gd name="T14" fmla="*/ 3 w 3"/>
                <a:gd name="T15" fmla="*/ 336 h 439"/>
                <a:gd name="T16" fmla="*/ 0 w 3"/>
                <a:gd name="T17" fmla="*/ 349 h 439"/>
                <a:gd name="T18" fmla="*/ 3 w 3"/>
                <a:gd name="T19" fmla="*/ 336 h 439"/>
                <a:gd name="T20" fmla="*/ 3 w 3"/>
                <a:gd name="T21" fmla="*/ 285 h 439"/>
                <a:gd name="T22" fmla="*/ 0 w 3"/>
                <a:gd name="T23" fmla="*/ 272 h 439"/>
                <a:gd name="T24" fmla="*/ 3 w 3"/>
                <a:gd name="T25" fmla="*/ 290 h 439"/>
                <a:gd name="T26" fmla="*/ 0 w 3"/>
                <a:gd name="T27" fmla="*/ 303 h 439"/>
                <a:gd name="T28" fmla="*/ 3 w 3"/>
                <a:gd name="T29" fmla="*/ 290 h 439"/>
                <a:gd name="T30" fmla="*/ 3 w 3"/>
                <a:gd name="T31" fmla="*/ 240 h 439"/>
                <a:gd name="T32" fmla="*/ 0 w 3"/>
                <a:gd name="T33" fmla="*/ 227 h 439"/>
                <a:gd name="T34" fmla="*/ 3 w 3"/>
                <a:gd name="T35" fmla="*/ 245 h 439"/>
                <a:gd name="T36" fmla="*/ 0 w 3"/>
                <a:gd name="T37" fmla="*/ 258 h 439"/>
                <a:gd name="T38" fmla="*/ 3 w 3"/>
                <a:gd name="T39" fmla="*/ 245 h 439"/>
                <a:gd name="T40" fmla="*/ 3 w 3"/>
                <a:gd name="T41" fmla="*/ 195 h 439"/>
                <a:gd name="T42" fmla="*/ 0 w 3"/>
                <a:gd name="T43" fmla="*/ 182 h 439"/>
                <a:gd name="T44" fmla="*/ 3 w 3"/>
                <a:gd name="T45" fmla="*/ 200 h 439"/>
                <a:gd name="T46" fmla="*/ 0 w 3"/>
                <a:gd name="T47" fmla="*/ 213 h 439"/>
                <a:gd name="T48" fmla="*/ 3 w 3"/>
                <a:gd name="T49" fmla="*/ 200 h 439"/>
                <a:gd name="T50" fmla="*/ 3 w 3"/>
                <a:gd name="T51" fmla="*/ 149 h 439"/>
                <a:gd name="T52" fmla="*/ 0 w 3"/>
                <a:gd name="T53" fmla="*/ 136 h 439"/>
                <a:gd name="T54" fmla="*/ 3 w 3"/>
                <a:gd name="T55" fmla="*/ 155 h 439"/>
                <a:gd name="T56" fmla="*/ 0 w 3"/>
                <a:gd name="T57" fmla="*/ 167 h 439"/>
                <a:gd name="T58" fmla="*/ 3 w 3"/>
                <a:gd name="T59" fmla="*/ 155 h 439"/>
                <a:gd name="T60" fmla="*/ 3 w 3"/>
                <a:gd name="T61" fmla="*/ 104 h 439"/>
                <a:gd name="T62" fmla="*/ 0 w 3"/>
                <a:gd name="T63" fmla="*/ 91 h 439"/>
                <a:gd name="T64" fmla="*/ 3 w 3"/>
                <a:gd name="T65" fmla="*/ 109 h 439"/>
                <a:gd name="T66" fmla="*/ 0 w 3"/>
                <a:gd name="T67" fmla="*/ 122 h 439"/>
                <a:gd name="T68" fmla="*/ 3 w 3"/>
                <a:gd name="T69" fmla="*/ 109 h 439"/>
                <a:gd name="T70" fmla="*/ 3 w 3"/>
                <a:gd name="T71" fmla="*/ 59 h 439"/>
                <a:gd name="T72" fmla="*/ 0 w 3"/>
                <a:gd name="T73" fmla="*/ 46 h 439"/>
                <a:gd name="T74" fmla="*/ 3 w 3"/>
                <a:gd name="T75" fmla="*/ 64 h 439"/>
                <a:gd name="T76" fmla="*/ 0 w 3"/>
                <a:gd name="T77" fmla="*/ 77 h 439"/>
                <a:gd name="T78" fmla="*/ 3 w 3"/>
                <a:gd name="T79" fmla="*/ 64 h 439"/>
                <a:gd name="T80" fmla="*/ 3 w 3"/>
                <a:gd name="T81" fmla="*/ 421 h 439"/>
                <a:gd name="T82" fmla="*/ 0 w 3"/>
                <a:gd name="T83" fmla="*/ 408 h 439"/>
                <a:gd name="T84" fmla="*/ 3 w 3"/>
                <a:gd name="T85" fmla="*/ 426 h 439"/>
                <a:gd name="T86" fmla="*/ 0 w 3"/>
                <a:gd name="T87" fmla="*/ 439 h 439"/>
                <a:gd name="T88" fmla="*/ 3 w 3"/>
                <a:gd name="T89" fmla="*/ 426 h 439"/>
                <a:gd name="T90" fmla="*/ 3 w 3"/>
                <a:gd name="T91" fmla="*/ 13 h 439"/>
                <a:gd name="T92" fmla="*/ 0 w 3"/>
                <a:gd name="T93" fmla="*/ 0 h 439"/>
                <a:gd name="T94" fmla="*/ 3 w 3"/>
                <a:gd name="T95" fmla="*/ 19 h 439"/>
                <a:gd name="T96" fmla="*/ 0 w 3"/>
                <a:gd name="T97" fmla="*/ 32 h 439"/>
                <a:gd name="T98" fmla="*/ 3 w 3"/>
                <a:gd name="T99" fmla="*/ 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" h="439">
                  <a:moveTo>
                    <a:pt x="3" y="363"/>
                  </a:moveTo>
                  <a:cubicBezTo>
                    <a:pt x="3" y="367"/>
                    <a:pt x="3" y="371"/>
                    <a:pt x="3" y="376"/>
                  </a:cubicBezTo>
                  <a:cubicBezTo>
                    <a:pt x="2" y="376"/>
                    <a:pt x="1" y="376"/>
                    <a:pt x="0" y="376"/>
                  </a:cubicBezTo>
                  <a:cubicBezTo>
                    <a:pt x="0" y="371"/>
                    <a:pt x="0" y="367"/>
                    <a:pt x="0" y="363"/>
                  </a:cubicBezTo>
                  <a:cubicBezTo>
                    <a:pt x="1" y="363"/>
                    <a:pt x="2" y="363"/>
                    <a:pt x="3" y="363"/>
                  </a:cubicBezTo>
                  <a:close/>
                  <a:moveTo>
                    <a:pt x="3" y="381"/>
                  </a:moveTo>
                  <a:cubicBezTo>
                    <a:pt x="3" y="385"/>
                    <a:pt x="3" y="390"/>
                    <a:pt x="3" y="394"/>
                  </a:cubicBezTo>
                  <a:cubicBezTo>
                    <a:pt x="2" y="394"/>
                    <a:pt x="1" y="394"/>
                    <a:pt x="0" y="394"/>
                  </a:cubicBezTo>
                  <a:cubicBezTo>
                    <a:pt x="0" y="390"/>
                    <a:pt x="0" y="385"/>
                    <a:pt x="0" y="381"/>
                  </a:cubicBezTo>
                  <a:cubicBezTo>
                    <a:pt x="1" y="381"/>
                    <a:pt x="2" y="381"/>
                    <a:pt x="3" y="381"/>
                  </a:cubicBezTo>
                  <a:close/>
                  <a:moveTo>
                    <a:pt x="3" y="317"/>
                  </a:moveTo>
                  <a:cubicBezTo>
                    <a:pt x="3" y="322"/>
                    <a:pt x="3" y="326"/>
                    <a:pt x="3" y="330"/>
                  </a:cubicBezTo>
                  <a:cubicBezTo>
                    <a:pt x="2" y="330"/>
                    <a:pt x="1" y="330"/>
                    <a:pt x="0" y="330"/>
                  </a:cubicBezTo>
                  <a:cubicBezTo>
                    <a:pt x="0" y="326"/>
                    <a:pt x="0" y="322"/>
                    <a:pt x="0" y="317"/>
                  </a:cubicBezTo>
                  <a:cubicBezTo>
                    <a:pt x="1" y="317"/>
                    <a:pt x="2" y="317"/>
                    <a:pt x="3" y="317"/>
                  </a:cubicBezTo>
                  <a:close/>
                  <a:moveTo>
                    <a:pt x="3" y="336"/>
                  </a:moveTo>
                  <a:cubicBezTo>
                    <a:pt x="3" y="340"/>
                    <a:pt x="3" y="344"/>
                    <a:pt x="3" y="349"/>
                  </a:cubicBezTo>
                  <a:cubicBezTo>
                    <a:pt x="2" y="349"/>
                    <a:pt x="1" y="349"/>
                    <a:pt x="0" y="349"/>
                  </a:cubicBezTo>
                  <a:cubicBezTo>
                    <a:pt x="0" y="344"/>
                    <a:pt x="0" y="340"/>
                    <a:pt x="0" y="336"/>
                  </a:cubicBezTo>
                  <a:cubicBezTo>
                    <a:pt x="1" y="336"/>
                    <a:pt x="2" y="336"/>
                    <a:pt x="3" y="336"/>
                  </a:cubicBezTo>
                  <a:close/>
                  <a:moveTo>
                    <a:pt x="3" y="272"/>
                  </a:moveTo>
                  <a:cubicBezTo>
                    <a:pt x="3" y="277"/>
                    <a:pt x="3" y="281"/>
                    <a:pt x="3" y="285"/>
                  </a:cubicBezTo>
                  <a:cubicBezTo>
                    <a:pt x="2" y="285"/>
                    <a:pt x="1" y="285"/>
                    <a:pt x="0" y="285"/>
                  </a:cubicBezTo>
                  <a:cubicBezTo>
                    <a:pt x="0" y="281"/>
                    <a:pt x="0" y="277"/>
                    <a:pt x="0" y="272"/>
                  </a:cubicBezTo>
                  <a:cubicBezTo>
                    <a:pt x="1" y="272"/>
                    <a:pt x="2" y="272"/>
                    <a:pt x="3" y="272"/>
                  </a:cubicBezTo>
                  <a:close/>
                  <a:moveTo>
                    <a:pt x="3" y="290"/>
                  </a:moveTo>
                  <a:cubicBezTo>
                    <a:pt x="3" y="295"/>
                    <a:pt x="3" y="299"/>
                    <a:pt x="3" y="303"/>
                  </a:cubicBezTo>
                  <a:cubicBezTo>
                    <a:pt x="2" y="303"/>
                    <a:pt x="1" y="303"/>
                    <a:pt x="0" y="303"/>
                  </a:cubicBezTo>
                  <a:cubicBezTo>
                    <a:pt x="0" y="299"/>
                    <a:pt x="0" y="295"/>
                    <a:pt x="0" y="290"/>
                  </a:cubicBezTo>
                  <a:cubicBezTo>
                    <a:pt x="1" y="290"/>
                    <a:pt x="2" y="290"/>
                    <a:pt x="3" y="290"/>
                  </a:cubicBezTo>
                  <a:close/>
                  <a:moveTo>
                    <a:pt x="3" y="227"/>
                  </a:moveTo>
                  <a:cubicBezTo>
                    <a:pt x="3" y="231"/>
                    <a:pt x="3" y="236"/>
                    <a:pt x="3" y="240"/>
                  </a:cubicBezTo>
                  <a:cubicBezTo>
                    <a:pt x="2" y="240"/>
                    <a:pt x="1" y="240"/>
                    <a:pt x="0" y="240"/>
                  </a:cubicBezTo>
                  <a:cubicBezTo>
                    <a:pt x="0" y="236"/>
                    <a:pt x="0" y="231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lose/>
                  <a:moveTo>
                    <a:pt x="3" y="245"/>
                  </a:moveTo>
                  <a:cubicBezTo>
                    <a:pt x="3" y="249"/>
                    <a:pt x="3" y="254"/>
                    <a:pt x="3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54"/>
                    <a:pt x="0" y="249"/>
                    <a:pt x="0" y="245"/>
                  </a:cubicBezTo>
                  <a:cubicBezTo>
                    <a:pt x="1" y="245"/>
                    <a:pt x="2" y="245"/>
                    <a:pt x="3" y="245"/>
                  </a:cubicBezTo>
                  <a:close/>
                  <a:moveTo>
                    <a:pt x="3" y="182"/>
                  </a:moveTo>
                  <a:cubicBezTo>
                    <a:pt x="3" y="186"/>
                    <a:pt x="3" y="190"/>
                    <a:pt x="3" y="195"/>
                  </a:cubicBezTo>
                  <a:cubicBezTo>
                    <a:pt x="2" y="195"/>
                    <a:pt x="1" y="195"/>
                    <a:pt x="0" y="195"/>
                  </a:cubicBezTo>
                  <a:cubicBezTo>
                    <a:pt x="0" y="190"/>
                    <a:pt x="0" y="186"/>
                    <a:pt x="0" y="182"/>
                  </a:cubicBezTo>
                  <a:cubicBezTo>
                    <a:pt x="1" y="182"/>
                    <a:pt x="2" y="182"/>
                    <a:pt x="3" y="182"/>
                  </a:cubicBezTo>
                  <a:close/>
                  <a:moveTo>
                    <a:pt x="3" y="200"/>
                  </a:moveTo>
                  <a:cubicBezTo>
                    <a:pt x="3" y="204"/>
                    <a:pt x="3" y="208"/>
                    <a:pt x="3" y="213"/>
                  </a:cubicBezTo>
                  <a:cubicBezTo>
                    <a:pt x="2" y="213"/>
                    <a:pt x="1" y="213"/>
                    <a:pt x="0" y="213"/>
                  </a:cubicBezTo>
                  <a:cubicBezTo>
                    <a:pt x="0" y="208"/>
                    <a:pt x="0" y="204"/>
                    <a:pt x="0" y="200"/>
                  </a:cubicBezTo>
                  <a:cubicBezTo>
                    <a:pt x="1" y="200"/>
                    <a:pt x="2" y="200"/>
                    <a:pt x="3" y="200"/>
                  </a:cubicBezTo>
                  <a:close/>
                  <a:moveTo>
                    <a:pt x="3" y="136"/>
                  </a:moveTo>
                  <a:cubicBezTo>
                    <a:pt x="3" y="141"/>
                    <a:pt x="3" y="145"/>
                    <a:pt x="3" y="149"/>
                  </a:cubicBezTo>
                  <a:cubicBezTo>
                    <a:pt x="2" y="149"/>
                    <a:pt x="1" y="149"/>
                    <a:pt x="0" y="149"/>
                  </a:cubicBezTo>
                  <a:cubicBezTo>
                    <a:pt x="0" y="145"/>
                    <a:pt x="0" y="141"/>
                    <a:pt x="0" y="136"/>
                  </a:cubicBezTo>
                  <a:cubicBezTo>
                    <a:pt x="1" y="136"/>
                    <a:pt x="2" y="136"/>
                    <a:pt x="3" y="136"/>
                  </a:cubicBezTo>
                  <a:close/>
                  <a:moveTo>
                    <a:pt x="3" y="155"/>
                  </a:moveTo>
                  <a:cubicBezTo>
                    <a:pt x="3" y="159"/>
                    <a:pt x="3" y="163"/>
                    <a:pt x="3" y="167"/>
                  </a:cubicBezTo>
                  <a:cubicBezTo>
                    <a:pt x="2" y="167"/>
                    <a:pt x="1" y="167"/>
                    <a:pt x="0" y="167"/>
                  </a:cubicBezTo>
                  <a:cubicBezTo>
                    <a:pt x="0" y="163"/>
                    <a:pt x="0" y="159"/>
                    <a:pt x="0" y="155"/>
                  </a:cubicBezTo>
                  <a:cubicBezTo>
                    <a:pt x="1" y="155"/>
                    <a:pt x="2" y="155"/>
                    <a:pt x="3" y="155"/>
                  </a:cubicBezTo>
                  <a:close/>
                  <a:moveTo>
                    <a:pt x="3" y="91"/>
                  </a:moveTo>
                  <a:cubicBezTo>
                    <a:pt x="3" y="95"/>
                    <a:pt x="3" y="100"/>
                    <a:pt x="3" y="104"/>
                  </a:cubicBezTo>
                  <a:cubicBezTo>
                    <a:pt x="2" y="104"/>
                    <a:pt x="1" y="104"/>
                    <a:pt x="0" y="104"/>
                  </a:cubicBezTo>
                  <a:cubicBezTo>
                    <a:pt x="0" y="100"/>
                    <a:pt x="0" y="95"/>
                    <a:pt x="0" y="91"/>
                  </a:cubicBezTo>
                  <a:cubicBezTo>
                    <a:pt x="1" y="91"/>
                    <a:pt x="2" y="91"/>
                    <a:pt x="3" y="91"/>
                  </a:cubicBezTo>
                  <a:close/>
                  <a:moveTo>
                    <a:pt x="3" y="109"/>
                  </a:moveTo>
                  <a:cubicBezTo>
                    <a:pt x="3" y="114"/>
                    <a:pt x="3" y="118"/>
                    <a:pt x="3" y="122"/>
                  </a:cubicBezTo>
                  <a:cubicBezTo>
                    <a:pt x="2" y="122"/>
                    <a:pt x="1" y="122"/>
                    <a:pt x="0" y="122"/>
                  </a:cubicBezTo>
                  <a:cubicBezTo>
                    <a:pt x="0" y="118"/>
                    <a:pt x="0" y="114"/>
                    <a:pt x="0" y="109"/>
                  </a:cubicBezTo>
                  <a:cubicBezTo>
                    <a:pt x="1" y="109"/>
                    <a:pt x="2" y="109"/>
                    <a:pt x="3" y="109"/>
                  </a:cubicBezTo>
                  <a:close/>
                  <a:moveTo>
                    <a:pt x="3" y="46"/>
                  </a:moveTo>
                  <a:cubicBezTo>
                    <a:pt x="3" y="50"/>
                    <a:pt x="3" y="54"/>
                    <a:pt x="3" y="59"/>
                  </a:cubicBezTo>
                  <a:cubicBezTo>
                    <a:pt x="2" y="59"/>
                    <a:pt x="1" y="59"/>
                    <a:pt x="0" y="59"/>
                  </a:cubicBezTo>
                  <a:cubicBezTo>
                    <a:pt x="0" y="54"/>
                    <a:pt x="0" y="50"/>
                    <a:pt x="0" y="46"/>
                  </a:cubicBezTo>
                  <a:cubicBezTo>
                    <a:pt x="1" y="46"/>
                    <a:pt x="2" y="46"/>
                    <a:pt x="3" y="46"/>
                  </a:cubicBezTo>
                  <a:close/>
                  <a:moveTo>
                    <a:pt x="3" y="64"/>
                  </a:moveTo>
                  <a:cubicBezTo>
                    <a:pt x="3" y="68"/>
                    <a:pt x="3" y="73"/>
                    <a:pt x="3" y="77"/>
                  </a:cubicBezTo>
                  <a:cubicBezTo>
                    <a:pt x="2" y="77"/>
                    <a:pt x="1" y="77"/>
                    <a:pt x="0" y="77"/>
                  </a:cubicBezTo>
                  <a:cubicBezTo>
                    <a:pt x="0" y="73"/>
                    <a:pt x="0" y="68"/>
                    <a:pt x="0" y="64"/>
                  </a:cubicBezTo>
                  <a:cubicBezTo>
                    <a:pt x="1" y="64"/>
                    <a:pt x="2" y="64"/>
                    <a:pt x="3" y="64"/>
                  </a:cubicBezTo>
                  <a:close/>
                  <a:moveTo>
                    <a:pt x="3" y="408"/>
                  </a:moveTo>
                  <a:cubicBezTo>
                    <a:pt x="3" y="412"/>
                    <a:pt x="3" y="417"/>
                    <a:pt x="3" y="421"/>
                  </a:cubicBezTo>
                  <a:cubicBezTo>
                    <a:pt x="2" y="421"/>
                    <a:pt x="1" y="421"/>
                    <a:pt x="0" y="421"/>
                  </a:cubicBezTo>
                  <a:cubicBezTo>
                    <a:pt x="0" y="417"/>
                    <a:pt x="0" y="412"/>
                    <a:pt x="0" y="408"/>
                  </a:cubicBezTo>
                  <a:cubicBezTo>
                    <a:pt x="1" y="408"/>
                    <a:pt x="2" y="408"/>
                    <a:pt x="3" y="408"/>
                  </a:cubicBezTo>
                  <a:close/>
                  <a:moveTo>
                    <a:pt x="3" y="426"/>
                  </a:moveTo>
                  <a:cubicBezTo>
                    <a:pt x="3" y="439"/>
                    <a:pt x="3" y="439"/>
                    <a:pt x="3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3" y="426"/>
                    <a:pt x="3" y="426"/>
                    <a:pt x="3" y="426"/>
                  </a:cubicBezTo>
                  <a:close/>
                  <a:moveTo>
                    <a:pt x="3" y="0"/>
                  </a:moveTo>
                  <a:cubicBezTo>
                    <a:pt x="3" y="5"/>
                    <a:pt x="3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  <a:moveTo>
                    <a:pt x="3" y="19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1433" y="778"/>
              <a:ext cx="17" cy="2526"/>
            </a:xfrm>
            <a:custGeom>
              <a:avLst/>
              <a:gdLst>
                <a:gd name="T0" fmla="*/ 3 w 3"/>
                <a:gd name="T1" fmla="*/ 376 h 439"/>
                <a:gd name="T2" fmla="*/ 0 w 3"/>
                <a:gd name="T3" fmla="*/ 363 h 439"/>
                <a:gd name="T4" fmla="*/ 3 w 3"/>
                <a:gd name="T5" fmla="*/ 381 h 439"/>
                <a:gd name="T6" fmla="*/ 0 w 3"/>
                <a:gd name="T7" fmla="*/ 394 h 439"/>
                <a:gd name="T8" fmla="*/ 3 w 3"/>
                <a:gd name="T9" fmla="*/ 381 h 439"/>
                <a:gd name="T10" fmla="*/ 3 w 3"/>
                <a:gd name="T11" fmla="*/ 330 h 439"/>
                <a:gd name="T12" fmla="*/ 0 w 3"/>
                <a:gd name="T13" fmla="*/ 317 h 439"/>
                <a:gd name="T14" fmla="*/ 3 w 3"/>
                <a:gd name="T15" fmla="*/ 336 h 439"/>
                <a:gd name="T16" fmla="*/ 0 w 3"/>
                <a:gd name="T17" fmla="*/ 349 h 439"/>
                <a:gd name="T18" fmla="*/ 3 w 3"/>
                <a:gd name="T19" fmla="*/ 336 h 439"/>
                <a:gd name="T20" fmla="*/ 3 w 3"/>
                <a:gd name="T21" fmla="*/ 285 h 439"/>
                <a:gd name="T22" fmla="*/ 0 w 3"/>
                <a:gd name="T23" fmla="*/ 272 h 439"/>
                <a:gd name="T24" fmla="*/ 3 w 3"/>
                <a:gd name="T25" fmla="*/ 290 h 439"/>
                <a:gd name="T26" fmla="*/ 0 w 3"/>
                <a:gd name="T27" fmla="*/ 303 h 439"/>
                <a:gd name="T28" fmla="*/ 3 w 3"/>
                <a:gd name="T29" fmla="*/ 290 h 439"/>
                <a:gd name="T30" fmla="*/ 3 w 3"/>
                <a:gd name="T31" fmla="*/ 240 h 439"/>
                <a:gd name="T32" fmla="*/ 0 w 3"/>
                <a:gd name="T33" fmla="*/ 227 h 439"/>
                <a:gd name="T34" fmla="*/ 3 w 3"/>
                <a:gd name="T35" fmla="*/ 245 h 439"/>
                <a:gd name="T36" fmla="*/ 0 w 3"/>
                <a:gd name="T37" fmla="*/ 258 h 439"/>
                <a:gd name="T38" fmla="*/ 3 w 3"/>
                <a:gd name="T39" fmla="*/ 245 h 439"/>
                <a:gd name="T40" fmla="*/ 3 w 3"/>
                <a:gd name="T41" fmla="*/ 195 h 439"/>
                <a:gd name="T42" fmla="*/ 0 w 3"/>
                <a:gd name="T43" fmla="*/ 182 h 439"/>
                <a:gd name="T44" fmla="*/ 3 w 3"/>
                <a:gd name="T45" fmla="*/ 200 h 439"/>
                <a:gd name="T46" fmla="*/ 0 w 3"/>
                <a:gd name="T47" fmla="*/ 213 h 439"/>
                <a:gd name="T48" fmla="*/ 3 w 3"/>
                <a:gd name="T49" fmla="*/ 200 h 439"/>
                <a:gd name="T50" fmla="*/ 3 w 3"/>
                <a:gd name="T51" fmla="*/ 149 h 439"/>
                <a:gd name="T52" fmla="*/ 0 w 3"/>
                <a:gd name="T53" fmla="*/ 136 h 439"/>
                <a:gd name="T54" fmla="*/ 3 w 3"/>
                <a:gd name="T55" fmla="*/ 155 h 439"/>
                <a:gd name="T56" fmla="*/ 0 w 3"/>
                <a:gd name="T57" fmla="*/ 167 h 439"/>
                <a:gd name="T58" fmla="*/ 3 w 3"/>
                <a:gd name="T59" fmla="*/ 155 h 439"/>
                <a:gd name="T60" fmla="*/ 3 w 3"/>
                <a:gd name="T61" fmla="*/ 104 h 439"/>
                <a:gd name="T62" fmla="*/ 0 w 3"/>
                <a:gd name="T63" fmla="*/ 91 h 439"/>
                <a:gd name="T64" fmla="*/ 3 w 3"/>
                <a:gd name="T65" fmla="*/ 109 h 439"/>
                <a:gd name="T66" fmla="*/ 0 w 3"/>
                <a:gd name="T67" fmla="*/ 122 h 439"/>
                <a:gd name="T68" fmla="*/ 3 w 3"/>
                <a:gd name="T69" fmla="*/ 109 h 439"/>
                <a:gd name="T70" fmla="*/ 3 w 3"/>
                <a:gd name="T71" fmla="*/ 59 h 439"/>
                <a:gd name="T72" fmla="*/ 0 w 3"/>
                <a:gd name="T73" fmla="*/ 46 h 439"/>
                <a:gd name="T74" fmla="*/ 3 w 3"/>
                <a:gd name="T75" fmla="*/ 64 h 439"/>
                <a:gd name="T76" fmla="*/ 0 w 3"/>
                <a:gd name="T77" fmla="*/ 77 h 439"/>
                <a:gd name="T78" fmla="*/ 3 w 3"/>
                <a:gd name="T79" fmla="*/ 64 h 439"/>
                <a:gd name="T80" fmla="*/ 3 w 3"/>
                <a:gd name="T81" fmla="*/ 421 h 439"/>
                <a:gd name="T82" fmla="*/ 0 w 3"/>
                <a:gd name="T83" fmla="*/ 408 h 439"/>
                <a:gd name="T84" fmla="*/ 3 w 3"/>
                <a:gd name="T85" fmla="*/ 426 h 439"/>
                <a:gd name="T86" fmla="*/ 0 w 3"/>
                <a:gd name="T87" fmla="*/ 439 h 439"/>
                <a:gd name="T88" fmla="*/ 3 w 3"/>
                <a:gd name="T89" fmla="*/ 426 h 439"/>
                <a:gd name="T90" fmla="*/ 3 w 3"/>
                <a:gd name="T91" fmla="*/ 13 h 439"/>
                <a:gd name="T92" fmla="*/ 0 w 3"/>
                <a:gd name="T93" fmla="*/ 0 h 439"/>
                <a:gd name="T94" fmla="*/ 3 w 3"/>
                <a:gd name="T95" fmla="*/ 19 h 439"/>
                <a:gd name="T96" fmla="*/ 0 w 3"/>
                <a:gd name="T97" fmla="*/ 32 h 439"/>
                <a:gd name="T98" fmla="*/ 3 w 3"/>
                <a:gd name="T99" fmla="*/ 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" h="439">
                  <a:moveTo>
                    <a:pt x="3" y="363"/>
                  </a:moveTo>
                  <a:cubicBezTo>
                    <a:pt x="3" y="367"/>
                    <a:pt x="3" y="371"/>
                    <a:pt x="3" y="376"/>
                  </a:cubicBezTo>
                  <a:cubicBezTo>
                    <a:pt x="2" y="376"/>
                    <a:pt x="1" y="376"/>
                    <a:pt x="0" y="376"/>
                  </a:cubicBezTo>
                  <a:cubicBezTo>
                    <a:pt x="0" y="371"/>
                    <a:pt x="0" y="367"/>
                    <a:pt x="0" y="363"/>
                  </a:cubicBezTo>
                  <a:cubicBezTo>
                    <a:pt x="1" y="363"/>
                    <a:pt x="2" y="363"/>
                    <a:pt x="3" y="363"/>
                  </a:cubicBezTo>
                  <a:close/>
                  <a:moveTo>
                    <a:pt x="3" y="381"/>
                  </a:moveTo>
                  <a:cubicBezTo>
                    <a:pt x="3" y="385"/>
                    <a:pt x="3" y="390"/>
                    <a:pt x="3" y="394"/>
                  </a:cubicBezTo>
                  <a:cubicBezTo>
                    <a:pt x="2" y="394"/>
                    <a:pt x="1" y="394"/>
                    <a:pt x="0" y="394"/>
                  </a:cubicBezTo>
                  <a:cubicBezTo>
                    <a:pt x="0" y="390"/>
                    <a:pt x="0" y="385"/>
                    <a:pt x="0" y="381"/>
                  </a:cubicBezTo>
                  <a:cubicBezTo>
                    <a:pt x="1" y="381"/>
                    <a:pt x="2" y="381"/>
                    <a:pt x="3" y="381"/>
                  </a:cubicBezTo>
                  <a:close/>
                  <a:moveTo>
                    <a:pt x="3" y="317"/>
                  </a:moveTo>
                  <a:cubicBezTo>
                    <a:pt x="3" y="322"/>
                    <a:pt x="3" y="326"/>
                    <a:pt x="3" y="330"/>
                  </a:cubicBezTo>
                  <a:cubicBezTo>
                    <a:pt x="2" y="330"/>
                    <a:pt x="1" y="330"/>
                    <a:pt x="0" y="330"/>
                  </a:cubicBezTo>
                  <a:cubicBezTo>
                    <a:pt x="0" y="326"/>
                    <a:pt x="0" y="322"/>
                    <a:pt x="0" y="317"/>
                  </a:cubicBezTo>
                  <a:cubicBezTo>
                    <a:pt x="1" y="317"/>
                    <a:pt x="2" y="317"/>
                    <a:pt x="3" y="317"/>
                  </a:cubicBezTo>
                  <a:close/>
                  <a:moveTo>
                    <a:pt x="3" y="336"/>
                  </a:moveTo>
                  <a:cubicBezTo>
                    <a:pt x="3" y="340"/>
                    <a:pt x="3" y="344"/>
                    <a:pt x="3" y="349"/>
                  </a:cubicBezTo>
                  <a:cubicBezTo>
                    <a:pt x="2" y="349"/>
                    <a:pt x="1" y="349"/>
                    <a:pt x="0" y="349"/>
                  </a:cubicBezTo>
                  <a:cubicBezTo>
                    <a:pt x="0" y="344"/>
                    <a:pt x="0" y="340"/>
                    <a:pt x="0" y="336"/>
                  </a:cubicBezTo>
                  <a:cubicBezTo>
                    <a:pt x="1" y="336"/>
                    <a:pt x="2" y="336"/>
                    <a:pt x="3" y="336"/>
                  </a:cubicBezTo>
                  <a:close/>
                  <a:moveTo>
                    <a:pt x="3" y="272"/>
                  </a:moveTo>
                  <a:cubicBezTo>
                    <a:pt x="3" y="277"/>
                    <a:pt x="3" y="281"/>
                    <a:pt x="3" y="285"/>
                  </a:cubicBezTo>
                  <a:cubicBezTo>
                    <a:pt x="2" y="285"/>
                    <a:pt x="1" y="285"/>
                    <a:pt x="0" y="285"/>
                  </a:cubicBezTo>
                  <a:cubicBezTo>
                    <a:pt x="0" y="281"/>
                    <a:pt x="0" y="277"/>
                    <a:pt x="0" y="272"/>
                  </a:cubicBezTo>
                  <a:cubicBezTo>
                    <a:pt x="1" y="272"/>
                    <a:pt x="2" y="272"/>
                    <a:pt x="3" y="272"/>
                  </a:cubicBezTo>
                  <a:close/>
                  <a:moveTo>
                    <a:pt x="3" y="290"/>
                  </a:moveTo>
                  <a:cubicBezTo>
                    <a:pt x="3" y="295"/>
                    <a:pt x="3" y="299"/>
                    <a:pt x="3" y="303"/>
                  </a:cubicBezTo>
                  <a:cubicBezTo>
                    <a:pt x="2" y="303"/>
                    <a:pt x="1" y="303"/>
                    <a:pt x="0" y="303"/>
                  </a:cubicBezTo>
                  <a:cubicBezTo>
                    <a:pt x="0" y="299"/>
                    <a:pt x="0" y="295"/>
                    <a:pt x="0" y="290"/>
                  </a:cubicBezTo>
                  <a:cubicBezTo>
                    <a:pt x="1" y="290"/>
                    <a:pt x="2" y="290"/>
                    <a:pt x="3" y="290"/>
                  </a:cubicBezTo>
                  <a:close/>
                  <a:moveTo>
                    <a:pt x="3" y="227"/>
                  </a:moveTo>
                  <a:cubicBezTo>
                    <a:pt x="3" y="231"/>
                    <a:pt x="3" y="236"/>
                    <a:pt x="3" y="240"/>
                  </a:cubicBezTo>
                  <a:cubicBezTo>
                    <a:pt x="2" y="240"/>
                    <a:pt x="1" y="240"/>
                    <a:pt x="0" y="240"/>
                  </a:cubicBezTo>
                  <a:cubicBezTo>
                    <a:pt x="0" y="236"/>
                    <a:pt x="0" y="231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lose/>
                  <a:moveTo>
                    <a:pt x="3" y="245"/>
                  </a:moveTo>
                  <a:cubicBezTo>
                    <a:pt x="3" y="249"/>
                    <a:pt x="3" y="254"/>
                    <a:pt x="3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54"/>
                    <a:pt x="0" y="249"/>
                    <a:pt x="0" y="245"/>
                  </a:cubicBezTo>
                  <a:cubicBezTo>
                    <a:pt x="1" y="245"/>
                    <a:pt x="2" y="245"/>
                    <a:pt x="3" y="245"/>
                  </a:cubicBezTo>
                  <a:close/>
                  <a:moveTo>
                    <a:pt x="3" y="182"/>
                  </a:moveTo>
                  <a:cubicBezTo>
                    <a:pt x="3" y="186"/>
                    <a:pt x="3" y="190"/>
                    <a:pt x="3" y="195"/>
                  </a:cubicBezTo>
                  <a:cubicBezTo>
                    <a:pt x="2" y="195"/>
                    <a:pt x="1" y="195"/>
                    <a:pt x="0" y="195"/>
                  </a:cubicBezTo>
                  <a:cubicBezTo>
                    <a:pt x="0" y="190"/>
                    <a:pt x="0" y="186"/>
                    <a:pt x="0" y="182"/>
                  </a:cubicBezTo>
                  <a:cubicBezTo>
                    <a:pt x="1" y="182"/>
                    <a:pt x="2" y="182"/>
                    <a:pt x="3" y="182"/>
                  </a:cubicBezTo>
                  <a:close/>
                  <a:moveTo>
                    <a:pt x="3" y="200"/>
                  </a:moveTo>
                  <a:cubicBezTo>
                    <a:pt x="3" y="204"/>
                    <a:pt x="3" y="208"/>
                    <a:pt x="3" y="213"/>
                  </a:cubicBezTo>
                  <a:cubicBezTo>
                    <a:pt x="2" y="213"/>
                    <a:pt x="1" y="213"/>
                    <a:pt x="0" y="213"/>
                  </a:cubicBezTo>
                  <a:cubicBezTo>
                    <a:pt x="0" y="208"/>
                    <a:pt x="0" y="204"/>
                    <a:pt x="0" y="200"/>
                  </a:cubicBezTo>
                  <a:cubicBezTo>
                    <a:pt x="1" y="200"/>
                    <a:pt x="2" y="200"/>
                    <a:pt x="3" y="200"/>
                  </a:cubicBezTo>
                  <a:close/>
                  <a:moveTo>
                    <a:pt x="3" y="136"/>
                  </a:moveTo>
                  <a:cubicBezTo>
                    <a:pt x="3" y="141"/>
                    <a:pt x="3" y="145"/>
                    <a:pt x="3" y="149"/>
                  </a:cubicBezTo>
                  <a:cubicBezTo>
                    <a:pt x="2" y="149"/>
                    <a:pt x="1" y="149"/>
                    <a:pt x="0" y="149"/>
                  </a:cubicBezTo>
                  <a:cubicBezTo>
                    <a:pt x="0" y="145"/>
                    <a:pt x="0" y="141"/>
                    <a:pt x="0" y="136"/>
                  </a:cubicBezTo>
                  <a:cubicBezTo>
                    <a:pt x="1" y="136"/>
                    <a:pt x="2" y="136"/>
                    <a:pt x="3" y="136"/>
                  </a:cubicBezTo>
                  <a:close/>
                  <a:moveTo>
                    <a:pt x="3" y="155"/>
                  </a:moveTo>
                  <a:cubicBezTo>
                    <a:pt x="3" y="159"/>
                    <a:pt x="3" y="163"/>
                    <a:pt x="3" y="167"/>
                  </a:cubicBezTo>
                  <a:cubicBezTo>
                    <a:pt x="2" y="167"/>
                    <a:pt x="1" y="167"/>
                    <a:pt x="0" y="167"/>
                  </a:cubicBezTo>
                  <a:cubicBezTo>
                    <a:pt x="0" y="163"/>
                    <a:pt x="0" y="159"/>
                    <a:pt x="0" y="155"/>
                  </a:cubicBezTo>
                  <a:cubicBezTo>
                    <a:pt x="1" y="155"/>
                    <a:pt x="2" y="155"/>
                    <a:pt x="3" y="155"/>
                  </a:cubicBezTo>
                  <a:close/>
                  <a:moveTo>
                    <a:pt x="3" y="91"/>
                  </a:moveTo>
                  <a:cubicBezTo>
                    <a:pt x="3" y="95"/>
                    <a:pt x="3" y="100"/>
                    <a:pt x="3" y="104"/>
                  </a:cubicBezTo>
                  <a:cubicBezTo>
                    <a:pt x="2" y="104"/>
                    <a:pt x="1" y="104"/>
                    <a:pt x="0" y="104"/>
                  </a:cubicBezTo>
                  <a:cubicBezTo>
                    <a:pt x="0" y="100"/>
                    <a:pt x="0" y="95"/>
                    <a:pt x="0" y="91"/>
                  </a:cubicBezTo>
                  <a:cubicBezTo>
                    <a:pt x="1" y="91"/>
                    <a:pt x="2" y="91"/>
                    <a:pt x="3" y="91"/>
                  </a:cubicBezTo>
                  <a:close/>
                  <a:moveTo>
                    <a:pt x="3" y="109"/>
                  </a:moveTo>
                  <a:cubicBezTo>
                    <a:pt x="3" y="114"/>
                    <a:pt x="3" y="118"/>
                    <a:pt x="3" y="122"/>
                  </a:cubicBezTo>
                  <a:cubicBezTo>
                    <a:pt x="2" y="122"/>
                    <a:pt x="1" y="122"/>
                    <a:pt x="0" y="122"/>
                  </a:cubicBezTo>
                  <a:cubicBezTo>
                    <a:pt x="0" y="118"/>
                    <a:pt x="0" y="114"/>
                    <a:pt x="0" y="109"/>
                  </a:cubicBezTo>
                  <a:cubicBezTo>
                    <a:pt x="1" y="109"/>
                    <a:pt x="2" y="109"/>
                    <a:pt x="3" y="109"/>
                  </a:cubicBezTo>
                  <a:close/>
                  <a:moveTo>
                    <a:pt x="3" y="46"/>
                  </a:moveTo>
                  <a:cubicBezTo>
                    <a:pt x="3" y="50"/>
                    <a:pt x="3" y="54"/>
                    <a:pt x="3" y="59"/>
                  </a:cubicBezTo>
                  <a:cubicBezTo>
                    <a:pt x="2" y="59"/>
                    <a:pt x="1" y="59"/>
                    <a:pt x="0" y="59"/>
                  </a:cubicBezTo>
                  <a:cubicBezTo>
                    <a:pt x="0" y="54"/>
                    <a:pt x="0" y="50"/>
                    <a:pt x="0" y="46"/>
                  </a:cubicBezTo>
                  <a:cubicBezTo>
                    <a:pt x="1" y="46"/>
                    <a:pt x="2" y="46"/>
                    <a:pt x="3" y="46"/>
                  </a:cubicBezTo>
                  <a:close/>
                  <a:moveTo>
                    <a:pt x="3" y="64"/>
                  </a:moveTo>
                  <a:cubicBezTo>
                    <a:pt x="3" y="68"/>
                    <a:pt x="3" y="73"/>
                    <a:pt x="3" y="77"/>
                  </a:cubicBezTo>
                  <a:cubicBezTo>
                    <a:pt x="2" y="77"/>
                    <a:pt x="1" y="77"/>
                    <a:pt x="0" y="77"/>
                  </a:cubicBezTo>
                  <a:cubicBezTo>
                    <a:pt x="0" y="73"/>
                    <a:pt x="0" y="68"/>
                    <a:pt x="0" y="64"/>
                  </a:cubicBezTo>
                  <a:cubicBezTo>
                    <a:pt x="1" y="64"/>
                    <a:pt x="2" y="64"/>
                    <a:pt x="3" y="64"/>
                  </a:cubicBezTo>
                  <a:close/>
                  <a:moveTo>
                    <a:pt x="3" y="408"/>
                  </a:moveTo>
                  <a:cubicBezTo>
                    <a:pt x="3" y="412"/>
                    <a:pt x="3" y="417"/>
                    <a:pt x="3" y="421"/>
                  </a:cubicBezTo>
                  <a:cubicBezTo>
                    <a:pt x="2" y="421"/>
                    <a:pt x="1" y="421"/>
                    <a:pt x="0" y="421"/>
                  </a:cubicBezTo>
                  <a:cubicBezTo>
                    <a:pt x="0" y="417"/>
                    <a:pt x="0" y="412"/>
                    <a:pt x="0" y="408"/>
                  </a:cubicBezTo>
                  <a:cubicBezTo>
                    <a:pt x="1" y="408"/>
                    <a:pt x="2" y="408"/>
                    <a:pt x="3" y="408"/>
                  </a:cubicBezTo>
                  <a:close/>
                  <a:moveTo>
                    <a:pt x="3" y="426"/>
                  </a:moveTo>
                  <a:cubicBezTo>
                    <a:pt x="3" y="431"/>
                    <a:pt x="3" y="435"/>
                    <a:pt x="3" y="439"/>
                  </a:cubicBezTo>
                  <a:cubicBezTo>
                    <a:pt x="2" y="439"/>
                    <a:pt x="1" y="439"/>
                    <a:pt x="0" y="439"/>
                  </a:cubicBezTo>
                  <a:cubicBezTo>
                    <a:pt x="0" y="435"/>
                    <a:pt x="0" y="431"/>
                    <a:pt x="0" y="426"/>
                  </a:cubicBezTo>
                  <a:cubicBezTo>
                    <a:pt x="1" y="426"/>
                    <a:pt x="2" y="426"/>
                    <a:pt x="3" y="426"/>
                  </a:cubicBezTo>
                  <a:close/>
                  <a:moveTo>
                    <a:pt x="3" y="0"/>
                  </a:moveTo>
                  <a:cubicBezTo>
                    <a:pt x="3" y="5"/>
                    <a:pt x="3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  <a:moveTo>
                    <a:pt x="3" y="19"/>
                  </a:moveTo>
                  <a:cubicBezTo>
                    <a:pt x="3" y="23"/>
                    <a:pt x="3" y="27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2431" y="778"/>
              <a:ext cx="12" cy="2526"/>
            </a:xfrm>
            <a:custGeom>
              <a:avLst/>
              <a:gdLst>
                <a:gd name="T0" fmla="*/ 2 w 2"/>
                <a:gd name="T1" fmla="*/ 376 h 439"/>
                <a:gd name="T2" fmla="*/ 0 w 2"/>
                <a:gd name="T3" fmla="*/ 363 h 439"/>
                <a:gd name="T4" fmla="*/ 2 w 2"/>
                <a:gd name="T5" fmla="*/ 381 h 439"/>
                <a:gd name="T6" fmla="*/ 0 w 2"/>
                <a:gd name="T7" fmla="*/ 394 h 439"/>
                <a:gd name="T8" fmla="*/ 2 w 2"/>
                <a:gd name="T9" fmla="*/ 381 h 439"/>
                <a:gd name="T10" fmla="*/ 2 w 2"/>
                <a:gd name="T11" fmla="*/ 330 h 439"/>
                <a:gd name="T12" fmla="*/ 0 w 2"/>
                <a:gd name="T13" fmla="*/ 317 h 439"/>
                <a:gd name="T14" fmla="*/ 2 w 2"/>
                <a:gd name="T15" fmla="*/ 336 h 439"/>
                <a:gd name="T16" fmla="*/ 0 w 2"/>
                <a:gd name="T17" fmla="*/ 349 h 439"/>
                <a:gd name="T18" fmla="*/ 2 w 2"/>
                <a:gd name="T19" fmla="*/ 336 h 439"/>
                <a:gd name="T20" fmla="*/ 2 w 2"/>
                <a:gd name="T21" fmla="*/ 285 h 439"/>
                <a:gd name="T22" fmla="*/ 0 w 2"/>
                <a:gd name="T23" fmla="*/ 272 h 439"/>
                <a:gd name="T24" fmla="*/ 2 w 2"/>
                <a:gd name="T25" fmla="*/ 290 h 439"/>
                <a:gd name="T26" fmla="*/ 0 w 2"/>
                <a:gd name="T27" fmla="*/ 303 h 439"/>
                <a:gd name="T28" fmla="*/ 2 w 2"/>
                <a:gd name="T29" fmla="*/ 290 h 439"/>
                <a:gd name="T30" fmla="*/ 2 w 2"/>
                <a:gd name="T31" fmla="*/ 240 h 439"/>
                <a:gd name="T32" fmla="*/ 0 w 2"/>
                <a:gd name="T33" fmla="*/ 227 h 439"/>
                <a:gd name="T34" fmla="*/ 2 w 2"/>
                <a:gd name="T35" fmla="*/ 245 h 439"/>
                <a:gd name="T36" fmla="*/ 0 w 2"/>
                <a:gd name="T37" fmla="*/ 258 h 439"/>
                <a:gd name="T38" fmla="*/ 2 w 2"/>
                <a:gd name="T39" fmla="*/ 245 h 439"/>
                <a:gd name="T40" fmla="*/ 2 w 2"/>
                <a:gd name="T41" fmla="*/ 195 h 439"/>
                <a:gd name="T42" fmla="*/ 0 w 2"/>
                <a:gd name="T43" fmla="*/ 182 h 439"/>
                <a:gd name="T44" fmla="*/ 2 w 2"/>
                <a:gd name="T45" fmla="*/ 200 h 439"/>
                <a:gd name="T46" fmla="*/ 0 w 2"/>
                <a:gd name="T47" fmla="*/ 213 h 439"/>
                <a:gd name="T48" fmla="*/ 2 w 2"/>
                <a:gd name="T49" fmla="*/ 200 h 439"/>
                <a:gd name="T50" fmla="*/ 2 w 2"/>
                <a:gd name="T51" fmla="*/ 149 h 439"/>
                <a:gd name="T52" fmla="*/ 0 w 2"/>
                <a:gd name="T53" fmla="*/ 136 h 439"/>
                <a:gd name="T54" fmla="*/ 2 w 2"/>
                <a:gd name="T55" fmla="*/ 155 h 439"/>
                <a:gd name="T56" fmla="*/ 0 w 2"/>
                <a:gd name="T57" fmla="*/ 167 h 439"/>
                <a:gd name="T58" fmla="*/ 2 w 2"/>
                <a:gd name="T59" fmla="*/ 155 h 439"/>
                <a:gd name="T60" fmla="*/ 2 w 2"/>
                <a:gd name="T61" fmla="*/ 104 h 439"/>
                <a:gd name="T62" fmla="*/ 0 w 2"/>
                <a:gd name="T63" fmla="*/ 91 h 439"/>
                <a:gd name="T64" fmla="*/ 2 w 2"/>
                <a:gd name="T65" fmla="*/ 109 h 439"/>
                <a:gd name="T66" fmla="*/ 0 w 2"/>
                <a:gd name="T67" fmla="*/ 122 h 439"/>
                <a:gd name="T68" fmla="*/ 2 w 2"/>
                <a:gd name="T69" fmla="*/ 109 h 439"/>
                <a:gd name="T70" fmla="*/ 2 w 2"/>
                <a:gd name="T71" fmla="*/ 59 h 439"/>
                <a:gd name="T72" fmla="*/ 0 w 2"/>
                <a:gd name="T73" fmla="*/ 46 h 439"/>
                <a:gd name="T74" fmla="*/ 2 w 2"/>
                <a:gd name="T75" fmla="*/ 64 h 439"/>
                <a:gd name="T76" fmla="*/ 0 w 2"/>
                <a:gd name="T77" fmla="*/ 77 h 439"/>
                <a:gd name="T78" fmla="*/ 2 w 2"/>
                <a:gd name="T79" fmla="*/ 64 h 439"/>
                <a:gd name="T80" fmla="*/ 2 w 2"/>
                <a:gd name="T81" fmla="*/ 421 h 439"/>
                <a:gd name="T82" fmla="*/ 0 w 2"/>
                <a:gd name="T83" fmla="*/ 408 h 439"/>
                <a:gd name="T84" fmla="*/ 2 w 2"/>
                <a:gd name="T85" fmla="*/ 426 h 439"/>
                <a:gd name="T86" fmla="*/ 0 w 2"/>
                <a:gd name="T87" fmla="*/ 439 h 439"/>
                <a:gd name="T88" fmla="*/ 2 w 2"/>
                <a:gd name="T89" fmla="*/ 426 h 439"/>
                <a:gd name="T90" fmla="*/ 2 w 2"/>
                <a:gd name="T91" fmla="*/ 13 h 439"/>
                <a:gd name="T92" fmla="*/ 0 w 2"/>
                <a:gd name="T93" fmla="*/ 0 h 439"/>
                <a:gd name="T94" fmla="*/ 2 w 2"/>
                <a:gd name="T95" fmla="*/ 19 h 439"/>
                <a:gd name="T96" fmla="*/ 0 w 2"/>
                <a:gd name="T97" fmla="*/ 32 h 439"/>
                <a:gd name="T98" fmla="*/ 2 w 2"/>
                <a:gd name="T99" fmla="*/ 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" h="439">
                  <a:moveTo>
                    <a:pt x="2" y="363"/>
                  </a:moveTo>
                  <a:cubicBezTo>
                    <a:pt x="2" y="367"/>
                    <a:pt x="2" y="371"/>
                    <a:pt x="2" y="376"/>
                  </a:cubicBezTo>
                  <a:cubicBezTo>
                    <a:pt x="1" y="376"/>
                    <a:pt x="0" y="376"/>
                    <a:pt x="0" y="376"/>
                  </a:cubicBezTo>
                  <a:cubicBezTo>
                    <a:pt x="0" y="371"/>
                    <a:pt x="0" y="367"/>
                    <a:pt x="0" y="363"/>
                  </a:cubicBezTo>
                  <a:cubicBezTo>
                    <a:pt x="0" y="363"/>
                    <a:pt x="1" y="363"/>
                    <a:pt x="2" y="363"/>
                  </a:cubicBezTo>
                  <a:close/>
                  <a:moveTo>
                    <a:pt x="2" y="381"/>
                  </a:moveTo>
                  <a:cubicBezTo>
                    <a:pt x="2" y="385"/>
                    <a:pt x="2" y="390"/>
                    <a:pt x="2" y="394"/>
                  </a:cubicBezTo>
                  <a:cubicBezTo>
                    <a:pt x="1" y="394"/>
                    <a:pt x="0" y="394"/>
                    <a:pt x="0" y="394"/>
                  </a:cubicBezTo>
                  <a:cubicBezTo>
                    <a:pt x="0" y="390"/>
                    <a:pt x="0" y="385"/>
                    <a:pt x="0" y="381"/>
                  </a:cubicBezTo>
                  <a:cubicBezTo>
                    <a:pt x="0" y="381"/>
                    <a:pt x="1" y="381"/>
                    <a:pt x="2" y="381"/>
                  </a:cubicBezTo>
                  <a:close/>
                  <a:moveTo>
                    <a:pt x="2" y="317"/>
                  </a:moveTo>
                  <a:cubicBezTo>
                    <a:pt x="2" y="322"/>
                    <a:pt x="2" y="326"/>
                    <a:pt x="2" y="330"/>
                  </a:cubicBezTo>
                  <a:cubicBezTo>
                    <a:pt x="1" y="330"/>
                    <a:pt x="0" y="330"/>
                    <a:pt x="0" y="330"/>
                  </a:cubicBezTo>
                  <a:cubicBezTo>
                    <a:pt x="0" y="326"/>
                    <a:pt x="0" y="322"/>
                    <a:pt x="0" y="317"/>
                  </a:cubicBezTo>
                  <a:cubicBezTo>
                    <a:pt x="0" y="317"/>
                    <a:pt x="1" y="317"/>
                    <a:pt x="2" y="317"/>
                  </a:cubicBezTo>
                  <a:close/>
                  <a:moveTo>
                    <a:pt x="2" y="336"/>
                  </a:moveTo>
                  <a:cubicBezTo>
                    <a:pt x="2" y="340"/>
                    <a:pt x="2" y="344"/>
                    <a:pt x="2" y="349"/>
                  </a:cubicBezTo>
                  <a:cubicBezTo>
                    <a:pt x="1" y="349"/>
                    <a:pt x="0" y="349"/>
                    <a:pt x="0" y="349"/>
                  </a:cubicBezTo>
                  <a:cubicBezTo>
                    <a:pt x="0" y="344"/>
                    <a:pt x="0" y="340"/>
                    <a:pt x="0" y="336"/>
                  </a:cubicBezTo>
                  <a:cubicBezTo>
                    <a:pt x="0" y="336"/>
                    <a:pt x="1" y="336"/>
                    <a:pt x="2" y="336"/>
                  </a:cubicBezTo>
                  <a:close/>
                  <a:moveTo>
                    <a:pt x="2" y="272"/>
                  </a:moveTo>
                  <a:cubicBezTo>
                    <a:pt x="2" y="277"/>
                    <a:pt x="2" y="281"/>
                    <a:pt x="2" y="285"/>
                  </a:cubicBezTo>
                  <a:cubicBezTo>
                    <a:pt x="1" y="285"/>
                    <a:pt x="0" y="285"/>
                    <a:pt x="0" y="285"/>
                  </a:cubicBezTo>
                  <a:cubicBezTo>
                    <a:pt x="0" y="281"/>
                    <a:pt x="0" y="277"/>
                    <a:pt x="0" y="272"/>
                  </a:cubicBezTo>
                  <a:cubicBezTo>
                    <a:pt x="0" y="272"/>
                    <a:pt x="1" y="272"/>
                    <a:pt x="2" y="272"/>
                  </a:cubicBezTo>
                  <a:close/>
                  <a:moveTo>
                    <a:pt x="2" y="290"/>
                  </a:moveTo>
                  <a:cubicBezTo>
                    <a:pt x="2" y="295"/>
                    <a:pt x="2" y="299"/>
                    <a:pt x="2" y="303"/>
                  </a:cubicBezTo>
                  <a:cubicBezTo>
                    <a:pt x="1" y="303"/>
                    <a:pt x="0" y="303"/>
                    <a:pt x="0" y="303"/>
                  </a:cubicBezTo>
                  <a:cubicBezTo>
                    <a:pt x="0" y="299"/>
                    <a:pt x="0" y="295"/>
                    <a:pt x="0" y="290"/>
                  </a:cubicBezTo>
                  <a:cubicBezTo>
                    <a:pt x="0" y="290"/>
                    <a:pt x="1" y="290"/>
                    <a:pt x="2" y="290"/>
                  </a:cubicBezTo>
                  <a:close/>
                  <a:moveTo>
                    <a:pt x="2" y="227"/>
                  </a:moveTo>
                  <a:cubicBezTo>
                    <a:pt x="2" y="231"/>
                    <a:pt x="2" y="236"/>
                    <a:pt x="2" y="240"/>
                  </a:cubicBezTo>
                  <a:cubicBezTo>
                    <a:pt x="1" y="240"/>
                    <a:pt x="0" y="240"/>
                    <a:pt x="0" y="240"/>
                  </a:cubicBezTo>
                  <a:cubicBezTo>
                    <a:pt x="0" y="236"/>
                    <a:pt x="0" y="231"/>
                    <a:pt x="0" y="227"/>
                  </a:cubicBezTo>
                  <a:cubicBezTo>
                    <a:pt x="0" y="227"/>
                    <a:pt x="1" y="227"/>
                    <a:pt x="2" y="227"/>
                  </a:cubicBezTo>
                  <a:close/>
                  <a:moveTo>
                    <a:pt x="2" y="245"/>
                  </a:moveTo>
                  <a:cubicBezTo>
                    <a:pt x="2" y="249"/>
                    <a:pt x="2" y="254"/>
                    <a:pt x="2" y="258"/>
                  </a:cubicBezTo>
                  <a:cubicBezTo>
                    <a:pt x="1" y="258"/>
                    <a:pt x="0" y="258"/>
                    <a:pt x="0" y="258"/>
                  </a:cubicBezTo>
                  <a:cubicBezTo>
                    <a:pt x="0" y="254"/>
                    <a:pt x="0" y="249"/>
                    <a:pt x="0" y="245"/>
                  </a:cubicBezTo>
                  <a:cubicBezTo>
                    <a:pt x="0" y="245"/>
                    <a:pt x="1" y="245"/>
                    <a:pt x="2" y="245"/>
                  </a:cubicBezTo>
                  <a:close/>
                  <a:moveTo>
                    <a:pt x="2" y="182"/>
                  </a:moveTo>
                  <a:cubicBezTo>
                    <a:pt x="2" y="186"/>
                    <a:pt x="2" y="190"/>
                    <a:pt x="2" y="195"/>
                  </a:cubicBezTo>
                  <a:cubicBezTo>
                    <a:pt x="1" y="195"/>
                    <a:pt x="0" y="195"/>
                    <a:pt x="0" y="195"/>
                  </a:cubicBezTo>
                  <a:cubicBezTo>
                    <a:pt x="0" y="190"/>
                    <a:pt x="0" y="186"/>
                    <a:pt x="0" y="182"/>
                  </a:cubicBezTo>
                  <a:cubicBezTo>
                    <a:pt x="0" y="182"/>
                    <a:pt x="1" y="182"/>
                    <a:pt x="2" y="182"/>
                  </a:cubicBezTo>
                  <a:close/>
                  <a:moveTo>
                    <a:pt x="2" y="200"/>
                  </a:moveTo>
                  <a:cubicBezTo>
                    <a:pt x="2" y="204"/>
                    <a:pt x="2" y="208"/>
                    <a:pt x="2" y="213"/>
                  </a:cubicBezTo>
                  <a:cubicBezTo>
                    <a:pt x="1" y="213"/>
                    <a:pt x="0" y="213"/>
                    <a:pt x="0" y="213"/>
                  </a:cubicBezTo>
                  <a:cubicBezTo>
                    <a:pt x="0" y="208"/>
                    <a:pt x="0" y="204"/>
                    <a:pt x="0" y="200"/>
                  </a:cubicBezTo>
                  <a:cubicBezTo>
                    <a:pt x="0" y="200"/>
                    <a:pt x="1" y="200"/>
                    <a:pt x="2" y="200"/>
                  </a:cubicBezTo>
                  <a:close/>
                  <a:moveTo>
                    <a:pt x="2" y="136"/>
                  </a:moveTo>
                  <a:cubicBezTo>
                    <a:pt x="2" y="141"/>
                    <a:pt x="2" y="145"/>
                    <a:pt x="2" y="149"/>
                  </a:cubicBezTo>
                  <a:cubicBezTo>
                    <a:pt x="1" y="149"/>
                    <a:pt x="0" y="149"/>
                    <a:pt x="0" y="149"/>
                  </a:cubicBezTo>
                  <a:cubicBezTo>
                    <a:pt x="0" y="145"/>
                    <a:pt x="0" y="141"/>
                    <a:pt x="0" y="136"/>
                  </a:cubicBezTo>
                  <a:cubicBezTo>
                    <a:pt x="0" y="136"/>
                    <a:pt x="1" y="136"/>
                    <a:pt x="2" y="136"/>
                  </a:cubicBezTo>
                  <a:close/>
                  <a:moveTo>
                    <a:pt x="2" y="155"/>
                  </a:moveTo>
                  <a:cubicBezTo>
                    <a:pt x="2" y="159"/>
                    <a:pt x="2" y="163"/>
                    <a:pt x="2" y="167"/>
                  </a:cubicBezTo>
                  <a:cubicBezTo>
                    <a:pt x="1" y="167"/>
                    <a:pt x="0" y="167"/>
                    <a:pt x="0" y="167"/>
                  </a:cubicBezTo>
                  <a:cubicBezTo>
                    <a:pt x="0" y="163"/>
                    <a:pt x="0" y="159"/>
                    <a:pt x="0" y="155"/>
                  </a:cubicBezTo>
                  <a:cubicBezTo>
                    <a:pt x="0" y="155"/>
                    <a:pt x="1" y="155"/>
                    <a:pt x="2" y="155"/>
                  </a:cubicBezTo>
                  <a:close/>
                  <a:moveTo>
                    <a:pt x="2" y="91"/>
                  </a:moveTo>
                  <a:cubicBezTo>
                    <a:pt x="2" y="95"/>
                    <a:pt x="2" y="100"/>
                    <a:pt x="2" y="104"/>
                  </a:cubicBezTo>
                  <a:cubicBezTo>
                    <a:pt x="1" y="104"/>
                    <a:pt x="0" y="104"/>
                    <a:pt x="0" y="104"/>
                  </a:cubicBezTo>
                  <a:cubicBezTo>
                    <a:pt x="0" y="100"/>
                    <a:pt x="0" y="95"/>
                    <a:pt x="0" y="91"/>
                  </a:cubicBezTo>
                  <a:cubicBezTo>
                    <a:pt x="0" y="91"/>
                    <a:pt x="1" y="91"/>
                    <a:pt x="2" y="91"/>
                  </a:cubicBezTo>
                  <a:close/>
                  <a:moveTo>
                    <a:pt x="2" y="109"/>
                  </a:moveTo>
                  <a:cubicBezTo>
                    <a:pt x="2" y="114"/>
                    <a:pt x="2" y="118"/>
                    <a:pt x="2" y="122"/>
                  </a:cubicBezTo>
                  <a:cubicBezTo>
                    <a:pt x="1" y="122"/>
                    <a:pt x="0" y="122"/>
                    <a:pt x="0" y="122"/>
                  </a:cubicBezTo>
                  <a:cubicBezTo>
                    <a:pt x="0" y="118"/>
                    <a:pt x="0" y="114"/>
                    <a:pt x="0" y="109"/>
                  </a:cubicBezTo>
                  <a:cubicBezTo>
                    <a:pt x="0" y="109"/>
                    <a:pt x="1" y="109"/>
                    <a:pt x="2" y="109"/>
                  </a:cubicBezTo>
                  <a:close/>
                  <a:moveTo>
                    <a:pt x="2" y="46"/>
                  </a:moveTo>
                  <a:cubicBezTo>
                    <a:pt x="2" y="50"/>
                    <a:pt x="2" y="54"/>
                    <a:pt x="2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4"/>
                    <a:pt x="0" y="50"/>
                    <a:pt x="0" y="46"/>
                  </a:cubicBezTo>
                  <a:cubicBezTo>
                    <a:pt x="0" y="46"/>
                    <a:pt x="1" y="46"/>
                    <a:pt x="2" y="46"/>
                  </a:cubicBezTo>
                  <a:close/>
                  <a:moveTo>
                    <a:pt x="2" y="64"/>
                  </a:moveTo>
                  <a:cubicBezTo>
                    <a:pt x="2" y="68"/>
                    <a:pt x="2" y="73"/>
                    <a:pt x="2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73"/>
                    <a:pt x="0" y="68"/>
                    <a:pt x="0" y="64"/>
                  </a:cubicBezTo>
                  <a:cubicBezTo>
                    <a:pt x="0" y="64"/>
                    <a:pt x="1" y="64"/>
                    <a:pt x="2" y="64"/>
                  </a:cubicBezTo>
                  <a:close/>
                  <a:moveTo>
                    <a:pt x="2" y="408"/>
                  </a:moveTo>
                  <a:cubicBezTo>
                    <a:pt x="2" y="412"/>
                    <a:pt x="2" y="417"/>
                    <a:pt x="2" y="421"/>
                  </a:cubicBezTo>
                  <a:cubicBezTo>
                    <a:pt x="1" y="421"/>
                    <a:pt x="0" y="421"/>
                    <a:pt x="0" y="421"/>
                  </a:cubicBezTo>
                  <a:cubicBezTo>
                    <a:pt x="0" y="417"/>
                    <a:pt x="0" y="412"/>
                    <a:pt x="0" y="408"/>
                  </a:cubicBezTo>
                  <a:cubicBezTo>
                    <a:pt x="0" y="408"/>
                    <a:pt x="1" y="408"/>
                    <a:pt x="2" y="408"/>
                  </a:cubicBezTo>
                  <a:close/>
                  <a:moveTo>
                    <a:pt x="2" y="426"/>
                  </a:moveTo>
                  <a:cubicBezTo>
                    <a:pt x="2" y="431"/>
                    <a:pt x="2" y="435"/>
                    <a:pt x="2" y="439"/>
                  </a:cubicBezTo>
                  <a:cubicBezTo>
                    <a:pt x="1" y="439"/>
                    <a:pt x="0" y="439"/>
                    <a:pt x="0" y="439"/>
                  </a:cubicBezTo>
                  <a:cubicBezTo>
                    <a:pt x="0" y="435"/>
                    <a:pt x="0" y="431"/>
                    <a:pt x="0" y="426"/>
                  </a:cubicBezTo>
                  <a:cubicBezTo>
                    <a:pt x="0" y="426"/>
                    <a:pt x="1" y="426"/>
                    <a:pt x="2" y="426"/>
                  </a:cubicBezTo>
                  <a:close/>
                  <a:moveTo>
                    <a:pt x="2" y="0"/>
                  </a:moveTo>
                  <a:cubicBezTo>
                    <a:pt x="2" y="5"/>
                    <a:pt x="2" y="9"/>
                    <a:pt x="2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  <a:moveTo>
                    <a:pt x="2" y="19"/>
                  </a:moveTo>
                  <a:cubicBezTo>
                    <a:pt x="2" y="23"/>
                    <a:pt x="2" y="27"/>
                    <a:pt x="2" y="32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3424" y="778"/>
              <a:ext cx="17" cy="2526"/>
            </a:xfrm>
            <a:custGeom>
              <a:avLst/>
              <a:gdLst>
                <a:gd name="T0" fmla="*/ 3 w 3"/>
                <a:gd name="T1" fmla="*/ 376 h 439"/>
                <a:gd name="T2" fmla="*/ 0 w 3"/>
                <a:gd name="T3" fmla="*/ 363 h 439"/>
                <a:gd name="T4" fmla="*/ 3 w 3"/>
                <a:gd name="T5" fmla="*/ 381 h 439"/>
                <a:gd name="T6" fmla="*/ 0 w 3"/>
                <a:gd name="T7" fmla="*/ 394 h 439"/>
                <a:gd name="T8" fmla="*/ 3 w 3"/>
                <a:gd name="T9" fmla="*/ 381 h 439"/>
                <a:gd name="T10" fmla="*/ 3 w 3"/>
                <a:gd name="T11" fmla="*/ 330 h 439"/>
                <a:gd name="T12" fmla="*/ 0 w 3"/>
                <a:gd name="T13" fmla="*/ 317 h 439"/>
                <a:gd name="T14" fmla="*/ 3 w 3"/>
                <a:gd name="T15" fmla="*/ 336 h 439"/>
                <a:gd name="T16" fmla="*/ 0 w 3"/>
                <a:gd name="T17" fmla="*/ 349 h 439"/>
                <a:gd name="T18" fmla="*/ 3 w 3"/>
                <a:gd name="T19" fmla="*/ 336 h 439"/>
                <a:gd name="T20" fmla="*/ 3 w 3"/>
                <a:gd name="T21" fmla="*/ 285 h 439"/>
                <a:gd name="T22" fmla="*/ 0 w 3"/>
                <a:gd name="T23" fmla="*/ 272 h 439"/>
                <a:gd name="T24" fmla="*/ 3 w 3"/>
                <a:gd name="T25" fmla="*/ 290 h 439"/>
                <a:gd name="T26" fmla="*/ 0 w 3"/>
                <a:gd name="T27" fmla="*/ 303 h 439"/>
                <a:gd name="T28" fmla="*/ 3 w 3"/>
                <a:gd name="T29" fmla="*/ 290 h 439"/>
                <a:gd name="T30" fmla="*/ 3 w 3"/>
                <a:gd name="T31" fmla="*/ 240 h 439"/>
                <a:gd name="T32" fmla="*/ 0 w 3"/>
                <a:gd name="T33" fmla="*/ 227 h 439"/>
                <a:gd name="T34" fmla="*/ 3 w 3"/>
                <a:gd name="T35" fmla="*/ 245 h 439"/>
                <a:gd name="T36" fmla="*/ 0 w 3"/>
                <a:gd name="T37" fmla="*/ 258 h 439"/>
                <a:gd name="T38" fmla="*/ 3 w 3"/>
                <a:gd name="T39" fmla="*/ 245 h 439"/>
                <a:gd name="T40" fmla="*/ 3 w 3"/>
                <a:gd name="T41" fmla="*/ 195 h 439"/>
                <a:gd name="T42" fmla="*/ 0 w 3"/>
                <a:gd name="T43" fmla="*/ 182 h 439"/>
                <a:gd name="T44" fmla="*/ 3 w 3"/>
                <a:gd name="T45" fmla="*/ 200 h 439"/>
                <a:gd name="T46" fmla="*/ 0 w 3"/>
                <a:gd name="T47" fmla="*/ 213 h 439"/>
                <a:gd name="T48" fmla="*/ 3 w 3"/>
                <a:gd name="T49" fmla="*/ 200 h 439"/>
                <a:gd name="T50" fmla="*/ 3 w 3"/>
                <a:gd name="T51" fmla="*/ 149 h 439"/>
                <a:gd name="T52" fmla="*/ 0 w 3"/>
                <a:gd name="T53" fmla="*/ 136 h 439"/>
                <a:gd name="T54" fmla="*/ 3 w 3"/>
                <a:gd name="T55" fmla="*/ 155 h 439"/>
                <a:gd name="T56" fmla="*/ 0 w 3"/>
                <a:gd name="T57" fmla="*/ 167 h 439"/>
                <a:gd name="T58" fmla="*/ 3 w 3"/>
                <a:gd name="T59" fmla="*/ 155 h 439"/>
                <a:gd name="T60" fmla="*/ 3 w 3"/>
                <a:gd name="T61" fmla="*/ 104 h 439"/>
                <a:gd name="T62" fmla="*/ 0 w 3"/>
                <a:gd name="T63" fmla="*/ 91 h 439"/>
                <a:gd name="T64" fmla="*/ 3 w 3"/>
                <a:gd name="T65" fmla="*/ 109 h 439"/>
                <a:gd name="T66" fmla="*/ 0 w 3"/>
                <a:gd name="T67" fmla="*/ 122 h 439"/>
                <a:gd name="T68" fmla="*/ 3 w 3"/>
                <a:gd name="T69" fmla="*/ 109 h 439"/>
                <a:gd name="T70" fmla="*/ 3 w 3"/>
                <a:gd name="T71" fmla="*/ 59 h 439"/>
                <a:gd name="T72" fmla="*/ 0 w 3"/>
                <a:gd name="T73" fmla="*/ 46 h 439"/>
                <a:gd name="T74" fmla="*/ 3 w 3"/>
                <a:gd name="T75" fmla="*/ 64 h 439"/>
                <a:gd name="T76" fmla="*/ 0 w 3"/>
                <a:gd name="T77" fmla="*/ 77 h 439"/>
                <a:gd name="T78" fmla="*/ 3 w 3"/>
                <a:gd name="T79" fmla="*/ 64 h 439"/>
                <a:gd name="T80" fmla="*/ 3 w 3"/>
                <a:gd name="T81" fmla="*/ 421 h 439"/>
                <a:gd name="T82" fmla="*/ 0 w 3"/>
                <a:gd name="T83" fmla="*/ 408 h 439"/>
                <a:gd name="T84" fmla="*/ 3 w 3"/>
                <a:gd name="T85" fmla="*/ 426 h 439"/>
                <a:gd name="T86" fmla="*/ 0 w 3"/>
                <a:gd name="T87" fmla="*/ 439 h 439"/>
                <a:gd name="T88" fmla="*/ 3 w 3"/>
                <a:gd name="T89" fmla="*/ 426 h 439"/>
                <a:gd name="T90" fmla="*/ 3 w 3"/>
                <a:gd name="T91" fmla="*/ 13 h 439"/>
                <a:gd name="T92" fmla="*/ 0 w 3"/>
                <a:gd name="T93" fmla="*/ 0 h 439"/>
                <a:gd name="T94" fmla="*/ 3 w 3"/>
                <a:gd name="T95" fmla="*/ 19 h 439"/>
                <a:gd name="T96" fmla="*/ 0 w 3"/>
                <a:gd name="T97" fmla="*/ 32 h 439"/>
                <a:gd name="T98" fmla="*/ 3 w 3"/>
                <a:gd name="T99" fmla="*/ 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" h="439">
                  <a:moveTo>
                    <a:pt x="3" y="363"/>
                  </a:moveTo>
                  <a:cubicBezTo>
                    <a:pt x="3" y="367"/>
                    <a:pt x="3" y="371"/>
                    <a:pt x="3" y="376"/>
                  </a:cubicBezTo>
                  <a:cubicBezTo>
                    <a:pt x="2" y="376"/>
                    <a:pt x="1" y="376"/>
                    <a:pt x="0" y="376"/>
                  </a:cubicBezTo>
                  <a:cubicBezTo>
                    <a:pt x="0" y="371"/>
                    <a:pt x="0" y="367"/>
                    <a:pt x="0" y="363"/>
                  </a:cubicBezTo>
                  <a:cubicBezTo>
                    <a:pt x="1" y="363"/>
                    <a:pt x="2" y="363"/>
                    <a:pt x="3" y="363"/>
                  </a:cubicBezTo>
                  <a:close/>
                  <a:moveTo>
                    <a:pt x="3" y="381"/>
                  </a:moveTo>
                  <a:cubicBezTo>
                    <a:pt x="3" y="385"/>
                    <a:pt x="3" y="390"/>
                    <a:pt x="3" y="394"/>
                  </a:cubicBezTo>
                  <a:cubicBezTo>
                    <a:pt x="2" y="394"/>
                    <a:pt x="1" y="394"/>
                    <a:pt x="0" y="394"/>
                  </a:cubicBezTo>
                  <a:cubicBezTo>
                    <a:pt x="0" y="390"/>
                    <a:pt x="0" y="385"/>
                    <a:pt x="0" y="381"/>
                  </a:cubicBezTo>
                  <a:cubicBezTo>
                    <a:pt x="1" y="381"/>
                    <a:pt x="2" y="381"/>
                    <a:pt x="3" y="381"/>
                  </a:cubicBezTo>
                  <a:close/>
                  <a:moveTo>
                    <a:pt x="3" y="317"/>
                  </a:moveTo>
                  <a:cubicBezTo>
                    <a:pt x="3" y="322"/>
                    <a:pt x="3" y="326"/>
                    <a:pt x="3" y="330"/>
                  </a:cubicBezTo>
                  <a:cubicBezTo>
                    <a:pt x="2" y="330"/>
                    <a:pt x="1" y="330"/>
                    <a:pt x="0" y="330"/>
                  </a:cubicBezTo>
                  <a:cubicBezTo>
                    <a:pt x="0" y="326"/>
                    <a:pt x="0" y="322"/>
                    <a:pt x="0" y="317"/>
                  </a:cubicBezTo>
                  <a:cubicBezTo>
                    <a:pt x="1" y="317"/>
                    <a:pt x="2" y="317"/>
                    <a:pt x="3" y="317"/>
                  </a:cubicBezTo>
                  <a:close/>
                  <a:moveTo>
                    <a:pt x="3" y="336"/>
                  </a:moveTo>
                  <a:cubicBezTo>
                    <a:pt x="3" y="340"/>
                    <a:pt x="3" y="344"/>
                    <a:pt x="3" y="349"/>
                  </a:cubicBezTo>
                  <a:cubicBezTo>
                    <a:pt x="2" y="349"/>
                    <a:pt x="1" y="349"/>
                    <a:pt x="0" y="349"/>
                  </a:cubicBezTo>
                  <a:cubicBezTo>
                    <a:pt x="0" y="344"/>
                    <a:pt x="0" y="340"/>
                    <a:pt x="0" y="336"/>
                  </a:cubicBezTo>
                  <a:cubicBezTo>
                    <a:pt x="1" y="336"/>
                    <a:pt x="2" y="336"/>
                    <a:pt x="3" y="336"/>
                  </a:cubicBezTo>
                  <a:close/>
                  <a:moveTo>
                    <a:pt x="3" y="272"/>
                  </a:moveTo>
                  <a:cubicBezTo>
                    <a:pt x="3" y="277"/>
                    <a:pt x="3" y="281"/>
                    <a:pt x="3" y="285"/>
                  </a:cubicBezTo>
                  <a:cubicBezTo>
                    <a:pt x="2" y="285"/>
                    <a:pt x="1" y="285"/>
                    <a:pt x="0" y="285"/>
                  </a:cubicBezTo>
                  <a:cubicBezTo>
                    <a:pt x="0" y="281"/>
                    <a:pt x="0" y="277"/>
                    <a:pt x="0" y="272"/>
                  </a:cubicBezTo>
                  <a:cubicBezTo>
                    <a:pt x="1" y="272"/>
                    <a:pt x="2" y="272"/>
                    <a:pt x="3" y="272"/>
                  </a:cubicBezTo>
                  <a:close/>
                  <a:moveTo>
                    <a:pt x="3" y="290"/>
                  </a:moveTo>
                  <a:cubicBezTo>
                    <a:pt x="3" y="295"/>
                    <a:pt x="3" y="299"/>
                    <a:pt x="3" y="303"/>
                  </a:cubicBezTo>
                  <a:cubicBezTo>
                    <a:pt x="2" y="303"/>
                    <a:pt x="1" y="303"/>
                    <a:pt x="0" y="303"/>
                  </a:cubicBezTo>
                  <a:cubicBezTo>
                    <a:pt x="0" y="299"/>
                    <a:pt x="0" y="295"/>
                    <a:pt x="0" y="290"/>
                  </a:cubicBezTo>
                  <a:cubicBezTo>
                    <a:pt x="1" y="290"/>
                    <a:pt x="2" y="290"/>
                    <a:pt x="3" y="290"/>
                  </a:cubicBezTo>
                  <a:close/>
                  <a:moveTo>
                    <a:pt x="3" y="227"/>
                  </a:moveTo>
                  <a:cubicBezTo>
                    <a:pt x="3" y="231"/>
                    <a:pt x="3" y="236"/>
                    <a:pt x="3" y="240"/>
                  </a:cubicBezTo>
                  <a:cubicBezTo>
                    <a:pt x="2" y="240"/>
                    <a:pt x="1" y="240"/>
                    <a:pt x="0" y="240"/>
                  </a:cubicBezTo>
                  <a:cubicBezTo>
                    <a:pt x="0" y="236"/>
                    <a:pt x="0" y="231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lose/>
                  <a:moveTo>
                    <a:pt x="3" y="245"/>
                  </a:moveTo>
                  <a:cubicBezTo>
                    <a:pt x="3" y="249"/>
                    <a:pt x="3" y="254"/>
                    <a:pt x="3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54"/>
                    <a:pt x="0" y="249"/>
                    <a:pt x="0" y="245"/>
                  </a:cubicBezTo>
                  <a:cubicBezTo>
                    <a:pt x="1" y="245"/>
                    <a:pt x="2" y="245"/>
                    <a:pt x="3" y="245"/>
                  </a:cubicBezTo>
                  <a:close/>
                  <a:moveTo>
                    <a:pt x="3" y="182"/>
                  </a:moveTo>
                  <a:cubicBezTo>
                    <a:pt x="3" y="186"/>
                    <a:pt x="3" y="190"/>
                    <a:pt x="3" y="195"/>
                  </a:cubicBezTo>
                  <a:cubicBezTo>
                    <a:pt x="2" y="195"/>
                    <a:pt x="1" y="195"/>
                    <a:pt x="0" y="195"/>
                  </a:cubicBezTo>
                  <a:cubicBezTo>
                    <a:pt x="0" y="190"/>
                    <a:pt x="0" y="186"/>
                    <a:pt x="0" y="182"/>
                  </a:cubicBezTo>
                  <a:cubicBezTo>
                    <a:pt x="1" y="182"/>
                    <a:pt x="2" y="182"/>
                    <a:pt x="3" y="182"/>
                  </a:cubicBezTo>
                  <a:close/>
                  <a:moveTo>
                    <a:pt x="3" y="200"/>
                  </a:moveTo>
                  <a:cubicBezTo>
                    <a:pt x="3" y="204"/>
                    <a:pt x="3" y="208"/>
                    <a:pt x="3" y="213"/>
                  </a:cubicBezTo>
                  <a:cubicBezTo>
                    <a:pt x="2" y="213"/>
                    <a:pt x="1" y="213"/>
                    <a:pt x="0" y="213"/>
                  </a:cubicBezTo>
                  <a:cubicBezTo>
                    <a:pt x="0" y="208"/>
                    <a:pt x="0" y="204"/>
                    <a:pt x="0" y="200"/>
                  </a:cubicBezTo>
                  <a:cubicBezTo>
                    <a:pt x="1" y="200"/>
                    <a:pt x="2" y="200"/>
                    <a:pt x="3" y="200"/>
                  </a:cubicBezTo>
                  <a:close/>
                  <a:moveTo>
                    <a:pt x="3" y="136"/>
                  </a:moveTo>
                  <a:cubicBezTo>
                    <a:pt x="3" y="141"/>
                    <a:pt x="3" y="145"/>
                    <a:pt x="3" y="149"/>
                  </a:cubicBezTo>
                  <a:cubicBezTo>
                    <a:pt x="2" y="149"/>
                    <a:pt x="1" y="149"/>
                    <a:pt x="0" y="149"/>
                  </a:cubicBezTo>
                  <a:cubicBezTo>
                    <a:pt x="0" y="145"/>
                    <a:pt x="0" y="141"/>
                    <a:pt x="0" y="136"/>
                  </a:cubicBezTo>
                  <a:cubicBezTo>
                    <a:pt x="1" y="136"/>
                    <a:pt x="2" y="136"/>
                    <a:pt x="3" y="136"/>
                  </a:cubicBezTo>
                  <a:close/>
                  <a:moveTo>
                    <a:pt x="3" y="155"/>
                  </a:moveTo>
                  <a:cubicBezTo>
                    <a:pt x="3" y="159"/>
                    <a:pt x="3" y="163"/>
                    <a:pt x="3" y="167"/>
                  </a:cubicBezTo>
                  <a:cubicBezTo>
                    <a:pt x="2" y="167"/>
                    <a:pt x="1" y="167"/>
                    <a:pt x="0" y="167"/>
                  </a:cubicBezTo>
                  <a:cubicBezTo>
                    <a:pt x="0" y="163"/>
                    <a:pt x="0" y="159"/>
                    <a:pt x="0" y="155"/>
                  </a:cubicBezTo>
                  <a:cubicBezTo>
                    <a:pt x="1" y="155"/>
                    <a:pt x="2" y="155"/>
                    <a:pt x="3" y="155"/>
                  </a:cubicBezTo>
                  <a:close/>
                  <a:moveTo>
                    <a:pt x="3" y="91"/>
                  </a:moveTo>
                  <a:cubicBezTo>
                    <a:pt x="3" y="95"/>
                    <a:pt x="3" y="100"/>
                    <a:pt x="3" y="104"/>
                  </a:cubicBezTo>
                  <a:cubicBezTo>
                    <a:pt x="2" y="104"/>
                    <a:pt x="1" y="104"/>
                    <a:pt x="0" y="104"/>
                  </a:cubicBezTo>
                  <a:cubicBezTo>
                    <a:pt x="0" y="100"/>
                    <a:pt x="0" y="95"/>
                    <a:pt x="0" y="91"/>
                  </a:cubicBezTo>
                  <a:cubicBezTo>
                    <a:pt x="1" y="91"/>
                    <a:pt x="2" y="91"/>
                    <a:pt x="3" y="91"/>
                  </a:cubicBezTo>
                  <a:close/>
                  <a:moveTo>
                    <a:pt x="3" y="109"/>
                  </a:moveTo>
                  <a:cubicBezTo>
                    <a:pt x="3" y="114"/>
                    <a:pt x="3" y="118"/>
                    <a:pt x="3" y="122"/>
                  </a:cubicBezTo>
                  <a:cubicBezTo>
                    <a:pt x="2" y="122"/>
                    <a:pt x="1" y="122"/>
                    <a:pt x="0" y="122"/>
                  </a:cubicBezTo>
                  <a:cubicBezTo>
                    <a:pt x="0" y="118"/>
                    <a:pt x="0" y="114"/>
                    <a:pt x="0" y="109"/>
                  </a:cubicBezTo>
                  <a:cubicBezTo>
                    <a:pt x="1" y="109"/>
                    <a:pt x="2" y="109"/>
                    <a:pt x="3" y="109"/>
                  </a:cubicBezTo>
                  <a:close/>
                  <a:moveTo>
                    <a:pt x="3" y="46"/>
                  </a:moveTo>
                  <a:cubicBezTo>
                    <a:pt x="3" y="50"/>
                    <a:pt x="3" y="54"/>
                    <a:pt x="3" y="59"/>
                  </a:cubicBezTo>
                  <a:cubicBezTo>
                    <a:pt x="2" y="59"/>
                    <a:pt x="1" y="59"/>
                    <a:pt x="0" y="59"/>
                  </a:cubicBezTo>
                  <a:cubicBezTo>
                    <a:pt x="0" y="54"/>
                    <a:pt x="0" y="50"/>
                    <a:pt x="0" y="46"/>
                  </a:cubicBezTo>
                  <a:cubicBezTo>
                    <a:pt x="1" y="46"/>
                    <a:pt x="2" y="46"/>
                    <a:pt x="3" y="46"/>
                  </a:cubicBezTo>
                  <a:close/>
                  <a:moveTo>
                    <a:pt x="3" y="64"/>
                  </a:moveTo>
                  <a:cubicBezTo>
                    <a:pt x="3" y="68"/>
                    <a:pt x="3" y="73"/>
                    <a:pt x="3" y="77"/>
                  </a:cubicBezTo>
                  <a:cubicBezTo>
                    <a:pt x="2" y="77"/>
                    <a:pt x="1" y="77"/>
                    <a:pt x="0" y="77"/>
                  </a:cubicBezTo>
                  <a:cubicBezTo>
                    <a:pt x="0" y="73"/>
                    <a:pt x="0" y="68"/>
                    <a:pt x="0" y="64"/>
                  </a:cubicBezTo>
                  <a:cubicBezTo>
                    <a:pt x="1" y="64"/>
                    <a:pt x="2" y="64"/>
                    <a:pt x="3" y="64"/>
                  </a:cubicBezTo>
                  <a:close/>
                  <a:moveTo>
                    <a:pt x="3" y="408"/>
                  </a:moveTo>
                  <a:cubicBezTo>
                    <a:pt x="3" y="412"/>
                    <a:pt x="3" y="417"/>
                    <a:pt x="3" y="421"/>
                  </a:cubicBezTo>
                  <a:cubicBezTo>
                    <a:pt x="2" y="421"/>
                    <a:pt x="1" y="421"/>
                    <a:pt x="0" y="421"/>
                  </a:cubicBezTo>
                  <a:cubicBezTo>
                    <a:pt x="0" y="417"/>
                    <a:pt x="0" y="412"/>
                    <a:pt x="0" y="408"/>
                  </a:cubicBezTo>
                  <a:cubicBezTo>
                    <a:pt x="1" y="408"/>
                    <a:pt x="2" y="408"/>
                    <a:pt x="3" y="408"/>
                  </a:cubicBezTo>
                  <a:close/>
                  <a:moveTo>
                    <a:pt x="3" y="426"/>
                  </a:moveTo>
                  <a:cubicBezTo>
                    <a:pt x="3" y="431"/>
                    <a:pt x="3" y="435"/>
                    <a:pt x="3" y="439"/>
                  </a:cubicBezTo>
                  <a:cubicBezTo>
                    <a:pt x="2" y="439"/>
                    <a:pt x="1" y="439"/>
                    <a:pt x="0" y="439"/>
                  </a:cubicBezTo>
                  <a:cubicBezTo>
                    <a:pt x="0" y="435"/>
                    <a:pt x="0" y="431"/>
                    <a:pt x="0" y="426"/>
                  </a:cubicBezTo>
                  <a:cubicBezTo>
                    <a:pt x="1" y="426"/>
                    <a:pt x="2" y="426"/>
                    <a:pt x="3" y="426"/>
                  </a:cubicBezTo>
                  <a:close/>
                  <a:moveTo>
                    <a:pt x="3" y="0"/>
                  </a:moveTo>
                  <a:cubicBezTo>
                    <a:pt x="3" y="5"/>
                    <a:pt x="3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  <a:moveTo>
                    <a:pt x="3" y="19"/>
                  </a:moveTo>
                  <a:cubicBezTo>
                    <a:pt x="3" y="23"/>
                    <a:pt x="3" y="27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4416" y="778"/>
              <a:ext cx="18" cy="2526"/>
            </a:xfrm>
            <a:custGeom>
              <a:avLst/>
              <a:gdLst>
                <a:gd name="T0" fmla="*/ 3 w 3"/>
                <a:gd name="T1" fmla="*/ 376 h 439"/>
                <a:gd name="T2" fmla="*/ 0 w 3"/>
                <a:gd name="T3" fmla="*/ 363 h 439"/>
                <a:gd name="T4" fmla="*/ 3 w 3"/>
                <a:gd name="T5" fmla="*/ 381 h 439"/>
                <a:gd name="T6" fmla="*/ 0 w 3"/>
                <a:gd name="T7" fmla="*/ 394 h 439"/>
                <a:gd name="T8" fmla="*/ 3 w 3"/>
                <a:gd name="T9" fmla="*/ 381 h 439"/>
                <a:gd name="T10" fmla="*/ 3 w 3"/>
                <a:gd name="T11" fmla="*/ 330 h 439"/>
                <a:gd name="T12" fmla="*/ 0 w 3"/>
                <a:gd name="T13" fmla="*/ 317 h 439"/>
                <a:gd name="T14" fmla="*/ 3 w 3"/>
                <a:gd name="T15" fmla="*/ 336 h 439"/>
                <a:gd name="T16" fmla="*/ 0 w 3"/>
                <a:gd name="T17" fmla="*/ 349 h 439"/>
                <a:gd name="T18" fmla="*/ 3 w 3"/>
                <a:gd name="T19" fmla="*/ 336 h 439"/>
                <a:gd name="T20" fmla="*/ 3 w 3"/>
                <a:gd name="T21" fmla="*/ 285 h 439"/>
                <a:gd name="T22" fmla="*/ 0 w 3"/>
                <a:gd name="T23" fmla="*/ 272 h 439"/>
                <a:gd name="T24" fmla="*/ 3 w 3"/>
                <a:gd name="T25" fmla="*/ 290 h 439"/>
                <a:gd name="T26" fmla="*/ 0 w 3"/>
                <a:gd name="T27" fmla="*/ 303 h 439"/>
                <a:gd name="T28" fmla="*/ 3 w 3"/>
                <a:gd name="T29" fmla="*/ 290 h 439"/>
                <a:gd name="T30" fmla="*/ 3 w 3"/>
                <a:gd name="T31" fmla="*/ 240 h 439"/>
                <a:gd name="T32" fmla="*/ 0 w 3"/>
                <a:gd name="T33" fmla="*/ 227 h 439"/>
                <a:gd name="T34" fmla="*/ 3 w 3"/>
                <a:gd name="T35" fmla="*/ 245 h 439"/>
                <a:gd name="T36" fmla="*/ 0 w 3"/>
                <a:gd name="T37" fmla="*/ 258 h 439"/>
                <a:gd name="T38" fmla="*/ 3 w 3"/>
                <a:gd name="T39" fmla="*/ 245 h 439"/>
                <a:gd name="T40" fmla="*/ 3 w 3"/>
                <a:gd name="T41" fmla="*/ 195 h 439"/>
                <a:gd name="T42" fmla="*/ 0 w 3"/>
                <a:gd name="T43" fmla="*/ 182 h 439"/>
                <a:gd name="T44" fmla="*/ 3 w 3"/>
                <a:gd name="T45" fmla="*/ 200 h 439"/>
                <a:gd name="T46" fmla="*/ 0 w 3"/>
                <a:gd name="T47" fmla="*/ 213 h 439"/>
                <a:gd name="T48" fmla="*/ 3 w 3"/>
                <a:gd name="T49" fmla="*/ 200 h 439"/>
                <a:gd name="T50" fmla="*/ 3 w 3"/>
                <a:gd name="T51" fmla="*/ 149 h 439"/>
                <a:gd name="T52" fmla="*/ 0 w 3"/>
                <a:gd name="T53" fmla="*/ 136 h 439"/>
                <a:gd name="T54" fmla="*/ 3 w 3"/>
                <a:gd name="T55" fmla="*/ 155 h 439"/>
                <a:gd name="T56" fmla="*/ 0 w 3"/>
                <a:gd name="T57" fmla="*/ 167 h 439"/>
                <a:gd name="T58" fmla="*/ 3 w 3"/>
                <a:gd name="T59" fmla="*/ 155 h 439"/>
                <a:gd name="T60" fmla="*/ 3 w 3"/>
                <a:gd name="T61" fmla="*/ 104 h 439"/>
                <a:gd name="T62" fmla="*/ 0 w 3"/>
                <a:gd name="T63" fmla="*/ 91 h 439"/>
                <a:gd name="T64" fmla="*/ 3 w 3"/>
                <a:gd name="T65" fmla="*/ 109 h 439"/>
                <a:gd name="T66" fmla="*/ 0 w 3"/>
                <a:gd name="T67" fmla="*/ 122 h 439"/>
                <a:gd name="T68" fmla="*/ 3 w 3"/>
                <a:gd name="T69" fmla="*/ 109 h 439"/>
                <a:gd name="T70" fmla="*/ 3 w 3"/>
                <a:gd name="T71" fmla="*/ 59 h 439"/>
                <a:gd name="T72" fmla="*/ 0 w 3"/>
                <a:gd name="T73" fmla="*/ 46 h 439"/>
                <a:gd name="T74" fmla="*/ 3 w 3"/>
                <a:gd name="T75" fmla="*/ 64 h 439"/>
                <a:gd name="T76" fmla="*/ 0 w 3"/>
                <a:gd name="T77" fmla="*/ 77 h 439"/>
                <a:gd name="T78" fmla="*/ 3 w 3"/>
                <a:gd name="T79" fmla="*/ 64 h 439"/>
                <a:gd name="T80" fmla="*/ 3 w 3"/>
                <a:gd name="T81" fmla="*/ 421 h 439"/>
                <a:gd name="T82" fmla="*/ 0 w 3"/>
                <a:gd name="T83" fmla="*/ 408 h 439"/>
                <a:gd name="T84" fmla="*/ 3 w 3"/>
                <a:gd name="T85" fmla="*/ 426 h 439"/>
                <a:gd name="T86" fmla="*/ 0 w 3"/>
                <a:gd name="T87" fmla="*/ 439 h 439"/>
                <a:gd name="T88" fmla="*/ 3 w 3"/>
                <a:gd name="T89" fmla="*/ 426 h 439"/>
                <a:gd name="T90" fmla="*/ 3 w 3"/>
                <a:gd name="T91" fmla="*/ 13 h 439"/>
                <a:gd name="T92" fmla="*/ 0 w 3"/>
                <a:gd name="T93" fmla="*/ 0 h 439"/>
                <a:gd name="T94" fmla="*/ 3 w 3"/>
                <a:gd name="T95" fmla="*/ 19 h 439"/>
                <a:gd name="T96" fmla="*/ 0 w 3"/>
                <a:gd name="T97" fmla="*/ 32 h 439"/>
                <a:gd name="T98" fmla="*/ 3 w 3"/>
                <a:gd name="T99" fmla="*/ 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" h="439">
                  <a:moveTo>
                    <a:pt x="3" y="363"/>
                  </a:moveTo>
                  <a:cubicBezTo>
                    <a:pt x="3" y="367"/>
                    <a:pt x="3" y="371"/>
                    <a:pt x="3" y="376"/>
                  </a:cubicBezTo>
                  <a:cubicBezTo>
                    <a:pt x="2" y="376"/>
                    <a:pt x="1" y="376"/>
                    <a:pt x="0" y="376"/>
                  </a:cubicBezTo>
                  <a:cubicBezTo>
                    <a:pt x="0" y="371"/>
                    <a:pt x="0" y="367"/>
                    <a:pt x="0" y="363"/>
                  </a:cubicBezTo>
                  <a:cubicBezTo>
                    <a:pt x="1" y="363"/>
                    <a:pt x="2" y="363"/>
                    <a:pt x="3" y="363"/>
                  </a:cubicBezTo>
                  <a:close/>
                  <a:moveTo>
                    <a:pt x="3" y="381"/>
                  </a:moveTo>
                  <a:cubicBezTo>
                    <a:pt x="3" y="385"/>
                    <a:pt x="3" y="390"/>
                    <a:pt x="3" y="394"/>
                  </a:cubicBezTo>
                  <a:cubicBezTo>
                    <a:pt x="2" y="394"/>
                    <a:pt x="1" y="394"/>
                    <a:pt x="0" y="394"/>
                  </a:cubicBezTo>
                  <a:cubicBezTo>
                    <a:pt x="0" y="390"/>
                    <a:pt x="0" y="385"/>
                    <a:pt x="0" y="381"/>
                  </a:cubicBezTo>
                  <a:cubicBezTo>
                    <a:pt x="1" y="381"/>
                    <a:pt x="2" y="381"/>
                    <a:pt x="3" y="381"/>
                  </a:cubicBezTo>
                  <a:close/>
                  <a:moveTo>
                    <a:pt x="3" y="317"/>
                  </a:moveTo>
                  <a:cubicBezTo>
                    <a:pt x="3" y="322"/>
                    <a:pt x="3" y="326"/>
                    <a:pt x="3" y="330"/>
                  </a:cubicBezTo>
                  <a:cubicBezTo>
                    <a:pt x="2" y="330"/>
                    <a:pt x="1" y="330"/>
                    <a:pt x="0" y="330"/>
                  </a:cubicBezTo>
                  <a:cubicBezTo>
                    <a:pt x="0" y="326"/>
                    <a:pt x="0" y="322"/>
                    <a:pt x="0" y="317"/>
                  </a:cubicBezTo>
                  <a:cubicBezTo>
                    <a:pt x="1" y="317"/>
                    <a:pt x="2" y="317"/>
                    <a:pt x="3" y="317"/>
                  </a:cubicBezTo>
                  <a:close/>
                  <a:moveTo>
                    <a:pt x="3" y="336"/>
                  </a:moveTo>
                  <a:cubicBezTo>
                    <a:pt x="3" y="340"/>
                    <a:pt x="3" y="344"/>
                    <a:pt x="3" y="349"/>
                  </a:cubicBezTo>
                  <a:cubicBezTo>
                    <a:pt x="2" y="349"/>
                    <a:pt x="1" y="349"/>
                    <a:pt x="0" y="349"/>
                  </a:cubicBezTo>
                  <a:cubicBezTo>
                    <a:pt x="0" y="344"/>
                    <a:pt x="0" y="340"/>
                    <a:pt x="0" y="336"/>
                  </a:cubicBezTo>
                  <a:cubicBezTo>
                    <a:pt x="1" y="336"/>
                    <a:pt x="2" y="336"/>
                    <a:pt x="3" y="336"/>
                  </a:cubicBezTo>
                  <a:close/>
                  <a:moveTo>
                    <a:pt x="3" y="272"/>
                  </a:moveTo>
                  <a:cubicBezTo>
                    <a:pt x="3" y="277"/>
                    <a:pt x="3" y="281"/>
                    <a:pt x="3" y="285"/>
                  </a:cubicBezTo>
                  <a:cubicBezTo>
                    <a:pt x="2" y="285"/>
                    <a:pt x="1" y="285"/>
                    <a:pt x="0" y="285"/>
                  </a:cubicBezTo>
                  <a:cubicBezTo>
                    <a:pt x="0" y="281"/>
                    <a:pt x="0" y="277"/>
                    <a:pt x="0" y="272"/>
                  </a:cubicBezTo>
                  <a:cubicBezTo>
                    <a:pt x="1" y="272"/>
                    <a:pt x="2" y="272"/>
                    <a:pt x="3" y="272"/>
                  </a:cubicBezTo>
                  <a:close/>
                  <a:moveTo>
                    <a:pt x="3" y="290"/>
                  </a:moveTo>
                  <a:cubicBezTo>
                    <a:pt x="3" y="295"/>
                    <a:pt x="3" y="299"/>
                    <a:pt x="3" y="303"/>
                  </a:cubicBezTo>
                  <a:cubicBezTo>
                    <a:pt x="2" y="303"/>
                    <a:pt x="1" y="303"/>
                    <a:pt x="0" y="303"/>
                  </a:cubicBezTo>
                  <a:cubicBezTo>
                    <a:pt x="0" y="299"/>
                    <a:pt x="0" y="295"/>
                    <a:pt x="0" y="290"/>
                  </a:cubicBezTo>
                  <a:cubicBezTo>
                    <a:pt x="1" y="290"/>
                    <a:pt x="2" y="290"/>
                    <a:pt x="3" y="290"/>
                  </a:cubicBezTo>
                  <a:close/>
                  <a:moveTo>
                    <a:pt x="3" y="227"/>
                  </a:moveTo>
                  <a:cubicBezTo>
                    <a:pt x="3" y="231"/>
                    <a:pt x="3" y="236"/>
                    <a:pt x="3" y="240"/>
                  </a:cubicBezTo>
                  <a:cubicBezTo>
                    <a:pt x="2" y="240"/>
                    <a:pt x="1" y="240"/>
                    <a:pt x="0" y="240"/>
                  </a:cubicBezTo>
                  <a:cubicBezTo>
                    <a:pt x="0" y="236"/>
                    <a:pt x="0" y="231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lose/>
                  <a:moveTo>
                    <a:pt x="3" y="245"/>
                  </a:moveTo>
                  <a:cubicBezTo>
                    <a:pt x="3" y="249"/>
                    <a:pt x="3" y="254"/>
                    <a:pt x="3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54"/>
                    <a:pt x="0" y="249"/>
                    <a:pt x="0" y="245"/>
                  </a:cubicBezTo>
                  <a:cubicBezTo>
                    <a:pt x="1" y="245"/>
                    <a:pt x="2" y="245"/>
                    <a:pt x="3" y="245"/>
                  </a:cubicBezTo>
                  <a:close/>
                  <a:moveTo>
                    <a:pt x="3" y="182"/>
                  </a:moveTo>
                  <a:cubicBezTo>
                    <a:pt x="3" y="186"/>
                    <a:pt x="3" y="190"/>
                    <a:pt x="3" y="195"/>
                  </a:cubicBezTo>
                  <a:cubicBezTo>
                    <a:pt x="2" y="195"/>
                    <a:pt x="1" y="195"/>
                    <a:pt x="0" y="195"/>
                  </a:cubicBezTo>
                  <a:cubicBezTo>
                    <a:pt x="0" y="190"/>
                    <a:pt x="0" y="186"/>
                    <a:pt x="0" y="182"/>
                  </a:cubicBezTo>
                  <a:cubicBezTo>
                    <a:pt x="1" y="182"/>
                    <a:pt x="2" y="182"/>
                    <a:pt x="3" y="182"/>
                  </a:cubicBezTo>
                  <a:close/>
                  <a:moveTo>
                    <a:pt x="3" y="200"/>
                  </a:moveTo>
                  <a:cubicBezTo>
                    <a:pt x="3" y="204"/>
                    <a:pt x="3" y="208"/>
                    <a:pt x="3" y="213"/>
                  </a:cubicBezTo>
                  <a:cubicBezTo>
                    <a:pt x="2" y="213"/>
                    <a:pt x="1" y="213"/>
                    <a:pt x="0" y="213"/>
                  </a:cubicBezTo>
                  <a:cubicBezTo>
                    <a:pt x="0" y="208"/>
                    <a:pt x="0" y="204"/>
                    <a:pt x="0" y="200"/>
                  </a:cubicBezTo>
                  <a:cubicBezTo>
                    <a:pt x="1" y="200"/>
                    <a:pt x="2" y="200"/>
                    <a:pt x="3" y="200"/>
                  </a:cubicBezTo>
                  <a:close/>
                  <a:moveTo>
                    <a:pt x="3" y="136"/>
                  </a:moveTo>
                  <a:cubicBezTo>
                    <a:pt x="3" y="141"/>
                    <a:pt x="3" y="145"/>
                    <a:pt x="3" y="149"/>
                  </a:cubicBezTo>
                  <a:cubicBezTo>
                    <a:pt x="2" y="149"/>
                    <a:pt x="1" y="149"/>
                    <a:pt x="0" y="149"/>
                  </a:cubicBezTo>
                  <a:cubicBezTo>
                    <a:pt x="0" y="145"/>
                    <a:pt x="0" y="141"/>
                    <a:pt x="0" y="136"/>
                  </a:cubicBezTo>
                  <a:cubicBezTo>
                    <a:pt x="1" y="136"/>
                    <a:pt x="2" y="136"/>
                    <a:pt x="3" y="136"/>
                  </a:cubicBezTo>
                  <a:close/>
                  <a:moveTo>
                    <a:pt x="3" y="155"/>
                  </a:moveTo>
                  <a:cubicBezTo>
                    <a:pt x="3" y="159"/>
                    <a:pt x="3" y="163"/>
                    <a:pt x="3" y="167"/>
                  </a:cubicBezTo>
                  <a:cubicBezTo>
                    <a:pt x="2" y="167"/>
                    <a:pt x="1" y="167"/>
                    <a:pt x="0" y="167"/>
                  </a:cubicBezTo>
                  <a:cubicBezTo>
                    <a:pt x="0" y="163"/>
                    <a:pt x="0" y="159"/>
                    <a:pt x="0" y="155"/>
                  </a:cubicBezTo>
                  <a:cubicBezTo>
                    <a:pt x="1" y="155"/>
                    <a:pt x="2" y="155"/>
                    <a:pt x="3" y="155"/>
                  </a:cubicBezTo>
                  <a:close/>
                  <a:moveTo>
                    <a:pt x="3" y="91"/>
                  </a:moveTo>
                  <a:cubicBezTo>
                    <a:pt x="3" y="95"/>
                    <a:pt x="3" y="100"/>
                    <a:pt x="3" y="104"/>
                  </a:cubicBezTo>
                  <a:cubicBezTo>
                    <a:pt x="2" y="104"/>
                    <a:pt x="1" y="104"/>
                    <a:pt x="0" y="104"/>
                  </a:cubicBezTo>
                  <a:cubicBezTo>
                    <a:pt x="0" y="100"/>
                    <a:pt x="0" y="95"/>
                    <a:pt x="0" y="91"/>
                  </a:cubicBezTo>
                  <a:cubicBezTo>
                    <a:pt x="1" y="91"/>
                    <a:pt x="2" y="91"/>
                    <a:pt x="3" y="91"/>
                  </a:cubicBezTo>
                  <a:close/>
                  <a:moveTo>
                    <a:pt x="3" y="109"/>
                  </a:moveTo>
                  <a:cubicBezTo>
                    <a:pt x="3" y="114"/>
                    <a:pt x="3" y="118"/>
                    <a:pt x="3" y="122"/>
                  </a:cubicBezTo>
                  <a:cubicBezTo>
                    <a:pt x="2" y="122"/>
                    <a:pt x="1" y="122"/>
                    <a:pt x="0" y="122"/>
                  </a:cubicBezTo>
                  <a:cubicBezTo>
                    <a:pt x="0" y="118"/>
                    <a:pt x="0" y="114"/>
                    <a:pt x="0" y="109"/>
                  </a:cubicBezTo>
                  <a:cubicBezTo>
                    <a:pt x="1" y="109"/>
                    <a:pt x="2" y="109"/>
                    <a:pt x="3" y="109"/>
                  </a:cubicBezTo>
                  <a:close/>
                  <a:moveTo>
                    <a:pt x="3" y="46"/>
                  </a:moveTo>
                  <a:cubicBezTo>
                    <a:pt x="3" y="50"/>
                    <a:pt x="3" y="54"/>
                    <a:pt x="3" y="59"/>
                  </a:cubicBezTo>
                  <a:cubicBezTo>
                    <a:pt x="2" y="59"/>
                    <a:pt x="1" y="59"/>
                    <a:pt x="0" y="59"/>
                  </a:cubicBezTo>
                  <a:cubicBezTo>
                    <a:pt x="0" y="54"/>
                    <a:pt x="0" y="50"/>
                    <a:pt x="0" y="46"/>
                  </a:cubicBezTo>
                  <a:cubicBezTo>
                    <a:pt x="1" y="46"/>
                    <a:pt x="2" y="46"/>
                    <a:pt x="3" y="46"/>
                  </a:cubicBezTo>
                  <a:close/>
                  <a:moveTo>
                    <a:pt x="3" y="64"/>
                  </a:moveTo>
                  <a:cubicBezTo>
                    <a:pt x="3" y="68"/>
                    <a:pt x="3" y="73"/>
                    <a:pt x="3" y="77"/>
                  </a:cubicBezTo>
                  <a:cubicBezTo>
                    <a:pt x="2" y="77"/>
                    <a:pt x="1" y="77"/>
                    <a:pt x="0" y="77"/>
                  </a:cubicBezTo>
                  <a:cubicBezTo>
                    <a:pt x="0" y="73"/>
                    <a:pt x="0" y="68"/>
                    <a:pt x="0" y="64"/>
                  </a:cubicBezTo>
                  <a:cubicBezTo>
                    <a:pt x="1" y="64"/>
                    <a:pt x="2" y="64"/>
                    <a:pt x="3" y="64"/>
                  </a:cubicBezTo>
                  <a:close/>
                  <a:moveTo>
                    <a:pt x="3" y="408"/>
                  </a:moveTo>
                  <a:cubicBezTo>
                    <a:pt x="3" y="412"/>
                    <a:pt x="3" y="417"/>
                    <a:pt x="3" y="421"/>
                  </a:cubicBezTo>
                  <a:cubicBezTo>
                    <a:pt x="2" y="421"/>
                    <a:pt x="1" y="421"/>
                    <a:pt x="0" y="421"/>
                  </a:cubicBezTo>
                  <a:cubicBezTo>
                    <a:pt x="0" y="417"/>
                    <a:pt x="0" y="412"/>
                    <a:pt x="0" y="408"/>
                  </a:cubicBezTo>
                  <a:cubicBezTo>
                    <a:pt x="1" y="408"/>
                    <a:pt x="2" y="408"/>
                    <a:pt x="3" y="408"/>
                  </a:cubicBezTo>
                  <a:close/>
                  <a:moveTo>
                    <a:pt x="3" y="426"/>
                  </a:moveTo>
                  <a:cubicBezTo>
                    <a:pt x="3" y="431"/>
                    <a:pt x="3" y="435"/>
                    <a:pt x="3" y="439"/>
                  </a:cubicBezTo>
                  <a:cubicBezTo>
                    <a:pt x="2" y="439"/>
                    <a:pt x="1" y="439"/>
                    <a:pt x="0" y="439"/>
                  </a:cubicBezTo>
                  <a:cubicBezTo>
                    <a:pt x="0" y="435"/>
                    <a:pt x="0" y="431"/>
                    <a:pt x="0" y="426"/>
                  </a:cubicBezTo>
                  <a:cubicBezTo>
                    <a:pt x="1" y="426"/>
                    <a:pt x="2" y="426"/>
                    <a:pt x="3" y="426"/>
                  </a:cubicBezTo>
                  <a:close/>
                  <a:moveTo>
                    <a:pt x="3" y="0"/>
                  </a:moveTo>
                  <a:cubicBezTo>
                    <a:pt x="3" y="5"/>
                    <a:pt x="3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  <a:moveTo>
                    <a:pt x="3" y="19"/>
                  </a:moveTo>
                  <a:cubicBezTo>
                    <a:pt x="3" y="23"/>
                    <a:pt x="3" y="27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5409" y="778"/>
              <a:ext cx="17" cy="2526"/>
            </a:xfrm>
            <a:custGeom>
              <a:avLst/>
              <a:gdLst>
                <a:gd name="T0" fmla="*/ 3 w 3"/>
                <a:gd name="T1" fmla="*/ 376 h 439"/>
                <a:gd name="T2" fmla="*/ 1 w 3"/>
                <a:gd name="T3" fmla="*/ 363 h 439"/>
                <a:gd name="T4" fmla="*/ 3 w 3"/>
                <a:gd name="T5" fmla="*/ 381 h 439"/>
                <a:gd name="T6" fmla="*/ 1 w 3"/>
                <a:gd name="T7" fmla="*/ 394 h 439"/>
                <a:gd name="T8" fmla="*/ 3 w 3"/>
                <a:gd name="T9" fmla="*/ 381 h 439"/>
                <a:gd name="T10" fmla="*/ 3 w 3"/>
                <a:gd name="T11" fmla="*/ 330 h 439"/>
                <a:gd name="T12" fmla="*/ 1 w 3"/>
                <a:gd name="T13" fmla="*/ 317 h 439"/>
                <a:gd name="T14" fmla="*/ 3 w 3"/>
                <a:gd name="T15" fmla="*/ 336 h 439"/>
                <a:gd name="T16" fmla="*/ 1 w 3"/>
                <a:gd name="T17" fmla="*/ 349 h 439"/>
                <a:gd name="T18" fmla="*/ 3 w 3"/>
                <a:gd name="T19" fmla="*/ 336 h 439"/>
                <a:gd name="T20" fmla="*/ 3 w 3"/>
                <a:gd name="T21" fmla="*/ 285 h 439"/>
                <a:gd name="T22" fmla="*/ 1 w 3"/>
                <a:gd name="T23" fmla="*/ 272 h 439"/>
                <a:gd name="T24" fmla="*/ 3 w 3"/>
                <a:gd name="T25" fmla="*/ 290 h 439"/>
                <a:gd name="T26" fmla="*/ 1 w 3"/>
                <a:gd name="T27" fmla="*/ 303 h 439"/>
                <a:gd name="T28" fmla="*/ 3 w 3"/>
                <a:gd name="T29" fmla="*/ 290 h 439"/>
                <a:gd name="T30" fmla="*/ 3 w 3"/>
                <a:gd name="T31" fmla="*/ 240 h 439"/>
                <a:gd name="T32" fmla="*/ 1 w 3"/>
                <a:gd name="T33" fmla="*/ 227 h 439"/>
                <a:gd name="T34" fmla="*/ 3 w 3"/>
                <a:gd name="T35" fmla="*/ 245 h 439"/>
                <a:gd name="T36" fmla="*/ 1 w 3"/>
                <a:gd name="T37" fmla="*/ 258 h 439"/>
                <a:gd name="T38" fmla="*/ 3 w 3"/>
                <a:gd name="T39" fmla="*/ 245 h 439"/>
                <a:gd name="T40" fmla="*/ 3 w 3"/>
                <a:gd name="T41" fmla="*/ 195 h 439"/>
                <a:gd name="T42" fmla="*/ 1 w 3"/>
                <a:gd name="T43" fmla="*/ 182 h 439"/>
                <a:gd name="T44" fmla="*/ 3 w 3"/>
                <a:gd name="T45" fmla="*/ 200 h 439"/>
                <a:gd name="T46" fmla="*/ 1 w 3"/>
                <a:gd name="T47" fmla="*/ 213 h 439"/>
                <a:gd name="T48" fmla="*/ 3 w 3"/>
                <a:gd name="T49" fmla="*/ 200 h 439"/>
                <a:gd name="T50" fmla="*/ 3 w 3"/>
                <a:gd name="T51" fmla="*/ 149 h 439"/>
                <a:gd name="T52" fmla="*/ 1 w 3"/>
                <a:gd name="T53" fmla="*/ 136 h 439"/>
                <a:gd name="T54" fmla="*/ 3 w 3"/>
                <a:gd name="T55" fmla="*/ 155 h 439"/>
                <a:gd name="T56" fmla="*/ 1 w 3"/>
                <a:gd name="T57" fmla="*/ 167 h 439"/>
                <a:gd name="T58" fmla="*/ 3 w 3"/>
                <a:gd name="T59" fmla="*/ 155 h 439"/>
                <a:gd name="T60" fmla="*/ 3 w 3"/>
                <a:gd name="T61" fmla="*/ 104 h 439"/>
                <a:gd name="T62" fmla="*/ 1 w 3"/>
                <a:gd name="T63" fmla="*/ 91 h 439"/>
                <a:gd name="T64" fmla="*/ 3 w 3"/>
                <a:gd name="T65" fmla="*/ 109 h 439"/>
                <a:gd name="T66" fmla="*/ 1 w 3"/>
                <a:gd name="T67" fmla="*/ 122 h 439"/>
                <a:gd name="T68" fmla="*/ 3 w 3"/>
                <a:gd name="T69" fmla="*/ 109 h 439"/>
                <a:gd name="T70" fmla="*/ 3 w 3"/>
                <a:gd name="T71" fmla="*/ 59 h 439"/>
                <a:gd name="T72" fmla="*/ 1 w 3"/>
                <a:gd name="T73" fmla="*/ 46 h 439"/>
                <a:gd name="T74" fmla="*/ 3 w 3"/>
                <a:gd name="T75" fmla="*/ 64 h 439"/>
                <a:gd name="T76" fmla="*/ 1 w 3"/>
                <a:gd name="T77" fmla="*/ 77 h 439"/>
                <a:gd name="T78" fmla="*/ 3 w 3"/>
                <a:gd name="T79" fmla="*/ 64 h 439"/>
                <a:gd name="T80" fmla="*/ 3 w 3"/>
                <a:gd name="T81" fmla="*/ 421 h 439"/>
                <a:gd name="T82" fmla="*/ 0 w 3"/>
                <a:gd name="T83" fmla="*/ 408 h 439"/>
                <a:gd name="T84" fmla="*/ 3 w 3"/>
                <a:gd name="T85" fmla="*/ 426 h 439"/>
                <a:gd name="T86" fmla="*/ 0 w 3"/>
                <a:gd name="T87" fmla="*/ 439 h 439"/>
                <a:gd name="T88" fmla="*/ 3 w 3"/>
                <a:gd name="T89" fmla="*/ 426 h 439"/>
                <a:gd name="T90" fmla="*/ 3 w 3"/>
                <a:gd name="T91" fmla="*/ 13 h 439"/>
                <a:gd name="T92" fmla="*/ 0 w 3"/>
                <a:gd name="T93" fmla="*/ 0 h 439"/>
                <a:gd name="T94" fmla="*/ 3 w 3"/>
                <a:gd name="T95" fmla="*/ 19 h 439"/>
                <a:gd name="T96" fmla="*/ 0 w 3"/>
                <a:gd name="T97" fmla="*/ 32 h 439"/>
                <a:gd name="T98" fmla="*/ 3 w 3"/>
                <a:gd name="T99" fmla="*/ 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" h="439">
                  <a:moveTo>
                    <a:pt x="3" y="363"/>
                  </a:moveTo>
                  <a:cubicBezTo>
                    <a:pt x="3" y="367"/>
                    <a:pt x="3" y="371"/>
                    <a:pt x="3" y="376"/>
                  </a:cubicBezTo>
                  <a:cubicBezTo>
                    <a:pt x="2" y="376"/>
                    <a:pt x="1" y="376"/>
                    <a:pt x="1" y="376"/>
                  </a:cubicBezTo>
                  <a:cubicBezTo>
                    <a:pt x="1" y="371"/>
                    <a:pt x="1" y="367"/>
                    <a:pt x="1" y="363"/>
                  </a:cubicBezTo>
                  <a:cubicBezTo>
                    <a:pt x="1" y="363"/>
                    <a:pt x="2" y="363"/>
                    <a:pt x="3" y="363"/>
                  </a:cubicBezTo>
                  <a:close/>
                  <a:moveTo>
                    <a:pt x="3" y="381"/>
                  </a:moveTo>
                  <a:cubicBezTo>
                    <a:pt x="3" y="385"/>
                    <a:pt x="3" y="390"/>
                    <a:pt x="3" y="394"/>
                  </a:cubicBezTo>
                  <a:cubicBezTo>
                    <a:pt x="2" y="394"/>
                    <a:pt x="1" y="394"/>
                    <a:pt x="1" y="394"/>
                  </a:cubicBezTo>
                  <a:cubicBezTo>
                    <a:pt x="1" y="390"/>
                    <a:pt x="1" y="385"/>
                    <a:pt x="1" y="381"/>
                  </a:cubicBezTo>
                  <a:cubicBezTo>
                    <a:pt x="1" y="381"/>
                    <a:pt x="2" y="381"/>
                    <a:pt x="3" y="381"/>
                  </a:cubicBezTo>
                  <a:close/>
                  <a:moveTo>
                    <a:pt x="3" y="317"/>
                  </a:moveTo>
                  <a:cubicBezTo>
                    <a:pt x="3" y="322"/>
                    <a:pt x="3" y="326"/>
                    <a:pt x="3" y="330"/>
                  </a:cubicBezTo>
                  <a:cubicBezTo>
                    <a:pt x="2" y="330"/>
                    <a:pt x="1" y="330"/>
                    <a:pt x="1" y="330"/>
                  </a:cubicBezTo>
                  <a:cubicBezTo>
                    <a:pt x="1" y="326"/>
                    <a:pt x="1" y="322"/>
                    <a:pt x="1" y="317"/>
                  </a:cubicBezTo>
                  <a:cubicBezTo>
                    <a:pt x="1" y="317"/>
                    <a:pt x="2" y="317"/>
                    <a:pt x="3" y="317"/>
                  </a:cubicBezTo>
                  <a:close/>
                  <a:moveTo>
                    <a:pt x="3" y="336"/>
                  </a:moveTo>
                  <a:cubicBezTo>
                    <a:pt x="3" y="340"/>
                    <a:pt x="3" y="344"/>
                    <a:pt x="3" y="349"/>
                  </a:cubicBezTo>
                  <a:cubicBezTo>
                    <a:pt x="2" y="349"/>
                    <a:pt x="1" y="349"/>
                    <a:pt x="1" y="349"/>
                  </a:cubicBezTo>
                  <a:cubicBezTo>
                    <a:pt x="1" y="344"/>
                    <a:pt x="1" y="340"/>
                    <a:pt x="1" y="336"/>
                  </a:cubicBezTo>
                  <a:cubicBezTo>
                    <a:pt x="1" y="336"/>
                    <a:pt x="2" y="336"/>
                    <a:pt x="3" y="336"/>
                  </a:cubicBezTo>
                  <a:close/>
                  <a:moveTo>
                    <a:pt x="3" y="272"/>
                  </a:moveTo>
                  <a:cubicBezTo>
                    <a:pt x="3" y="277"/>
                    <a:pt x="3" y="281"/>
                    <a:pt x="3" y="285"/>
                  </a:cubicBezTo>
                  <a:cubicBezTo>
                    <a:pt x="2" y="285"/>
                    <a:pt x="1" y="285"/>
                    <a:pt x="1" y="285"/>
                  </a:cubicBezTo>
                  <a:cubicBezTo>
                    <a:pt x="1" y="281"/>
                    <a:pt x="1" y="277"/>
                    <a:pt x="1" y="272"/>
                  </a:cubicBezTo>
                  <a:cubicBezTo>
                    <a:pt x="1" y="272"/>
                    <a:pt x="2" y="272"/>
                    <a:pt x="3" y="272"/>
                  </a:cubicBezTo>
                  <a:close/>
                  <a:moveTo>
                    <a:pt x="3" y="290"/>
                  </a:moveTo>
                  <a:cubicBezTo>
                    <a:pt x="3" y="295"/>
                    <a:pt x="3" y="299"/>
                    <a:pt x="3" y="303"/>
                  </a:cubicBezTo>
                  <a:cubicBezTo>
                    <a:pt x="2" y="303"/>
                    <a:pt x="1" y="303"/>
                    <a:pt x="1" y="303"/>
                  </a:cubicBezTo>
                  <a:cubicBezTo>
                    <a:pt x="1" y="299"/>
                    <a:pt x="1" y="295"/>
                    <a:pt x="1" y="290"/>
                  </a:cubicBezTo>
                  <a:cubicBezTo>
                    <a:pt x="1" y="290"/>
                    <a:pt x="2" y="290"/>
                    <a:pt x="3" y="290"/>
                  </a:cubicBezTo>
                  <a:close/>
                  <a:moveTo>
                    <a:pt x="3" y="227"/>
                  </a:moveTo>
                  <a:cubicBezTo>
                    <a:pt x="3" y="231"/>
                    <a:pt x="3" y="236"/>
                    <a:pt x="3" y="240"/>
                  </a:cubicBezTo>
                  <a:cubicBezTo>
                    <a:pt x="2" y="240"/>
                    <a:pt x="1" y="240"/>
                    <a:pt x="1" y="240"/>
                  </a:cubicBezTo>
                  <a:cubicBezTo>
                    <a:pt x="1" y="236"/>
                    <a:pt x="1" y="231"/>
                    <a:pt x="1" y="227"/>
                  </a:cubicBezTo>
                  <a:cubicBezTo>
                    <a:pt x="1" y="227"/>
                    <a:pt x="2" y="227"/>
                    <a:pt x="3" y="227"/>
                  </a:cubicBezTo>
                  <a:close/>
                  <a:moveTo>
                    <a:pt x="3" y="245"/>
                  </a:moveTo>
                  <a:cubicBezTo>
                    <a:pt x="3" y="249"/>
                    <a:pt x="3" y="254"/>
                    <a:pt x="3" y="258"/>
                  </a:cubicBezTo>
                  <a:cubicBezTo>
                    <a:pt x="2" y="258"/>
                    <a:pt x="1" y="258"/>
                    <a:pt x="1" y="258"/>
                  </a:cubicBezTo>
                  <a:cubicBezTo>
                    <a:pt x="1" y="254"/>
                    <a:pt x="1" y="249"/>
                    <a:pt x="1" y="245"/>
                  </a:cubicBezTo>
                  <a:cubicBezTo>
                    <a:pt x="1" y="245"/>
                    <a:pt x="2" y="245"/>
                    <a:pt x="3" y="245"/>
                  </a:cubicBezTo>
                  <a:close/>
                  <a:moveTo>
                    <a:pt x="3" y="182"/>
                  </a:moveTo>
                  <a:cubicBezTo>
                    <a:pt x="3" y="186"/>
                    <a:pt x="3" y="190"/>
                    <a:pt x="3" y="195"/>
                  </a:cubicBezTo>
                  <a:cubicBezTo>
                    <a:pt x="2" y="195"/>
                    <a:pt x="1" y="195"/>
                    <a:pt x="1" y="195"/>
                  </a:cubicBezTo>
                  <a:cubicBezTo>
                    <a:pt x="1" y="190"/>
                    <a:pt x="1" y="186"/>
                    <a:pt x="1" y="182"/>
                  </a:cubicBezTo>
                  <a:cubicBezTo>
                    <a:pt x="1" y="182"/>
                    <a:pt x="2" y="182"/>
                    <a:pt x="3" y="182"/>
                  </a:cubicBezTo>
                  <a:close/>
                  <a:moveTo>
                    <a:pt x="3" y="200"/>
                  </a:moveTo>
                  <a:cubicBezTo>
                    <a:pt x="3" y="204"/>
                    <a:pt x="3" y="208"/>
                    <a:pt x="3" y="213"/>
                  </a:cubicBezTo>
                  <a:cubicBezTo>
                    <a:pt x="2" y="213"/>
                    <a:pt x="1" y="213"/>
                    <a:pt x="1" y="213"/>
                  </a:cubicBezTo>
                  <a:cubicBezTo>
                    <a:pt x="1" y="208"/>
                    <a:pt x="1" y="204"/>
                    <a:pt x="1" y="200"/>
                  </a:cubicBezTo>
                  <a:cubicBezTo>
                    <a:pt x="1" y="200"/>
                    <a:pt x="2" y="200"/>
                    <a:pt x="3" y="200"/>
                  </a:cubicBezTo>
                  <a:close/>
                  <a:moveTo>
                    <a:pt x="3" y="136"/>
                  </a:moveTo>
                  <a:cubicBezTo>
                    <a:pt x="3" y="141"/>
                    <a:pt x="3" y="145"/>
                    <a:pt x="3" y="149"/>
                  </a:cubicBezTo>
                  <a:cubicBezTo>
                    <a:pt x="2" y="149"/>
                    <a:pt x="1" y="149"/>
                    <a:pt x="1" y="149"/>
                  </a:cubicBezTo>
                  <a:cubicBezTo>
                    <a:pt x="1" y="145"/>
                    <a:pt x="1" y="141"/>
                    <a:pt x="1" y="136"/>
                  </a:cubicBezTo>
                  <a:cubicBezTo>
                    <a:pt x="1" y="136"/>
                    <a:pt x="2" y="136"/>
                    <a:pt x="3" y="136"/>
                  </a:cubicBezTo>
                  <a:close/>
                  <a:moveTo>
                    <a:pt x="3" y="155"/>
                  </a:moveTo>
                  <a:cubicBezTo>
                    <a:pt x="3" y="159"/>
                    <a:pt x="3" y="163"/>
                    <a:pt x="3" y="167"/>
                  </a:cubicBezTo>
                  <a:cubicBezTo>
                    <a:pt x="2" y="167"/>
                    <a:pt x="1" y="167"/>
                    <a:pt x="1" y="167"/>
                  </a:cubicBezTo>
                  <a:cubicBezTo>
                    <a:pt x="1" y="163"/>
                    <a:pt x="1" y="159"/>
                    <a:pt x="1" y="155"/>
                  </a:cubicBezTo>
                  <a:cubicBezTo>
                    <a:pt x="1" y="155"/>
                    <a:pt x="2" y="155"/>
                    <a:pt x="3" y="155"/>
                  </a:cubicBezTo>
                  <a:close/>
                  <a:moveTo>
                    <a:pt x="3" y="91"/>
                  </a:moveTo>
                  <a:cubicBezTo>
                    <a:pt x="3" y="95"/>
                    <a:pt x="3" y="100"/>
                    <a:pt x="3" y="104"/>
                  </a:cubicBezTo>
                  <a:cubicBezTo>
                    <a:pt x="2" y="104"/>
                    <a:pt x="1" y="104"/>
                    <a:pt x="1" y="104"/>
                  </a:cubicBezTo>
                  <a:cubicBezTo>
                    <a:pt x="1" y="100"/>
                    <a:pt x="1" y="95"/>
                    <a:pt x="1" y="91"/>
                  </a:cubicBezTo>
                  <a:cubicBezTo>
                    <a:pt x="1" y="91"/>
                    <a:pt x="2" y="91"/>
                    <a:pt x="3" y="91"/>
                  </a:cubicBezTo>
                  <a:close/>
                  <a:moveTo>
                    <a:pt x="3" y="109"/>
                  </a:moveTo>
                  <a:cubicBezTo>
                    <a:pt x="3" y="114"/>
                    <a:pt x="3" y="118"/>
                    <a:pt x="3" y="122"/>
                  </a:cubicBezTo>
                  <a:cubicBezTo>
                    <a:pt x="2" y="122"/>
                    <a:pt x="1" y="122"/>
                    <a:pt x="1" y="122"/>
                  </a:cubicBezTo>
                  <a:cubicBezTo>
                    <a:pt x="1" y="118"/>
                    <a:pt x="1" y="114"/>
                    <a:pt x="1" y="109"/>
                  </a:cubicBezTo>
                  <a:cubicBezTo>
                    <a:pt x="1" y="109"/>
                    <a:pt x="2" y="109"/>
                    <a:pt x="3" y="109"/>
                  </a:cubicBezTo>
                  <a:close/>
                  <a:moveTo>
                    <a:pt x="3" y="46"/>
                  </a:moveTo>
                  <a:cubicBezTo>
                    <a:pt x="3" y="50"/>
                    <a:pt x="3" y="54"/>
                    <a:pt x="3" y="59"/>
                  </a:cubicBezTo>
                  <a:cubicBezTo>
                    <a:pt x="2" y="59"/>
                    <a:pt x="1" y="59"/>
                    <a:pt x="1" y="59"/>
                  </a:cubicBezTo>
                  <a:cubicBezTo>
                    <a:pt x="1" y="54"/>
                    <a:pt x="1" y="50"/>
                    <a:pt x="1" y="46"/>
                  </a:cubicBezTo>
                  <a:cubicBezTo>
                    <a:pt x="1" y="46"/>
                    <a:pt x="2" y="46"/>
                    <a:pt x="3" y="46"/>
                  </a:cubicBezTo>
                  <a:close/>
                  <a:moveTo>
                    <a:pt x="3" y="64"/>
                  </a:moveTo>
                  <a:cubicBezTo>
                    <a:pt x="3" y="68"/>
                    <a:pt x="3" y="73"/>
                    <a:pt x="3" y="77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3"/>
                    <a:pt x="1" y="68"/>
                    <a:pt x="1" y="64"/>
                  </a:cubicBezTo>
                  <a:cubicBezTo>
                    <a:pt x="1" y="64"/>
                    <a:pt x="2" y="64"/>
                    <a:pt x="3" y="64"/>
                  </a:cubicBezTo>
                  <a:close/>
                  <a:moveTo>
                    <a:pt x="3" y="408"/>
                  </a:moveTo>
                  <a:cubicBezTo>
                    <a:pt x="3" y="412"/>
                    <a:pt x="3" y="417"/>
                    <a:pt x="3" y="421"/>
                  </a:cubicBezTo>
                  <a:cubicBezTo>
                    <a:pt x="2" y="421"/>
                    <a:pt x="1" y="421"/>
                    <a:pt x="0" y="421"/>
                  </a:cubicBezTo>
                  <a:cubicBezTo>
                    <a:pt x="0" y="417"/>
                    <a:pt x="0" y="412"/>
                    <a:pt x="0" y="408"/>
                  </a:cubicBezTo>
                  <a:cubicBezTo>
                    <a:pt x="1" y="408"/>
                    <a:pt x="2" y="408"/>
                    <a:pt x="3" y="408"/>
                  </a:cubicBezTo>
                  <a:close/>
                  <a:moveTo>
                    <a:pt x="3" y="426"/>
                  </a:moveTo>
                  <a:cubicBezTo>
                    <a:pt x="3" y="439"/>
                    <a:pt x="3" y="439"/>
                    <a:pt x="3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3" y="426"/>
                    <a:pt x="3" y="426"/>
                    <a:pt x="3" y="426"/>
                  </a:cubicBezTo>
                  <a:close/>
                  <a:moveTo>
                    <a:pt x="3" y="0"/>
                  </a:moveTo>
                  <a:cubicBezTo>
                    <a:pt x="3" y="5"/>
                    <a:pt x="3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  <a:moveTo>
                    <a:pt x="3" y="19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00603" y="3485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柱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条形图</a:t>
            </a:r>
          </a:p>
        </p:txBody>
      </p:sp>
      <p:graphicFrame>
        <p:nvGraphicFramePr>
          <p:cNvPr id="66" name="图表 65"/>
          <p:cNvGraphicFramePr/>
          <p:nvPr>
            <p:extLst>
              <p:ext uri="{D42A27DB-BD31-4B8C-83A1-F6EECF244321}">
                <p14:modId xmlns:p14="http://schemas.microsoft.com/office/powerpoint/2010/main" val="2053078492"/>
              </p:ext>
            </p:extLst>
          </p:nvPr>
        </p:nvGraphicFramePr>
        <p:xfrm>
          <a:off x="4322185" y="1890399"/>
          <a:ext cx="6625134" cy="436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Freeform 20"/>
          <p:cNvSpPr>
            <a:spLocks/>
          </p:cNvSpPr>
          <p:nvPr/>
        </p:nvSpPr>
        <p:spPr bwMode="auto">
          <a:xfrm>
            <a:off x="4863807" y="4436510"/>
            <a:ext cx="774699" cy="1671643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rgbClr val="EE7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22"/>
          <p:cNvSpPr>
            <a:spLocks/>
          </p:cNvSpPr>
          <p:nvPr/>
        </p:nvSpPr>
        <p:spPr bwMode="auto">
          <a:xfrm>
            <a:off x="6452673" y="3465447"/>
            <a:ext cx="774699" cy="143351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26"/>
          <p:cNvSpPr>
            <a:spLocks/>
          </p:cNvSpPr>
          <p:nvPr/>
        </p:nvSpPr>
        <p:spPr bwMode="auto">
          <a:xfrm>
            <a:off x="8038583" y="4436510"/>
            <a:ext cx="773112" cy="1671643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rgbClr val="FDD8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28"/>
          <p:cNvSpPr>
            <a:spLocks/>
          </p:cNvSpPr>
          <p:nvPr/>
        </p:nvSpPr>
        <p:spPr bwMode="auto">
          <a:xfrm>
            <a:off x="9627449" y="2934091"/>
            <a:ext cx="774699" cy="1908181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rgbClr val="5CB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1000603" y="858685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图为图表和图形组合而成，可以根据需要修改图表数字以及颜色。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1759</Words>
  <Application>Microsoft Office PowerPoint</Application>
  <PresentationFormat>宽屏</PresentationFormat>
  <Paragraphs>364</Paragraphs>
  <Slides>53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53</vt:i4>
      </vt:variant>
    </vt:vector>
  </HeadingPairs>
  <TitlesOfParts>
    <vt:vector size="67" baseType="lpstr">
      <vt:lpstr>Agency FB</vt:lpstr>
      <vt:lpstr>Arial Unicode MS</vt:lpstr>
      <vt:lpstr>方正正粗黑简体</vt:lpstr>
      <vt:lpstr>宋体</vt:lpstr>
      <vt:lpstr>微软雅黑</vt:lpstr>
      <vt:lpstr>微软雅黑 Light</vt:lpstr>
      <vt:lpstr>Arial</vt:lpstr>
      <vt:lpstr>Arial Black</vt:lpstr>
      <vt:lpstr>Calibri</vt:lpstr>
      <vt:lpstr>Impact</vt:lpstr>
      <vt:lpstr>Lucida Sans Unicode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仝德志</dc:creator>
  <cp:lastModifiedBy>peaterq</cp:lastModifiedBy>
  <cp:revision>1240</cp:revision>
  <dcterms:created xsi:type="dcterms:W3CDTF">2015-02-17T00:13:14Z</dcterms:created>
  <dcterms:modified xsi:type="dcterms:W3CDTF">2015-04-24T15:02:30Z</dcterms:modified>
</cp:coreProperties>
</file>