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33" r:id="rId2"/>
    <p:sldId id="337" r:id="rId3"/>
    <p:sldId id="338" r:id="rId4"/>
    <p:sldId id="339" r:id="rId5"/>
    <p:sldId id="340" r:id="rId6"/>
    <p:sldId id="341" r:id="rId7"/>
    <p:sldId id="342" r:id="rId8"/>
    <p:sldId id="344" r:id="rId9"/>
    <p:sldId id="345" r:id="rId10"/>
    <p:sldId id="346" r:id="rId11"/>
    <p:sldId id="347" r:id="rId12"/>
    <p:sldId id="348" r:id="rId13"/>
    <p:sldId id="343" r:id="rId14"/>
    <p:sldId id="349" r:id="rId15"/>
    <p:sldId id="350" r:id="rId16"/>
    <p:sldId id="351" r:id="rId17"/>
    <p:sldId id="352" r:id="rId18"/>
    <p:sldId id="353" r:id="rId19"/>
    <p:sldId id="363" r:id="rId20"/>
    <p:sldId id="364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F6F6F"/>
    <a:srgbClr val="484B5A"/>
    <a:srgbClr val="F61D00"/>
    <a:srgbClr val="549E5B"/>
    <a:srgbClr val="C2960A"/>
    <a:srgbClr val="585858"/>
    <a:srgbClr val="7F7F7F"/>
    <a:srgbClr val="E24856"/>
    <a:srgbClr val="FE91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38" autoAdjust="0"/>
    <p:restoredTop sz="94424" autoAdjust="0"/>
  </p:normalViewPr>
  <p:slideViewPr>
    <p:cSldViewPr snapToObjects="1">
      <p:cViewPr varScale="1">
        <p:scale>
          <a:sx n="113" d="100"/>
          <a:sy n="113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3384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B9768-A8FC-4C38-85F8-960D46EB0778}" type="datetimeFigureOut">
              <a:rPr lang="zh-TW" altLang="en-US" smtClean="0"/>
              <a:t>2015/4/23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D72A9-7867-4FD5-B39A-5F2A9CBD46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464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40976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0812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56979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1213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7221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18305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50373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13122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02388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48641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4067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23818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990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8233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1162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7882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4076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3274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7348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6503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BF9E-D4C8-484E-99F2-D8384058F5E9}" type="datetimeFigureOut">
              <a:rPr lang="zh-TW" altLang="en-US" smtClean="0"/>
              <a:t>2015/4/23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1CCA-588D-4FCF-81AE-12DD1D69CA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2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BF9E-D4C8-484E-99F2-D8384058F5E9}" type="datetimeFigureOut">
              <a:rPr lang="zh-TW" altLang="en-US" smtClean="0"/>
              <a:t>2015/4/23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1CCA-588D-4FCF-81AE-12DD1D69CA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89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BF9E-D4C8-484E-99F2-D8384058F5E9}" type="datetimeFigureOut">
              <a:rPr lang="zh-TW" altLang="en-US" smtClean="0"/>
              <a:t>2015/4/23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1CCA-588D-4FCF-81AE-12DD1D69CA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8835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1_標題投影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smtClean="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40A8B3CC-0AB7-49FF-8F4C-4233ED49E7EB}" type="slidenum">
              <a:rPr lang="zh-TW" altLang="en-US"/>
              <a:pPr>
                <a:defRPr/>
              </a:pPr>
              <a:t>‹#›</a:t>
            </a:fld>
            <a:r>
              <a:rPr lang="en-US" altLang="zh-TW"/>
              <a:t>/140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89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BF9E-D4C8-484E-99F2-D8384058F5E9}" type="datetimeFigureOut">
              <a:rPr lang="zh-TW" altLang="en-US" smtClean="0"/>
              <a:t>2015/4/23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1CCA-588D-4FCF-81AE-12DD1D69CA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233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BF9E-D4C8-484E-99F2-D8384058F5E9}" type="datetimeFigureOut">
              <a:rPr lang="zh-TW" altLang="en-US" smtClean="0"/>
              <a:t>2015/4/23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1CCA-588D-4FCF-81AE-12DD1D69CA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662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BF9E-D4C8-484E-99F2-D8384058F5E9}" type="datetimeFigureOut">
              <a:rPr lang="zh-TW" altLang="en-US" smtClean="0"/>
              <a:t>2015/4/23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1CCA-588D-4FCF-81AE-12DD1D69CA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20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BF9E-D4C8-484E-99F2-D8384058F5E9}" type="datetimeFigureOut">
              <a:rPr lang="zh-TW" altLang="en-US" smtClean="0"/>
              <a:t>2015/4/23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1CCA-588D-4FCF-81AE-12DD1D69CA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173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BF9E-D4C8-484E-99F2-D8384058F5E9}" type="datetimeFigureOut">
              <a:rPr lang="zh-TW" altLang="en-US" smtClean="0"/>
              <a:t>2015/4/23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1CCA-588D-4FCF-81AE-12DD1D69CA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98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BF9E-D4C8-484E-99F2-D8384058F5E9}" type="datetimeFigureOut">
              <a:rPr lang="zh-TW" altLang="en-US" smtClean="0"/>
              <a:t>2015/4/23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1CCA-588D-4FCF-81AE-12DD1D69CA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286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BF9E-D4C8-484E-99F2-D8384058F5E9}" type="datetimeFigureOut">
              <a:rPr lang="zh-TW" altLang="en-US" smtClean="0"/>
              <a:t>2015/4/23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1CCA-588D-4FCF-81AE-12DD1D69CA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166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BF9E-D4C8-484E-99F2-D8384058F5E9}" type="datetimeFigureOut">
              <a:rPr lang="zh-TW" altLang="en-US" smtClean="0"/>
              <a:t>2015/4/23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1CCA-588D-4FCF-81AE-12DD1D69CA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780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CBF9E-D4C8-484E-99F2-D8384058F5E9}" type="datetimeFigureOut">
              <a:rPr lang="zh-TW" altLang="en-US" smtClean="0"/>
              <a:t>2015/4/23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71CCA-588D-4FCF-81AE-12DD1D69CA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074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/>
          </p:cNvSpPr>
          <p:nvPr/>
        </p:nvSpPr>
        <p:spPr bwMode="auto">
          <a:xfrm>
            <a:off x="611494" y="1088701"/>
            <a:ext cx="3585529" cy="2433002"/>
          </a:xfrm>
          <a:custGeom>
            <a:avLst/>
            <a:gdLst>
              <a:gd name="T0" fmla="*/ 704 w 7222"/>
              <a:gd name="T1" fmla="*/ 0 h 4892"/>
              <a:gd name="T2" fmla="*/ 6509 w 7222"/>
              <a:gd name="T3" fmla="*/ 0 h 4892"/>
              <a:gd name="T4" fmla="*/ 6628 w 7222"/>
              <a:gd name="T5" fmla="*/ 101 h 4892"/>
              <a:gd name="T6" fmla="*/ 6628 w 7222"/>
              <a:gd name="T7" fmla="*/ 101 h 4892"/>
              <a:gd name="T8" fmla="*/ 7210 w 7222"/>
              <a:gd name="T9" fmla="*/ 3489 h 4892"/>
              <a:gd name="T10" fmla="*/ 7112 w 7222"/>
              <a:gd name="T11" fmla="*/ 3629 h 4892"/>
              <a:gd name="T12" fmla="*/ 7091 w 7222"/>
              <a:gd name="T13" fmla="*/ 3630 h 4892"/>
              <a:gd name="T14" fmla="*/ 6290 w 7222"/>
              <a:gd name="T15" fmla="*/ 3630 h 4892"/>
              <a:gd name="T16" fmla="*/ 6169 w 7222"/>
              <a:gd name="T17" fmla="*/ 3751 h 4892"/>
              <a:gd name="T18" fmla="*/ 6171 w 7222"/>
              <a:gd name="T19" fmla="*/ 3772 h 4892"/>
              <a:gd name="T20" fmla="*/ 6342 w 7222"/>
              <a:gd name="T21" fmla="*/ 4744 h 4892"/>
              <a:gd name="T22" fmla="*/ 6244 w 7222"/>
              <a:gd name="T23" fmla="*/ 4884 h 4892"/>
              <a:gd name="T24" fmla="*/ 6135 w 7222"/>
              <a:gd name="T25" fmla="*/ 4848 h 4892"/>
              <a:gd name="T26" fmla="*/ 6135 w 7222"/>
              <a:gd name="T27" fmla="*/ 4848 h 4892"/>
              <a:gd name="T28" fmla="*/ 5025 w 7222"/>
              <a:gd name="T29" fmla="*/ 3669 h 4892"/>
              <a:gd name="T30" fmla="*/ 4937 w 7222"/>
              <a:gd name="T31" fmla="*/ 3630 h 4892"/>
              <a:gd name="T32" fmla="*/ 4937 w 7222"/>
              <a:gd name="T33" fmla="*/ 3630 h 4892"/>
              <a:gd name="T34" fmla="*/ 121 w 7222"/>
              <a:gd name="T35" fmla="*/ 3630 h 4892"/>
              <a:gd name="T36" fmla="*/ 0 w 7222"/>
              <a:gd name="T37" fmla="*/ 3510 h 4892"/>
              <a:gd name="T38" fmla="*/ 2 w 7222"/>
              <a:gd name="T39" fmla="*/ 3489 h 4892"/>
              <a:gd name="T40" fmla="*/ 2 w 7222"/>
              <a:gd name="T41" fmla="*/ 3489 h 4892"/>
              <a:gd name="T42" fmla="*/ 584 w 7222"/>
              <a:gd name="T43" fmla="*/ 101 h 4892"/>
              <a:gd name="T44" fmla="*/ 704 w 7222"/>
              <a:gd name="T45" fmla="*/ 0 h 4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222" h="4892">
                <a:moveTo>
                  <a:pt x="704" y="0"/>
                </a:moveTo>
                <a:lnTo>
                  <a:pt x="6509" y="0"/>
                </a:lnTo>
                <a:cubicBezTo>
                  <a:pt x="6568" y="0"/>
                  <a:pt x="6618" y="43"/>
                  <a:pt x="6628" y="101"/>
                </a:cubicBezTo>
                <a:lnTo>
                  <a:pt x="6628" y="101"/>
                </a:lnTo>
                <a:lnTo>
                  <a:pt x="7210" y="3489"/>
                </a:lnTo>
                <a:cubicBezTo>
                  <a:pt x="7222" y="3555"/>
                  <a:pt x="7178" y="3617"/>
                  <a:pt x="7112" y="3629"/>
                </a:cubicBezTo>
                <a:cubicBezTo>
                  <a:pt x="7105" y="3630"/>
                  <a:pt x="7098" y="3630"/>
                  <a:pt x="7091" y="3630"/>
                </a:cubicBezTo>
                <a:lnTo>
                  <a:pt x="6290" y="3630"/>
                </a:lnTo>
                <a:cubicBezTo>
                  <a:pt x="6223" y="3630"/>
                  <a:pt x="6169" y="3685"/>
                  <a:pt x="6169" y="3751"/>
                </a:cubicBezTo>
                <a:cubicBezTo>
                  <a:pt x="6169" y="3758"/>
                  <a:pt x="6170" y="3766"/>
                  <a:pt x="6171" y="3772"/>
                </a:cubicBezTo>
                <a:lnTo>
                  <a:pt x="6342" y="4744"/>
                </a:lnTo>
                <a:cubicBezTo>
                  <a:pt x="6354" y="4810"/>
                  <a:pt x="6310" y="4873"/>
                  <a:pt x="6244" y="4884"/>
                </a:cubicBezTo>
                <a:cubicBezTo>
                  <a:pt x="6204" y="4892"/>
                  <a:pt x="6163" y="4878"/>
                  <a:pt x="6135" y="4848"/>
                </a:cubicBezTo>
                <a:lnTo>
                  <a:pt x="6135" y="4848"/>
                </a:lnTo>
                <a:lnTo>
                  <a:pt x="5025" y="3669"/>
                </a:lnTo>
                <a:cubicBezTo>
                  <a:pt x="5002" y="3644"/>
                  <a:pt x="4970" y="3630"/>
                  <a:pt x="4937" y="3630"/>
                </a:cubicBezTo>
                <a:lnTo>
                  <a:pt x="4937" y="3630"/>
                </a:lnTo>
                <a:lnTo>
                  <a:pt x="121" y="3630"/>
                </a:lnTo>
                <a:cubicBezTo>
                  <a:pt x="54" y="3630"/>
                  <a:pt x="0" y="3576"/>
                  <a:pt x="0" y="3510"/>
                </a:cubicBezTo>
                <a:cubicBezTo>
                  <a:pt x="0" y="3503"/>
                  <a:pt x="1" y="3496"/>
                  <a:pt x="2" y="3489"/>
                </a:cubicBezTo>
                <a:lnTo>
                  <a:pt x="2" y="3489"/>
                </a:lnTo>
                <a:lnTo>
                  <a:pt x="584" y="101"/>
                </a:lnTo>
                <a:cubicBezTo>
                  <a:pt x="594" y="43"/>
                  <a:pt x="645" y="0"/>
                  <a:pt x="704" y="0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" name="手繪多邊形 11"/>
          <p:cNvSpPr/>
          <p:nvPr/>
        </p:nvSpPr>
        <p:spPr>
          <a:xfrm>
            <a:off x="3671885" y="4149092"/>
            <a:ext cx="3600460" cy="2417727"/>
          </a:xfrm>
          <a:custGeom>
            <a:avLst/>
            <a:gdLst>
              <a:gd name="connsiteX0" fmla="*/ 270040 w 3600460"/>
              <a:gd name="connsiteY0" fmla="*/ 0 h 2417727"/>
              <a:gd name="connsiteX1" fmla="*/ 3330420 w 3600460"/>
              <a:gd name="connsiteY1" fmla="*/ 0 h 2417727"/>
              <a:gd name="connsiteX2" fmla="*/ 3600460 w 3600460"/>
              <a:gd name="connsiteY2" fmla="*/ 270040 h 2417727"/>
              <a:gd name="connsiteX3" fmla="*/ 3600460 w 3600460"/>
              <a:gd name="connsiteY3" fmla="*/ 1350167 h 2417727"/>
              <a:gd name="connsiteX4" fmla="*/ 3330420 w 3600460"/>
              <a:gd name="connsiteY4" fmla="*/ 1620207 h 2417727"/>
              <a:gd name="connsiteX5" fmla="*/ 1473797 w 3600460"/>
              <a:gd name="connsiteY5" fmla="*/ 1620207 h 2417727"/>
              <a:gd name="connsiteX6" fmla="*/ 619311 w 3600460"/>
              <a:gd name="connsiteY6" fmla="*/ 2417727 h 2417727"/>
              <a:gd name="connsiteX7" fmla="*/ 1049435 w 3600460"/>
              <a:gd name="connsiteY7" fmla="*/ 1620207 h 2417727"/>
              <a:gd name="connsiteX8" fmla="*/ 270040 w 3600460"/>
              <a:gd name="connsiteY8" fmla="*/ 1620207 h 2417727"/>
              <a:gd name="connsiteX9" fmla="*/ 0 w 3600460"/>
              <a:gd name="connsiteY9" fmla="*/ 1350167 h 2417727"/>
              <a:gd name="connsiteX10" fmla="*/ 0 w 3600460"/>
              <a:gd name="connsiteY10" fmla="*/ 270040 h 2417727"/>
              <a:gd name="connsiteX11" fmla="*/ 270040 w 3600460"/>
              <a:gd name="connsiteY11" fmla="*/ 0 h 2417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00460" h="2417727">
                <a:moveTo>
                  <a:pt x="270040" y="0"/>
                </a:moveTo>
                <a:lnTo>
                  <a:pt x="3330420" y="0"/>
                </a:lnTo>
                <a:cubicBezTo>
                  <a:pt x="3479559" y="0"/>
                  <a:pt x="3600460" y="120901"/>
                  <a:pt x="3600460" y="270040"/>
                </a:cubicBezTo>
                <a:lnTo>
                  <a:pt x="3600460" y="1350167"/>
                </a:lnTo>
                <a:cubicBezTo>
                  <a:pt x="3600460" y="1499306"/>
                  <a:pt x="3479559" y="1620207"/>
                  <a:pt x="3330420" y="1620207"/>
                </a:cubicBezTo>
                <a:lnTo>
                  <a:pt x="1473797" y="1620207"/>
                </a:lnTo>
                <a:lnTo>
                  <a:pt x="619311" y="2417727"/>
                </a:lnTo>
                <a:lnTo>
                  <a:pt x="1049435" y="1620207"/>
                </a:lnTo>
                <a:lnTo>
                  <a:pt x="270040" y="1620207"/>
                </a:lnTo>
                <a:cubicBezTo>
                  <a:pt x="120901" y="1620207"/>
                  <a:pt x="0" y="1499306"/>
                  <a:pt x="0" y="1350167"/>
                </a:cubicBezTo>
                <a:lnTo>
                  <a:pt x="0" y="270040"/>
                </a:lnTo>
                <a:cubicBezTo>
                  <a:pt x="0" y="120901"/>
                  <a:pt x="120901" y="0"/>
                  <a:pt x="270040" y="0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3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4" name="手繪多邊形 3"/>
          <p:cNvSpPr/>
          <p:nvPr/>
        </p:nvSpPr>
        <p:spPr>
          <a:xfrm>
            <a:off x="5472115" y="548632"/>
            <a:ext cx="1942180" cy="2268776"/>
          </a:xfrm>
          <a:custGeom>
            <a:avLst/>
            <a:gdLst>
              <a:gd name="connsiteX0" fmla="*/ 971090 w 1942180"/>
              <a:gd name="connsiteY0" fmla="*/ 0 h 2268776"/>
              <a:gd name="connsiteX1" fmla="*/ 1942180 w 1942180"/>
              <a:gd name="connsiteY1" fmla="*/ 1004552 h 2268776"/>
              <a:gd name="connsiteX2" fmla="*/ 1349082 w 1942180"/>
              <a:gd name="connsiteY2" fmla="*/ 1930162 h 2268776"/>
              <a:gd name="connsiteX3" fmla="*/ 1272455 w 1942180"/>
              <a:gd name="connsiteY3" fmla="*/ 1959174 h 2268776"/>
              <a:gd name="connsiteX4" fmla="*/ 1270225 w 1942180"/>
              <a:gd name="connsiteY4" fmla="*/ 1981292 h 2268776"/>
              <a:gd name="connsiteX5" fmla="*/ 917494 w 1942180"/>
              <a:gd name="connsiteY5" fmla="*/ 2268776 h 2268776"/>
              <a:gd name="connsiteX6" fmla="*/ 1085325 w 1942180"/>
              <a:gd name="connsiteY6" fmla="*/ 2012797 h 2268776"/>
              <a:gd name="connsiteX7" fmla="*/ 1086667 w 1942180"/>
              <a:gd name="connsiteY7" fmla="*/ 2001346 h 2268776"/>
              <a:gd name="connsiteX8" fmla="*/ 1070378 w 1942180"/>
              <a:gd name="connsiteY8" fmla="*/ 2003918 h 2268776"/>
              <a:gd name="connsiteX9" fmla="*/ 971090 w 1942180"/>
              <a:gd name="connsiteY9" fmla="*/ 2009104 h 2268776"/>
              <a:gd name="connsiteX10" fmla="*/ 0 w 1942180"/>
              <a:gd name="connsiteY10" fmla="*/ 1004552 h 2268776"/>
              <a:gd name="connsiteX11" fmla="*/ 971090 w 1942180"/>
              <a:gd name="connsiteY11" fmla="*/ 0 h 2268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42180" h="2268776">
                <a:moveTo>
                  <a:pt x="971090" y="0"/>
                </a:moveTo>
                <a:cubicBezTo>
                  <a:pt x="1507408" y="0"/>
                  <a:pt x="1942180" y="449753"/>
                  <a:pt x="1942180" y="1004552"/>
                </a:cubicBezTo>
                <a:cubicBezTo>
                  <a:pt x="1942180" y="1420652"/>
                  <a:pt x="1697621" y="1777662"/>
                  <a:pt x="1349082" y="1930162"/>
                </a:cubicBezTo>
                <a:lnTo>
                  <a:pt x="1272455" y="1959174"/>
                </a:lnTo>
                <a:lnTo>
                  <a:pt x="1270225" y="1981292"/>
                </a:lnTo>
                <a:cubicBezTo>
                  <a:pt x="1236652" y="2145359"/>
                  <a:pt x="1091486" y="2268776"/>
                  <a:pt x="917494" y="2268776"/>
                </a:cubicBezTo>
                <a:cubicBezTo>
                  <a:pt x="1002489" y="2205030"/>
                  <a:pt x="1061255" y="2114060"/>
                  <a:pt x="1085325" y="2012797"/>
                </a:cubicBezTo>
                <a:lnTo>
                  <a:pt x="1086667" y="2001346"/>
                </a:lnTo>
                <a:lnTo>
                  <a:pt x="1070378" y="2003918"/>
                </a:lnTo>
                <a:cubicBezTo>
                  <a:pt x="1037733" y="2007347"/>
                  <a:pt x="1004610" y="2009104"/>
                  <a:pt x="971090" y="2009104"/>
                </a:cubicBezTo>
                <a:cubicBezTo>
                  <a:pt x="434772" y="2009104"/>
                  <a:pt x="0" y="1559351"/>
                  <a:pt x="0" y="1004552"/>
                </a:cubicBezTo>
                <a:cubicBezTo>
                  <a:pt x="0" y="449753"/>
                  <a:pt x="434772" y="0"/>
                  <a:pt x="971090" y="0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2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598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/>
          <p:nvPr/>
        </p:nvSpPr>
        <p:spPr>
          <a:xfrm>
            <a:off x="5112069" y="728655"/>
            <a:ext cx="2692592" cy="3236279"/>
          </a:xfrm>
          <a:custGeom>
            <a:avLst/>
            <a:gdLst>
              <a:gd name="connsiteX0" fmla="*/ 1990756 w 3719513"/>
              <a:gd name="connsiteY0" fmla="*/ 0 h 4470556"/>
              <a:gd name="connsiteX1" fmla="*/ 3719513 w 3719513"/>
              <a:gd name="connsiteY1" fmla="*/ 1876423 h 4470556"/>
              <a:gd name="connsiteX2" fmla="*/ 1906418 w 3719513"/>
              <a:gd name="connsiteY2" fmla="*/ 3657713 h 4470556"/>
              <a:gd name="connsiteX3" fmla="*/ 1744945 w 3719513"/>
              <a:gd name="connsiteY3" fmla="*/ 3663832 h 4470556"/>
              <a:gd name="connsiteX4" fmla="*/ 1450013 w 3719513"/>
              <a:gd name="connsiteY4" fmla="*/ 4470556 h 4470556"/>
              <a:gd name="connsiteX5" fmla="*/ 1491980 w 3719513"/>
              <a:gd name="connsiteY5" fmla="*/ 3656396 h 4470556"/>
              <a:gd name="connsiteX6" fmla="*/ 1306645 w 3719513"/>
              <a:gd name="connsiteY6" fmla="*/ 3631965 h 4470556"/>
              <a:gd name="connsiteX7" fmla="*/ 0 w 3719513"/>
              <a:gd name="connsiteY7" fmla="*/ 1818338 h 4470556"/>
              <a:gd name="connsiteX8" fmla="*/ 1990756 w 3719513"/>
              <a:gd name="connsiteY8" fmla="*/ 0 h 4470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19513" h="4470556">
                <a:moveTo>
                  <a:pt x="1990756" y="0"/>
                </a:moveTo>
                <a:cubicBezTo>
                  <a:pt x="3106141" y="0"/>
                  <a:pt x="3719513" y="759805"/>
                  <a:pt x="3719513" y="1876423"/>
                </a:cubicBezTo>
                <a:cubicBezTo>
                  <a:pt x="3719513" y="2923253"/>
                  <a:pt x="2924805" y="3579741"/>
                  <a:pt x="1906418" y="3657713"/>
                </a:cubicBezTo>
                <a:lnTo>
                  <a:pt x="1744945" y="3663832"/>
                </a:lnTo>
                <a:lnTo>
                  <a:pt x="1450013" y="4470556"/>
                </a:lnTo>
                <a:lnTo>
                  <a:pt x="1491980" y="3656396"/>
                </a:lnTo>
                <a:lnTo>
                  <a:pt x="1306645" y="3631965"/>
                </a:lnTo>
                <a:cubicBezTo>
                  <a:pt x="447539" y="3476861"/>
                  <a:pt x="0" y="2795378"/>
                  <a:pt x="0" y="1818338"/>
                </a:cubicBezTo>
                <a:cubicBezTo>
                  <a:pt x="0" y="701359"/>
                  <a:pt x="875370" y="0"/>
                  <a:pt x="1990756" y="0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2"/>
            </a:solidFill>
            <a:prstDash val="solid"/>
            <a:round/>
            <a:headEnd/>
            <a:tailEnd/>
          </a:ln>
          <a:extLst/>
        </p:spPr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手繪多邊形 11"/>
          <p:cNvSpPr/>
          <p:nvPr/>
        </p:nvSpPr>
        <p:spPr>
          <a:xfrm>
            <a:off x="971540" y="1088701"/>
            <a:ext cx="3060391" cy="2143896"/>
          </a:xfrm>
          <a:custGeom>
            <a:avLst/>
            <a:gdLst>
              <a:gd name="connsiteX0" fmla="*/ 1530196 w 3060391"/>
              <a:gd name="connsiteY0" fmla="*/ 0 h 2143896"/>
              <a:gd name="connsiteX1" fmla="*/ 1642688 w 3060391"/>
              <a:gd name="connsiteY1" fmla="*/ 251111 h 2143896"/>
              <a:gd name="connsiteX2" fmla="*/ 1828721 w 3060391"/>
              <a:gd name="connsiteY2" fmla="*/ 19020 h 2143896"/>
              <a:gd name="connsiteX3" fmla="*/ 1863334 w 3060391"/>
              <a:gd name="connsiteY3" fmla="*/ 279508 h 2143896"/>
              <a:gd name="connsiteX4" fmla="*/ 2115771 w 3060391"/>
              <a:gd name="connsiteY4" fmla="*/ 75368 h 2143896"/>
              <a:gd name="connsiteX5" fmla="*/ 2071196 w 3060391"/>
              <a:gd name="connsiteY5" fmla="*/ 335217 h 2143896"/>
              <a:gd name="connsiteX6" fmla="*/ 2380326 w 3060391"/>
              <a:gd name="connsiteY6" fmla="*/ 166866 h 2143896"/>
              <a:gd name="connsiteX7" fmla="*/ 2258251 w 3060391"/>
              <a:gd name="connsiteY7" fmla="*/ 416093 h 2143896"/>
              <a:gd name="connsiteX8" fmla="*/ 2612207 w 3060391"/>
              <a:gd name="connsiteY8" fmla="*/ 290001 h 2143896"/>
              <a:gd name="connsiteX9" fmla="*/ 2417338 w 3060391"/>
              <a:gd name="connsiteY9" fmla="*/ 519032 h 2143896"/>
              <a:gd name="connsiteX10" fmla="*/ 2802507 w 3060391"/>
              <a:gd name="connsiteY10" fmla="*/ 440042 h 2143896"/>
              <a:gd name="connsiteX11" fmla="*/ 2542328 w 3060391"/>
              <a:gd name="connsiteY11" fmla="*/ 640067 h 2143896"/>
              <a:gd name="connsiteX12" fmla="*/ 2943913 w 3060391"/>
              <a:gd name="connsiteY12" fmla="*/ 611225 h 2143896"/>
              <a:gd name="connsiteX13" fmla="*/ 2628424 w 3060391"/>
              <a:gd name="connsiteY13" fmla="*/ 774566 h 2143896"/>
              <a:gd name="connsiteX14" fmla="*/ 3030996 w 3060391"/>
              <a:gd name="connsiteY14" fmla="*/ 796963 h 2143896"/>
              <a:gd name="connsiteX15" fmla="*/ 2672310 w 3060391"/>
              <a:gd name="connsiteY15" fmla="*/ 917337 h 2143896"/>
              <a:gd name="connsiteX16" fmla="*/ 3060391 w 3060391"/>
              <a:gd name="connsiteY16" fmla="*/ 990127 h 2143896"/>
              <a:gd name="connsiteX17" fmla="*/ 2672310 w 3060391"/>
              <a:gd name="connsiteY17" fmla="*/ 1062916 h 2143896"/>
              <a:gd name="connsiteX18" fmla="*/ 3030996 w 3060391"/>
              <a:gd name="connsiteY18" fmla="*/ 1183290 h 2143896"/>
              <a:gd name="connsiteX19" fmla="*/ 2628424 w 3060391"/>
              <a:gd name="connsiteY19" fmla="*/ 1205687 h 2143896"/>
              <a:gd name="connsiteX20" fmla="*/ 2943913 w 3060391"/>
              <a:gd name="connsiteY20" fmla="*/ 1369028 h 2143896"/>
              <a:gd name="connsiteX21" fmla="*/ 2542328 w 3060391"/>
              <a:gd name="connsiteY21" fmla="*/ 1340186 h 2143896"/>
              <a:gd name="connsiteX22" fmla="*/ 2802507 w 3060391"/>
              <a:gd name="connsiteY22" fmla="*/ 1540211 h 2143896"/>
              <a:gd name="connsiteX23" fmla="*/ 2417338 w 3060391"/>
              <a:gd name="connsiteY23" fmla="*/ 1461221 h 2143896"/>
              <a:gd name="connsiteX24" fmla="*/ 2612207 w 3060391"/>
              <a:gd name="connsiteY24" fmla="*/ 1690252 h 2143896"/>
              <a:gd name="connsiteX25" fmla="*/ 2450180 w 3060391"/>
              <a:gd name="connsiteY25" fmla="*/ 1632532 h 2143896"/>
              <a:gd name="connsiteX26" fmla="*/ 3008032 w 3060391"/>
              <a:gd name="connsiteY26" fmla="*/ 2143896 h 2143896"/>
              <a:gd name="connsiteX27" fmla="*/ 2072520 w 3060391"/>
              <a:gd name="connsiteY27" fmla="*/ 1652753 h 2143896"/>
              <a:gd name="connsiteX28" fmla="*/ 2115771 w 3060391"/>
              <a:gd name="connsiteY28" fmla="*/ 1904885 h 2143896"/>
              <a:gd name="connsiteX29" fmla="*/ 1863334 w 3060391"/>
              <a:gd name="connsiteY29" fmla="*/ 1700745 h 2143896"/>
              <a:gd name="connsiteX30" fmla="*/ 1828721 w 3060391"/>
              <a:gd name="connsiteY30" fmla="*/ 1961233 h 2143896"/>
              <a:gd name="connsiteX31" fmla="*/ 1642688 w 3060391"/>
              <a:gd name="connsiteY31" fmla="*/ 1729142 h 2143896"/>
              <a:gd name="connsiteX32" fmla="*/ 1530196 w 3060391"/>
              <a:gd name="connsiteY32" fmla="*/ 1980253 h 2143896"/>
              <a:gd name="connsiteX33" fmla="*/ 1417703 w 3060391"/>
              <a:gd name="connsiteY33" fmla="*/ 1729142 h 2143896"/>
              <a:gd name="connsiteX34" fmla="*/ 1231670 w 3060391"/>
              <a:gd name="connsiteY34" fmla="*/ 1961233 h 2143896"/>
              <a:gd name="connsiteX35" fmla="*/ 1197057 w 3060391"/>
              <a:gd name="connsiteY35" fmla="*/ 1700745 h 2143896"/>
              <a:gd name="connsiteX36" fmla="*/ 944620 w 3060391"/>
              <a:gd name="connsiteY36" fmla="*/ 1904885 h 2143896"/>
              <a:gd name="connsiteX37" fmla="*/ 989195 w 3060391"/>
              <a:gd name="connsiteY37" fmla="*/ 1645036 h 2143896"/>
              <a:gd name="connsiteX38" fmla="*/ 680065 w 3060391"/>
              <a:gd name="connsiteY38" fmla="*/ 1813387 h 2143896"/>
              <a:gd name="connsiteX39" fmla="*/ 802140 w 3060391"/>
              <a:gd name="connsiteY39" fmla="*/ 1564160 h 2143896"/>
              <a:gd name="connsiteX40" fmla="*/ 448184 w 3060391"/>
              <a:gd name="connsiteY40" fmla="*/ 1690252 h 2143896"/>
              <a:gd name="connsiteX41" fmla="*/ 643053 w 3060391"/>
              <a:gd name="connsiteY41" fmla="*/ 1461221 h 2143896"/>
              <a:gd name="connsiteX42" fmla="*/ 257884 w 3060391"/>
              <a:gd name="connsiteY42" fmla="*/ 1540211 h 2143896"/>
              <a:gd name="connsiteX43" fmla="*/ 518063 w 3060391"/>
              <a:gd name="connsiteY43" fmla="*/ 1340186 h 2143896"/>
              <a:gd name="connsiteX44" fmla="*/ 116478 w 3060391"/>
              <a:gd name="connsiteY44" fmla="*/ 1369028 h 2143896"/>
              <a:gd name="connsiteX45" fmla="*/ 431967 w 3060391"/>
              <a:gd name="connsiteY45" fmla="*/ 1205687 h 2143896"/>
              <a:gd name="connsiteX46" fmla="*/ 29395 w 3060391"/>
              <a:gd name="connsiteY46" fmla="*/ 1183290 h 2143896"/>
              <a:gd name="connsiteX47" fmla="*/ 388081 w 3060391"/>
              <a:gd name="connsiteY47" fmla="*/ 1062916 h 2143896"/>
              <a:gd name="connsiteX48" fmla="*/ 0 w 3060391"/>
              <a:gd name="connsiteY48" fmla="*/ 990127 h 2143896"/>
              <a:gd name="connsiteX49" fmla="*/ 388081 w 3060391"/>
              <a:gd name="connsiteY49" fmla="*/ 917337 h 2143896"/>
              <a:gd name="connsiteX50" fmla="*/ 29395 w 3060391"/>
              <a:gd name="connsiteY50" fmla="*/ 796963 h 2143896"/>
              <a:gd name="connsiteX51" fmla="*/ 431967 w 3060391"/>
              <a:gd name="connsiteY51" fmla="*/ 774566 h 2143896"/>
              <a:gd name="connsiteX52" fmla="*/ 116478 w 3060391"/>
              <a:gd name="connsiteY52" fmla="*/ 611225 h 2143896"/>
              <a:gd name="connsiteX53" fmla="*/ 518063 w 3060391"/>
              <a:gd name="connsiteY53" fmla="*/ 640067 h 2143896"/>
              <a:gd name="connsiteX54" fmla="*/ 257884 w 3060391"/>
              <a:gd name="connsiteY54" fmla="*/ 440042 h 2143896"/>
              <a:gd name="connsiteX55" fmla="*/ 643053 w 3060391"/>
              <a:gd name="connsiteY55" fmla="*/ 519032 h 2143896"/>
              <a:gd name="connsiteX56" fmla="*/ 448184 w 3060391"/>
              <a:gd name="connsiteY56" fmla="*/ 290001 h 2143896"/>
              <a:gd name="connsiteX57" fmla="*/ 802140 w 3060391"/>
              <a:gd name="connsiteY57" fmla="*/ 416093 h 2143896"/>
              <a:gd name="connsiteX58" fmla="*/ 680065 w 3060391"/>
              <a:gd name="connsiteY58" fmla="*/ 166866 h 2143896"/>
              <a:gd name="connsiteX59" fmla="*/ 989195 w 3060391"/>
              <a:gd name="connsiteY59" fmla="*/ 335217 h 2143896"/>
              <a:gd name="connsiteX60" fmla="*/ 944620 w 3060391"/>
              <a:gd name="connsiteY60" fmla="*/ 75368 h 2143896"/>
              <a:gd name="connsiteX61" fmla="*/ 1197057 w 3060391"/>
              <a:gd name="connsiteY61" fmla="*/ 279508 h 2143896"/>
              <a:gd name="connsiteX62" fmla="*/ 1231670 w 3060391"/>
              <a:gd name="connsiteY62" fmla="*/ 19020 h 2143896"/>
              <a:gd name="connsiteX63" fmla="*/ 1417703 w 3060391"/>
              <a:gd name="connsiteY63" fmla="*/ 251111 h 2143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060391" h="2143896">
                <a:moveTo>
                  <a:pt x="1530196" y="0"/>
                </a:moveTo>
                <a:lnTo>
                  <a:pt x="1642688" y="251111"/>
                </a:lnTo>
                <a:lnTo>
                  <a:pt x="1828721" y="19020"/>
                </a:lnTo>
                <a:lnTo>
                  <a:pt x="1863334" y="279508"/>
                </a:lnTo>
                <a:lnTo>
                  <a:pt x="2115771" y="75368"/>
                </a:lnTo>
                <a:lnTo>
                  <a:pt x="2071196" y="335217"/>
                </a:lnTo>
                <a:lnTo>
                  <a:pt x="2380326" y="166866"/>
                </a:lnTo>
                <a:lnTo>
                  <a:pt x="2258251" y="416093"/>
                </a:lnTo>
                <a:lnTo>
                  <a:pt x="2612207" y="290001"/>
                </a:lnTo>
                <a:lnTo>
                  <a:pt x="2417338" y="519032"/>
                </a:lnTo>
                <a:lnTo>
                  <a:pt x="2802507" y="440042"/>
                </a:lnTo>
                <a:lnTo>
                  <a:pt x="2542328" y="640067"/>
                </a:lnTo>
                <a:lnTo>
                  <a:pt x="2943913" y="611225"/>
                </a:lnTo>
                <a:lnTo>
                  <a:pt x="2628424" y="774566"/>
                </a:lnTo>
                <a:lnTo>
                  <a:pt x="3030996" y="796963"/>
                </a:lnTo>
                <a:lnTo>
                  <a:pt x="2672310" y="917337"/>
                </a:lnTo>
                <a:lnTo>
                  <a:pt x="3060391" y="990127"/>
                </a:lnTo>
                <a:lnTo>
                  <a:pt x="2672310" y="1062916"/>
                </a:lnTo>
                <a:lnTo>
                  <a:pt x="3030996" y="1183290"/>
                </a:lnTo>
                <a:lnTo>
                  <a:pt x="2628424" y="1205687"/>
                </a:lnTo>
                <a:lnTo>
                  <a:pt x="2943913" y="1369028"/>
                </a:lnTo>
                <a:lnTo>
                  <a:pt x="2542328" y="1340186"/>
                </a:lnTo>
                <a:lnTo>
                  <a:pt x="2802507" y="1540211"/>
                </a:lnTo>
                <a:lnTo>
                  <a:pt x="2417338" y="1461221"/>
                </a:lnTo>
                <a:lnTo>
                  <a:pt x="2612207" y="1690252"/>
                </a:lnTo>
                <a:lnTo>
                  <a:pt x="2450180" y="1632532"/>
                </a:lnTo>
                <a:lnTo>
                  <a:pt x="3008032" y="2143896"/>
                </a:lnTo>
                <a:lnTo>
                  <a:pt x="2072520" y="1652753"/>
                </a:lnTo>
                <a:lnTo>
                  <a:pt x="2115771" y="1904885"/>
                </a:lnTo>
                <a:lnTo>
                  <a:pt x="1863334" y="1700745"/>
                </a:lnTo>
                <a:lnTo>
                  <a:pt x="1828721" y="1961233"/>
                </a:lnTo>
                <a:lnTo>
                  <a:pt x="1642688" y="1729142"/>
                </a:lnTo>
                <a:lnTo>
                  <a:pt x="1530196" y="1980253"/>
                </a:lnTo>
                <a:lnTo>
                  <a:pt x="1417703" y="1729142"/>
                </a:lnTo>
                <a:lnTo>
                  <a:pt x="1231670" y="1961233"/>
                </a:lnTo>
                <a:lnTo>
                  <a:pt x="1197057" y="1700745"/>
                </a:lnTo>
                <a:lnTo>
                  <a:pt x="944620" y="1904885"/>
                </a:lnTo>
                <a:lnTo>
                  <a:pt x="989195" y="1645036"/>
                </a:lnTo>
                <a:lnTo>
                  <a:pt x="680065" y="1813387"/>
                </a:lnTo>
                <a:lnTo>
                  <a:pt x="802140" y="1564160"/>
                </a:lnTo>
                <a:lnTo>
                  <a:pt x="448184" y="1690252"/>
                </a:lnTo>
                <a:lnTo>
                  <a:pt x="643053" y="1461221"/>
                </a:lnTo>
                <a:lnTo>
                  <a:pt x="257884" y="1540211"/>
                </a:lnTo>
                <a:lnTo>
                  <a:pt x="518063" y="1340186"/>
                </a:lnTo>
                <a:lnTo>
                  <a:pt x="116478" y="1369028"/>
                </a:lnTo>
                <a:lnTo>
                  <a:pt x="431967" y="1205687"/>
                </a:lnTo>
                <a:lnTo>
                  <a:pt x="29395" y="1183290"/>
                </a:lnTo>
                <a:lnTo>
                  <a:pt x="388081" y="1062916"/>
                </a:lnTo>
                <a:lnTo>
                  <a:pt x="0" y="990127"/>
                </a:lnTo>
                <a:lnTo>
                  <a:pt x="388081" y="917337"/>
                </a:lnTo>
                <a:lnTo>
                  <a:pt x="29395" y="796963"/>
                </a:lnTo>
                <a:lnTo>
                  <a:pt x="431967" y="774566"/>
                </a:lnTo>
                <a:lnTo>
                  <a:pt x="116478" y="611225"/>
                </a:lnTo>
                <a:lnTo>
                  <a:pt x="518063" y="640067"/>
                </a:lnTo>
                <a:lnTo>
                  <a:pt x="257884" y="440042"/>
                </a:lnTo>
                <a:lnTo>
                  <a:pt x="643053" y="519032"/>
                </a:lnTo>
                <a:lnTo>
                  <a:pt x="448184" y="290001"/>
                </a:lnTo>
                <a:lnTo>
                  <a:pt x="802140" y="416093"/>
                </a:lnTo>
                <a:lnTo>
                  <a:pt x="680065" y="166866"/>
                </a:lnTo>
                <a:lnTo>
                  <a:pt x="989195" y="335217"/>
                </a:lnTo>
                <a:lnTo>
                  <a:pt x="944620" y="75368"/>
                </a:lnTo>
                <a:lnTo>
                  <a:pt x="1197057" y="279508"/>
                </a:lnTo>
                <a:lnTo>
                  <a:pt x="1231670" y="19020"/>
                </a:lnTo>
                <a:lnTo>
                  <a:pt x="1417703" y="251111"/>
                </a:ln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16" name="手繪多邊形 15"/>
          <p:cNvSpPr/>
          <p:nvPr/>
        </p:nvSpPr>
        <p:spPr>
          <a:xfrm rot="648573">
            <a:off x="1051531" y="3378956"/>
            <a:ext cx="3600460" cy="3113467"/>
          </a:xfrm>
          <a:custGeom>
            <a:avLst/>
            <a:gdLst>
              <a:gd name="connsiteX0" fmla="*/ 2465315 w 3600460"/>
              <a:gd name="connsiteY0" fmla="*/ 0 h 3113467"/>
              <a:gd name="connsiteX1" fmla="*/ 2421143 w 3600460"/>
              <a:gd name="connsiteY1" fmla="*/ 674069 h 3113467"/>
              <a:gd name="connsiteX2" fmla="*/ 3001550 w 3600460"/>
              <a:gd name="connsiteY2" fmla="*/ 370114 h 3113467"/>
              <a:gd name="connsiteX3" fmla="*/ 2730349 w 3600460"/>
              <a:gd name="connsiteY3" fmla="*/ 762164 h 3113467"/>
              <a:gd name="connsiteX4" fmla="*/ 3600460 w 3600460"/>
              <a:gd name="connsiteY4" fmla="*/ 775349 h 3113467"/>
              <a:gd name="connsiteX5" fmla="*/ 2831195 w 3600460"/>
              <a:gd name="connsiteY5" fmla="*/ 1097040 h 3113467"/>
              <a:gd name="connsiteX6" fmla="*/ 3045389 w 3600460"/>
              <a:gd name="connsiteY6" fmla="*/ 1317335 h 3113467"/>
              <a:gd name="connsiteX7" fmla="*/ 2730349 w 3600460"/>
              <a:gd name="connsiteY7" fmla="*/ 1436350 h 3113467"/>
              <a:gd name="connsiteX8" fmla="*/ 3146569 w 3600460"/>
              <a:gd name="connsiteY8" fmla="*/ 1823967 h 3113467"/>
              <a:gd name="connsiteX9" fmla="*/ 2440312 w 3600460"/>
              <a:gd name="connsiteY9" fmla="*/ 1674381 h 3113467"/>
              <a:gd name="connsiteX10" fmla="*/ 2490652 w 3600460"/>
              <a:gd name="connsiteY10" fmla="*/ 2026759 h 3113467"/>
              <a:gd name="connsiteX11" fmla="*/ 2125155 w 3600460"/>
              <a:gd name="connsiteY11" fmla="*/ 1893833 h 3113467"/>
              <a:gd name="connsiteX12" fmla="*/ 1578759 w 3600460"/>
              <a:gd name="connsiteY12" fmla="*/ 3113467 h 3113467"/>
              <a:gd name="connsiteX13" fmla="*/ 1604517 w 3600460"/>
              <a:gd name="connsiteY13" fmla="*/ 2997557 h 3113467"/>
              <a:gd name="connsiteX14" fmla="*/ 1630275 w 3600460"/>
              <a:gd name="connsiteY14" fmla="*/ 2920284 h 3113467"/>
              <a:gd name="connsiteX15" fmla="*/ 1830041 w 3600460"/>
              <a:gd name="connsiteY15" fmla="*/ 2136016 h 3113467"/>
              <a:gd name="connsiteX16" fmla="*/ 1645544 w 3600460"/>
              <a:gd name="connsiteY16" fmla="*/ 2026759 h 3113467"/>
              <a:gd name="connsiteX17" fmla="*/ 1450185 w 3600460"/>
              <a:gd name="connsiteY17" fmla="*/ 2300027 h 3113467"/>
              <a:gd name="connsiteX18" fmla="*/ 1254660 w 3600460"/>
              <a:gd name="connsiteY18" fmla="*/ 2114854 h 3113467"/>
              <a:gd name="connsiteX19" fmla="*/ 819605 w 3600460"/>
              <a:gd name="connsiteY19" fmla="*/ 2520322 h 3113467"/>
              <a:gd name="connsiteX20" fmla="*/ 800936 w 3600460"/>
              <a:gd name="connsiteY20" fmla="*/ 2128272 h 3113467"/>
              <a:gd name="connsiteX21" fmla="*/ 214194 w 3600460"/>
              <a:gd name="connsiteY21" fmla="*/ 2079849 h 3113467"/>
              <a:gd name="connsiteX22" fmla="*/ 555071 w 3600460"/>
              <a:gd name="connsiteY22" fmla="*/ 1793396 h 3113467"/>
              <a:gd name="connsiteX23" fmla="*/ 0 w 3600460"/>
              <a:gd name="connsiteY23" fmla="*/ 1502508 h 3113467"/>
              <a:gd name="connsiteX24" fmla="*/ 655917 w 3600460"/>
              <a:gd name="connsiteY24" fmla="*/ 1352573 h 3113467"/>
              <a:gd name="connsiteX25" fmla="*/ 195358 w 3600460"/>
              <a:gd name="connsiteY25" fmla="*/ 964956 h 3113467"/>
              <a:gd name="connsiteX26" fmla="*/ 895448 w 3600460"/>
              <a:gd name="connsiteY26" fmla="*/ 912100 h 3113467"/>
              <a:gd name="connsiteX27" fmla="*/ 750429 w 3600460"/>
              <a:gd name="connsiteY27" fmla="*/ 422971 h 3113467"/>
              <a:gd name="connsiteX28" fmla="*/ 1425182 w 3600460"/>
              <a:gd name="connsiteY28" fmla="*/ 744662 h 3113467"/>
              <a:gd name="connsiteX29" fmla="*/ 1620541 w 3600460"/>
              <a:gd name="connsiteY29" fmla="*/ 220178 h 3113467"/>
              <a:gd name="connsiteX30" fmla="*/ 1910578 w 3600460"/>
              <a:gd name="connsiteY30" fmla="*/ 506631 h 311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600460" h="3113467">
                <a:moveTo>
                  <a:pt x="2465315" y="0"/>
                </a:moveTo>
                <a:cubicBezTo>
                  <a:pt x="2450647" y="224729"/>
                  <a:pt x="2435811" y="449341"/>
                  <a:pt x="2421143" y="674069"/>
                </a:cubicBezTo>
                <a:lnTo>
                  <a:pt x="3001550" y="370114"/>
                </a:lnTo>
                <a:lnTo>
                  <a:pt x="2730349" y="762164"/>
                </a:lnTo>
                <a:lnTo>
                  <a:pt x="3600460" y="775349"/>
                </a:lnTo>
                <a:lnTo>
                  <a:pt x="2831195" y="1097040"/>
                </a:lnTo>
                <a:lnTo>
                  <a:pt x="3045389" y="1317335"/>
                </a:lnTo>
                <a:lnTo>
                  <a:pt x="2730349" y="1436350"/>
                </a:lnTo>
                <a:lnTo>
                  <a:pt x="3146569" y="1823967"/>
                </a:lnTo>
                <a:lnTo>
                  <a:pt x="2440312" y="1674381"/>
                </a:lnTo>
                <a:cubicBezTo>
                  <a:pt x="2457147" y="1791879"/>
                  <a:pt x="2473816" y="1909261"/>
                  <a:pt x="2490652" y="2026759"/>
                </a:cubicBezTo>
                <a:lnTo>
                  <a:pt x="2125155" y="1893833"/>
                </a:lnTo>
                <a:lnTo>
                  <a:pt x="1578759" y="3113467"/>
                </a:lnTo>
                <a:cubicBezTo>
                  <a:pt x="1587345" y="3074830"/>
                  <a:pt x="1594319" y="3035800"/>
                  <a:pt x="1604517" y="2997557"/>
                </a:cubicBezTo>
                <a:cubicBezTo>
                  <a:pt x="1611513" y="2971323"/>
                  <a:pt x="1630275" y="2920284"/>
                  <a:pt x="1630275" y="2920284"/>
                </a:cubicBezTo>
                <a:lnTo>
                  <a:pt x="1830041" y="2136016"/>
                </a:lnTo>
                <a:lnTo>
                  <a:pt x="1645544" y="2026759"/>
                </a:lnTo>
                <a:lnTo>
                  <a:pt x="1450185" y="2300027"/>
                </a:lnTo>
                <a:lnTo>
                  <a:pt x="1254660" y="2114854"/>
                </a:lnTo>
                <a:lnTo>
                  <a:pt x="819605" y="2520322"/>
                </a:lnTo>
                <a:cubicBezTo>
                  <a:pt x="813437" y="2389639"/>
                  <a:pt x="807103" y="2258955"/>
                  <a:pt x="800936" y="2128272"/>
                </a:cubicBezTo>
                <a:lnTo>
                  <a:pt x="214194" y="2079849"/>
                </a:lnTo>
                <a:lnTo>
                  <a:pt x="555071" y="1793396"/>
                </a:lnTo>
                <a:lnTo>
                  <a:pt x="0" y="1502508"/>
                </a:lnTo>
                <a:lnTo>
                  <a:pt x="655917" y="1352573"/>
                </a:lnTo>
                <a:lnTo>
                  <a:pt x="195358" y="964956"/>
                </a:lnTo>
                <a:lnTo>
                  <a:pt x="895448" y="912100"/>
                </a:lnTo>
                <a:lnTo>
                  <a:pt x="750429" y="422971"/>
                </a:lnTo>
                <a:lnTo>
                  <a:pt x="1425182" y="744662"/>
                </a:lnTo>
                <a:lnTo>
                  <a:pt x="1620541" y="220178"/>
                </a:lnTo>
                <a:lnTo>
                  <a:pt x="1910578" y="506631"/>
                </a:ln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3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192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手繪多邊形 3"/>
          <p:cNvSpPr/>
          <p:nvPr/>
        </p:nvSpPr>
        <p:spPr>
          <a:xfrm rot="10800000">
            <a:off x="3761896" y="893409"/>
            <a:ext cx="1620208" cy="1980253"/>
          </a:xfrm>
          <a:custGeom>
            <a:avLst/>
            <a:gdLst>
              <a:gd name="connsiteX0" fmla="*/ 810104 w 1620208"/>
              <a:gd name="connsiteY0" fmla="*/ 1980253 h 1980253"/>
              <a:gd name="connsiteX1" fmla="*/ 0 w 1620208"/>
              <a:gd name="connsiteY1" fmla="*/ 1170149 h 1980253"/>
              <a:gd name="connsiteX2" fmla="*/ 646840 w 1620208"/>
              <a:gd name="connsiteY2" fmla="*/ 376504 h 1980253"/>
              <a:gd name="connsiteX3" fmla="*/ 685917 w 1620208"/>
              <a:gd name="connsiteY3" fmla="*/ 372564 h 1980253"/>
              <a:gd name="connsiteX4" fmla="*/ 810105 w 1620208"/>
              <a:gd name="connsiteY4" fmla="*/ 0 h 1980253"/>
              <a:gd name="connsiteX5" fmla="*/ 934293 w 1620208"/>
              <a:gd name="connsiteY5" fmla="*/ 372564 h 1980253"/>
              <a:gd name="connsiteX6" fmla="*/ 973368 w 1620208"/>
              <a:gd name="connsiteY6" fmla="*/ 376504 h 1980253"/>
              <a:gd name="connsiteX7" fmla="*/ 1620208 w 1620208"/>
              <a:gd name="connsiteY7" fmla="*/ 1170149 h 1980253"/>
              <a:gd name="connsiteX8" fmla="*/ 810104 w 1620208"/>
              <a:gd name="connsiteY8" fmla="*/ 1980253 h 198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0208" h="1980253">
                <a:moveTo>
                  <a:pt x="810104" y="1980253"/>
                </a:moveTo>
                <a:cubicBezTo>
                  <a:pt x="362696" y="1980253"/>
                  <a:pt x="0" y="1617557"/>
                  <a:pt x="0" y="1170149"/>
                </a:cubicBezTo>
                <a:cubicBezTo>
                  <a:pt x="0" y="778667"/>
                  <a:pt x="277689" y="452043"/>
                  <a:pt x="646840" y="376504"/>
                </a:cubicBezTo>
                <a:lnTo>
                  <a:pt x="685917" y="372564"/>
                </a:lnTo>
                <a:lnTo>
                  <a:pt x="810105" y="0"/>
                </a:lnTo>
                <a:lnTo>
                  <a:pt x="934293" y="372564"/>
                </a:lnTo>
                <a:lnTo>
                  <a:pt x="973368" y="376504"/>
                </a:lnTo>
                <a:cubicBezTo>
                  <a:pt x="1342519" y="452043"/>
                  <a:pt x="1620208" y="778667"/>
                  <a:pt x="1620208" y="1170149"/>
                </a:cubicBezTo>
                <a:cubicBezTo>
                  <a:pt x="1620208" y="1617557"/>
                  <a:pt x="1257512" y="1980253"/>
                  <a:pt x="810104" y="1980253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5" name="手繪多邊形 4"/>
          <p:cNvSpPr/>
          <p:nvPr/>
        </p:nvSpPr>
        <p:spPr>
          <a:xfrm>
            <a:off x="3761896" y="3984338"/>
            <a:ext cx="1620208" cy="1980253"/>
          </a:xfrm>
          <a:custGeom>
            <a:avLst/>
            <a:gdLst>
              <a:gd name="connsiteX0" fmla="*/ 810104 w 1620208"/>
              <a:gd name="connsiteY0" fmla="*/ 1980253 h 1980253"/>
              <a:gd name="connsiteX1" fmla="*/ 0 w 1620208"/>
              <a:gd name="connsiteY1" fmla="*/ 1170149 h 1980253"/>
              <a:gd name="connsiteX2" fmla="*/ 646840 w 1620208"/>
              <a:gd name="connsiteY2" fmla="*/ 376504 h 1980253"/>
              <a:gd name="connsiteX3" fmla="*/ 685917 w 1620208"/>
              <a:gd name="connsiteY3" fmla="*/ 372564 h 1980253"/>
              <a:gd name="connsiteX4" fmla="*/ 810105 w 1620208"/>
              <a:gd name="connsiteY4" fmla="*/ 0 h 1980253"/>
              <a:gd name="connsiteX5" fmla="*/ 934293 w 1620208"/>
              <a:gd name="connsiteY5" fmla="*/ 372564 h 1980253"/>
              <a:gd name="connsiteX6" fmla="*/ 973368 w 1620208"/>
              <a:gd name="connsiteY6" fmla="*/ 376504 h 1980253"/>
              <a:gd name="connsiteX7" fmla="*/ 1620208 w 1620208"/>
              <a:gd name="connsiteY7" fmla="*/ 1170149 h 1980253"/>
              <a:gd name="connsiteX8" fmla="*/ 810104 w 1620208"/>
              <a:gd name="connsiteY8" fmla="*/ 1980253 h 198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0208" h="1980253">
                <a:moveTo>
                  <a:pt x="810104" y="1980253"/>
                </a:moveTo>
                <a:cubicBezTo>
                  <a:pt x="362696" y="1980253"/>
                  <a:pt x="0" y="1617557"/>
                  <a:pt x="0" y="1170149"/>
                </a:cubicBezTo>
                <a:cubicBezTo>
                  <a:pt x="0" y="778667"/>
                  <a:pt x="277689" y="452043"/>
                  <a:pt x="646840" y="376504"/>
                </a:cubicBezTo>
                <a:lnTo>
                  <a:pt x="685917" y="372564"/>
                </a:lnTo>
                <a:lnTo>
                  <a:pt x="810105" y="0"/>
                </a:lnTo>
                <a:lnTo>
                  <a:pt x="934293" y="372564"/>
                </a:lnTo>
                <a:lnTo>
                  <a:pt x="973368" y="376504"/>
                </a:lnTo>
                <a:cubicBezTo>
                  <a:pt x="1342519" y="452043"/>
                  <a:pt x="1620208" y="778667"/>
                  <a:pt x="1620208" y="1170149"/>
                </a:cubicBezTo>
                <a:cubicBezTo>
                  <a:pt x="1620208" y="1617557"/>
                  <a:pt x="1257512" y="1980253"/>
                  <a:pt x="810104" y="1980253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4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8" name="手繪多邊形 7"/>
          <p:cNvSpPr/>
          <p:nvPr/>
        </p:nvSpPr>
        <p:spPr>
          <a:xfrm rot="7200000">
            <a:off x="2423484" y="1666141"/>
            <a:ext cx="1620208" cy="1980253"/>
          </a:xfrm>
          <a:custGeom>
            <a:avLst/>
            <a:gdLst>
              <a:gd name="connsiteX0" fmla="*/ 810104 w 1620208"/>
              <a:gd name="connsiteY0" fmla="*/ 1980253 h 1980253"/>
              <a:gd name="connsiteX1" fmla="*/ 0 w 1620208"/>
              <a:gd name="connsiteY1" fmla="*/ 1170149 h 1980253"/>
              <a:gd name="connsiteX2" fmla="*/ 646840 w 1620208"/>
              <a:gd name="connsiteY2" fmla="*/ 376504 h 1980253"/>
              <a:gd name="connsiteX3" fmla="*/ 685917 w 1620208"/>
              <a:gd name="connsiteY3" fmla="*/ 372564 h 1980253"/>
              <a:gd name="connsiteX4" fmla="*/ 810105 w 1620208"/>
              <a:gd name="connsiteY4" fmla="*/ 0 h 1980253"/>
              <a:gd name="connsiteX5" fmla="*/ 934293 w 1620208"/>
              <a:gd name="connsiteY5" fmla="*/ 372564 h 1980253"/>
              <a:gd name="connsiteX6" fmla="*/ 973368 w 1620208"/>
              <a:gd name="connsiteY6" fmla="*/ 376504 h 1980253"/>
              <a:gd name="connsiteX7" fmla="*/ 1620208 w 1620208"/>
              <a:gd name="connsiteY7" fmla="*/ 1170149 h 1980253"/>
              <a:gd name="connsiteX8" fmla="*/ 810104 w 1620208"/>
              <a:gd name="connsiteY8" fmla="*/ 1980253 h 198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0208" h="1980253">
                <a:moveTo>
                  <a:pt x="810104" y="1980253"/>
                </a:moveTo>
                <a:cubicBezTo>
                  <a:pt x="362696" y="1980253"/>
                  <a:pt x="0" y="1617557"/>
                  <a:pt x="0" y="1170149"/>
                </a:cubicBezTo>
                <a:cubicBezTo>
                  <a:pt x="0" y="778667"/>
                  <a:pt x="277689" y="452043"/>
                  <a:pt x="646840" y="376504"/>
                </a:cubicBezTo>
                <a:lnTo>
                  <a:pt x="685917" y="372564"/>
                </a:lnTo>
                <a:lnTo>
                  <a:pt x="810105" y="0"/>
                </a:lnTo>
                <a:lnTo>
                  <a:pt x="934293" y="372564"/>
                </a:lnTo>
                <a:lnTo>
                  <a:pt x="973368" y="376504"/>
                </a:lnTo>
                <a:cubicBezTo>
                  <a:pt x="1342519" y="452043"/>
                  <a:pt x="1620208" y="778667"/>
                  <a:pt x="1620208" y="1170149"/>
                </a:cubicBezTo>
                <a:cubicBezTo>
                  <a:pt x="1620208" y="1617557"/>
                  <a:pt x="1257512" y="1980253"/>
                  <a:pt x="810104" y="1980253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6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9" name="手繪多邊形 8"/>
          <p:cNvSpPr/>
          <p:nvPr/>
        </p:nvSpPr>
        <p:spPr>
          <a:xfrm rot="18000000">
            <a:off x="5100308" y="3211606"/>
            <a:ext cx="1620208" cy="1980253"/>
          </a:xfrm>
          <a:custGeom>
            <a:avLst/>
            <a:gdLst>
              <a:gd name="connsiteX0" fmla="*/ 810104 w 1620208"/>
              <a:gd name="connsiteY0" fmla="*/ 1980253 h 1980253"/>
              <a:gd name="connsiteX1" fmla="*/ 0 w 1620208"/>
              <a:gd name="connsiteY1" fmla="*/ 1170149 h 1980253"/>
              <a:gd name="connsiteX2" fmla="*/ 646840 w 1620208"/>
              <a:gd name="connsiteY2" fmla="*/ 376504 h 1980253"/>
              <a:gd name="connsiteX3" fmla="*/ 685917 w 1620208"/>
              <a:gd name="connsiteY3" fmla="*/ 372564 h 1980253"/>
              <a:gd name="connsiteX4" fmla="*/ 810105 w 1620208"/>
              <a:gd name="connsiteY4" fmla="*/ 0 h 1980253"/>
              <a:gd name="connsiteX5" fmla="*/ 934293 w 1620208"/>
              <a:gd name="connsiteY5" fmla="*/ 372564 h 1980253"/>
              <a:gd name="connsiteX6" fmla="*/ 973368 w 1620208"/>
              <a:gd name="connsiteY6" fmla="*/ 376504 h 1980253"/>
              <a:gd name="connsiteX7" fmla="*/ 1620208 w 1620208"/>
              <a:gd name="connsiteY7" fmla="*/ 1170149 h 1980253"/>
              <a:gd name="connsiteX8" fmla="*/ 810104 w 1620208"/>
              <a:gd name="connsiteY8" fmla="*/ 1980253 h 198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0208" h="1980253">
                <a:moveTo>
                  <a:pt x="810104" y="1980253"/>
                </a:moveTo>
                <a:cubicBezTo>
                  <a:pt x="362696" y="1980253"/>
                  <a:pt x="0" y="1617557"/>
                  <a:pt x="0" y="1170149"/>
                </a:cubicBezTo>
                <a:cubicBezTo>
                  <a:pt x="0" y="778667"/>
                  <a:pt x="277689" y="452043"/>
                  <a:pt x="646840" y="376504"/>
                </a:cubicBezTo>
                <a:lnTo>
                  <a:pt x="685917" y="372564"/>
                </a:lnTo>
                <a:lnTo>
                  <a:pt x="810105" y="0"/>
                </a:lnTo>
                <a:lnTo>
                  <a:pt x="934293" y="372564"/>
                </a:lnTo>
                <a:lnTo>
                  <a:pt x="973368" y="376504"/>
                </a:lnTo>
                <a:cubicBezTo>
                  <a:pt x="1342519" y="452043"/>
                  <a:pt x="1620208" y="778667"/>
                  <a:pt x="1620208" y="1170149"/>
                </a:cubicBezTo>
                <a:cubicBezTo>
                  <a:pt x="1620208" y="1617557"/>
                  <a:pt x="1257512" y="1980253"/>
                  <a:pt x="810104" y="1980253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3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11" name="手繪多邊形 10"/>
          <p:cNvSpPr/>
          <p:nvPr/>
        </p:nvSpPr>
        <p:spPr>
          <a:xfrm rot="14400000">
            <a:off x="5100308" y="1666141"/>
            <a:ext cx="1620208" cy="1980253"/>
          </a:xfrm>
          <a:custGeom>
            <a:avLst/>
            <a:gdLst>
              <a:gd name="connsiteX0" fmla="*/ 810104 w 1620208"/>
              <a:gd name="connsiteY0" fmla="*/ 1980253 h 1980253"/>
              <a:gd name="connsiteX1" fmla="*/ 0 w 1620208"/>
              <a:gd name="connsiteY1" fmla="*/ 1170149 h 1980253"/>
              <a:gd name="connsiteX2" fmla="*/ 646840 w 1620208"/>
              <a:gd name="connsiteY2" fmla="*/ 376504 h 1980253"/>
              <a:gd name="connsiteX3" fmla="*/ 685917 w 1620208"/>
              <a:gd name="connsiteY3" fmla="*/ 372564 h 1980253"/>
              <a:gd name="connsiteX4" fmla="*/ 810105 w 1620208"/>
              <a:gd name="connsiteY4" fmla="*/ 0 h 1980253"/>
              <a:gd name="connsiteX5" fmla="*/ 934293 w 1620208"/>
              <a:gd name="connsiteY5" fmla="*/ 372564 h 1980253"/>
              <a:gd name="connsiteX6" fmla="*/ 973368 w 1620208"/>
              <a:gd name="connsiteY6" fmla="*/ 376504 h 1980253"/>
              <a:gd name="connsiteX7" fmla="*/ 1620208 w 1620208"/>
              <a:gd name="connsiteY7" fmla="*/ 1170149 h 1980253"/>
              <a:gd name="connsiteX8" fmla="*/ 810104 w 1620208"/>
              <a:gd name="connsiteY8" fmla="*/ 1980253 h 198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0208" h="1980253">
                <a:moveTo>
                  <a:pt x="810104" y="1980253"/>
                </a:moveTo>
                <a:cubicBezTo>
                  <a:pt x="362696" y="1980253"/>
                  <a:pt x="0" y="1617557"/>
                  <a:pt x="0" y="1170149"/>
                </a:cubicBezTo>
                <a:cubicBezTo>
                  <a:pt x="0" y="778667"/>
                  <a:pt x="277689" y="452043"/>
                  <a:pt x="646840" y="376504"/>
                </a:cubicBezTo>
                <a:lnTo>
                  <a:pt x="685917" y="372564"/>
                </a:lnTo>
                <a:lnTo>
                  <a:pt x="810105" y="0"/>
                </a:lnTo>
                <a:lnTo>
                  <a:pt x="934293" y="372564"/>
                </a:lnTo>
                <a:lnTo>
                  <a:pt x="973368" y="376504"/>
                </a:lnTo>
                <a:cubicBezTo>
                  <a:pt x="1342519" y="452043"/>
                  <a:pt x="1620208" y="778667"/>
                  <a:pt x="1620208" y="1170149"/>
                </a:cubicBezTo>
                <a:cubicBezTo>
                  <a:pt x="1620208" y="1617557"/>
                  <a:pt x="1257512" y="1980253"/>
                  <a:pt x="810104" y="1980253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2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12" name="手繪多邊形 11"/>
          <p:cNvSpPr/>
          <p:nvPr/>
        </p:nvSpPr>
        <p:spPr>
          <a:xfrm rot="3600000">
            <a:off x="2423484" y="3211606"/>
            <a:ext cx="1620208" cy="1980253"/>
          </a:xfrm>
          <a:custGeom>
            <a:avLst/>
            <a:gdLst>
              <a:gd name="connsiteX0" fmla="*/ 810104 w 1620208"/>
              <a:gd name="connsiteY0" fmla="*/ 1980253 h 1980253"/>
              <a:gd name="connsiteX1" fmla="*/ 0 w 1620208"/>
              <a:gd name="connsiteY1" fmla="*/ 1170149 h 1980253"/>
              <a:gd name="connsiteX2" fmla="*/ 646840 w 1620208"/>
              <a:gd name="connsiteY2" fmla="*/ 376504 h 1980253"/>
              <a:gd name="connsiteX3" fmla="*/ 685917 w 1620208"/>
              <a:gd name="connsiteY3" fmla="*/ 372564 h 1980253"/>
              <a:gd name="connsiteX4" fmla="*/ 810105 w 1620208"/>
              <a:gd name="connsiteY4" fmla="*/ 0 h 1980253"/>
              <a:gd name="connsiteX5" fmla="*/ 934293 w 1620208"/>
              <a:gd name="connsiteY5" fmla="*/ 372564 h 1980253"/>
              <a:gd name="connsiteX6" fmla="*/ 973368 w 1620208"/>
              <a:gd name="connsiteY6" fmla="*/ 376504 h 1980253"/>
              <a:gd name="connsiteX7" fmla="*/ 1620208 w 1620208"/>
              <a:gd name="connsiteY7" fmla="*/ 1170149 h 1980253"/>
              <a:gd name="connsiteX8" fmla="*/ 810104 w 1620208"/>
              <a:gd name="connsiteY8" fmla="*/ 1980253 h 198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0208" h="1980253">
                <a:moveTo>
                  <a:pt x="810104" y="1980253"/>
                </a:moveTo>
                <a:cubicBezTo>
                  <a:pt x="362696" y="1980253"/>
                  <a:pt x="0" y="1617557"/>
                  <a:pt x="0" y="1170149"/>
                </a:cubicBezTo>
                <a:cubicBezTo>
                  <a:pt x="0" y="778667"/>
                  <a:pt x="277689" y="452043"/>
                  <a:pt x="646840" y="376504"/>
                </a:cubicBezTo>
                <a:lnTo>
                  <a:pt x="685917" y="372564"/>
                </a:lnTo>
                <a:lnTo>
                  <a:pt x="810105" y="0"/>
                </a:lnTo>
                <a:lnTo>
                  <a:pt x="934293" y="372564"/>
                </a:lnTo>
                <a:lnTo>
                  <a:pt x="973368" y="376504"/>
                </a:lnTo>
                <a:cubicBezTo>
                  <a:pt x="1342519" y="452043"/>
                  <a:pt x="1620208" y="778667"/>
                  <a:pt x="1620208" y="1170149"/>
                </a:cubicBezTo>
                <a:cubicBezTo>
                  <a:pt x="1620208" y="1617557"/>
                  <a:pt x="1257512" y="1980253"/>
                  <a:pt x="810104" y="1980253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5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216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手繪多邊形 7"/>
          <p:cNvSpPr/>
          <p:nvPr/>
        </p:nvSpPr>
        <p:spPr>
          <a:xfrm>
            <a:off x="791517" y="548632"/>
            <a:ext cx="2703884" cy="2908990"/>
          </a:xfrm>
          <a:custGeom>
            <a:avLst/>
            <a:gdLst>
              <a:gd name="connsiteX0" fmla="*/ 1666535 w 2703884"/>
              <a:gd name="connsiteY0" fmla="*/ 581 h 2908990"/>
              <a:gd name="connsiteX1" fmla="*/ 1815685 w 2703884"/>
              <a:gd name="connsiteY1" fmla="*/ 66053 h 2908990"/>
              <a:gd name="connsiteX2" fmla="*/ 1864096 w 2703884"/>
              <a:gd name="connsiteY2" fmla="*/ 123231 h 2908990"/>
              <a:gd name="connsiteX3" fmla="*/ 1867088 w 2703884"/>
              <a:gd name="connsiteY3" fmla="*/ 126766 h 2908990"/>
              <a:gd name="connsiteX4" fmla="*/ 2076541 w 2703884"/>
              <a:gd name="connsiteY4" fmla="*/ 1437 h 2908990"/>
              <a:gd name="connsiteX5" fmla="*/ 2219008 w 2703884"/>
              <a:gd name="connsiteY5" fmla="*/ 29741 h 2908990"/>
              <a:gd name="connsiteX6" fmla="*/ 2397468 w 2703884"/>
              <a:gd name="connsiteY6" fmla="*/ 294433 h 2908990"/>
              <a:gd name="connsiteX7" fmla="*/ 2398440 w 2703884"/>
              <a:gd name="connsiteY7" fmla="*/ 294905 h 2908990"/>
              <a:gd name="connsiteX8" fmla="*/ 2473900 w 2703884"/>
              <a:gd name="connsiteY8" fmla="*/ 331571 h 2908990"/>
              <a:gd name="connsiteX9" fmla="*/ 2626497 w 2703884"/>
              <a:gd name="connsiteY9" fmla="*/ 551324 h 2908990"/>
              <a:gd name="connsiteX10" fmla="*/ 2616246 w 2703884"/>
              <a:gd name="connsiteY10" fmla="*/ 829885 h 2908990"/>
              <a:gd name="connsiteX11" fmla="*/ 2691131 w 2703884"/>
              <a:gd name="connsiteY11" fmla="*/ 1255797 h 2908990"/>
              <a:gd name="connsiteX12" fmla="*/ 2340336 w 2703884"/>
              <a:gd name="connsiteY12" fmla="*/ 1628620 h 2908990"/>
              <a:gd name="connsiteX13" fmla="*/ 2214757 w 2703884"/>
              <a:gd name="connsiteY13" fmla="*/ 1948082 h 2908990"/>
              <a:gd name="connsiteX14" fmla="*/ 1787203 w 2703884"/>
              <a:gd name="connsiteY14" fmla="*/ 1986762 h 2908990"/>
              <a:gd name="connsiteX15" fmla="*/ 1481664 w 2703884"/>
              <a:gd name="connsiteY15" fmla="*/ 2327568 h 2908990"/>
              <a:gd name="connsiteX16" fmla="*/ 1229452 w 2703884"/>
              <a:gd name="connsiteY16" fmla="*/ 2306968 h 2908990"/>
              <a:gd name="connsiteX17" fmla="*/ 1221089 w 2703884"/>
              <a:gd name="connsiteY17" fmla="*/ 2302215 h 2908990"/>
              <a:gd name="connsiteX18" fmla="*/ 448829 w 2703884"/>
              <a:gd name="connsiteY18" fmla="*/ 2908990 h 2908990"/>
              <a:gd name="connsiteX19" fmla="*/ 951598 w 2703884"/>
              <a:gd name="connsiteY19" fmla="*/ 2164505 h 2908990"/>
              <a:gd name="connsiteX20" fmla="*/ 942715 w 2703884"/>
              <a:gd name="connsiteY20" fmla="*/ 2169447 h 2908990"/>
              <a:gd name="connsiteX21" fmla="*/ 365083 w 2703884"/>
              <a:gd name="connsiteY21" fmla="*/ 1914007 h 2908990"/>
              <a:gd name="connsiteX22" fmla="*/ 71671 w 2703884"/>
              <a:gd name="connsiteY22" fmla="*/ 1685285 h 2908990"/>
              <a:gd name="connsiteX23" fmla="*/ 134366 w 2703884"/>
              <a:gd name="connsiteY23" fmla="*/ 1376550 h 2908990"/>
              <a:gd name="connsiteX24" fmla="*/ 1974 w 2703884"/>
              <a:gd name="connsiteY24" fmla="*/ 1059797 h 2908990"/>
              <a:gd name="connsiteX25" fmla="*/ 243755 w 2703884"/>
              <a:gd name="connsiteY25" fmla="*/ 778257 h 2908990"/>
              <a:gd name="connsiteX26" fmla="*/ 246068 w 2703884"/>
              <a:gd name="connsiteY26" fmla="*/ 770835 h 2908990"/>
              <a:gd name="connsiteX27" fmla="*/ 353769 w 2703884"/>
              <a:gd name="connsiteY27" fmla="*/ 366538 h 2908990"/>
              <a:gd name="connsiteX28" fmla="*/ 877712 w 2703884"/>
              <a:gd name="connsiteY28" fmla="*/ 274172 h 2908990"/>
              <a:gd name="connsiteX29" fmla="*/ 877812 w 2703884"/>
              <a:gd name="connsiteY29" fmla="*/ 274001 h 2908990"/>
              <a:gd name="connsiteX30" fmla="*/ 923918 w 2703884"/>
              <a:gd name="connsiteY30" fmla="*/ 195703 h 2908990"/>
              <a:gd name="connsiteX31" fmla="*/ 1405967 w 2703884"/>
              <a:gd name="connsiteY31" fmla="*/ 178285 h 2908990"/>
              <a:gd name="connsiteX32" fmla="*/ 1408323 w 2703884"/>
              <a:gd name="connsiteY32" fmla="*/ 174082 h 2908990"/>
              <a:gd name="connsiteX33" fmla="*/ 1442542 w 2703884"/>
              <a:gd name="connsiteY33" fmla="*/ 113042 h 2908990"/>
              <a:gd name="connsiteX34" fmla="*/ 1611805 w 2703884"/>
              <a:gd name="connsiteY34" fmla="*/ 3196 h 2908990"/>
              <a:gd name="connsiteX35" fmla="*/ 1666535 w 2703884"/>
              <a:gd name="connsiteY35" fmla="*/ 581 h 2908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703884" h="2908990">
                <a:moveTo>
                  <a:pt x="1666535" y="581"/>
                </a:moveTo>
                <a:cubicBezTo>
                  <a:pt x="1720756" y="4435"/>
                  <a:pt x="1772705" y="27336"/>
                  <a:pt x="1815685" y="66053"/>
                </a:cubicBezTo>
                <a:lnTo>
                  <a:pt x="1864096" y="123231"/>
                </a:lnTo>
                <a:lnTo>
                  <a:pt x="1867088" y="126766"/>
                </a:lnTo>
                <a:cubicBezTo>
                  <a:pt x="1921079" y="51803"/>
                  <a:pt x="1997144" y="8307"/>
                  <a:pt x="2076541" y="1437"/>
                </a:cubicBezTo>
                <a:cubicBezTo>
                  <a:pt x="2124179" y="-2685"/>
                  <a:pt x="2173018" y="6378"/>
                  <a:pt x="2219008" y="29741"/>
                </a:cubicBezTo>
                <a:cubicBezTo>
                  <a:pt x="2312457" y="77197"/>
                  <a:pt x="2379466" y="176551"/>
                  <a:pt x="2397468" y="294433"/>
                </a:cubicBezTo>
                <a:lnTo>
                  <a:pt x="2398440" y="294905"/>
                </a:lnTo>
                <a:lnTo>
                  <a:pt x="2473900" y="331571"/>
                </a:lnTo>
                <a:cubicBezTo>
                  <a:pt x="2545299" y="379255"/>
                  <a:pt x="2600244" y="457062"/>
                  <a:pt x="2626497" y="551324"/>
                </a:cubicBezTo>
                <a:cubicBezTo>
                  <a:pt x="2651938" y="642552"/>
                  <a:pt x="2648313" y="741636"/>
                  <a:pt x="2616246" y="829885"/>
                </a:cubicBezTo>
                <a:cubicBezTo>
                  <a:pt x="2695069" y="950908"/>
                  <a:pt x="2722635" y="1107795"/>
                  <a:pt x="2691131" y="1255797"/>
                </a:cubicBezTo>
                <a:cubicBezTo>
                  <a:pt x="2649250" y="1452556"/>
                  <a:pt x="2510608" y="1599908"/>
                  <a:pt x="2340336" y="1628620"/>
                </a:cubicBezTo>
                <a:cubicBezTo>
                  <a:pt x="2339523" y="1751431"/>
                  <a:pt x="2293705" y="1867905"/>
                  <a:pt x="2214757" y="1948082"/>
                </a:cubicBezTo>
                <a:cubicBezTo>
                  <a:pt x="2094805" y="2069918"/>
                  <a:pt x="1921532" y="2085574"/>
                  <a:pt x="1787203" y="1986762"/>
                </a:cubicBezTo>
                <a:cubicBezTo>
                  <a:pt x="1743760" y="2156488"/>
                  <a:pt x="1627432" y="2286233"/>
                  <a:pt x="1481664" y="2327568"/>
                </a:cubicBezTo>
                <a:cubicBezTo>
                  <a:pt x="1395778" y="2351919"/>
                  <a:pt x="1308016" y="2343346"/>
                  <a:pt x="1229452" y="2306968"/>
                </a:cubicBezTo>
                <a:lnTo>
                  <a:pt x="1221089" y="2302215"/>
                </a:lnTo>
                <a:lnTo>
                  <a:pt x="448829" y="2908990"/>
                </a:lnTo>
                <a:lnTo>
                  <a:pt x="951598" y="2164505"/>
                </a:lnTo>
                <a:lnTo>
                  <a:pt x="942715" y="2169447"/>
                </a:lnTo>
                <a:cubicBezTo>
                  <a:pt x="727981" y="2258381"/>
                  <a:pt x="482786" y="2157036"/>
                  <a:pt x="365083" y="1914007"/>
                </a:cubicBezTo>
                <a:cubicBezTo>
                  <a:pt x="232941" y="1932263"/>
                  <a:pt x="108863" y="1835563"/>
                  <a:pt x="71671" y="1685285"/>
                </a:cubicBezTo>
                <a:cubicBezTo>
                  <a:pt x="44730" y="1576559"/>
                  <a:pt x="68545" y="1459219"/>
                  <a:pt x="134366" y="1376550"/>
                </a:cubicBezTo>
                <a:cubicBezTo>
                  <a:pt x="40979" y="1311704"/>
                  <a:pt x="-11027" y="1187268"/>
                  <a:pt x="1974" y="1059797"/>
                </a:cubicBezTo>
                <a:cubicBezTo>
                  <a:pt x="17226" y="910549"/>
                  <a:pt x="117614" y="793643"/>
                  <a:pt x="243755" y="778257"/>
                </a:cubicBezTo>
                <a:cubicBezTo>
                  <a:pt x="244505" y="775765"/>
                  <a:pt x="245318" y="773327"/>
                  <a:pt x="246068" y="770835"/>
                </a:cubicBezTo>
                <a:cubicBezTo>
                  <a:pt x="229128" y="623862"/>
                  <a:pt x="268633" y="475644"/>
                  <a:pt x="353769" y="366538"/>
                </a:cubicBezTo>
                <a:cubicBezTo>
                  <a:pt x="488287" y="194212"/>
                  <a:pt x="706377" y="155803"/>
                  <a:pt x="877712" y="274172"/>
                </a:cubicBezTo>
                <a:lnTo>
                  <a:pt x="877812" y="274001"/>
                </a:lnTo>
                <a:lnTo>
                  <a:pt x="923918" y="195703"/>
                </a:lnTo>
                <a:cubicBezTo>
                  <a:pt x="1046829" y="33229"/>
                  <a:pt x="1266933" y="16644"/>
                  <a:pt x="1405967" y="178285"/>
                </a:cubicBezTo>
                <a:lnTo>
                  <a:pt x="1408323" y="174082"/>
                </a:lnTo>
                <a:lnTo>
                  <a:pt x="1442542" y="113042"/>
                </a:lnTo>
                <a:cubicBezTo>
                  <a:pt x="1485250" y="53953"/>
                  <a:pt x="1545187" y="14328"/>
                  <a:pt x="1611805" y="3196"/>
                </a:cubicBezTo>
                <a:cubicBezTo>
                  <a:pt x="1630136" y="128"/>
                  <a:pt x="1648462" y="-704"/>
                  <a:pt x="1666535" y="581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1"/>
            </a:solidFill>
            <a:prstDash val="solid"/>
            <a:round/>
            <a:headEnd/>
            <a:tailEnd/>
          </a:ln>
          <a:extLst/>
        </p:spPr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手繪多邊形 5"/>
          <p:cNvSpPr/>
          <p:nvPr/>
        </p:nvSpPr>
        <p:spPr>
          <a:xfrm>
            <a:off x="4932046" y="864814"/>
            <a:ext cx="2160276" cy="1887957"/>
          </a:xfrm>
          <a:custGeom>
            <a:avLst/>
            <a:gdLst>
              <a:gd name="connsiteX0" fmla="*/ 1080138 w 2160276"/>
              <a:gd name="connsiteY0" fmla="*/ 0 h 1887957"/>
              <a:gd name="connsiteX1" fmla="*/ 2160276 w 2160276"/>
              <a:gd name="connsiteY1" fmla="*/ 824415 h 1887957"/>
              <a:gd name="connsiteX2" fmla="*/ 1401338 w 2160276"/>
              <a:gd name="connsiteY2" fmla="*/ 1611766 h 1887957"/>
              <a:gd name="connsiteX3" fmla="*/ 1331534 w 2160276"/>
              <a:gd name="connsiteY3" fmla="*/ 1625465 h 1887957"/>
              <a:gd name="connsiteX4" fmla="*/ 1381852 w 2160276"/>
              <a:gd name="connsiteY4" fmla="*/ 1674362 h 1887957"/>
              <a:gd name="connsiteX5" fmla="*/ 1794639 w 2160276"/>
              <a:gd name="connsiteY5" fmla="*/ 1886256 h 1887957"/>
              <a:gd name="connsiteX6" fmla="*/ 909134 w 2160276"/>
              <a:gd name="connsiteY6" fmla="*/ 1637519 h 1887957"/>
              <a:gd name="connsiteX7" fmla="*/ 899348 w 2160276"/>
              <a:gd name="connsiteY7" fmla="*/ 1636379 h 1887957"/>
              <a:gd name="connsiteX8" fmla="*/ 898104 w 2160276"/>
              <a:gd name="connsiteY8" fmla="*/ 1637806 h 1887957"/>
              <a:gd name="connsiteX9" fmla="*/ 898961 w 2160276"/>
              <a:gd name="connsiteY9" fmla="*/ 1636334 h 1887957"/>
              <a:gd name="connsiteX10" fmla="*/ 862453 w 2160276"/>
              <a:gd name="connsiteY10" fmla="*/ 1632081 h 1887957"/>
              <a:gd name="connsiteX11" fmla="*/ 0 w 2160276"/>
              <a:gd name="connsiteY11" fmla="*/ 824415 h 1887957"/>
              <a:gd name="connsiteX12" fmla="*/ 1080138 w 2160276"/>
              <a:gd name="connsiteY12" fmla="*/ 0 h 1887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60276" h="1887957">
                <a:moveTo>
                  <a:pt x="1080138" y="0"/>
                </a:moveTo>
                <a:cubicBezTo>
                  <a:pt x="1676682" y="0"/>
                  <a:pt x="2160276" y="369103"/>
                  <a:pt x="2160276" y="824415"/>
                </a:cubicBezTo>
                <a:cubicBezTo>
                  <a:pt x="2160276" y="1194356"/>
                  <a:pt x="1841029" y="1507386"/>
                  <a:pt x="1401338" y="1611766"/>
                </a:cubicBezTo>
                <a:lnTo>
                  <a:pt x="1331534" y="1625465"/>
                </a:lnTo>
                <a:lnTo>
                  <a:pt x="1381852" y="1674362"/>
                </a:lnTo>
                <a:cubicBezTo>
                  <a:pt x="1504112" y="1770685"/>
                  <a:pt x="1916878" y="1904602"/>
                  <a:pt x="1794639" y="1886256"/>
                </a:cubicBezTo>
                <a:lnTo>
                  <a:pt x="909134" y="1637519"/>
                </a:lnTo>
                <a:lnTo>
                  <a:pt x="899348" y="1636379"/>
                </a:lnTo>
                <a:lnTo>
                  <a:pt x="898104" y="1637806"/>
                </a:lnTo>
                <a:lnTo>
                  <a:pt x="898961" y="1636334"/>
                </a:lnTo>
                <a:lnTo>
                  <a:pt x="862453" y="1632081"/>
                </a:lnTo>
                <a:cubicBezTo>
                  <a:pt x="370251" y="1555207"/>
                  <a:pt x="0" y="1222813"/>
                  <a:pt x="0" y="824415"/>
                </a:cubicBezTo>
                <a:cubicBezTo>
                  <a:pt x="0" y="369103"/>
                  <a:pt x="483594" y="0"/>
                  <a:pt x="1080138" y="0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2"/>
            </a:solidFill>
            <a:prstDash val="solid"/>
            <a:round/>
            <a:headEnd/>
            <a:tailEnd/>
          </a:ln>
          <a:extLst/>
        </p:spPr>
        <p:txBody>
          <a:bodyPr wrap="square" rtlCol="0" anchor="ctr">
            <a:noAutofit/>
          </a:bodyPr>
          <a:lstStyle/>
          <a:p>
            <a:pPr algn="ctr"/>
            <a:endParaRPr lang="zh-TW" altLang="en-US" dirty="0"/>
          </a:p>
        </p:txBody>
      </p:sp>
      <p:sp>
        <p:nvSpPr>
          <p:cNvPr id="19" name="手繪多邊形 18"/>
          <p:cNvSpPr/>
          <p:nvPr/>
        </p:nvSpPr>
        <p:spPr>
          <a:xfrm>
            <a:off x="1008406" y="3969069"/>
            <a:ext cx="2270106" cy="1949139"/>
          </a:xfrm>
          <a:custGeom>
            <a:avLst/>
            <a:gdLst>
              <a:gd name="connsiteX0" fmla="*/ 1468806 w 2270106"/>
              <a:gd name="connsiteY0" fmla="*/ 0 h 1949139"/>
              <a:gd name="connsiteX1" fmla="*/ 1892119 w 2270106"/>
              <a:gd name="connsiteY1" fmla="*/ 360046 h 1949139"/>
              <a:gd name="connsiteX2" fmla="*/ 1858853 w 2270106"/>
              <a:gd name="connsiteY2" fmla="*/ 500192 h 1949139"/>
              <a:gd name="connsiteX3" fmla="*/ 1852525 w 2270106"/>
              <a:gd name="connsiteY3" fmla="*/ 510109 h 1949139"/>
              <a:gd name="connsiteX4" fmla="*/ 1930315 w 2270106"/>
              <a:gd name="connsiteY4" fmla="*/ 530647 h 1949139"/>
              <a:gd name="connsiteX5" fmla="*/ 2270106 w 2270106"/>
              <a:gd name="connsiteY5" fmla="*/ 966658 h 1949139"/>
              <a:gd name="connsiteX6" fmla="*/ 1825883 w 2270106"/>
              <a:gd name="connsiteY6" fmla="*/ 1430242 h 1949139"/>
              <a:gd name="connsiteX7" fmla="*/ 1817410 w 2270106"/>
              <a:gd name="connsiteY7" fmla="*/ 1430968 h 1949139"/>
              <a:gd name="connsiteX8" fmla="*/ 1817410 w 2270106"/>
              <a:gd name="connsiteY8" fmla="*/ 1439855 h 1949139"/>
              <a:gd name="connsiteX9" fmla="*/ 1713759 w 2270106"/>
              <a:gd name="connsiteY9" fmla="*/ 1439855 h 1949139"/>
              <a:gd name="connsiteX10" fmla="*/ 897185 w 2270106"/>
              <a:gd name="connsiteY10" fmla="*/ 1439855 h 1949139"/>
              <a:gd name="connsiteX11" fmla="*/ 601800 w 2270106"/>
              <a:gd name="connsiteY11" fmla="*/ 1949139 h 1949139"/>
              <a:gd name="connsiteX12" fmla="*/ 601800 w 2270106"/>
              <a:gd name="connsiteY12" fmla="*/ 1439855 h 1949139"/>
              <a:gd name="connsiteX13" fmla="*/ 554380 w 2270106"/>
              <a:gd name="connsiteY13" fmla="*/ 1439855 h 1949139"/>
              <a:gd name="connsiteX14" fmla="*/ 497413 w 2270106"/>
              <a:gd name="connsiteY14" fmla="*/ 1439855 h 1949139"/>
              <a:gd name="connsiteX15" fmla="*/ 497413 w 2270106"/>
              <a:gd name="connsiteY15" fmla="*/ 1434971 h 1949139"/>
              <a:gd name="connsiteX16" fmla="*/ 442653 w 2270106"/>
              <a:gd name="connsiteY16" fmla="*/ 1430276 h 1949139"/>
              <a:gd name="connsiteX17" fmla="*/ 0 w 2270106"/>
              <a:gd name="connsiteY17" fmla="*/ 968331 h 1949139"/>
              <a:gd name="connsiteX18" fmla="*/ 338590 w 2270106"/>
              <a:gd name="connsiteY18" fmla="*/ 533861 h 1949139"/>
              <a:gd name="connsiteX19" fmla="*/ 391302 w 2270106"/>
              <a:gd name="connsiteY19" fmla="*/ 519944 h 1949139"/>
              <a:gd name="connsiteX20" fmla="*/ 388560 w 2270106"/>
              <a:gd name="connsiteY20" fmla="*/ 496807 h 1949139"/>
              <a:gd name="connsiteX21" fmla="*/ 811873 w 2270106"/>
              <a:gd name="connsiteY21" fmla="*/ 136761 h 1949139"/>
              <a:gd name="connsiteX22" fmla="*/ 1048551 w 2270106"/>
              <a:gd name="connsiteY22" fmla="*/ 198251 h 1949139"/>
              <a:gd name="connsiteX23" fmla="*/ 1078958 w 2270106"/>
              <a:gd name="connsiteY23" fmla="*/ 219589 h 1949139"/>
              <a:gd name="connsiteX24" fmla="*/ 1117788 w 2270106"/>
              <a:gd name="connsiteY24" fmla="*/ 158741 h 1949139"/>
              <a:gd name="connsiteX25" fmla="*/ 1468806 w 2270106"/>
              <a:gd name="connsiteY25" fmla="*/ 0 h 1949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270106" h="1949139">
                <a:moveTo>
                  <a:pt x="1468806" y="0"/>
                </a:moveTo>
                <a:cubicBezTo>
                  <a:pt x="1702595" y="0"/>
                  <a:pt x="1892119" y="161198"/>
                  <a:pt x="1892119" y="360046"/>
                </a:cubicBezTo>
                <a:cubicBezTo>
                  <a:pt x="1892119" y="409758"/>
                  <a:pt x="1880274" y="457117"/>
                  <a:pt x="1858853" y="500192"/>
                </a:cubicBezTo>
                <a:lnTo>
                  <a:pt x="1852525" y="510109"/>
                </a:lnTo>
                <a:lnTo>
                  <a:pt x="1930315" y="530647"/>
                </a:lnTo>
                <a:cubicBezTo>
                  <a:pt x="2129996" y="602482"/>
                  <a:pt x="2270106" y="770654"/>
                  <a:pt x="2270106" y="966658"/>
                </a:cubicBezTo>
                <a:cubicBezTo>
                  <a:pt x="2270106" y="1195330"/>
                  <a:pt x="2079401" y="1386118"/>
                  <a:pt x="1825883" y="1430242"/>
                </a:cubicBezTo>
                <a:lnTo>
                  <a:pt x="1817410" y="1430968"/>
                </a:lnTo>
                <a:lnTo>
                  <a:pt x="1817410" y="1439855"/>
                </a:lnTo>
                <a:lnTo>
                  <a:pt x="1713759" y="1439855"/>
                </a:lnTo>
                <a:lnTo>
                  <a:pt x="897185" y="1439855"/>
                </a:lnTo>
                <a:lnTo>
                  <a:pt x="601800" y="1949139"/>
                </a:lnTo>
                <a:lnTo>
                  <a:pt x="601800" y="1439855"/>
                </a:lnTo>
                <a:lnTo>
                  <a:pt x="554380" y="1439855"/>
                </a:lnTo>
                <a:lnTo>
                  <a:pt x="497413" y="1439855"/>
                </a:lnTo>
                <a:lnTo>
                  <a:pt x="497413" y="1434971"/>
                </a:lnTo>
                <a:lnTo>
                  <a:pt x="442653" y="1430276"/>
                </a:lnTo>
                <a:cubicBezTo>
                  <a:pt x="190031" y="1386308"/>
                  <a:pt x="0" y="1196195"/>
                  <a:pt x="0" y="968331"/>
                </a:cubicBezTo>
                <a:cubicBezTo>
                  <a:pt x="0" y="773019"/>
                  <a:pt x="139615" y="605443"/>
                  <a:pt x="338590" y="533861"/>
                </a:cubicBezTo>
                <a:lnTo>
                  <a:pt x="391302" y="519944"/>
                </a:lnTo>
                <a:lnTo>
                  <a:pt x="388560" y="496807"/>
                </a:lnTo>
                <a:cubicBezTo>
                  <a:pt x="388560" y="297959"/>
                  <a:pt x="578084" y="136761"/>
                  <a:pt x="811873" y="136761"/>
                </a:cubicBezTo>
                <a:cubicBezTo>
                  <a:pt x="899544" y="136761"/>
                  <a:pt x="980990" y="159429"/>
                  <a:pt x="1048551" y="198251"/>
                </a:cubicBezTo>
                <a:lnTo>
                  <a:pt x="1078958" y="219589"/>
                </a:lnTo>
                <a:lnTo>
                  <a:pt x="1117788" y="158741"/>
                </a:lnTo>
                <a:cubicBezTo>
                  <a:pt x="1193861" y="62968"/>
                  <a:pt x="1322688" y="0"/>
                  <a:pt x="1468806" y="0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4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7" name="手繪多邊形 6"/>
          <p:cNvSpPr/>
          <p:nvPr/>
        </p:nvSpPr>
        <p:spPr>
          <a:xfrm flipH="1" flipV="1">
            <a:off x="4211953" y="3789046"/>
            <a:ext cx="3240414" cy="2288059"/>
          </a:xfrm>
          <a:custGeom>
            <a:avLst/>
            <a:gdLst>
              <a:gd name="connsiteX0" fmla="*/ 2970374 w 3240414"/>
              <a:gd name="connsiteY0" fmla="*/ 2288059 h 2288059"/>
              <a:gd name="connsiteX1" fmla="*/ 270040 w 3240414"/>
              <a:gd name="connsiteY1" fmla="*/ 2288059 h 2288059"/>
              <a:gd name="connsiteX2" fmla="*/ 0 w 3240414"/>
              <a:gd name="connsiteY2" fmla="*/ 2018019 h 2288059"/>
              <a:gd name="connsiteX3" fmla="*/ 0 w 3240414"/>
              <a:gd name="connsiteY3" fmla="*/ 937892 h 2288059"/>
              <a:gd name="connsiteX4" fmla="*/ 270040 w 3240414"/>
              <a:gd name="connsiteY4" fmla="*/ 667852 h 2288059"/>
              <a:gd name="connsiteX5" fmla="*/ 900115 w 3240414"/>
              <a:gd name="connsiteY5" fmla="*/ 667852 h 2288059"/>
              <a:gd name="connsiteX6" fmla="*/ 900115 w 3240414"/>
              <a:gd name="connsiteY6" fmla="*/ 0 h 2288059"/>
              <a:gd name="connsiteX7" fmla="*/ 1234041 w 3240414"/>
              <a:gd name="connsiteY7" fmla="*/ 667852 h 2288059"/>
              <a:gd name="connsiteX8" fmla="*/ 2970374 w 3240414"/>
              <a:gd name="connsiteY8" fmla="*/ 667852 h 2288059"/>
              <a:gd name="connsiteX9" fmla="*/ 3240414 w 3240414"/>
              <a:gd name="connsiteY9" fmla="*/ 937892 h 2288059"/>
              <a:gd name="connsiteX10" fmla="*/ 3240414 w 3240414"/>
              <a:gd name="connsiteY10" fmla="*/ 2018019 h 2288059"/>
              <a:gd name="connsiteX11" fmla="*/ 2970374 w 3240414"/>
              <a:gd name="connsiteY11" fmla="*/ 2288059 h 2288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40414" h="2288059">
                <a:moveTo>
                  <a:pt x="2970374" y="2288059"/>
                </a:moveTo>
                <a:lnTo>
                  <a:pt x="270040" y="2288059"/>
                </a:lnTo>
                <a:cubicBezTo>
                  <a:pt x="120901" y="2288059"/>
                  <a:pt x="0" y="2167158"/>
                  <a:pt x="0" y="2018019"/>
                </a:cubicBezTo>
                <a:lnTo>
                  <a:pt x="0" y="937892"/>
                </a:lnTo>
                <a:cubicBezTo>
                  <a:pt x="0" y="788753"/>
                  <a:pt x="120901" y="667852"/>
                  <a:pt x="270040" y="667852"/>
                </a:cubicBezTo>
                <a:lnTo>
                  <a:pt x="900115" y="667852"/>
                </a:lnTo>
                <a:lnTo>
                  <a:pt x="900115" y="0"/>
                </a:lnTo>
                <a:lnTo>
                  <a:pt x="1234041" y="667852"/>
                </a:lnTo>
                <a:lnTo>
                  <a:pt x="2970374" y="667852"/>
                </a:lnTo>
                <a:cubicBezTo>
                  <a:pt x="3119513" y="667852"/>
                  <a:pt x="3240414" y="788753"/>
                  <a:pt x="3240414" y="937892"/>
                </a:cubicBezTo>
                <a:lnTo>
                  <a:pt x="3240414" y="2018019"/>
                </a:lnTo>
                <a:cubicBezTo>
                  <a:pt x="3240414" y="2167158"/>
                  <a:pt x="3119513" y="2288059"/>
                  <a:pt x="2970374" y="2288059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3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702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手繪多邊形 7"/>
          <p:cNvSpPr/>
          <p:nvPr/>
        </p:nvSpPr>
        <p:spPr>
          <a:xfrm rot="20506525">
            <a:off x="423377" y="256843"/>
            <a:ext cx="3985727" cy="2218559"/>
          </a:xfrm>
          <a:custGeom>
            <a:avLst/>
            <a:gdLst>
              <a:gd name="connsiteX0" fmla="*/ 2925806 w 3985727"/>
              <a:gd name="connsiteY0" fmla="*/ 362802 h 2218559"/>
              <a:gd name="connsiteX1" fmla="*/ 3821592 w 3985727"/>
              <a:gd name="connsiteY1" fmla="*/ 785737 h 2218559"/>
              <a:gd name="connsiteX2" fmla="*/ 3268741 w 3985727"/>
              <a:gd name="connsiteY2" fmla="*/ 2176552 h 2218559"/>
              <a:gd name="connsiteX3" fmla="*/ 1601253 w 3985727"/>
              <a:gd name="connsiteY3" fmla="*/ 1835987 h 2218559"/>
              <a:gd name="connsiteX4" fmla="*/ 1194538 w 3985727"/>
              <a:gd name="connsiteY4" fmla="*/ 1695825 h 2218559"/>
              <a:gd name="connsiteX5" fmla="*/ 1210759 w 3985727"/>
              <a:gd name="connsiteY5" fmla="*/ 1834590 h 2218559"/>
              <a:gd name="connsiteX6" fmla="*/ 1461940 w 3985727"/>
              <a:gd name="connsiteY6" fmla="*/ 2218559 h 2218559"/>
              <a:gd name="connsiteX7" fmla="*/ 923084 w 3985727"/>
              <a:gd name="connsiteY7" fmla="*/ 1678490 h 2218559"/>
              <a:gd name="connsiteX8" fmla="*/ 931201 w 3985727"/>
              <a:gd name="connsiteY8" fmla="*/ 1597796 h 2218559"/>
              <a:gd name="connsiteX9" fmla="*/ 888395 w 3985727"/>
              <a:gd name="connsiteY9" fmla="*/ 1581351 h 2218559"/>
              <a:gd name="connsiteX10" fmla="*/ 112816 w 3985727"/>
              <a:gd name="connsiteY10" fmla="*/ 1178113 h 2218559"/>
              <a:gd name="connsiteX11" fmla="*/ 1000430 w 3985727"/>
              <a:gd name="connsiteY11" fmla="*/ 5994 h 2218559"/>
              <a:gd name="connsiteX12" fmla="*/ 2925806 w 3985727"/>
              <a:gd name="connsiteY12" fmla="*/ 362802 h 2218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85727" h="2218559">
                <a:moveTo>
                  <a:pt x="2925806" y="362802"/>
                </a:moveTo>
                <a:cubicBezTo>
                  <a:pt x="3334579" y="497314"/>
                  <a:pt x="3679823" y="650077"/>
                  <a:pt x="3821592" y="785737"/>
                </a:cubicBezTo>
                <a:cubicBezTo>
                  <a:pt x="4199643" y="1147496"/>
                  <a:pt x="3886871" y="2111156"/>
                  <a:pt x="3268741" y="2176552"/>
                </a:cubicBezTo>
                <a:cubicBezTo>
                  <a:pt x="2959676" y="2209250"/>
                  <a:pt x="2265543" y="2049061"/>
                  <a:pt x="1601253" y="1835987"/>
                </a:cubicBezTo>
                <a:lnTo>
                  <a:pt x="1194538" y="1695825"/>
                </a:lnTo>
                <a:lnTo>
                  <a:pt x="1210759" y="1834590"/>
                </a:lnTo>
                <a:cubicBezTo>
                  <a:pt x="1246784" y="1986485"/>
                  <a:pt x="1334733" y="2122939"/>
                  <a:pt x="1461940" y="2218559"/>
                </a:cubicBezTo>
                <a:cubicBezTo>
                  <a:pt x="1164338" y="2218559"/>
                  <a:pt x="923084" y="1976762"/>
                  <a:pt x="923084" y="1678490"/>
                </a:cubicBezTo>
                <a:lnTo>
                  <a:pt x="931201" y="1597796"/>
                </a:lnTo>
                <a:lnTo>
                  <a:pt x="888395" y="1581351"/>
                </a:lnTo>
                <a:cubicBezTo>
                  <a:pt x="523669" y="1435695"/>
                  <a:pt x="231377" y="1289889"/>
                  <a:pt x="112816" y="1178113"/>
                </a:cubicBezTo>
                <a:cubicBezTo>
                  <a:pt x="-266579" y="820431"/>
                  <a:pt x="382301" y="71390"/>
                  <a:pt x="1000430" y="5994"/>
                </a:cubicBezTo>
                <a:cubicBezTo>
                  <a:pt x="1386762" y="-34878"/>
                  <a:pt x="2244519" y="138615"/>
                  <a:pt x="2925806" y="362802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11" name="手繪多邊形 10"/>
          <p:cNvSpPr/>
          <p:nvPr/>
        </p:nvSpPr>
        <p:spPr>
          <a:xfrm flipH="1">
            <a:off x="4187068" y="1616647"/>
            <a:ext cx="4638047" cy="2520321"/>
          </a:xfrm>
          <a:custGeom>
            <a:avLst/>
            <a:gdLst>
              <a:gd name="connsiteX0" fmla="*/ 958838 w 4638047"/>
              <a:gd name="connsiteY0" fmla="*/ 123 h 2520321"/>
              <a:gd name="connsiteX1" fmla="*/ 882483 w 4638047"/>
              <a:gd name="connsiteY1" fmla="*/ 5482 h 2520321"/>
              <a:gd name="connsiteX2" fmla="*/ 45356 w 4638047"/>
              <a:gd name="connsiteY2" fmla="*/ 971397 h 2520321"/>
              <a:gd name="connsiteX3" fmla="*/ 2234764 w 4638047"/>
              <a:gd name="connsiteY3" fmla="*/ 1898676 h 2520321"/>
              <a:gd name="connsiteX4" fmla="*/ 2326658 w 4638047"/>
              <a:gd name="connsiteY4" fmla="*/ 1904523 h 2520321"/>
              <a:gd name="connsiteX5" fmla="*/ 2319024 w 4638047"/>
              <a:gd name="connsiteY5" fmla="*/ 1980252 h 2520321"/>
              <a:gd name="connsiteX6" fmla="*/ 2859093 w 4638047"/>
              <a:gd name="connsiteY6" fmla="*/ 2520321 h 2520321"/>
              <a:gd name="connsiteX7" fmla="*/ 2589059 w 4638047"/>
              <a:gd name="connsiteY7" fmla="*/ 1980252 h 2520321"/>
              <a:gd name="connsiteX8" fmla="*/ 2597795 w 4638047"/>
              <a:gd name="connsiteY8" fmla="*/ 1905683 h 2520321"/>
              <a:gd name="connsiteX9" fmla="*/ 2860496 w 4638047"/>
              <a:gd name="connsiteY9" fmla="*/ 1890828 h 2520321"/>
              <a:gd name="connsiteX10" fmla="*/ 4514325 w 4638047"/>
              <a:gd name="connsiteY10" fmla="*/ 1396400 h 2520321"/>
              <a:gd name="connsiteX11" fmla="*/ 4127959 w 4638047"/>
              <a:gd name="connsiteY11" fmla="*/ 147149 h 2520321"/>
              <a:gd name="connsiteX12" fmla="*/ 2415069 w 4638047"/>
              <a:gd name="connsiteY12" fmla="*/ 559273 h 2520321"/>
              <a:gd name="connsiteX13" fmla="*/ 958838 w 4638047"/>
              <a:gd name="connsiteY13" fmla="*/ 123 h 252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38047" h="2520321">
                <a:moveTo>
                  <a:pt x="958838" y="123"/>
                </a:moveTo>
                <a:cubicBezTo>
                  <a:pt x="932640" y="-496"/>
                  <a:pt x="907167" y="1189"/>
                  <a:pt x="882483" y="5482"/>
                </a:cubicBezTo>
                <a:cubicBezTo>
                  <a:pt x="487531" y="74169"/>
                  <a:pt x="-180024" y="655865"/>
                  <a:pt x="45356" y="971397"/>
                </a:cubicBezTo>
                <a:cubicBezTo>
                  <a:pt x="270736" y="1286929"/>
                  <a:pt x="1489936" y="1827842"/>
                  <a:pt x="2234764" y="1898676"/>
                </a:cubicBezTo>
                <a:lnTo>
                  <a:pt x="2326658" y="1904523"/>
                </a:lnTo>
                <a:lnTo>
                  <a:pt x="2319024" y="1980252"/>
                </a:lnTo>
                <a:cubicBezTo>
                  <a:pt x="2319024" y="2278524"/>
                  <a:pt x="2560821" y="2520321"/>
                  <a:pt x="2859093" y="2520321"/>
                </a:cubicBezTo>
                <a:cubicBezTo>
                  <a:pt x="2689103" y="2392828"/>
                  <a:pt x="2589059" y="2192740"/>
                  <a:pt x="2589059" y="1980252"/>
                </a:cubicBezTo>
                <a:lnTo>
                  <a:pt x="2597795" y="1905683"/>
                </a:lnTo>
                <a:lnTo>
                  <a:pt x="2860496" y="1890828"/>
                </a:lnTo>
                <a:cubicBezTo>
                  <a:pt x="3531908" y="1827440"/>
                  <a:pt x="4276066" y="1613731"/>
                  <a:pt x="4514325" y="1396400"/>
                </a:cubicBezTo>
                <a:cubicBezTo>
                  <a:pt x="4832004" y="1106625"/>
                  <a:pt x="4477835" y="286670"/>
                  <a:pt x="4127959" y="147149"/>
                </a:cubicBezTo>
                <a:cubicBezTo>
                  <a:pt x="3778083" y="7628"/>
                  <a:pt x="2955982" y="582884"/>
                  <a:pt x="2415069" y="559273"/>
                </a:cubicBezTo>
                <a:cubicBezTo>
                  <a:pt x="1907963" y="537138"/>
                  <a:pt x="1351807" y="9406"/>
                  <a:pt x="958838" y="123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2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14" name="手繪多邊形 13"/>
          <p:cNvSpPr/>
          <p:nvPr/>
        </p:nvSpPr>
        <p:spPr>
          <a:xfrm>
            <a:off x="452548" y="2876808"/>
            <a:ext cx="3927383" cy="2513567"/>
          </a:xfrm>
          <a:custGeom>
            <a:avLst/>
            <a:gdLst>
              <a:gd name="connsiteX0" fmla="*/ 1486906 w 3927383"/>
              <a:gd name="connsiteY0" fmla="*/ 14 h 2513567"/>
              <a:gd name="connsiteX1" fmla="*/ 1994012 w 3927383"/>
              <a:gd name="connsiteY1" fmla="*/ 59251 h 2513567"/>
              <a:gd name="connsiteX2" fmla="*/ 3925843 w 3927383"/>
              <a:gd name="connsiteY2" fmla="*/ 819105 h 2513567"/>
              <a:gd name="connsiteX3" fmla="*/ 2277347 w 3927383"/>
              <a:gd name="connsiteY3" fmla="*/ 2055476 h 2513567"/>
              <a:gd name="connsiteX4" fmla="*/ 2240000 w 3927383"/>
              <a:gd name="connsiteY4" fmla="*/ 2057787 h 2513567"/>
              <a:gd name="connsiteX5" fmla="*/ 2239195 w 3927383"/>
              <a:gd name="connsiteY5" fmla="*/ 2063509 h 2513567"/>
              <a:gd name="connsiteX6" fmla="*/ 2509229 w 3927383"/>
              <a:gd name="connsiteY6" fmla="*/ 2513567 h 2513567"/>
              <a:gd name="connsiteX7" fmla="*/ 1969160 w 3927383"/>
              <a:gd name="connsiteY7" fmla="*/ 2063509 h 2513567"/>
              <a:gd name="connsiteX8" fmla="*/ 1970254 w 3927383"/>
              <a:gd name="connsiteY8" fmla="*/ 2054468 h 2513567"/>
              <a:gd name="connsiteX9" fmla="*/ 1852415 w 3927383"/>
              <a:gd name="connsiteY9" fmla="*/ 2041516 h 2513567"/>
              <a:gd name="connsiteX10" fmla="*/ 49302 w 3927383"/>
              <a:gd name="connsiteY10" fmla="*/ 1295623 h 2513567"/>
              <a:gd name="connsiteX11" fmla="*/ 834913 w 3927383"/>
              <a:gd name="connsiteY11" fmla="*/ 188040 h 2513567"/>
              <a:gd name="connsiteX12" fmla="*/ 1486906 w 3927383"/>
              <a:gd name="connsiteY12" fmla="*/ 14 h 2513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27383" h="2513567">
                <a:moveTo>
                  <a:pt x="1486906" y="14"/>
                </a:moveTo>
                <a:cubicBezTo>
                  <a:pt x="1635416" y="-615"/>
                  <a:pt x="1800829" y="19810"/>
                  <a:pt x="1994012" y="59251"/>
                </a:cubicBezTo>
                <a:cubicBezTo>
                  <a:pt x="2509167" y="164428"/>
                  <a:pt x="3878621" y="486401"/>
                  <a:pt x="3925843" y="819105"/>
                </a:cubicBezTo>
                <a:cubicBezTo>
                  <a:pt x="3973065" y="1151809"/>
                  <a:pt x="2923437" y="1976056"/>
                  <a:pt x="2277347" y="2055476"/>
                </a:cubicBezTo>
                <a:lnTo>
                  <a:pt x="2240000" y="2057787"/>
                </a:lnTo>
                <a:lnTo>
                  <a:pt x="2239195" y="2063509"/>
                </a:lnTo>
                <a:cubicBezTo>
                  <a:pt x="2239195" y="2240583"/>
                  <a:pt x="2339239" y="2407322"/>
                  <a:pt x="2509229" y="2513567"/>
                </a:cubicBezTo>
                <a:cubicBezTo>
                  <a:pt x="2210957" y="2513567"/>
                  <a:pt x="1969160" y="2312069"/>
                  <a:pt x="1969160" y="2063509"/>
                </a:cubicBezTo>
                <a:lnTo>
                  <a:pt x="1970254" y="2054468"/>
                </a:lnTo>
                <a:lnTo>
                  <a:pt x="1852415" y="2041516"/>
                </a:lnTo>
                <a:cubicBezTo>
                  <a:pt x="1166888" y="1944505"/>
                  <a:pt x="244632" y="1548504"/>
                  <a:pt x="49302" y="1295623"/>
                </a:cubicBezTo>
                <a:cubicBezTo>
                  <a:pt x="-191104" y="984384"/>
                  <a:pt x="508648" y="391955"/>
                  <a:pt x="834913" y="188040"/>
                </a:cubicBezTo>
                <a:cubicBezTo>
                  <a:pt x="1038829" y="60593"/>
                  <a:pt x="1239390" y="1062"/>
                  <a:pt x="1486906" y="14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4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19" name="手繪多邊形 18"/>
          <p:cNvSpPr/>
          <p:nvPr/>
        </p:nvSpPr>
        <p:spPr>
          <a:xfrm flipH="1">
            <a:off x="4226046" y="4298114"/>
            <a:ext cx="4696808" cy="2057781"/>
          </a:xfrm>
          <a:custGeom>
            <a:avLst/>
            <a:gdLst>
              <a:gd name="connsiteX0" fmla="*/ 2495525 w 4696808"/>
              <a:gd name="connsiteY0" fmla="*/ 48 h 2057781"/>
              <a:gd name="connsiteX1" fmla="*/ 512179 w 4696808"/>
              <a:gd name="connsiteY1" fmla="*/ 540961 h 2057781"/>
              <a:gd name="connsiteX2" fmla="*/ 318995 w 4696808"/>
              <a:gd name="connsiteY2" fmla="*/ 1429603 h 2057781"/>
              <a:gd name="connsiteX3" fmla="*/ 652864 w 4696808"/>
              <a:gd name="connsiteY3" fmla="*/ 1473698 h 2057781"/>
              <a:gd name="connsiteX4" fmla="*/ 777785 w 4696808"/>
              <a:gd name="connsiteY4" fmla="*/ 1482543 h 2057781"/>
              <a:gd name="connsiteX5" fmla="*/ 769425 w 4696808"/>
              <a:gd name="connsiteY5" fmla="*/ 1556624 h 2057781"/>
              <a:gd name="connsiteX6" fmla="*/ 1330437 w 4696808"/>
              <a:gd name="connsiteY6" fmla="*/ 2057781 h 2057781"/>
              <a:gd name="connsiteX7" fmla="*/ 1049931 w 4696808"/>
              <a:gd name="connsiteY7" fmla="*/ 1556624 h 2057781"/>
              <a:gd name="connsiteX8" fmla="*/ 1057603 w 4696808"/>
              <a:gd name="connsiteY8" fmla="*/ 1498125 h 2057781"/>
              <a:gd name="connsiteX9" fmla="*/ 1136602 w 4696808"/>
              <a:gd name="connsiteY9" fmla="*/ 1501846 h 2057781"/>
              <a:gd name="connsiteX10" fmla="*/ 4388719 w 4696808"/>
              <a:gd name="connsiteY10" fmla="*/ 1378088 h 2057781"/>
              <a:gd name="connsiteX11" fmla="*/ 4195536 w 4696808"/>
              <a:gd name="connsiteY11" fmla="*/ 515203 h 2057781"/>
              <a:gd name="connsiteX12" fmla="*/ 2495525 w 4696808"/>
              <a:gd name="connsiteY12" fmla="*/ 48 h 205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96808" h="2057781">
                <a:moveTo>
                  <a:pt x="2495525" y="48"/>
                </a:moveTo>
                <a:cubicBezTo>
                  <a:pt x="1881632" y="4341"/>
                  <a:pt x="874934" y="302702"/>
                  <a:pt x="512179" y="540961"/>
                </a:cubicBezTo>
                <a:cubicBezTo>
                  <a:pt x="149424" y="779220"/>
                  <a:pt x="-327095" y="1290082"/>
                  <a:pt x="318995" y="1429603"/>
                </a:cubicBezTo>
                <a:cubicBezTo>
                  <a:pt x="399756" y="1447043"/>
                  <a:pt x="513821" y="1461700"/>
                  <a:pt x="652864" y="1473698"/>
                </a:cubicBezTo>
                <a:lnTo>
                  <a:pt x="777785" y="1482543"/>
                </a:lnTo>
                <a:lnTo>
                  <a:pt x="769425" y="1556624"/>
                </a:lnTo>
                <a:cubicBezTo>
                  <a:pt x="769425" y="1833405"/>
                  <a:pt x="1020599" y="2057781"/>
                  <a:pt x="1330437" y="2057781"/>
                </a:cubicBezTo>
                <a:cubicBezTo>
                  <a:pt x="1153854" y="1939474"/>
                  <a:pt x="1049931" y="1753803"/>
                  <a:pt x="1049931" y="1556624"/>
                </a:cubicBezTo>
                <a:lnTo>
                  <a:pt x="1057603" y="1498125"/>
                </a:lnTo>
                <a:lnTo>
                  <a:pt x="1136602" y="1501846"/>
                </a:lnTo>
                <a:cubicBezTo>
                  <a:pt x="2220641" y="1542696"/>
                  <a:pt x="3904152" y="1492388"/>
                  <a:pt x="4388719" y="1378088"/>
                </a:cubicBezTo>
                <a:cubicBezTo>
                  <a:pt x="5034809" y="1225688"/>
                  <a:pt x="4513215" y="751316"/>
                  <a:pt x="4195536" y="515203"/>
                </a:cubicBezTo>
                <a:cubicBezTo>
                  <a:pt x="3877857" y="279090"/>
                  <a:pt x="3109418" y="-4245"/>
                  <a:pt x="2495525" y="48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3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74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手繪多邊形 1"/>
          <p:cNvSpPr/>
          <p:nvPr/>
        </p:nvSpPr>
        <p:spPr>
          <a:xfrm rot="2080281" flipH="1">
            <a:off x="5234838" y="863926"/>
            <a:ext cx="1815218" cy="2264075"/>
          </a:xfrm>
          <a:custGeom>
            <a:avLst/>
            <a:gdLst>
              <a:gd name="connsiteX0" fmla="*/ 1439857 w 1815218"/>
              <a:gd name="connsiteY0" fmla="*/ 167915 h 2264075"/>
              <a:gd name="connsiteX1" fmla="*/ 159916 w 1815218"/>
              <a:gd name="connsiteY1" fmla="*/ 505956 h 2264075"/>
              <a:gd name="connsiteX2" fmla="*/ 388149 w 1815218"/>
              <a:gd name="connsiteY2" fmla="*/ 1758283 h 2264075"/>
              <a:gd name="connsiteX3" fmla="*/ 731658 w 1815218"/>
              <a:gd name="connsiteY3" fmla="*/ 1879200 h 2264075"/>
              <a:gd name="connsiteX4" fmla="*/ 809782 w 1815218"/>
              <a:gd name="connsiteY4" fmla="*/ 1883280 h 2264075"/>
              <a:gd name="connsiteX5" fmla="*/ 809009 w 1815218"/>
              <a:gd name="connsiteY5" fmla="*/ 1891224 h 2264075"/>
              <a:gd name="connsiteX6" fmla="*/ 1169055 w 1815218"/>
              <a:gd name="connsiteY6" fmla="*/ 2264075 h 2264075"/>
              <a:gd name="connsiteX7" fmla="*/ 989032 w 1815218"/>
              <a:gd name="connsiteY7" fmla="*/ 1891224 h 2264075"/>
              <a:gd name="connsiteX8" fmla="*/ 991665 w 1815218"/>
              <a:gd name="connsiteY8" fmla="*/ 1867953 h 2264075"/>
              <a:gd name="connsiteX9" fmla="*/ 1101898 w 1815218"/>
              <a:gd name="connsiteY9" fmla="*/ 1849613 h 2264075"/>
              <a:gd name="connsiteX10" fmla="*/ 1640477 w 1815218"/>
              <a:gd name="connsiteY10" fmla="*/ 1530050 h 2264075"/>
              <a:gd name="connsiteX11" fmla="*/ 1439857 w 1815218"/>
              <a:gd name="connsiteY11" fmla="*/ 167915 h 2264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5218" h="2264075">
                <a:moveTo>
                  <a:pt x="1439857" y="167915"/>
                </a:moveTo>
                <a:cubicBezTo>
                  <a:pt x="881786" y="-201985"/>
                  <a:pt x="442712" y="97110"/>
                  <a:pt x="159916" y="505956"/>
                </a:cubicBezTo>
                <a:cubicBezTo>
                  <a:pt x="-122880" y="914802"/>
                  <a:pt x="-20696" y="1475488"/>
                  <a:pt x="388149" y="1758283"/>
                </a:cubicBezTo>
                <a:cubicBezTo>
                  <a:pt x="490361" y="1828982"/>
                  <a:pt x="608782" y="1866634"/>
                  <a:pt x="731658" y="1879200"/>
                </a:cubicBezTo>
                <a:lnTo>
                  <a:pt x="809782" y="1883280"/>
                </a:lnTo>
                <a:lnTo>
                  <a:pt x="809009" y="1891224"/>
                </a:lnTo>
                <a:cubicBezTo>
                  <a:pt x="809009" y="2097144"/>
                  <a:pt x="970207" y="2264075"/>
                  <a:pt x="1169055" y="2264075"/>
                </a:cubicBezTo>
                <a:cubicBezTo>
                  <a:pt x="1055728" y="2176057"/>
                  <a:pt x="989032" y="2037921"/>
                  <a:pt x="989032" y="1891224"/>
                </a:cubicBezTo>
                <a:lnTo>
                  <a:pt x="991665" y="1867953"/>
                </a:lnTo>
                <a:lnTo>
                  <a:pt x="1101898" y="1849613"/>
                </a:lnTo>
                <a:cubicBezTo>
                  <a:pt x="1341964" y="1790338"/>
                  <a:pt x="1552834" y="1662581"/>
                  <a:pt x="1640477" y="1530050"/>
                </a:cubicBezTo>
                <a:cubicBezTo>
                  <a:pt x="1815761" y="1264989"/>
                  <a:pt x="1997928" y="537814"/>
                  <a:pt x="1439857" y="167915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2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5" name="手繪多邊形 4"/>
          <p:cNvSpPr/>
          <p:nvPr/>
        </p:nvSpPr>
        <p:spPr>
          <a:xfrm>
            <a:off x="971540" y="728655"/>
            <a:ext cx="1980253" cy="1539790"/>
          </a:xfrm>
          <a:custGeom>
            <a:avLst/>
            <a:gdLst>
              <a:gd name="connsiteX0" fmla="*/ 180027 w 1980253"/>
              <a:gd name="connsiteY0" fmla="*/ 0 h 1539790"/>
              <a:gd name="connsiteX1" fmla="*/ 1980253 w 1980253"/>
              <a:gd name="connsiteY1" fmla="*/ 0 h 1539790"/>
              <a:gd name="connsiteX2" fmla="*/ 1980253 w 1980253"/>
              <a:gd name="connsiteY2" fmla="*/ 900111 h 1539790"/>
              <a:gd name="connsiteX3" fmla="*/ 1800226 w 1980253"/>
              <a:gd name="connsiteY3" fmla="*/ 1080138 h 1539790"/>
              <a:gd name="connsiteX4" fmla="*/ 1677928 w 1980253"/>
              <a:gd name="connsiteY4" fmla="*/ 1080138 h 1539790"/>
              <a:gd name="connsiteX5" fmla="*/ 1694643 w 1980253"/>
              <a:gd name="connsiteY5" fmla="*/ 1539790 h 1539790"/>
              <a:gd name="connsiteX6" fmla="*/ 1477826 w 1980253"/>
              <a:gd name="connsiteY6" fmla="*/ 1080138 h 1539790"/>
              <a:gd name="connsiteX7" fmla="*/ 0 w 1980253"/>
              <a:gd name="connsiteY7" fmla="*/ 1080138 h 1539790"/>
              <a:gd name="connsiteX8" fmla="*/ 0 w 1980253"/>
              <a:gd name="connsiteY8" fmla="*/ 180027 h 1539790"/>
              <a:gd name="connsiteX9" fmla="*/ 180027 w 1980253"/>
              <a:gd name="connsiteY9" fmla="*/ 0 h 1539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0253" h="1539790">
                <a:moveTo>
                  <a:pt x="180027" y="0"/>
                </a:moveTo>
                <a:lnTo>
                  <a:pt x="1980253" y="0"/>
                </a:lnTo>
                <a:lnTo>
                  <a:pt x="1980253" y="900111"/>
                </a:lnTo>
                <a:cubicBezTo>
                  <a:pt x="1980253" y="999537"/>
                  <a:pt x="1899652" y="1080138"/>
                  <a:pt x="1800226" y="1080138"/>
                </a:cubicBezTo>
                <a:lnTo>
                  <a:pt x="1677928" y="1080138"/>
                </a:lnTo>
                <a:lnTo>
                  <a:pt x="1694643" y="1539790"/>
                </a:lnTo>
                <a:lnTo>
                  <a:pt x="1477826" y="1080138"/>
                </a:lnTo>
                <a:lnTo>
                  <a:pt x="0" y="1080138"/>
                </a:lnTo>
                <a:lnTo>
                  <a:pt x="0" y="180027"/>
                </a:lnTo>
                <a:cubicBezTo>
                  <a:pt x="0" y="80601"/>
                  <a:pt x="80601" y="0"/>
                  <a:pt x="180027" y="0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10" name="手繪多邊形 9"/>
          <p:cNvSpPr/>
          <p:nvPr/>
        </p:nvSpPr>
        <p:spPr>
          <a:xfrm rot="20860337">
            <a:off x="995700" y="2753161"/>
            <a:ext cx="3295457" cy="1778482"/>
          </a:xfrm>
          <a:custGeom>
            <a:avLst/>
            <a:gdLst>
              <a:gd name="connsiteX0" fmla="*/ 1713080 w 3295457"/>
              <a:gd name="connsiteY0" fmla="*/ 132308 h 1778482"/>
              <a:gd name="connsiteX1" fmla="*/ 3013621 w 3295457"/>
              <a:gd name="connsiteY1" fmla="*/ 537424 h 1778482"/>
              <a:gd name="connsiteX2" fmla="*/ 3147365 w 3295457"/>
              <a:gd name="connsiteY2" fmla="*/ 1302066 h 1778482"/>
              <a:gd name="connsiteX3" fmla="*/ 1812815 w 3295457"/>
              <a:gd name="connsiteY3" fmla="*/ 1545257 h 1778482"/>
              <a:gd name="connsiteX4" fmla="*/ 1006584 w 3295457"/>
              <a:gd name="connsiteY4" fmla="*/ 1435918 h 1778482"/>
              <a:gd name="connsiteX5" fmla="*/ 926659 w 3295457"/>
              <a:gd name="connsiteY5" fmla="*/ 1415878 h 1778482"/>
              <a:gd name="connsiteX6" fmla="*/ 926359 w 3295457"/>
              <a:gd name="connsiteY6" fmla="*/ 1418436 h 1778482"/>
              <a:gd name="connsiteX7" fmla="*/ 1106382 w 3295457"/>
              <a:gd name="connsiteY7" fmla="*/ 1778482 h 1778482"/>
              <a:gd name="connsiteX8" fmla="*/ 746336 w 3295457"/>
              <a:gd name="connsiteY8" fmla="*/ 1418436 h 1778482"/>
              <a:gd name="connsiteX9" fmla="*/ 751385 w 3295457"/>
              <a:gd name="connsiteY9" fmla="*/ 1368355 h 1778482"/>
              <a:gd name="connsiteX10" fmla="*/ 621044 w 3295457"/>
              <a:gd name="connsiteY10" fmla="*/ 1327112 h 1778482"/>
              <a:gd name="connsiteX11" fmla="*/ 330927 w 3295457"/>
              <a:gd name="connsiteY11" fmla="*/ 1187975 h 1778482"/>
              <a:gd name="connsiteX12" fmla="*/ 40971 w 3295457"/>
              <a:gd name="connsiteY12" fmla="*/ 322338 h 1778482"/>
              <a:gd name="connsiteX13" fmla="*/ 934851 w 3295457"/>
              <a:gd name="connsiteY13" fmla="*/ 5126 h 1778482"/>
              <a:gd name="connsiteX14" fmla="*/ 1713080 w 3295457"/>
              <a:gd name="connsiteY14" fmla="*/ 132308 h 1778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95457" h="1778482">
                <a:moveTo>
                  <a:pt x="1713080" y="132308"/>
                </a:moveTo>
                <a:cubicBezTo>
                  <a:pt x="2222280" y="242175"/>
                  <a:pt x="2783151" y="402326"/>
                  <a:pt x="3013621" y="537424"/>
                </a:cubicBezTo>
                <a:cubicBezTo>
                  <a:pt x="3382374" y="753580"/>
                  <a:pt x="3347500" y="1134094"/>
                  <a:pt x="3147365" y="1302066"/>
                </a:cubicBezTo>
                <a:cubicBezTo>
                  <a:pt x="2947231" y="1470039"/>
                  <a:pt x="2282221" y="1564272"/>
                  <a:pt x="1812815" y="1545257"/>
                </a:cubicBezTo>
                <a:cubicBezTo>
                  <a:pt x="1578112" y="1535750"/>
                  <a:pt x="1281466" y="1497384"/>
                  <a:pt x="1006584" y="1435918"/>
                </a:cubicBezTo>
                <a:lnTo>
                  <a:pt x="926659" y="1415878"/>
                </a:lnTo>
                <a:lnTo>
                  <a:pt x="926359" y="1418436"/>
                </a:lnTo>
                <a:cubicBezTo>
                  <a:pt x="926359" y="1560095"/>
                  <a:pt x="993055" y="1693487"/>
                  <a:pt x="1106382" y="1778482"/>
                </a:cubicBezTo>
                <a:cubicBezTo>
                  <a:pt x="907534" y="1778482"/>
                  <a:pt x="746336" y="1617284"/>
                  <a:pt x="746336" y="1418436"/>
                </a:cubicBezTo>
                <a:lnTo>
                  <a:pt x="751385" y="1368355"/>
                </a:lnTo>
                <a:lnTo>
                  <a:pt x="621044" y="1327112"/>
                </a:lnTo>
                <a:cubicBezTo>
                  <a:pt x="504947" y="1285549"/>
                  <a:pt x="404754" y="1238929"/>
                  <a:pt x="330927" y="1187975"/>
                </a:cubicBezTo>
                <a:cubicBezTo>
                  <a:pt x="35620" y="984155"/>
                  <a:pt x="-65000" y="518317"/>
                  <a:pt x="40971" y="322338"/>
                </a:cubicBezTo>
                <a:cubicBezTo>
                  <a:pt x="146943" y="126358"/>
                  <a:pt x="439410" y="-30721"/>
                  <a:pt x="934851" y="5126"/>
                </a:cubicBezTo>
                <a:cubicBezTo>
                  <a:pt x="1120641" y="18569"/>
                  <a:pt x="1407560" y="66387"/>
                  <a:pt x="1713080" y="132308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5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13" name="手繪多邊形 12"/>
          <p:cNvSpPr/>
          <p:nvPr/>
        </p:nvSpPr>
        <p:spPr>
          <a:xfrm flipH="1">
            <a:off x="6142446" y="3121487"/>
            <a:ext cx="1650518" cy="2101494"/>
          </a:xfrm>
          <a:custGeom>
            <a:avLst/>
            <a:gdLst>
              <a:gd name="connsiteX0" fmla="*/ 919532 w 1650518"/>
              <a:gd name="connsiteY0" fmla="*/ 17 h 2101494"/>
              <a:gd name="connsiteX1" fmla="*/ 276594 w 1650518"/>
              <a:gd name="connsiteY1" fmla="*/ 162623 h 2101494"/>
              <a:gd name="connsiteX2" fmla="*/ 91537 w 1650518"/>
              <a:gd name="connsiteY2" fmla="*/ 1425365 h 2101494"/>
              <a:gd name="connsiteX3" fmla="*/ 541274 w 1650518"/>
              <a:gd name="connsiteY3" fmla="*/ 1640252 h 2101494"/>
              <a:gd name="connsiteX4" fmla="*/ 677775 w 1650518"/>
              <a:gd name="connsiteY4" fmla="*/ 1666113 h 2101494"/>
              <a:gd name="connsiteX5" fmla="*/ 677036 w 1650518"/>
              <a:gd name="connsiteY5" fmla="*/ 1668886 h 2101494"/>
              <a:gd name="connsiteX6" fmla="*/ 670758 w 1650518"/>
              <a:gd name="connsiteY6" fmla="*/ 1741448 h 2101494"/>
              <a:gd name="connsiteX7" fmla="*/ 979761 w 1650518"/>
              <a:gd name="connsiteY7" fmla="*/ 2101494 h 2101494"/>
              <a:gd name="connsiteX8" fmla="*/ 825259 w 1650518"/>
              <a:gd name="connsiteY8" fmla="*/ 1741448 h 2101494"/>
              <a:gd name="connsiteX9" fmla="*/ 830739 w 1650518"/>
              <a:gd name="connsiteY9" fmla="*/ 1686947 h 2101494"/>
              <a:gd name="connsiteX10" fmla="*/ 961012 w 1650518"/>
              <a:gd name="connsiteY10" fmla="*/ 1698466 h 2101494"/>
              <a:gd name="connsiteX11" fmla="*/ 1441365 w 1650518"/>
              <a:gd name="connsiteY11" fmla="*/ 1599537 h 2101494"/>
              <a:gd name="connsiteX12" fmla="*/ 1528451 w 1650518"/>
              <a:gd name="connsiteY12" fmla="*/ 173508 h 2101494"/>
              <a:gd name="connsiteX13" fmla="*/ 919532 w 1650518"/>
              <a:gd name="connsiteY13" fmla="*/ 17 h 2101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50518" h="2101494">
                <a:moveTo>
                  <a:pt x="919532" y="17"/>
                </a:moveTo>
                <a:cubicBezTo>
                  <a:pt x="660769" y="1151"/>
                  <a:pt x="396337" y="58301"/>
                  <a:pt x="276594" y="162623"/>
                </a:cubicBezTo>
                <a:cubicBezTo>
                  <a:pt x="37108" y="371266"/>
                  <a:pt x="-102591" y="1185879"/>
                  <a:pt x="91537" y="1425365"/>
                </a:cubicBezTo>
                <a:cubicBezTo>
                  <a:pt x="164335" y="1515172"/>
                  <a:pt x="338931" y="1591203"/>
                  <a:pt x="541274" y="1640252"/>
                </a:cubicBezTo>
                <a:lnTo>
                  <a:pt x="677775" y="1666113"/>
                </a:lnTo>
                <a:lnTo>
                  <a:pt x="677036" y="1668886"/>
                </a:lnTo>
                <a:cubicBezTo>
                  <a:pt x="672920" y="1692325"/>
                  <a:pt x="670758" y="1716592"/>
                  <a:pt x="670758" y="1741448"/>
                </a:cubicBezTo>
                <a:cubicBezTo>
                  <a:pt x="670758" y="1940296"/>
                  <a:pt x="809103" y="2101494"/>
                  <a:pt x="979761" y="2101494"/>
                </a:cubicBezTo>
                <a:cubicBezTo>
                  <a:pt x="882500" y="2016499"/>
                  <a:pt x="825259" y="1883107"/>
                  <a:pt x="825259" y="1741448"/>
                </a:cubicBezTo>
                <a:lnTo>
                  <a:pt x="830739" y="1686947"/>
                </a:lnTo>
                <a:lnTo>
                  <a:pt x="961012" y="1698466"/>
                </a:lnTo>
                <a:cubicBezTo>
                  <a:pt x="1167437" y="1705673"/>
                  <a:pt x="1352239" y="1677098"/>
                  <a:pt x="1441365" y="1599537"/>
                </a:cubicBezTo>
                <a:cubicBezTo>
                  <a:pt x="1679036" y="1392709"/>
                  <a:pt x="1722579" y="412994"/>
                  <a:pt x="1528451" y="173508"/>
                </a:cubicBezTo>
                <a:cubicBezTo>
                  <a:pt x="1431387" y="53765"/>
                  <a:pt x="1178294" y="-1117"/>
                  <a:pt x="919532" y="17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3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18" name="手繪多邊形 17"/>
          <p:cNvSpPr/>
          <p:nvPr/>
        </p:nvSpPr>
        <p:spPr>
          <a:xfrm flipH="1">
            <a:off x="1691632" y="5049207"/>
            <a:ext cx="4450814" cy="1440184"/>
          </a:xfrm>
          <a:custGeom>
            <a:avLst/>
            <a:gdLst>
              <a:gd name="connsiteX0" fmla="*/ 4450814 w 4450814"/>
              <a:gd name="connsiteY0" fmla="*/ 0 h 1440184"/>
              <a:gd name="connsiteX1" fmla="*/ 0 w 4450814"/>
              <a:gd name="connsiteY1" fmla="*/ 0 h 1440184"/>
              <a:gd name="connsiteX2" fmla="*/ 0 w 4450814"/>
              <a:gd name="connsiteY2" fmla="*/ 1080138 h 1440184"/>
              <a:gd name="connsiteX3" fmla="*/ 310285 w 4450814"/>
              <a:gd name="connsiteY3" fmla="*/ 1080138 h 1440184"/>
              <a:gd name="connsiteX4" fmla="*/ 670331 w 4450814"/>
              <a:gd name="connsiteY4" fmla="*/ 1440184 h 1440184"/>
              <a:gd name="connsiteX5" fmla="*/ 490308 w 4450814"/>
              <a:gd name="connsiteY5" fmla="*/ 1080138 h 1440184"/>
              <a:gd name="connsiteX6" fmla="*/ 4450814 w 4450814"/>
              <a:gd name="connsiteY6" fmla="*/ 1080138 h 14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0814" h="1440184">
                <a:moveTo>
                  <a:pt x="4450814" y="0"/>
                </a:moveTo>
                <a:lnTo>
                  <a:pt x="0" y="0"/>
                </a:lnTo>
                <a:lnTo>
                  <a:pt x="0" y="1080138"/>
                </a:lnTo>
                <a:lnTo>
                  <a:pt x="310285" y="1080138"/>
                </a:lnTo>
                <a:cubicBezTo>
                  <a:pt x="310285" y="1278986"/>
                  <a:pt x="471483" y="1440184"/>
                  <a:pt x="670331" y="1440184"/>
                </a:cubicBezTo>
                <a:cubicBezTo>
                  <a:pt x="557004" y="1355189"/>
                  <a:pt x="490308" y="1221797"/>
                  <a:pt x="490308" y="1080138"/>
                </a:cubicBezTo>
                <a:lnTo>
                  <a:pt x="4450814" y="1080138"/>
                </a:ln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4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328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手繪多邊形 31"/>
          <p:cNvSpPr/>
          <p:nvPr/>
        </p:nvSpPr>
        <p:spPr>
          <a:xfrm rot="16470751">
            <a:off x="5342380" y="-33419"/>
            <a:ext cx="1786848" cy="3196937"/>
          </a:xfrm>
          <a:custGeom>
            <a:avLst/>
            <a:gdLst>
              <a:gd name="connsiteX0" fmla="*/ 1616035 w 1786848"/>
              <a:gd name="connsiteY0" fmla="*/ 667089 h 3196937"/>
              <a:gd name="connsiteX1" fmla="*/ 1785998 w 1786848"/>
              <a:gd name="connsiteY1" fmla="*/ 2820657 h 3196937"/>
              <a:gd name="connsiteX2" fmla="*/ 1538041 w 1786848"/>
              <a:gd name="connsiteY2" fmla="*/ 3111106 h 3196937"/>
              <a:gd name="connsiteX3" fmla="*/ 461262 w 1786848"/>
              <a:gd name="connsiteY3" fmla="*/ 3196087 h 3196937"/>
              <a:gd name="connsiteX4" fmla="*/ 170813 w 1786848"/>
              <a:gd name="connsiteY4" fmla="*/ 2948130 h 3196937"/>
              <a:gd name="connsiteX5" fmla="*/ 850 w 1786848"/>
              <a:gd name="connsiteY5" fmla="*/ 794562 h 3196937"/>
              <a:gd name="connsiteX6" fmla="*/ 248807 w 1786848"/>
              <a:gd name="connsiteY6" fmla="*/ 504113 h 3196937"/>
              <a:gd name="connsiteX7" fmla="*/ 754834 w 1786848"/>
              <a:gd name="connsiteY7" fmla="*/ 464176 h 3196937"/>
              <a:gd name="connsiteX8" fmla="*/ 753696 w 1786848"/>
              <a:gd name="connsiteY8" fmla="*/ 450058 h 3196937"/>
              <a:gd name="connsiteX9" fmla="*/ 1113742 w 1786848"/>
              <a:gd name="connsiteY9" fmla="*/ 0 h 3196937"/>
              <a:gd name="connsiteX10" fmla="*/ 933719 w 1786848"/>
              <a:gd name="connsiteY10" fmla="*/ 450058 h 3196937"/>
              <a:gd name="connsiteX11" fmla="*/ 933719 w 1786848"/>
              <a:gd name="connsiteY11" fmla="*/ 450059 h 3196937"/>
              <a:gd name="connsiteX12" fmla="*/ 1325586 w 1786848"/>
              <a:gd name="connsiteY12" fmla="*/ 419132 h 3196937"/>
              <a:gd name="connsiteX13" fmla="*/ 1616035 w 1786848"/>
              <a:gd name="connsiteY13" fmla="*/ 667089 h 31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86848" h="3196937">
                <a:moveTo>
                  <a:pt x="1616035" y="667089"/>
                </a:moveTo>
                <a:lnTo>
                  <a:pt x="1785998" y="2820657"/>
                </a:lnTo>
                <a:cubicBezTo>
                  <a:pt x="1797732" y="2969334"/>
                  <a:pt x="1686717" y="3099372"/>
                  <a:pt x="1538041" y="3111106"/>
                </a:cubicBezTo>
                <a:lnTo>
                  <a:pt x="461262" y="3196087"/>
                </a:lnTo>
                <a:cubicBezTo>
                  <a:pt x="312585" y="3207821"/>
                  <a:pt x="182547" y="3096807"/>
                  <a:pt x="170813" y="2948130"/>
                </a:cubicBezTo>
                <a:lnTo>
                  <a:pt x="850" y="794562"/>
                </a:lnTo>
                <a:cubicBezTo>
                  <a:pt x="-10884" y="645885"/>
                  <a:pt x="100130" y="515847"/>
                  <a:pt x="248807" y="504113"/>
                </a:cubicBezTo>
                <a:lnTo>
                  <a:pt x="754834" y="464176"/>
                </a:lnTo>
                <a:lnTo>
                  <a:pt x="753696" y="450058"/>
                </a:lnTo>
                <a:cubicBezTo>
                  <a:pt x="753696" y="201498"/>
                  <a:pt x="914894" y="0"/>
                  <a:pt x="1113742" y="0"/>
                </a:cubicBezTo>
                <a:cubicBezTo>
                  <a:pt x="1000415" y="106244"/>
                  <a:pt x="933719" y="272984"/>
                  <a:pt x="933719" y="450058"/>
                </a:cubicBezTo>
                <a:lnTo>
                  <a:pt x="933719" y="450059"/>
                </a:lnTo>
                <a:lnTo>
                  <a:pt x="1325586" y="419132"/>
                </a:lnTo>
                <a:cubicBezTo>
                  <a:pt x="1474263" y="407398"/>
                  <a:pt x="1604301" y="518412"/>
                  <a:pt x="1616035" y="667089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2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35" name="手繪多邊形 34"/>
          <p:cNvSpPr/>
          <p:nvPr/>
        </p:nvSpPr>
        <p:spPr>
          <a:xfrm rot="10800000">
            <a:off x="611494" y="548632"/>
            <a:ext cx="2880368" cy="1927671"/>
          </a:xfrm>
          <a:custGeom>
            <a:avLst/>
            <a:gdLst>
              <a:gd name="connsiteX0" fmla="*/ 2186567 w 2880368"/>
              <a:gd name="connsiteY0" fmla="*/ 1927671 h 1927671"/>
              <a:gd name="connsiteX1" fmla="*/ 693801 w 2880368"/>
              <a:gd name="connsiteY1" fmla="*/ 1927671 h 1927671"/>
              <a:gd name="connsiteX2" fmla="*/ 0 w 2880368"/>
              <a:gd name="connsiteY2" fmla="*/ 1233870 h 1927671"/>
              <a:gd name="connsiteX3" fmla="*/ 693801 w 2880368"/>
              <a:gd name="connsiteY3" fmla="*/ 540069 h 1927671"/>
              <a:gd name="connsiteX4" fmla="*/ 1332170 w 2880368"/>
              <a:gd name="connsiteY4" fmla="*/ 540069 h 1927671"/>
              <a:gd name="connsiteX5" fmla="*/ 1440184 w 2880368"/>
              <a:gd name="connsiteY5" fmla="*/ 0 h 1927671"/>
              <a:gd name="connsiteX6" fmla="*/ 1548198 w 2880368"/>
              <a:gd name="connsiteY6" fmla="*/ 540069 h 1927671"/>
              <a:gd name="connsiteX7" fmla="*/ 2186567 w 2880368"/>
              <a:gd name="connsiteY7" fmla="*/ 540069 h 1927671"/>
              <a:gd name="connsiteX8" fmla="*/ 2880368 w 2880368"/>
              <a:gd name="connsiteY8" fmla="*/ 1233870 h 1927671"/>
              <a:gd name="connsiteX9" fmla="*/ 2186567 w 2880368"/>
              <a:gd name="connsiteY9" fmla="*/ 1927671 h 192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80368" h="1927671">
                <a:moveTo>
                  <a:pt x="2186567" y="1927671"/>
                </a:moveTo>
                <a:lnTo>
                  <a:pt x="693801" y="1927671"/>
                </a:lnTo>
                <a:cubicBezTo>
                  <a:pt x="310625" y="1927671"/>
                  <a:pt x="0" y="1617046"/>
                  <a:pt x="0" y="1233870"/>
                </a:cubicBezTo>
                <a:cubicBezTo>
                  <a:pt x="0" y="850694"/>
                  <a:pt x="310625" y="540069"/>
                  <a:pt x="693801" y="540069"/>
                </a:cubicBezTo>
                <a:lnTo>
                  <a:pt x="1332170" y="540069"/>
                </a:lnTo>
                <a:lnTo>
                  <a:pt x="1440184" y="0"/>
                </a:lnTo>
                <a:lnTo>
                  <a:pt x="1548198" y="540069"/>
                </a:lnTo>
                <a:lnTo>
                  <a:pt x="2186567" y="540069"/>
                </a:lnTo>
                <a:cubicBezTo>
                  <a:pt x="2569743" y="540069"/>
                  <a:pt x="2880368" y="850694"/>
                  <a:pt x="2880368" y="1233870"/>
                </a:cubicBezTo>
                <a:cubicBezTo>
                  <a:pt x="2880368" y="1617046"/>
                  <a:pt x="2569743" y="1927671"/>
                  <a:pt x="2186567" y="1927671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48" name="手繪多邊形 47"/>
          <p:cNvSpPr/>
          <p:nvPr/>
        </p:nvSpPr>
        <p:spPr>
          <a:xfrm>
            <a:off x="791517" y="3068954"/>
            <a:ext cx="1980253" cy="2432556"/>
          </a:xfrm>
          <a:custGeom>
            <a:avLst/>
            <a:gdLst>
              <a:gd name="connsiteX0" fmla="*/ 720092 w 1642733"/>
              <a:gd name="connsiteY0" fmla="*/ 0 h 2017944"/>
              <a:gd name="connsiteX1" fmla="*/ 921397 w 1642733"/>
              <a:gd name="connsiteY1" fmla="*/ 61490 h 2017944"/>
              <a:gd name="connsiteX2" fmla="*/ 965037 w 1642733"/>
              <a:gd name="connsiteY2" fmla="*/ 97496 h 2017944"/>
              <a:gd name="connsiteX3" fmla="*/ 1007576 w 1642733"/>
              <a:gd name="connsiteY3" fmla="*/ 84291 h 2017944"/>
              <a:gd name="connsiteX4" fmla="*/ 1080138 w 1642733"/>
              <a:gd name="connsiteY4" fmla="*/ 76976 h 2017944"/>
              <a:gd name="connsiteX5" fmla="*/ 1411890 w 1642733"/>
              <a:gd name="connsiteY5" fmla="*/ 296876 h 2017944"/>
              <a:gd name="connsiteX6" fmla="*/ 1430626 w 1642733"/>
              <a:gd name="connsiteY6" fmla="*/ 357234 h 2017944"/>
              <a:gd name="connsiteX7" fmla="*/ 1476041 w 1642733"/>
              <a:gd name="connsiteY7" fmla="*/ 366403 h 2017944"/>
              <a:gd name="connsiteX8" fmla="*/ 1642733 w 1642733"/>
              <a:gd name="connsiteY8" fmla="*/ 617884 h 2017944"/>
              <a:gd name="connsiteX9" fmla="*/ 1596121 w 1642733"/>
              <a:gd name="connsiteY9" fmla="*/ 770482 h 2017944"/>
              <a:gd name="connsiteX10" fmla="*/ 1578267 w 1642733"/>
              <a:gd name="connsiteY10" fmla="*/ 792121 h 2017944"/>
              <a:gd name="connsiteX11" fmla="*/ 1579382 w 1642733"/>
              <a:gd name="connsiteY11" fmla="*/ 793473 h 2017944"/>
              <a:gd name="connsiteX12" fmla="*/ 1625994 w 1642733"/>
              <a:gd name="connsiteY12" fmla="*/ 946070 h 2017944"/>
              <a:gd name="connsiteX13" fmla="*/ 1459302 w 1642733"/>
              <a:gd name="connsiteY13" fmla="*/ 1197551 h 2017944"/>
              <a:gd name="connsiteX14" fmla="*/ 1436714 w 1642733"/>
              <a:gd name="connsiteY14" fmla="*/ 1202111 h 2017944"/>
              <a:gd name="connsiteX15" fmla="*/ 1435675 w 1642733"/>
              <a:gd name="connsiteY15" fmla="*/ 1212418 h 2017944"/>
              <a:gd name="connsiteX16" fmla="*/ 1011961 w 1642733"/>
              <a:gd name="connsiteY16" fmla="*/ 1557755 h 2017944"/>
              <a:gd name="connsiteX17" fmla="*/ 967359 w 1642733"/>
              <a:gd name="connsiteY17" fmla="*/ 1553259 h 2017944"/>
              <a:gd name="connsiteX18" fmla="*/ 813847 w 1642733"/>
              <a:gd name="connsiteY18" fmla="*/ 2017944 h 2017944"/>
              <a:gd name="connsiteX19" fmla="*/ 707437 w 1642733"/>
              <a:gd name="connsiteY19" fmla="*/ 1455491 h 2017944"/>
              <a:gd name="connsiteX20" fmla="*/ 657358 w 1642733"/>
              <a:gd name="connsiteY20" fmla="*/ 1489255 h 2017944"/>
              <a:gd name="connsiteX21" fmla="*/ 569366 w 1642733"/>
              <a:gd name="connsiteY21" fmla="*/ 1507020 h 2017944"/>
              <a:gd name="connsiteX22" fmla="*/ 347902 w 1642733"/>
              <a:gd name="connsiteY22" fmla="*/ 1326522 h 2017944"/>
              <a:gd name="connsiteX23" fmla="*/ 344312 w 1642733"/>
              <a:gd name="connsiteY23" fmla="*/ 1290913 h 2017944"/>
              <a:gd name="connsiteX24" fmla="*/ 316488 w 1642733"/>
              <a:gd name="connsiteY24" fmla="*/ 1294418 h 2017944"/>
              <a:gd name="connsiteX25" fmla="*/ 0 w 1642733"/>
              <a:gd name="connsiteY25" fmla="*/ 977930 h 2017944"/>
              <a:gd name="connsiteX26" fmla="*/ 54051 w 1642733"/>
              <a:gd name="connsiteY26" fmla="*/ 800979 h 2017944"/>
              <a:gd name="connsiteX27" fmla="*/ 74555 w 1642733"/>
              <a:gd name="connsiteY27" fmla="*/ 776128 h 2017944"/>
              <a:gd name="connsiteX28" fmla="*/ 54051 w 1642733"/>
              <a:gd name="connsiteY28" fmla="*/ 751277 h 2017944"/>
              <a:gd name="connsiteX29" fmla="*/ 0 w 1642733"/>
              <a:gd name="connsiteY29" fmla="*/ 574326 h 2017944"/>
              <a:gd name="connsiteX30" fmla="*/ 316488 w 1642733"/>
              <a:gd name="connsiteY30" fmla="*/ 257838 h 2017944"/>
              <a:gd name="connsiteX31" fmla="*/ 374741 w 1642733"/>
              <a:gd name="connsiteY31" fmla="*/ 263710 h 2017944"/>
              <a:gd name="connsiteX32" fmla="*/ 388340 w 1642733"/>
              <a:gd name="connsiteY32" fmla="*/ 219900 h 2017944"/>
              <a:gd name="connsiteX33" fmla="*/ 720092 w 1642733"/>
              <a:gd name="connsiteY33" fmla="*/ 0 h 201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642733" h="2017944">
                <a:moveTo>
                  <a:pt x="720092" y="0"/>
                </a:moveTo>
                <a:cubicBezTo>
                  <a:pt x="794660" y="0"/>
                  <a:pt x="863934" y="22668"/>
                  <a:pt x="921397" y="61490"/>
                </a:cubicBezTo>
                <a:lnTo>
                  <a:pt x="965037" y="97496"/>
                </a:lnTo>
                <a:lnTo>
                  <a:pt x="1007576" y="84291"/>
                </a:lnTo>
                <a:cubicBezTo>
                  <a:pt x="1031014" y="79495"/>
                  <a:pt x="1055282" y="76976"/>
                  <a:pt x="1080138" y="76976"/>
                </a:cubicBezTo>
                <a:cubicBezTo>
                  <a:pt x="1229274" y="76976"/>
                  <a:pt x="1357232" y="167650"/>
                  <a:pt x="1411890" y="296876"/>
                </a:cubicBezTo>
                <a:lnTo>
                  <a:pt x="1430626" y="357234"/>
                </a:lnTo>
                <a:lnTo>
                  <a:pt x="1476041" y="366403"/>
                </a:lnTo>
                <a:cubicBezTo>
                  <a:pt x="1573999" y="407836"/>
                  <a:pt x="1642733" y="504833"/>
                  <a:pt x="1642733" y="617884"/>
                </a:cubicBezTo>
                <a:cubicBezTo>
                  <a:pt x="1642733" y="674410"/>
                  <a:pt x="1625550" y="726922"/>
                  <a:pt x="1596121" y="770482"/>
                </a:cubicBezTo>
                <a:lnTo>
                  <a:pt x="1578267" y="792121"/>
                </a:lnTo>
                <a:lnTo>
                  <a:pt x="1579382" y="793473"/>
                </a:lnTo>
                <a:cubicBezTo>
                  <a:pt x="1608811" y="837032"/>
                  <a:pt x="1625994" y="889544"/>
                  <a:pt x="1625994" y="946070"/>
                </a:cubicBezTo>
                <a:cubicBezTo>
                  <a:pt x="1625994" y="1059121"/>
                  <a:pt x="1557260" y="1156118"/>
                  <a:pt x="1459302" y="1197551"/>
                </a:cubicBezTo>
                <a:lnTo>
                  <a:pt x="1436714" y="1202111"/>
                </a:lnTo>
                <a:lnTo>
                  <a:pt x="1435675" y="1212418"/>
                </a:lnTo>
                <a:cubicBezTo>
                  <a:pt x="1395346" y="1409502"/>
                  <a:pt x="1220967" y="1557755"/>
                  <a:pt x="1011961" y="1557755"/>
                </a:cubicBezTo>
                <a:lnTo>
                  <a:pt x="967359" y="1553259"/>
                </a:lnTo>
                <a:lnTo>
                  <a:pt x="813847" y="2017944"/>
                </a:lnTo>
                <a:lnTo>
                  <a:pt x="707437" y="1455491"/>
                </a:lnTo>
                <a:lnTo>
                  <a:pt x="657358" y="1489255"/>
                </a:lnTo>
                <a:cubicBezTo>
                  <a:pt x="630313" y="1500695"/>
                  <a:pt x="600578" y="1507020"/>
                  <a:pt x="569366" y="1507020"/>
                </a:cubicBezTo>
                <a:cubicBezTo>
                  <a:pt x="460124" y="1507020"/>
                  <a:pt x="368981" y="1429532"/>
                  <a:pt x="347902" y="1326522"/>
                </a:cubicBezTo>
                <a:lnTo>
                  <a:pt x="344312" y="1290913"/>
                </a:lnTo>
                <a:lnTo>
                  <a:pt x="316488" y="1294418"/>
                </a:lnTo>
                <a:cubicBezTo>
                  <a:pt x="141697" y="1294418"/>
                  <a:pt x="0" y="1152721"/>
                  <a:pt x="0" y="977930"/>
                </a:cubicBezTo>
                <a:cubicBezTo>
                  <a:pt x="0" y="912383"/>
                  <a:pt x="19926" y="851491"/>
                  <a:pt x="54051" y="800979"/>
                </a:cubicBezTo>
                <a:lnTo>
                  <a:pt x="74555" y="776128"/>
                </a:lnTo>
                <a:lnTo>
                  <a:pt x="54051" y="751277"/>
                </a:lnTo>
                <a:cubicBezTo>
                  <a:pt x="19926" y="700765"/>
                  <a:pt x="0" y="639873"/>
                  <a:pt x="0" y="574326"/>
                </a:cubicBezTo>
                <a:cubicBezTo>
                  <a:pt x="0" y="399535"/>
                  <a:pt x="141697" y="257838"/>
                  <a:pt x="316488" y="257838"/>
                </a:cubicBezTo>
                <a:lnTo>
                  <a:pt x="374741" y="263710"/>
                </a:lnTo>
                <a:lnTo>
                  <a:pt x="388340" y="219900"/>
                </a:lnTo>
                <a:cubicBezTo>
                  <a:pt x="442998" y="90674"/>
                  <a:pt x="570956" y="0"/>
                  <a:pt x="720092" y="0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5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60" name="手繪多邊形 59"/>
          <p:cNvSpPr/>
          <p:nvPr/>
        </p:nvSpPr>
        <p:spPr>
          <a:xfrm rot="19800000">
            <a:off x="3506699" y="2841091"/>
            <a:ext cx="2378719" cy="2857002"/>
          </a:xfrm>
          <a:custGeom>
            <a:avLst/>
            <a:gdLst>
              <a:gd name="connsiteX0" fmla="*/ 2342993 w 2378719"/>
              <a:gd name="connsiteY0" fmla="*/ 1123751 h 2857002"/>
              <a:gd name="connsiteX1" fmla="*/ 2371481 w 2378719"/>
              <a:gd name="connsiteY1" fmla="*/ 1229372 h 2857002"/>
              <a:gd name="connsiteX2" fmla="*/ 2277356 w 2378719"/>
              <a:gd name="connsiteY2" fmla="*/ 1631864 h 2857002"/>
              <a:gd name="connsiteX3" fmla="*/ 2261523 w 2378719"/>
              <a:gd name="connsiteY3" fmla="*/ 1649990 h 2857002"/>
              <a:gd name="connsiteX4" fmla="*/ 2286339 w 2378719"/>
              <a:gd name="connsiteY4" fmla="*/ 1742003 h 2857002"/>
              <a:gd name="connsiteX5" fmla="*/ 1802979 w 2378719"/>
              <a:gd name="connsiteY5" fmla="*/ 2415603 h 2857002"/>
              <a:gd name="connsiteX6" fmla="*/ 1281357 w 2378719"/>
              <a:gd name="connsiteY6" fmla="*/ 2239432 h 2857002"/>
              <a:gd name="connsiteX7" fmla="*/ 1273238 w 2378719"/>
              <a:gd name="connsiteY7" fmla="*/ 2228976 h 2857002"/>
              <a:gd name="connsiteX8" fmla="*/ 1265476 w 2378719"/>
              <a:gd name="connsiteY8" fmla="*/ 2235002 h 2857002"/>
              <a:gd name="connsiteX9" fmla="*/ 1098354 w 2378719"/>
              <a:gd name="connsiteY9" fmla="*/ 2298325 h 2857002"/>
              <a:gd name="connsiteX10" fmla="*/ 1018602 w 2378719"/>
              <a:gd name="connsiteY10" fmla="*/ 2304315 h 2857002"/>
              <a:gd name="connsiteX11" fmla="*/ 1008692 w 2378719"/>
              <a:gd name="connsiteY11" fmla="*/ 2303312 h 2857002"/>
              <a:gd name="connsiteX12" fmla="*/ 1007893 w 2378719"/>
              <a:gd name="connsiteY12" fmla="*/ 2316933 h 2857002"/>
              <a:gd name="connsiteX13" fmla="*/ 1277927 w 2378719"/>
              <a:gd name="connsiteY13" fmla="*/ 2857002 h 2857002"/>
              <a:gd name="connsiteX14" fmla="*/ 737858 w 2378719"/>
              <a:gd name="connsiteY14" fmla="*/ 2316933 h 2857002"/>
              <a:gd name="connsiteX15" fmla="*/ 748827 w 2378719"/>
              <a:gd name="connsiteY15" fmla="*/ 2208125 h 2857002"/>
              <a:gd name="connsiteX16" fmla="*/ 737318 w 2378719"/>
              <a:gd name="connsiteY16" fmla="*/ 2200074 h 2857002"/>
              <a:gd name="connsiteX17" fmla="*/ 604975 w 2378719"/>
              <a:gd name="connsiteY17" fmla="*/ 2015271 h 2857002"/>
              <a:gd name="connsiteX18" fmla="*/ 592797 w 2378719"/>
              <a:gd name="connsiteY18" fmla="*/ 1970113 h 2857002"/>
              <a:gd name="connsiteX19" fmla="*/ 518598 w 2378719"/>
              <a:gd name="connsiteY19" fmla="*/ 1974756 h 2857002"/>
              <a:gd name="connsiteX20" fmla="*/ 7238 w 2378719"/>
              <a:gd name="connsiteY20" fmla="*/ 1522638 h 2857002"/>
              <a:gd name="connsiteX21" fmla="*/ 251975 w 2378719"/>
              <a:gd name="connsiteY21" fmla="*/ 978084 h 2857002"/>
              <a:gd name="connsiteX22" fmla="*/ 277855 w 2378719"/>
              <a:gd name="connsiteY22" fmla="*/ 965135 h 2857002"/>
              <a:gd name="connsiteX23" fmla="*/ 238920 w 2378719"/>
              <a:gd name="connsiteY23" fmla="*/ 887326 h 2857002"/>
              <a:gd name="connsiteX24" fmla="*/ 210432 w 2378719"/>
              <a:gd name="connsiteY24" fmla="*/ 781706 h 2857002"/>
              <a:gd name="connsiteX25" fmla="*/ 655718 w 2378719"/>
              <a:gd name="connsiteY25" fmla="*/ 161166 h 2857002"/>
              <a:gd name="connsiteX26" fmla="*/ 870038 w 2378719"/>
              <a:gd name="connsiteY26" fmla="*/ 168935 h 2857002"/>
              <a:gd name="connsiteX27" fmla="*/ 967386 w 2378719"/>
              <a:gd name="connsiteY27" fmla="*/ 202750 h 2857002"/>
              <a:gd name="connsiteX28" fmla="*/ 976117 w 2378719"/>
              <a:gd name="connsiteY28" fmla="*/ 187739 h 2857002"/>
              <a:gd name="connsiteX29" fmla="*/ 1268751 w 2378719"/>
              <a:gd name="connsiteY29" fmla="*/ 6032 h 2857002"/>
              <a:gd name="connsiteX30" fmla="*/ 1762130 w 2378719"/>
              <a:gd name="connsiteY30" fmla="*/ 289087 h 2857002"/>
              <a:gd name="connsiteX31" fmla="*/ 1771413 w 2378719"/>
              <a:gd name="connsiteY31" fmla="*/ 323504 h 2857002"/>
              <a:gd name="connsiteX32" fmla="*/ 1853845 w 2378719"/>
              <a:gd name="connsiteY32" fmla="*/ 352138 h 2857002"/>
              <a:gd name="connsiteX33" fmla="*/ 2113849 w 2378719"/>
              <a:gd name="connsiteY33" fmla="*/ 692984 h 2857002"/>
              <a:gd name="connsiteX34" fmla="*/ 2119624 w 2378719"/>
              <a:gd name="connsiteY34" fmla="*/ 785266 h 2857002"/>
              <a:gd name="connsiteX35" fmla="*/ 2110207 w 2378719"/>
              <a:gd name="connsiteY35" fmla="*/ 853066 h 2857002"/>
              <a:gd name="connsiteX36" fmla="*/ 2153432 w 2378719"/>
              <a:gd name="connsiteY36" fmla="*/ 878212 h 2857002"/>
              <a:gd name="connsiteX37" fmla="*/ 2342993 w 2378719"/>
              <a:gd name="connsiteY37" fmla="*/ 1123751 h 2857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378719" h="2857002">
                <a:moveTo>
                  <a:pt x="2342993" y="1123751"/>
                </a:moveTo>
                <a:cubicBezTo>
                  <a:pt x="2355797" y="1157275"/>
                  <a:pt x="2365431" y="1192581"/>
                  <a:pt x="2371481" y="1229372"/>
                </a:cubicBezTo>
                <a:cubicBezTo>
                  <a:pt x="2395678" y="1376531"/>
                  <a:pt x="2357937" y="1519567"/>
                  <a:pt x="2277356" y="1631864"/>
                </a:cubicBezTo>
                <a:lnTo>
                  <a:pt x="2261523" y="1649990"/>
                </a:lnTo>
                <a:lnTo>
                  <a:pt x="2286339" y="1742003"/>
                </a:lnTo>
                <a:cubicBezTo>
                  <a:pt x="2338872" y="2061488"/>
                  <a:pt x="2122465" y="2363069"/>
                  <a:pt x="1802979" y="2415603"/>
                </a:cubicBezTo>
                <a:cubicBezTo>
                  <a:pt x="1603301" y="2448436"/>
                  <a:pt x="1410616" y="2376215"/>
                  <a:pt x="1281357" y="2239432"/>
                </a:cubicBezTo>
                <a:lnTo>
                  <a:pt x="1273238" y="2228976"/>
                </a:lnTo>
                <a:lnTo>
                  <a:pt x="1265476" y="2235002"/>
                </a:lnTo>
                <a:cubicBezTo>
                  <a:pt x="1216042" y="2266211"/>
                  <a:pt x="1159670" y="2288242"/>
                  <a:pt x="1098354" y="2298325"/>
                </a:cubicBezTo>
                <a:cubicBezTo>
                  <a:pt x="1071528" y="2302735"/>
                  <a:pt x="1044866" y="2304677"/>
                  <a:pt x="1018602" y="2304315"/>
                </a:cubicBezTo>
                <a:lnTo>
                  <a:pt x="1008692" y="2303312"/>
                </a:lnTo>
                <a:lnTo>
                  <a:pt x="1007893" y="2316933"/>
                </a:lnTo>
                <a:cubicBezTo>
                  <a:pt x="1007893" y="2529421"/>
                  <a:pt x="1107937" y="2729509"/>
                  <a:pt x="1277927" y="2857002"/>
                </a:cubicBezTo>
                <a:cubicBezTo>
                  <a:pt x="979655" y="2857002"/>
                  <a:pt x="737858" y="2615205"/>
                  <a:pt x="737858" y="2316933"/>
                </a:cubicBezTo>
                <a:lnTo>
                  <a:pt x="748827" y="2208125"/>
                </a:lnTo>
                <a:lnTo>
                  <a:pt x="737318" y="2200074"/>
                </a:lnTo>
                <a:cubicBezTo>
                  <a:pt x="679187" y="2151705"/>
                  <a:pt x="632983" y="2088605"/>
                  <a:pt x="604975" y="2015271"/>
                </a:cubicBezTo>
                <a:lnTo>
                  <a:pt x="592797" y="1970113"/>
                </a:lnTo>
                <a:lnTo>
                  <a:pt x="518598" y="1974756"/>
                </a:lnTo>
                <a:cubicBezTo>
                  <a:pt x="267588" y="1964995"/>
                  <a:pt x="49585" y="1780167"/>
                  <a:pt x="7238" y="1522638"/>
                </a:cubicBezTo>
                <a:cubicBezTo>
                  <a:pt x="-29058" y="1301898"/>
                  <a:pt x="74009" y="1090436"/>
                  <a:pt x="251975" y="978084"/>
                </a:cubicBezTo>
                <a:lnTo>
                  <a:pt x="277855" y="965135"/>
                </a:lnTo>
                <a:lnTo>
                  <a:pt x="238920" y="887326"/>
                </a:lnTo>
                <a:cubicBezTo>
                  <a:pt x="226116" y="853801"/>
                  <a:pt x="216481" y="818495"/>
                  <a:pt x="210432" y="781706"/>
                </a:cubicBezTo>
                <a:cubicBezTo>
                  <a:pt x="162037" y="487385"/>
                  <a:pt x="361398" y="209561"/>
                  <a:pt x="655718" y="161166"/>
                </a:cubicBezTo>
                <a:cubicBezTo>
                  <a:pt x="729298" y="149066"/>
                  <a:pt x="801847" y="152453"/>
                  <a:pt x="870038" y="168935"/>
                </a:cubicBezTo>
                <a:lnTo>
                  <a:pt x="967386" y="202750"/>
                </a:lnTo>
                <a:lnTo>
                  <a:pt x="976117" y="187739"/>
                </a:lnTo>
                <a:cubicBezTo>
                  <a:pt x="1043268" y="94159"/>
                  <a:pt x="1146118" y="26197"/>
                  <a:pt x="1268751" y="6032"/>
                </a:cubicBezTo>
                <a:cubicBezTo>
                  <a:pt x="1483360" y="-29256"/>
                  <a:pt x="1687444" y="93530"/>
                  <a:pt x="1762130" y="289087"/>
                </a:cubicBezTo>
                <a:lnTo>
                  <a:pt x="1771413" y="323504"/>
                </a:lnTo>
                <a:lnTo>
                  <a:pt x="1853845" y="352138"/>
                </a:lnTo>
                <a:cubicBezTo>
                  <a:pt x="1986969" y="413382"/>
                  <a:pt x="2088283" y="537507"/>
                  <a:pt x="2113849" y="692984"/>
                </a:cubicBezTo>
                <a:cubicBezTo>
                  <a:pt x="2118961" y="724080"/>
                  <a:pt x="2120803" y="754957"/>
                  <a:pt x="2119624" y="785266"/>
                </a:cubicBezTo>
                <a:lnTo>
                  <a:pt x="2110207" y="853066"/>
                </a:lnTo>
                <a:lnTo>
                  <a:pt x="2153432" y="878212"/>
                </a:lnTo>
                <a:cubicBezTo>
                  <a:pt x="2237654" y="938646"/>
                  <a:pt x="2304584" y="1023179"/>
                  <a:pt x="2342993" y="1123751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4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77" name="手繪多邊形 76"/>
          <p:cNvSpPr/>
          <p:nvPr/>
        </p:nvSpPr>
        <p:spPr>
          <a:xfrm flipH="1">
            <a:off x="6613761" y="3068954"/>
            <a:ext cx="2037263" cy="2397309"/>
          </a:xfrm>
          <a:custGeom>
            <a:avLst/>
            <a:gdLst>
              <a:gd name="connsiteX0" fmla="*/ 1018632 w 2037263"/>
              <a:gd name="connsiteY0" fmla="*/ 0 h 2397309"/>
              <a:gd name="connsiteX1" fmla="*/ 720076 w 2037263"/>
              <a:gd name="connsiteY1" fmla="*/ 158741 h 2397309"/>
              <a:gd name="connsiteX2" fmla="*/ 687394 w 2037263"/>
              <a:gd name="connsiteY2" fmla="*/ 218952 h 2397309"/>
              <a:gd name="connsiteX3" fmla="*/ 621708 w 2037263"/>
              <a:gd name="connsiteY3" fmla="*/ 199486 h 2397309"/>
              <a:gd name="connsiteX4" fmla="*/ 298351 w 2037263"/>
              <a:gd name="connsiteY4" fmla="*/ 298350 h 2397309"/>
              <a:gd name="connsiteX5" fmla="*/ 199487 w 2037263"/>
              <a:gd name="connsiteY5" fmla="*/ 621708 h 2397309"/>
              <a:gd name="connsiteX6" fmla="*/ 218953 w 2037263"/>
              <a:gd name="connsiteY6" fmla="*/ 687394 h 2397309"/>
              <a:gd name="connsiteX7" fmla="*/ 158741 w 2037263"/>
              <a:gd name="connsiteY7" fmla="*/ 720076 h 2397309"/>
              <a:gd name="connsiteX8" fmla="*/ 0 w 2037263"/>
              <a:gd name="connsiteY8" fmla="*/ 1018632 h 2397309"/>
              <a:gd name="connsiteX9" fmla="*/ 158741 w 2037263"/>
              <a:gd name="connsiteY9" fmla="*/ 1317188 h 2397309"/>
              <a:gd name="connsiteX10" fmla="*/ 218953 w 2037263"/>
              <a:gd name="connsiteY10" fmla="*/ 1349870 h 2397309"/>
              <a:gd name="connsiteX11" fmla="*/ 199487 w 2037263"/>
              <a:gd name="connsiteY11" fmla="*/ 1415556 h 2397309"/>
              <a:gd name="connsiteX12" fmla="*/ 298351 w 2037263"/>
              <a:gd name="connsiteY12" fmla="*/ 1738913 h 2397309"/>
              <a:gd name="connsiteX13" fmla="*/ 621708 w 2037263"/>
              <a:gd name="connsiteY13" fmla="*/ 1837777 h 2397309"/>
              <a:gd name="connsiteX14" fmla="*/ 687394 w 2037263"/>
              <a:gd name="connsiteY14" fmla="*/ 1818311 h 2397309"/>
              <a:gd name="connsiteX15" fmla="*/ 720076 w 2037263"/>
              <a:gd name="connsiteY15" fmla="*/ 1878522 h 2397309"/>
              <a:gd name="connsiteX16" fmla="*/ 776545 w 2037263"/>
              <a:gd name="connsiteY16" fmla="*/ 1943730 h 2397309"/>
              <a:gd name="connsiteX17" fmla="*/ 843259 w 2037263"/>
              <a:gd name="connsiteY17" fmla="*/ 1991140 h 2397309"/>
              <a:gd name="connsiteX18" fmla="*/ 838609 w 2037263"/>
              <a:gd name="connsiteY18" fmla="*/ 2037263 h 2397309"/>
              <a:gd name="connsiteX19" fmla="*/ 1198655 w 2037263"/>
              <a:gd name="connsiteY19" fmla="*/ 2397309 h 2397309"/>
              <a:gd name="connsiteX20" fmla="*/ 1018632 w 2037263"/>
              <a:gd name="connsiteY20" fmla="*/ 2037263 h 2397309"/>
              <a:gd name="connsiteX21" fmla="*/ 1317188 w 2037263"/>
              <a:gd name="connsiteY21" fmla="*/ 1878522 h 2397309"/>
              <a:gd name="connsiteX22" fmla="*/ 1349870 w 2037263"/>
              <a:gd name="connsiteY22" fmla="*/ 1818311 h 2397309"/>
              <a:gd name="connsiteX23" fmla="*/ 1415556 w 2037263"/>
              <a:gd name="connsiteY23" fmla="*/ 1837777 h 2397309"/>
              <a:gd name="connsiteX24" fmla="*/ 1738913 w 2037263"/>
              <a:gd name="connsiteY24" fmla="*/ 1738913 h 2397309"/>
              <a:gd name="connsiteX25" fmla="*/ 1837777 w 2037263"/>
              <a:gd name="connsiteY25" fmla="*/ 1415556 h 2397309"/>
              <a:gd name="connsiteX26" fmla="*/ 1818311 w 2037263"/>
              <a:gd name="connsiteY26" fmla="*/ 1349870 h 2397309"/>
              <a:gd name="connsiteX27" fmla="*/ 1878522 w 2037263"/>
              <a:gd name="connsiteY27" fmla="*/ 1317188 h 2397309"/>
              <a:gd name="connsiteX28" fmla="*/ 2037263 w 2037263"/>
              <a:gd name="connsiteY28" fmla="*/ 1018632 h 2397309"/>
              <a:gd name="connsiteX29" fmla="*/ 1878522 w 2037263"/>
              <a:gd name="connsiteY29" fmla="*/ 720076 h 2397309"/>
              <a:gd name="connsiteX30" fmla="*/ 1818310 w 2037263"/>
              <a:gd name="connsiteY30" fmla="*/ 687394 h 2397309"/>
              <a:gd name="connsiteX31" fmla="*/ 1837777 w 2037263"/>
              <a:gd name="connsiteY31" fmla="*/ 621708 h 2397309"/>
              <a:gd name="connsiteX32" fmla="*/ 1738913 w 2037263"/>
              <a:gd name="connsiteY32" fmla="*/ 298350 h 2397309"/>
              <a:gd name="connsiteX33" fmla="*/ 1415556 w 2037263"/>
              <a:gd name="connsiteY33" fmla="*/ 199486 h 2397309"/>
              <a:gd name="connsiteX34" fmla="*/ 1349870 w 2037263"/>
              <a:gd name="connsiteY34" fmla="*/ 218952 h 2397309"/>
              <a:gd name="connsiteX35" fmla="*/ 1317188 w 2037263"/>
              <a:gd name="connsiteY35" fmla="*/ 158741 h 2397309"/>
              <a:gd name="connsiteX36" fmla="*/ 1018632 w 2037263"/>
              <a:gd name="connsiteY36" fmla="*/ 0 h 239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037263" h="2397309">
                <a:moveTo>
                  <a:pt x="1018632" y="0"/>
                </a:moveTo>
                <a:cubicBezTo>
                  <a:pt x="894352" y="0"/>
                  <a:pt x="784779" y="62968"/>
                  <a:pt x="720076" y="158741"/>
                </a:cubicBezTo>
                <a:lnTo>
                  <a:pt x="687394" y="218952"/>
                </a:lnTo>
                <a:lnTo>
                  <a:pt x="621708" y="199486"/>
                </a:lnTo>
                <a:cubicBezTo>
                  <a:pt x="508235" y="177516"/>
                  <a:pt x="386230" y="210471"/>
                  <a:pt x="298351" y="298350"/>
                </a:cubicBezTo>
                <a:cubicBezTo>
                  <a:pt x="210472" y="386229"/>
                  <a:pt x="177517" y="508234"/>
                  <a:pt x="199487" y="621708"/>
                </a:cubicBezTo>
                <a:lnTo>
                  <a:pt x="218953" y="687394"/>
                </a:lnTo>
                <a:lnTo>
                  <a:pt x="158741" y="720076"/>
                </a:lnTo>
                <a:cubicBezTo>
                  <a:pt x="62968" y="784779"/>
                  <a:pt x="0" y="894352"/>
                  <a:pt x="0" y="1018632"/>
                </a:cubicBezTo>
                <a:cubicBezTo>
                  <a:pt x="0" y="1142912"/>
                  <a:pt x="62968" y="1252485"/>
                  <a:pt x="158741" y="1317188"/>
                </a:cubicBezTo>
                <a:lnTo>
                  <a:pt x="218953" y="1349870"/>
                </a:lnTo>
                <a:lnTo>
                  <a:pt x="199487" y="1415556"/>
                </a:lnTo>
                <a:cubicBezTo>
                  <a:pt x="177517" y="1529029"/>
                  <a:pt x="210472" y="1651034"/>
                  <a:pt x="298351" y="1738913"/>
                </a:cubicBezTo>
                <a:cubicBezTo>
                  <a:pt x="386230" y="1826792"/>
                  <a:pt x="508235" y="1859747"/>
                  <a:pt x="621708" y="1837777"/>
                </a:cubicBezTo>
                <a:lnTo>
                  <a:pt x="687394" y="1818311"/>
                </a:lnTo>
                <a:lnTo>
                  <a:pt x="720076" y="1878522"/>
                </a:lnTo>
                <a:cubicBezTo>
                  <a:pt x="736252" y="1902465"/>
                  <a:pt x="755232" y="1924358"/>
                  <a:pt x="776545" y="1943730"/>
                </a:cubicBezTo>
                <a:lnTo>
                  <a:pt x="843259" y="1991140"/>
                </a:lnTo>
                <a:lnTo>
                  <a:pt x="838609" y="2037263"/>
                </a:lnTo>
                <a:cubicBezTo>
                  <a:pt x="838609" y="2236111"/>
                  <a:pt x="999807" y="2397309"/>
                  <a:pt x="1198655" y="2397309"/>
                </a:cubicBezTo>
                <a:cubicBezTo>
                  <a:pt x="1085328" y="2312314"/>
                  <a:pt x="1018632" y="2178922"/>
                  <a:pt x="1018632" y="2037263"/>
                </a:cubicBezTo>
                <a:cubicBezTo>
                  <a:pt x="1142912" y="2037263"/>
                  <a:pt x="1252485" y="1974295"/>
                  <a:pt x="1317188" y="1878522"/>
                </a:cubicBezTo>
                <a:lnTo>
                  <a:pt x="1349870" y="1818311"/>
                </a:lnTo>
                <a:lnTo>
                  <a:pt x="1415556" y="1837777"/>
                </a:lnTo>
                <a:cubicBezTo>
                  <a:pt x="1529029" y="1859747"/>
                  <a:pt x="1651034" y="1826792"/>
                  <a:pt x="1738913" y="1738913"/>
                </a:cubicBezTo>
                <a:cubicBezTo>
                  <a:pt x="1826792" y="1651034"/>
                  <a:pt x="1859747" y="1529029"/>
                  <a:pt x="1837777" y="1415556"/>
                </a:cubicBezTo>
                <a:lnTo>
                  <a:pt x="1818311" y="1349870"/>
                </a:lnTo>
                <a:lnTo>
                  <a:pt x="1878522" y="1317188"/>
                </a:lnTo>
                <a:cubicBezTo>
                  <a:pt x="1974295" y="1252485"/>
                  <a:pt x="2037263" y="1142912"/>
                  <a:pt x="2037263" y="1018632"/>
                </a:cubicBezTo>
                <a:cubicBezTo>
                  <a:pt x="2037263" y="894352"/>
                  <a:pt x="1974295" y="784779"/>
                  <a:pt x="1878522" y="720076"/>
                </a:cubicBezTo>
                <a:lnTo>
                  <a:pt x="1818310" y="687394"/>
                </a:lnTo>
                <a:lnTo>
                  <a:pt x="1837777" y="621708"/>
                </a:lnTo>
                <a:cubicBezTo>
                  <a:pt x="1859747" y="508234"/>
                  <a:pt x="1826792" y="386229"/>
                  <a:pt x="1738913" y="298350"/>
                </a:cubicBezTo>
                <a:cubicBezTo>
                  <a:pt x="1651034" y="210471"/>
                  <a:pt x="1529029" y="177516"/>
                  <a:pt x="1415556" y="199486"/>
                </a:cubicBezTo>
                <a:lnTo>
                  <a:pt x="1349870" y="218952"/>
                </a:lnTo>
                <a:lnTo>
                  <a:pt x="1317188" y="158741"/>
                </a:lnTo>
                <a:cubicBezTo>
                  <a:pt x="1252485" y="62968"/>
                  <a:pt x="1142912" y="0"/>
                  <a:pt x="1018632" y="0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3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617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手繪多邊形 3"/>
          <p:cNvSpPr/>
          <p:nvPr/>
        </p:nvSpPr>
        <p:spPr>
          <a:xfrm>
            <a:off x="2972876" y="1167900"/>
            <a:ext cx="2256290" cy="1631243"/>
          </a:xfrm>
          <a:custGeom>
            <a:avLst/>
            <a:gdLst>
              <a:gd name="connsiteX0" fmla="*/ 1439223 w 2256290"/>
              <a:gd name="connsiteY0" fmla="*/ 361 h 1631243"/>
              <a:gd name="connsiteX1" fmla="*/ 2229506 w 2256290"/>
              <a:gd name="connsiteY1" fmla="*/ 389448 h 1631243"/>
              <a:gd name="connsiteX2" fmla="*/ 1588422 w 2256290"/>
              <a:gd name="connsiteY2" fmla="*/ 1369065 h 1631243"/>
              <a:gd name="connsiteX3" fmla="*/ 1581758 w 2256290"/>
              <a:gd name="connsiteY3" fmla="*/ 1371933 h 1631243"/>
              <a:gd name="connsiteX4" fmla="*/ 2107385 w 2256290"/>
              <a:gd name="connsiteY4" fmla="*/ 1631243 h 1631243"/>
              <a:gd name="connsiteX5" fmla="*/ 1402170 w 2256290"/>
              <a:gd name="connsiteY5" fmla="*/ 1449252 h 1631243"/>
              <a:gd name="connsiteX6" fmla="*/ 1371401 w 2256290"/>
              <a:gd name="connsiteY6" fmla="*/ 1462499 h 1631243"/>
              <a:gd name="connsiteX7" fmla="*/ 26784 w 2256290"/>
              <a:gd name="connsiteY7" fmla="*/ 1180030 h 1631243"/>
              <a:gd name="connsiteX8" fmla="*/ 884889 w 2256290"/>
              <a:gd name="connsiteY8" fmla="*/ 106978 h 1631243"/>
              <a:gd name="connsiteX9" fmla="*/ 1439223 w 2256290"/>
              <a:gd name="connsiteY9" fmla="*/ 361 h 163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6290" h="1631243">
                <a:moveTo>
                  <a:pt x="1439223" y="361"/>
                </a:moveTo>
                <a:cubicBezTo>
                  <a:pt x="1823738" y="-8090"/>
                  <a:pt x="2137143" y="132105"/>
                  <a:pt x="2229506" y="389448"/>
                </a:cubicBezTo>
                <a:cubicBezTo>
                  <a:pt x="2347059" y="716975"/>
                  <a:pt x="2067611" y="1125738"/>
                  <a:pt x="1588422" y="1369065"/>
                </a:cubicBezTo>
                <a:lnTo>
                  <a:pt x="1581758" y="1371933"/>
                </a:lnTo>
                <a:lnTo>
                  <a:pt x="2107385" y="1631243"/>
                </a:lnTo>
                <a:lnTo>
                  <a:pt x="1402170" y="1449252"/>
                </a:lnTo>
                <a:lnTo>
                  <a:pt x="1371401" y="1462499"/>
                </a:lnTo>
                <a:cubicBezTo>
                  <a:pt x="763136" y="1680813"/>
                  <a:pt x="161131" y="1554347"/>
                  <a:pt x="26784" y="1180030"/>
                </a:cubicBezTo>
                <a:cubicBezTo>
                  <a:pt x="-107563" y="805713"/>
                  <a:pt x="276624" y="325292"/>
                  <a:pt x="884889" y="106978"/>
                </a:cubicBezTo>
                <a:cubicBezTo>
                  <a:pt x="1074972" y="38756"/>
                  <a:pt x="1264443" y="4202"/>
                  <a:pt x="1439223" y="361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5" name="手繪多邊形 4"/>
          <p:cNvSpPr/>
          <p:nvPr/>
        </p:nvSpPr>
        <p:spPr>
          <a:xfrm flipH="1">
            <a:off x="5313175" y="2248038"/>
            <a:ext cx="1779147" cy="1286280"/>
          </a:xfrm>
          <a:custGeom>
            <a:avLst/>
            <a:gdLst>
              <a:gd name="connsiteX0" fmla="*/ 1439223 w 2256290"/>
              <a:gd name="connsiteY0" fmla="*/ 361 h 1631243"/>
              <a:gd name="connsiteX1" fmla="*/ 2229506 w 2256290"/>
              <a:gd name="connsiteY1" fmla="*/ 389448 h 1631243"/>
              <a:gd name="connsiteX2" fmla="*/ 1588422 w 2256290"/>
              <a:gd name="connsiteY2" fmla="*/ 1369065 h 1631243"/>
              <a:gd name="connsiteX3" fmla="*/ 1581758 w 2256290"/>
              <a:gd name="connsiteY3" fmla="*/ 1371933 h 1631243"/>
              <a:gd name="connsiteX4" fmla="*/ 2107385 w 2256290"/>
              <a:gd name="connsiteY4" fmla="*/ 1631243 h 1631243"/>
              <a:gd name="connsiteX5" fmla="*/ 1402170 w 2256290"/>
              <a:gd name="connsiteY5" fmla="*/ 1449252 h 1631243"/>
              <a:gd name="connsiteX6" fmla="*/ 1371401 w 2256290"/>
              <a:gd name="connsiteY6" fmla="*/ 1462499 h 1631243"/>
              <a:gd name="connsiteX7" fmla="*/ 26784 w 2256290"/>
              <a:gd name="connsiteY7" fmla="*/ 1180030 h 1631243"/>
              <a:gd name="connsiteX8" fmla="*/ 884889 w 2256290"/>
              <a:gd name="connsiteY8" fmla="*/ 106978 h 1631243"/>
              <a:gd name="connsiteX9" fmla="*/ 1439223 w 2256290"/>
              <a:gd name="connsiteY9" fmla="*/ 361 h 163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6290" h="1631243">
                <a:moveTo>
                  <a:pt x="1439223" y="361"/>
                </a:moveTo>
                <a:cubicBezTo>
                  <a:pt x="1823738" y="-8090"/>
                  <a:pt x="2137143" y="132105"/>
                  <a:pt x="2229506" y="389448"/>
                </a:cubicBezTo>
                <a:cubicBezTo>
                  <a:pt x="2347059" y="716975"/>
                  <a:pt x="2067611" y="1125738"/>
                  <a:pt x="1588422" y="1369065"/>
                </a:cubicBezTo>
                <a:lnTo>
                  <a:pt x="1581758" y="1371933"/>
                </a:lnTo>
                <a:lnTo>
                  <a:pt x="2107385" y="1631243"/>
                </a:lnTo>
                <a:lnTo>
                  <a:pt x="1402170" y="1449252"/>
                </a:lnTo>
                <a:lnTo>
                  <a:pt x="1371401" y="1462499"/>
                </a:lnTo>
                <a:cubicBezTo>
                  <a:pt x="763136" y="1680813"/>
                  <a:pt x="161131" y="1554347"/>
                  <a:pt x="26784" y="1180030"/>
                </a:cubicBezTo>
                <a:cubicBezTo>
                  <a:pt x="-107563" y="805713"/>
                  <a:pt x="276624" y="325292"/>
                  <a:pt x="884889" y="106978"/>
                </a:cubicBezTo>
                <a:cubicBezTo>
                  <a:pt x="1074972" y="38756"/>
                  <a:pt x="1264443" y="4202"/>
                  <a:pt x="1439223" y="361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2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6" name="手繪多邊形 5"/>
          <p:cNvSpPr/>
          <p:nvPr/>
        </p:nvSpPr>
        <p:spPr>
          <a:xfrm>
            <a:off x="2432807" y="2985814"/>
            <a:ext cx="2256290" cy="1631243"/>
          </a:xfrm>
          <a:custGeom>
            <a:avLst/>
            <a:gdLst>
              <a:gd name="connsiteX0" fmla="*/ 1439223 w 2256290"/>
              <a:gd name="connsiteY0" fmla="*/ 361 h 1631243"/>
              <a:gd name="connsiteX1" fmla="*/ 2229506 w 2256290"/>
              <a:gd name="connsiteY1" fmla="*/ 389448 h 1631243"/>
              <a:gd name="connsiteX2" fmla="*/ 1588422 w 2256290"/>
              <a:gd name="connsiteY2" fmla="*/ 1369065 h 1631243"/>
              <a:gd name="connsiteX3" fmla="*/ 1581758 w 2256290"/>
              <a:gd name="connsiteY3" fmla="*/ 1371933 h 1631243"/>
              <a:gd name="connsiteX4" fmla="*/ 2107385 w 2256290"/>
              <a:gd name="connsiteY4" fmla="*/ 1631243 h 1631243"/>
              <a:gd name="connsiteX5" fmla="*/ 1402170 w 2256290"/>
              <a:gd name="connsiteY5" fmla="*/ 1449252 h 1631243"/>
              <a:gd name="connsiteX6" fmla="*/ 1371401 w 2256290"/>
              <a:gd name="connsiteY6" fmla="*/ 1462499 h 1631243"/>
              <a:gd name="connsiteX7" fmla="*/ 26784 w 2256290"/>
              <a:gd name="connsiteY7" fmla="*/ 1180030 h 1631243"/>
              <a:gd name="connsiteX8" fmla="*/ 884889 w 2256290"/>
              <a:gd name="connsiteY8" fmla="*/ 106978 h 1631243"/>
              <a:gd name="connsiteX9" fmla="*/ 1439223 w 2256290"/>
              <a:gd name="connsiteY9" fmla="*/ 361 h 163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6290" h="1631243">
                <a:moveTo>
                  <a:pt x="1439223" y="361"/>
                </a:moveTo>
                <a:cubicBezTo>
                  <a:pt x="1823738" y="-8090"/>
                  <a:pt x="2137143" y="132105"/>
                  <a:pt x="2229506" y="389448"/>
                </a:cubicBezTo>
                <a:cubicBezTo>
                  <a:pt x="2347059" y="716975"/>
                  <a:pt x="2067611" y="1125738"/>
                  <a:pt x="1588422" y="1369065"/>
                </a:cubicBezTo>
                <a:lnTo>
                  <a:pt x="1581758" y="1371933"/>
                </a:lnTo>
                <a:lnTo>
                  <a:pt x="2107385" y="1631243"/>
                </a:lnTo>
                <a:lnTo>
                  <a:pt x="1402170" y="1449252"/>
                </a:lnTo>
                <a:lnTo>
                  <a:pt x="1371401" y="1462499"/>
                </a:lnTo>
                <a:cubicBezTo>
                  <a:pt x="763136" y="1680813"/>
                  <a:pt x="161131" y="1554347"/>
                  <a:pt x="26784" y="1180030"/>
                </a:cubicBezTo>
                <a:cubicBezTo>
                  <a:pt x="-107563" y="805713"/>
                  <a:pt x="276624" y="325292"/>
                  <a:pt x="884889" y="106978"/>
                </a:cubicBezTo>
                <a:cubicBezTo>
                  <a:pt x="1074972" y="38756"/>
                  <a:pt x="1264443" y="4202"/>
                  <a:pt x="1439223" y="361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4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7" name="手繪多邊形 6"/>
          <p:cNvSpPr/>
          <p:nvPr/>
        </p:nvSpPr>
        <p:spPr>
          <a:xfrm flipH="1">
            <a:off x="4773106" y="3942950"/>
            <a:ext cx="1530144" cy="1106257"/>
          </a:xfrm>
          <a:custGeom>
            <a:avLst/>
            <a:gdLst>
              <a:gd name="connsiteX0" fmla="*/ 1439223 w 2256290"/>
              <a:gd name="connsiteY0" fmla="*/ 361 h 1631243"/>
              <a:gd name="connsiteX1" fmla="*/ 2229506 w 2256290"/>
              <a:gd name="connsiteY1" fmla="*/ 389448 h 1631243"/>
              <a:gd name="connsiteX2" fmla="*/ 1588422 w 2256290"/>
              <a:gd name="connsiteY2" fmla="*/ 1369065 h 1631243"/>
              <a:gd name="connsiteX3" fmla="*/ 1581758 w 2256290"/>
              <a:gd name="connsiteY3" fmla="*/ 1371933 h 1631243"/>
              <a:gd name="connsiteX4" fmla="*/ 2107385 w 2256290"/>
              <a:gd name="connsiteY4" fmla="*/ 1631243 h 1631243"/>
              <a:gd name="connsiteX5" fmla="*/ 1402170 w 2256290"/>
              <a:gd name="connsiteY5" fmla="*/ 1449252 h 1631243"/>
              <a:gd name="connsiteX6" fmla="*/ 1371401 w 2256290"/>
              <a:gd name="connsiteY6" fmla="*/ 1462499 h 1631243"/>
              <a:gd name="connsiteX7" fmla="*/ 26784 w 2256290"/>
              <a:gd name="connsiteY7" fmla="*/ 1180030 h 1631243"/>
              <a:gd name="connsiteX8" fmla="*/ 884889 w 2256290"/>
              <a:gd name="connsiteY8" fmla="*/ 106978 h 1631243"/>
              <a:gd name="connsiteX9" fmla="*/ 1439223 w 2256290"/>
              <a:gd name="connsiteY9" fmla="*/ 361 h 163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6290" h="1631243">
                <a:moveTo>
                  <a:pt x="1439223" y="361"/>
                </a:moveTo>
                <a:cubicBezTo>
                  <a:pt x="1823738" y="-8090"/>
                  <a:pt x="2137143" y="132105"/>
                  <a:pt x="2229506" y="389448"/>
                </a:cubicBezTo>
                <a:cubicBezTo>
                  <a:pt x="2347059" y="716975"/>
                  <a:pt x="2067611" y="1125738"/>
                  <a:pt x="1588422" y="1369065"/>
                </a:cubicBezTo>
                <a:lnTo>
                  <a:pt x="1581758" y="1371933"/>
                </a:lnTo>
                <a:lnTo>
                  <a:pt x="2107385" y="1631243"/>
                </a:lnTo>
                <a:lnTo>
                  <a:pt x="1402170" y="1449252"/>
                </a:lnTo>
                <a:lnTo>
                  <a:pt x="1371401" y="1462499"/>
                </a:lnTo>
                <a:cubicBezTo>
                  <a:pt x="763136" y="1680813"/>
                  <a:pt x="161131" y="1554347"/>
                  <a:pt x="26784" y="1180030"/>
                </a:cubicBezTo>
                <a:cubicBezTo>
                  <a:pt x="-107563" y="805713"/>
                  <a:pt x="276624" y="325292"/>
                  <a:pt x="884889" y="106978"/>
                </a:cubicBezTo>
                <a:cubicBezTo>
                  <a:pt x="1074972" y="38756"/>
                  <a:pt x="1264443" y="4202"/>
                  <a:pt x="1439223" y="361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3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363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手繪多邊形 9"/>
          <p:cNvSpPr/>
          <p:nvPr/>
        </p:nvSpPr>
        <p:spPr>
          <a:xfrm>
            <a:off x="2768509" y="4371810"/>
            <a:ext cx="3787006" cy="1037444"/>
          </a:xfrm>
          <a:custGeom>
            <a:avLst/>
            <a:gdLst>
              <a:gd name="connsiteX0" fmla="*/ 0 w 3787006"/>
              <a:gd name="connsiteY0" fmla="*/ 0 h 1037444"/>
              <a:gd name="connsiteX1" fmla="*/ 3787006 w 3787006"/>
              <a:gd name="connsiteY1" fmla="*/ 0 h 1037444"/>
              <a:gd name="connsiteX2" fmla="*/ 3759477 w 3787006"/>
              <a:gd name="connsiteY2" fmla="*/ 45314 h 1037444"/>
              <a:gd name="connsiteX3" fmla="*/ 1893503 w 3787006"/>
              <a:gd name="connsiteY3" fmla="*/ 1037444 h 1037444"/>
              <a:gd name="connsiteX4" fmla="*/ 27529 w 3787006"/>
              <a:gd name="connsiteY4" fmla="*/ 45314 h 1037444"/>
              <a:gd name="connsiteX5" fmla="*/ 0 w 3787006"/>
              <a:gd name="connsiteY5" fmla="*/ 0 h 1037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7006" h="1037444">
                <a:moveTo>
                  <a:pt x="0" y="0"/>
                </a:moveTo>
                <a:lnTo>
                  <a:pt x="3787006" y="0"/>
                </a:lnTo>
                <a:lnTo>
                  <a:pt x="3759477" y="45314"/>
                </a:lnTo>
                <a:cubicBezTo>
                  <a:pt x="3355084" y="643894"/>
                  <a:pt x="2670253" y="1037444"/>
                  <a:pt x="1893503" y="1037444"/>
                </a:cubicBezTo>
                <a:cubicBezTo>
                  <a:pt x="1116753" y="1037444"/>
                  <a:pt x="431922" y="643894"/>
                  <a:pt x="27529" y="45314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4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28" name="手繪多邊形 27"/>
          <p:cNvSpPr/>
          <p:nvPr/>
        </p:nvSpPr>
        <p:spPr>
          <a:xfrm rot="10800000">
            <a:off x="2414493" y="3213804"/>
            <a:ext cx="4495038" cy="1397194"/>
          </a:xfrm>
          <a:custGeom>
            <a:avLst/>
            <a:gdLst>
              <a:gd name="connsiteX0" fmla="*/ 4495038 w 4495038"/>
              <a:gd name="connsiteY0" fmla="*/ 1397194 h 1397194"/>
              <a:gd name="connsiteX1" fmla="*/ 0 w 4495038"/>
              <a:gd name="connsiteY1" fmla="*/ 1397194 h 1397194"/>
              <a:gd name="connsiteX2" fmla="*/ 8849 w 4495038"/>
              <a:gd name="connsiteY2" fmla="*/ 1221953 h 1397194"/>
              <a:gd name="connsiteX3" fmla="*/ 268829 w 4495038"/>
              <a:gd name="connsiteY3" fmla="*/ 379411 h 1397194"/>
              <a:gd name="connsiteX4" fmla="*/ 287466 w 4495038"/>
              <a:gd name="connsiteY4" fmla="*/ 348733 h 1397194"/>
              <a:gd name="connsiteX5" fmla="*/ 3284966 w 4495038"/>
              <a:gd name="connsiteY5" fmla="*/ 348733 h 1397194"/>
              <a:gd name="connsiteX6" fmla="*/ 3417669 w 4495038"/>
              <a:gd name="connsiteY6" fmla="*/ 0 h 1397194"/>
              <a:gd name="connsiteX7" fmla="*/ 3550372 w 4495038"/>
              <a:gd name="connsiteY7" fmla="*/ 348733 h 1397194"/>
              <a:gd name="connsiteX8" fmla="*/ 4207572 w 4495038"/>
              <a:gd name="connsiteY8" fmla="*/ 348733 h 1397194"/>
              <a:gd name="connsiteX9" fmla="*/ 4226209 w 4495038"/>
              <a:gd name="connsiteY9" fmla="*/ 379411 h 1397194"/>
              <a:gd name="connsiteX10" fmla="*/ 4486189 w 4495038"/>
              <a:gd name="connsiteY10" fmla="*/ 1221953 h 1397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95038" h="1397194">
                <a:moveTo>
                  <a:pt x="4495038" y="1397194"/>
                </a:moveTo>
                <a:lnTo>
                  <a:pt x="0" y="1397194"/>
                </a:lnTo>
                <a:lnTo>
                  <a:pt x="8849" y="1221953"/>
                </a:lnTo>
                <a:cubicBezTo>
                  <a:pt x="39579" y="919361"/>
                  <a:pt x="130260" y="634491"/>
                  <a:pt x="268829" y="379411"/>
                </a:cubicBezTo>
                <a:lnTo>
                  <a:pt x="287466" y="348733"/>
                </a:lnTo>
                <a:lnTo>
                  <a:pt x="3284966" y="348733"/>
                </a:lnTo>
                <a:lnTo>
                  <a:pt x="3417669" y="0"/>
                </a:lnTo>
                <a:lnTo>
                  <a:pt x="3550372" y="348733"/>
                </a:lnTo>
                <a:lnTo>
                  <a:pt x="4207572" y="348733"/>
                </a:lnTo>
                <a:lnTo>
                  <a:pt x="4226209" y="379411"/>
                </a:lnTo>
                <a:cubicBezTo>
                  <a:pt x="4364777" y="634491"/>
                  <a:pt x="4455459" y="919361"/>
                  <a:pt x="4486189" y="1221953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3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27" name="手繪多邊形 26"/>
          <p:cNvSpPr/>
          <p:nvPr/>
        </p:nvSpPr>
        <p:spPr>
          <a:xfrm rot="10800000">
            <a:off x="2414488" y="2055798"/>
            <a:ext cx="4495051" cy="1394549"/>
          </a:xfrm>
          <a:custGeom>
            <a:avLst/>
            <a:gdLst>
              <a:gd name="connsiteX0" fmla="*/ 4207658 w 4495051"/>
              <a:gd name="connsiteY0" fmla="*/ 1394549 h 1394549"/>
              <a:gd name="connsiteX1" fmla="*/ 287393 w 4495051"/>
              <a:gd name="connsiteY1" fmla="*/ 1394549 h 1394549"/>
              <a:gd name="connsiteX2" fmla="*/ 268836 w 4495051"/>
              <a:gd name="connsiteY2" fmla="*/ 1364002 h 1394549"/>
              <a:gd name="connsiteX3" fmla="*/ 8856 w 4495051"/>
              <a:gd name="connsiteY3" fmla="*/ 521460 h 1394549"/>
              <a:gd name="connsiteX4" fmla="*/ 0 w 4495051"/>
              <a:gd name="connsiteY4" fmla="*/ 346088 h 1394549"/>
              <a:gd name="connsiteX5" fmla="*/ 585635 w 4495051"/>
              <a:gd name="connsiteY5" fmla="*/ 346088 h 1394549"/>
              <a:gd name="connsiteX6" fmla="*/ 717331 w 4495051"/>
              <a:gd name="connsiteY6" fmla="*/ 0 h 1394549"/>
              <a:gd name="connsiteX7" fmla="*/ 849028 w 4495051"/>
              <a:gd name="connsiteY7" fmla="*/ 346088 h 1394549"/>
              <a:gd name="connsiteX8" fmla="*/ 4495051 w 4495051"/>
              <a:gd name="connsiteY8" fmla="*/ 346088 h 1394549"/>
              <a:gd name="connsiteX9" fmla="*/ 4486196 w 4495051"/>
              <a:gd name="connsiteY9" fmla="*/ 521460 h 1394549"/>
              <a:gd name="connsiteX10" fmla="*/ 4226216 w 4495051"/>
              <a:gd name="connsiteY10" fmla="*/ 1364002 h 139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95051" h="1394549">
                <a:moveTo>
                  <a:pt x="4207658" y="1394549"/>
                </a:moveTo>
                <a:lnTo>
                  <a:pt x="287393" y="1394549"/>
                </a:lnTo>
                <a:lnTo>
                  <a:pt x="268836" y="1364002"/>
                </a:lnTo>
                <a:cubicBezTo>
                  <a:pt x="130267" y="1108921"/>
                  <a:pt x="39586" y="824052"/>
                  <a:pt x="8856" y="521460"/>
                </a:cubicBezTo>
                <a:lnTo>
                  <a:pt x="0" y="346088"/>
                </a:lnTo>
                <a:lnTo>
                  <a:pt x="585635" y="346088"/>
                </a:lnTo>
                <a:lnTo>
                  <a:pt x="717331" y="0"/>
                </a:lnTo>
                <a:lnTo>
                  <a:pt x="849028" y="346088"/>
                </a:lnTo>
                <a:lnTo>
                  <a:pt x="4495051" y="346088"/>
                </a:lnTo>
                <a:lnTo>
                  <a:pt x="4486196" y="521460"/>
                </a:lnTo>
                <a:cubicBezTo>
                  <a:pt x="4455466" y="824052"/>
                  <a:pt x="4364784" y="1108921"/>
                  <a:pt x="4226216" y="1364002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2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26" name="手繪多邊形 25"/>
          <p:cNvSpPr/>
          <p:nvPr/>
        </p:nvSpPr>
        <p:spPr>
          <a:xfrm rot="10800000">
            <a:off x="2768431" y="908678"/>
            <a:ext cx="3787165" cy="1383663"/>
          </a:xfrm>
          <a:custGeom>
            <a:avLst/>
            <a:gdLst>
              <a:gd name="connsiteX0" fmla="*/ 1893583 w 3787165"/>
              <a:gd name="connsiteY0" fmla="*/ 1383663 h 1383663"/>
              <a:gd name="connsiteX1" fmla="*/ 27609 w 3787165"/>
              <a:gd name="connsiteY1" fmla="*/ 391533 h 1383663"/>
              <a:gd name="connsiteX2" fmla="*/ 0 w 3787165"/>
              <a:gd name="connsiteY2" fmla="*/ 346088 h 1383663"/>
              <a:gd name="connsiteX3" fmla="*/ 2932037 w 3787165"/>
              <a:gd name="connsiteY3" fmla="*/ 346088 h 1383663"/>
              <a:gd name="connsiteX4" fmla="*/ 3063733 w 3787165"/>
              <a:gd name="connsiteY4" fmla="*/ 0 h 1383663"/>
              <a:gd name="connsiteX5" fmla="*/ 3195429 w 3787165"/>
              <a:gd name="connsiteY5" fmla="*/ 346088 h 1383663"/>
              <a:gd name="connsiteX6" fmla="*/ 3787165 w 3787165"/>
              <a:gd name="connsiteY6" fmla="*/ 346088 h 1383663"/>
              <a:gd name="connsiteX7" fmla="*/ 3759557 w 3787165"/>
              <a:gd name="connsiteY7" fmla="*/ 391533 h 1383663"/>
              <a:gd name="connsiteX8" fmla="*/ 1893583 w 3787165"/>
              <a:gd name="connsiteY8" fmla="*/ 1383663 h 1383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7165" h="1383663">
                <a:moveTo>
                  <a:pt x="1893583" y="1383663"/>
                </a:moveTo>
                <a:cubicBezTo>
                  <a:pt x="1116833" y="1383663"/>
                  <a:pt x="432002" y="990113"/>
                  <a:pt x="27609" y="391533"/>
                </a:cubicBezTo>
                <a:lnTo>
                  <a:pt x="0" y="346088"/>
                </a:lnTo>
                <a:lnTo>
                  <a:pt x="2932037" y="346088"/>
                </a:lnTo>
                <a:lnTo>
                  <a:pt x="3063733" y="0"/>
                </a:lnTo>
                <a:lnTo>
                  <a:pt x="3195429" y="346088"/>
                </a:lnTo>
                <a:lnTo>
                  <a:pt x="3787165" y="346088"/>
                </a:lnTo>
                <a:lnTo>
                  <a:pt x="3759557" y="391533"/>
                </a:lnTo>
                <a:cubicBezTo>
                  <a:pt x="3355164" y="990113"/>
                  <a:pt x="2670333" y="1383663"/>
                  <a:pt x="1893583" y="1383663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453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手繪多邊形 3"/>
          <p:cNvSpPr/>
          <p:nvPr/>
        </p:nvSpPr>
        <p:spPr>
          <a:xfrm rot="1666927" flipH="1">
            <a:off x="791761" y="923554"/>
            <a:ext cx="3766298" cy="2477379"/>
          </a:xfrm>
          <a:custGeom>
            <a:avLst/>
            <a:gdLst>
              <a:gd name="connsiteX0" fmla="*/ 1264415 w 3766298"/>
              <a:gd name="connsiteY0" fmla="*/ 0 h 2477379"/>
              <a:gd name="connsiteX1" fmla="*/ 766787 w 3766298"/>
              <a:gd name="connsiteY1" fmla="*/ 329850 h 2477379"/>
              <a:gd name="connsiteX2" fmla="*/ 756187 w 3766298"/>
              <a:gd name="connsiteY2" fmla="*/ 363997 h 2477379"/>
              <a:gd name="connsiteX3" fmla="*/ 730251 w 3766298"/>
              <a:gd name="connsiteY3" fmla="*/ 351982 h 2477379"/>
              <a:gd name="connsiteX4" fmla="*/ 51750 w 3766298"/>
              <a:gd name="connsiteY4" fmla="*/ 116887 h 2477379"/>
              <a:gd name="connsiteX5" fmla="*/ 1723941 w 3766298"/>
              <a:gd name="connsiteY5" fmla="*/ 2314399 h 2477379"/>
              <a:gd name="connsiteX6" fmla="*/ 3735304 w 3766298"/>
              <a:gd name="connsiteY6" fmla="*/ 2069840 h 2477379"/>
              <a:gd name="connsiteX7" fmla="*/ 1291824 w 3766298"/>
              <a:gd name="connsiteY7" fmla="*/ 618920 h 2477379"/>
              <a:gd name="connsiteX8" fmla="*/ 1001679 w 3766298"/>
              <a:gd name="connsiteY8" fmla="*/ 477772 h 2477379"/>
              <a:gd name="connsiteX9" fmla="*/ 1012669 w 3766298"/>
              <a:gd name="connsiteY9" fmla="*/ 383969 h 2477379"/>
              <a:gd name="connsiteX10" fmla="*/ 1264415 w 3766298"/>
              <a:gd name="connsiteY10" fmla="*/ 0 h 2477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66298" h="2477379">
                <a:moveTo>
                  <a:pt x="1264415" y="0"/>
                </a:moveTo>
                <a:cubicBezTo>
                  <a:pt x="1040711" y="0"/>
                  <a:pt x="848774" y="136011"/>
                  <a:pt x="766787" y="329850"/>
                </a:cubicBezTo>
                <a:lnTo>
                  <a:pt x="756187" y="363997"/>
                </a:lnTo>
                <a:lnTo>
                  <a:pt x="730251" y="351982"/>
                </a:lnTo>
                <a:cubicBezTo>
                  <a:pt x="390898" y="199567"/>
                  <a:pt x="135980" y="105895"/>
                  <a:pt x="51750" y="116887"/>
                </a:cubicBezTo>
                <a:cubicBezTo>
                  <a:pt x="-285169" y="160858"/>
                  <a:pt x="1110016" y="1988908"/>
                  <a:pt x="1723941" y="2314399"/>
                </a:cubicBezTo>
                <a:cubicBezTo>
                  <a:pt x="2337866" y="2639891"/>
                  <a:pt x="4014002" y="2436093"/>
                  <a:pt x="3735304" y="2069840"/>
                </a:cubicBezTo>
                <a:cubicBezTo>
                  <a:pt x="3561117" y="1840932"/>
                  <a:pt x="2297384" y="1118111"/>
                  <a:pt x="1291824" y="618920"/>
                </a:cubicBezTo>
                <a:lnTo>
                  <a:pt x="1001679" y="477772"/>
                </a:lnTo>
                <a:lnTo>
                  <a:pt x="1012669" y="383969"/>
                </a:lnTo>
                <a:cubicBezTo>
                  <a:pt x="1048774" y="232074"/>
                  <a:pt x="1136922" y="95620"/>
                  <a:pt x="1264415" y="0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11" name="手繪多邊形 10"/>
          <p:cNvSpPr/>
          <p:nvPr/>
        </p:nvSpPr>
        <p:spPr>
          <a:xfrm rot="18900000">
            <a:off x="5733710" y="1141378"/>
            <a:ext cx="2176529" cy="2150636"/>
          </a:xfrm>
          <a:custGeom>
            <a:avLst/>
            <a:gdLst>
              <a:gd name="connsiteX0" fmla="*/ 1765210 w 2176529"/>
              <a:gd name="connsiteY0" fmla="*/ 393615 h 2150636"/>
              <a:gd name="connsiteX1" fmla="*/ 2176529 w 2176529"/>
              <a:gd name="connsiteY1" fmla="*/ 1056072 h 2150636"/>
              <a:gd name="connsiteX2" fmla="*/ 1081825 w 2176529"/>
              <a:gd name="connsiteY2" fmla="*/ 2137897 h 2150636"/>
              <a:gd name="connsiteX3" fmla="*/ 582945 w 2176529"/>
              <a:gd name="connsiteY3" fmla="*/ 1894570 h 2150636"/>
              <a:gd name="connsiteX4" fmla="*/ 428613 w 2176529"/>
              <a:gd name="connsiteY4" fmla="*/ 1756869 h 2150636"/>
              <a:gd name="connsiteX5" fmla="*/ 383337 w 2176529"/>
              <a:gd name="connsiteY5" fmla="*/ 1844570 h 2150636"/>
              <a:gd name="connsiteX6" fmla="*/ 379402 w 2176529"/>
              <a:gd name="connsiteY6" fmla="*/ 2150636 h 2150636"/>
              <a:gd name="connsiteX7" fmla="*/ 282135 w 2176529"/>
              <a:gd name="connsiteY7" fmla="*/ 1650831 h 2150636"/>
              <a:gd name="connsiteX8" fmla="*/ 303762 w 2176529"/>
              <a:gd name="connsiteY8" fmla="*/ 1624821 h 2150636"/>
              <a:gd name="connsiteX9" fmla="*/ 248346 w 2176529"/>
              <a:gd name="connsiteY9" fmla="*/ 1564322 h 2150636"/>
              <a:gd name="connsiteX10" fmla="*/ 0 w 2176529"/>
              <a:gd name="connsiteY10" fmla="*/ 1068951 h 2150636"/>
              <a:gd name="connsiteX11" fmla="*/ 1081825 w 2176529"/>
              <a:gd name="connsiteY11" fmla="*/ 4 h 2150636"/>
              <a:gd name="connsiteX12" fmla="*/ 1765210 w 2176529"/>
              <a:gd name="connsiteY12" fmla="*/ 393615 h 215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76529" h="2150636">
                <a:moveTo>
                  <a:pt x="1765210" y="393615"/>
                </a:moveTo>
                <a:cubicBezTo>
                  <a:pt x="1993542" y="613361"/>
                  <a:pt x="2176529" y="877914"/>
                  <a:pt x="2176529" y="1056072"/>
                </a:cubicBezTo>
                <a:cubicBezTo>
                  <a:pt x="2176529" y="1412387"/>
                  <a:pt x="1438141" y="2135751"/>
                  <a:pt x="1081825" y="2137897"/>
                </a:cubicBezTo>
                <a:cubicBezTo>
                  <a:pt x="948207" y="2138702"/>
                  <a:pt x="762671" y="2038690"/>
                  <a:pt x="582945" y="1894570"/>
                </a:cubicBezTo>
                <a:lnTo>
                  <a:pt x="428613" y="1756869"/>
                </a:lnTo>
                <a:lnTo>
                  <a:pt x="383337" y="1844570"/>
                </a:lnTo>
                <a:cubicBezTo>
                  <a:pt x="346688" y="1941988"/>
                  <a:pt x="344561" y="2050267"/>
                  <a:pt x="379402" y="2150636"/>
                </a:cubicBezTo>
                <a:cubicBezTo>
                  <a:pt x="214524" y="2039479"/>
                  <a:pt x="170977" y="1815708"/>
                  <a:pt x="282135" y="1650831"/>
                </a:cubicBezTo>
                <a:lnTo>
                  <a:pt x="303762" y="1624821"/>
                </a:lnTo>
                <a:lnTo>
                  <a:pt x="248346" y="1564322"/>
                </a:lnTo>
                <a:cubicBezTo>
                  <a:pt x="102025" y="1386596"/>
                  <a:pt x="0" y="1202569"/>
                  <a:pt x="0" y="1068951"/>
                </a:cubicBezTo>
                <a:cubicBezTo>
                  <a:pt x="0" y="712636"/>
                  <a:pt x="719070" y="2150"/>
                  <a:pt x="1081825" y="4"/>
                </a:cubicBezTo>
                <a:cubicBezTo>
                  <a:pt x="1263203" y="-1069"/>
                  <a:pt x="1536879" y="173869"/>
                  <a:pt x="1765210" y="393615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2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14" name="手繪多邊形 13"/>
          <p:cNvSpPr/>
          <p:nvPr/>
        </p:nvSpPr>
        <p:spPr>
          <a:xfrm flipH="1">
            <a:off x="611494" y="4329115"/>
            <a:ext cx="3960507" cy="1519240"/>
          </a:xfrm>
          <a:custGeom>
            <a:avLst/>
            <a:gdLst>
              <a:gd name="connsiteX0" fmla="*/ 3960507 w 3960507"/>
              <a:gd name="connsiteY0" fmla="*/ 450057 h 1519240"/>
              <a:gd name="connsiteX1" fmla="*/ 3960507 w 3960507"/>
              <a:gd name="connsiteY1" fmla="*/ 450057 h 1519240"/>
              <a:gd name="connsiteX2" fmla="*/ 3960507 w 3960507"/>
              <a:gd name="connsiteY2" fmla="*/ 450058 h 1519240"/>
              <a:gd name="connsiteX3" fmla="*/ 3510449 w 3960507"/>
              <a:gd name="connsiteY3" fmla="*/ 0 h 1519240"/>
              <a:gd name="connsiteX4" fmla="*/ 450058 w 3960507"/>
              <a:gd name="connsiteY4" fmla="*/ 0 h 1519240"/>
              <a:gd name="connsiteX5" fmla="*/ 0 w 3960507"/>
              <a:gd name="connsiteY5" fmla="*/ 450058 h 1519240"/>
              <a:gd name="connsiteX6" fmla="*/ 1 w 3960507"/>
              <a:gd name="connsiteY6" fmla="*/ 450058 h 1519240"/>
              <a:gd name="connsiteX7" fmla="*/ 450059 w 3960507"/>
              <a:gd name="connsiteY7" fmla="*/ 900116 h 1519240"/>
              <a:gd name="connsiteX8" fmla="*/ 1821997 w 3960507"/>
              <a:gd name="connsiteY8" fmla="*/ 900116 h 1519240"/>
              <a:gd name="connsiteX9" fmla="*/ 2006947 w 3960507"/>
              <a:gd name="connsiteY9" fmla="*/ 968420 h 1519240"/>
              <a:gd name="connsiteX10" fmla="*/ 1834925 w 3960507"/>
              <a:gd name="connsiteY10" fmla="*/ 1023552 h 1519240"/>
              <a:gd name="connsiteX11" fmla="*/ 2314986 w 3960507"/>
              <a:gd name="connsiteY11" fmla="*/ 1201991 h 1519240"/>
              <a:gd name="connsiteX12" fmla="*/ 2167634 w 3960507"/>
              <a:gd name="connsiteY12" fmla="*/ 1240663 h 1519240"/>
              <a:gd name="connsiteX13" fmla="*/ 2940266 w 3960507"/>
              <a:gd name="connsiteY13" fmla="*/ 1519240 h 1519240"/>
              <a:gd name="connsiteX14" fmla="*/ 2484675 w 3960507"/>
              <a:gd name="connsiteY14" fmla="*/ 1155735 h 1519240"/>
              <a:gd name="connsiteX15" fmla="*/ 2605357 w 3960507"/>
              <a:gd name="connsiteY15" fmla="*/ 1119481 h 1519240"/>
              <a:gd name="connsiteX16" fmla="*/ 2236843 w 3960507"/>
              <a:gd name="connsiteY16" fmla="*/ 902370 h 1519240"/>
              <a:gd name="connsiteX17" fmla="*/ 2245947 w 3960507"/>
              <a:gd name="connsiteY17" fmla="*/ 900116 h 1519240"/>
              <a:gd name="connsiteX18" fmla="*/ 3510449 w 3960507"/>
              <a:gd name="connsiteY18" fmla="*/ 900115 h 1519240"/>
              <a:gd name="connsiteX19" fmla="*/ 3951363 w 3960507"/>
              <a:gd name="connsiteY19" fmla="*/ 540759 h 1519240"/>
              <a:gd name="connsiteX20" fmla="*/ 3960507 w 3960507"/>
              <a:gd name="connsiteY20" fmla="*/ 450057 h 1519240"/>
              <a:gd name="connsiteX21" fmla="*/ 3951363 w 3960507"/>
              <a:gd name="connsiteY21" fmla="*/ 359355 h 1519240"/>
              <a:gd name="connsiteX22" fmla="*/ 3510449 w 3960507"/>
              <a:gd name="connsiteY22" fmla="*/ 0 h 151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960507" h="1519240">
                <a:moveTo>
                  <a:pt x="3960507" y="450057"/>
                </a:moveTo>
                <a:lnTo>
                  <a:pt x="3960507" y="450057"/>
                </a:lnTo>
                <a:lnTo>
                  <a:pt x="3960507" y="450058"/>
                </a:lnTo>
                <a:close/>
                <a:moveTo>
                  <a:pt x="3510449" y="0"/>
                </a:moveTo>
                <a:lnTo>
                  <a:pt x="450058" y="0"/>
                </a:lnTo>
                <a:cubicBezTo>
                  <a:pt x="201498" y="0"/>
                  <a:pt x="0" y="201498"/>
                  <a:pt x="0" y="450058"/>
                </a:cubicBezTo>
                <a:lnTo>
                  <a:pt x="1" y="450058"/>
                </a:lnTo>
                <a:cubicBezTo>
                  <a:pt x="1" y="698618"/>
                  <a:pt x="201499" y="900116"/>
                  <a:pt x="450059" y="900116"/>
                </a:cubicBezTo>
                <a:lnTo>
                  <a:pt x="1821997" y="900116"/>
                </a:lnTo>
                <a:lnTo>
                  <a:pt x="2006947" y="968420"/>
                </a:lnTo>
                <a:lnTo>
                  <a:pt x="1834925" y="1023552"/>
                </a:lnTo>
                <a:lnTo>
                  <a:pt x="2314986" y="1201991"/>
                </a:lnTo>
                <a:lnTo>
                  <a:pt x="2167634" y="1240663"/>
                </a:lnTo>
                <a:lnTo>
                  <a:pt x="2940266" y="1519240"/>
                </a:lnTo>
                <a:lnTo>
                  <a:pt x="2484675" y="1155735"/>
                </a:lnTo>
                <a:lnTo>
                  <a:pt x="2605357" y="1119481"/>
                </a:lnTo>
                <a:lnTo>
                  <a:pt x="2236843" y="902370"/>
                </a:lnTo>
                <a:lnTo>
                  <a:pt x="2245947" y="900116"/>
                </a:lnTo>
                <a:lnTo>
                  <a:pt x="3510449" y="900115"/>
                </a:lnTo>
                <a:cubicBezTo>
                  <a:pt x="3727939" y="900115"/>
                  <a:pt x="3909397" y="745843"/>
                  <a:pt x="3951363" y="540759"/>
                </a:cubicBezTo>
                <a:lnTo>
                  <a:pt x="3960507" y="450057"/>
                </a:lnTo>
                <a:lnTo>
                  <a:pt x="3951363" y="359355"/>
                </a:lnTo>
                <a:cubicBezTo>
                  <a:pt x="3909397" y="154272"/>
                  <a:pt x="3727939" y="0"/>
                  <a:pt x="3510449" y="0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4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18" name="手繪多邊形 17"/>
          <p:cNvSpPr/>
          <p:nvPr/>
        </p:nvSpPr>
        <p:spPr>
          <a:xfrm>
            <a:off x="6012183" y="3969069"/>
            <a:ext cx="2700346" cy="2121639"/>
          </a:xfrm>
          <a:custGeom>
            <a:avLst/>
            <a:gdLst>
              <a:gd name="connsiteX0" fmla="*/ 1350173 w 2700346"/>
              <a:gd name="connsiteY0" fmla="*/ 0 h 2121639"/>
              <a:gd name="connsiteX1" fmla="*/ 2700346 w 2700346"/>
              <a:gd name="connsiteY1" fmla="*/ 810104 h 2121639"/>
              <a:gd name="connsiteX2" fmla="*/ 2392032 w 2700346"/>
              <a:gd name="connsiteY2" fmla="*/ 1325406 h 2121639"/>
              <a:gd name="connsiteX3" fmla="*/ 2339565 w 2700346"/>
              <a:gd name="connsiteY3" fmla="*/ 1360043 h 2121639"/>
              <a:gd name="connsiteX4" fmla="*/ 2340299 w 2700346"/>
              <a:gd name="connsiteY4" fmla="*/ 1361785 h 2121639"/>
              <a:gd name="connsiteX5" fmla="*/ 2329853 w 2700346"/>
              <a:gd name="connsiteY5" fmla="*/ 1366455 h 2121639"/>
              <a:gd name="connsiteX6" fmla="*/ 2304890 w 2700346"/>
              <a:gd name="connsiteY6" fmla="*/ 1382934 h 2121639"/>
              <a:gd name="connsiteX7" fmla="*/ 2105068 w 2700346"/>
              <a:gd name="connsiteY7" fmla="*/ 1481855 h 2121639"/>
              <a:gd name="connsiteX8" fmla="*/ 1981997 w 2700346"/>
              <a:gd name="connsiteY8" fmla="*/ 1521936 h 2121639"/>
              <a:gd name="connsiteX9" fmla="*/ 640288 w 2700346"/>
              <a:gd name="connsiteY9" fmla="*/ 2121639 h 2121639"/>
              <a:gd name="connsiteX10" fmla="*/ 1492940 w 2700346"/>
              <a:gd name="connsiteY10" fmla="*/ 1615594 h 2121639"/>
              <a:gd name="connsiteX11" fmla="*/ 1488221 w 2700346"/>
              <a:gd name="connsiteY11" fmla="*/ 1616026 h 2121639"/>
              <a:gd name="connsiteX12" fmla="*/ 1350173 w 2700346"/>
              <a:gd name="connsiteY12" fmla="*/ 1620208 h 2121639"/>
              <a:gd name="connsiteX13" fmla="*/ 0 w 2700346"/>
              <a:gd name="connsiteY13" fmla="*/ 810104 h 2121639"/>
              <a:gd name="connsiteX14" fmla="*/ 1350173 w 2700346"/>
              <a:gd name="connsiteY14" fmla="*/ 0 h 212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00346" h="2121639">
                <a:moveTo>
                  <a:pt x="1350173" y="0"/>
                </a:moveTo>
                <a:cubicBezTo>
                  <a:pt x="2095853" y="0"/>
                  <a:pt x="2700346" y="362696"/>
                  <a:pt x="2700346" y="810104"/>
                </a:cubicBezTo>
                <a:cubicBezTo>
                  <a:pt x="2700346" y="1005845"/>
                  <a:pt x="2584642" y="1185372"/>
                  <a:pt x="2392032" y="1325406"/>
                </a:cubicBezTo>
                <a:lnTo>
                  <a:pt x="2339565" y="1360043"/>
                </a:lnTo>
                <a:lnTo>
                  <a:pt x="2340299" y="1361785"/>
                </a:lnTo>
                <a:lnTo>
                  <a:pt x="2329853" y="1366455"/>
                </a:lnTo>
                <a:lnTo>
                  <a:pt x="2304890" y="1382934"/>
                </a:lnTo>
                <a:cubicBezTo>
                  <a:pt x="2243806" y="1419584"/>
                  <a:pt x="2176898" y="1452739"/>
                  <a:pt x="2105068" y="1481855"/>
                </a:cubicBezTo>
                <a:lnTo>
                  <a:pt x="1981997" y="1521936"/>
                </a:lnTo>
                <a:lnTo>
                  <a:pt x="640288" y="2121639"/>
                </a:lnTo>
                <a:lnTo>
                  <a:pt x="1492940" y="1615594"/>
                </a:lnTo>
                <a:lnTo>
                  <a:pt x="1488221" y="1616026"/>
                </a:lnTo>
                <a:cubicBezTo>
                  <a:pt x="1442832" y="1618791"/>
                  <a:pt x="1396778" y="1620208"/>
                  <a:pt x="1350173" y="1620208"/>
                </a:cubicBezTo>
                <a:cubicBezTo>
                  <a:pt x="604493" y="1620208"/>
                  <a:pt x="0" y="1257512"/>
                  <a:pt x="0" y="810104"/>
                </a:cubicBezTo>
                <a:cubicBezTo>
                  <a:pt x="0" y="362696"/>
                  <a:pt x="604493" y="0"/>
                  <a:pt x="1350173" y="0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3"/>
            </a:solidFill>
            <a:prstDash val="solid"/>
            <a:round/>
            <a:headEnd/>
            <a:tailEnd/>
          </a:ln>
          <a:extLst/>
        </p:spPr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854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手繪多邊形 3"/>
          <p:cNvSpPr/>
          <p:nvPr/>
        </p:nvSpPr>
        <p:spPr>
          <a:xfrm>
            <a:off x="431471" y="908677"/>
            <a:ext cx="3060391" cy="2568618"/>
          </a:xfrm>
          <a:custGeom>
            <a:avLst/>
            <a:gdLst>
              <a:gd name="connsiteX0" fmla="*/ 1530196 w 3060391"/>
              <a:gd name="connsiteY0" fmla="*/ 0 h 2568618"/>
              <a:gd name="connsiteX1" fmla="*/ 1642688 w 3060391"/>
              <a:gd name="connsiteY1" fmla="*/ 228283 h 2568618"/>
              <a:gd name="connsiteX2" fmla="*/ 1828721 w 3060391"/>
              <a:gd name="connsiteY2" fmla="*/ 17291 h 2568618"/>
              <a:gd name="connsiteX3" fmla="*/ 1863334 w 3060391"/>
              <a:gd name="connsiteY3" fmla="*/ 254098 h 2568618"/>
              <a:gd name="connsiteX4" fmla="*/ 2115771 w 3060391"/>
              <a:gd name="connsiteY4" fmla="*/ 68517 h 2568618"/>
              <a:gd name="connsiteX5" fmla="*/ 2071196 w 3060391"/>
              <a:gd name="connsiteY5" fmla="*/ 304743 h 2568618"/>
              <a:gd name="connsiteX6" fmla="*/ 2380326 w 3060391"/>
              <a:gd name="connsiteY6" fmla="*/ 151696 h 2568618"/>
              <a:gd name="connsiteX7" fmla="*/ 2258251 w 3060391"/>
              <a:gd name="connsiteY7" fmla="*/ 378267 h 2568618"/>
              <a:gd name="connsiteX8" fmla="*/ 2612207 w 3060391"/>
              <a:gd name="connsiteY8" fmla="*/ 263638 h 2568618"/>
              <a:gd name="connsiteX9" fmla="*/ 2417338 w 3060391"/>
              <a:gd name="connsiteY9" fmla="*/ 471847 h 2568618"/>
              <a:gd name="connsiteX10" fmla="*/ 2802507 w 3060391"/>
              <a:gd name="connsiteY10" fmla="*/ 400038 h 2568618"/>
              <a:gd name="connsiteX11" fmla="*/ 2542328 w 3060391"/>
              <a:gd name="connsiteY11" fmla="*/ 581879 h 2568618"/>
              <a:gd name="connsiteX12" fmla="*/ 2943913 w 3060391"/>
              <a:gd name="connsiteY12" fmla="*/ 555659 h 2568618"/>
              <a:gd name="connsiteX13" fmla="*/ 2628424 w 3060391"/>
              <a:gd name="connsiteY13" fmla="*/ 704151 h 2568618"/>
              <a:gd name="connsiteX14" fmla="*/ 3030996 w 3060391"/>
              <a:gd name="connsiteY14" fmla="*/ 724512 h 2568618"/>
              <a:gd name="connsiteX15" fmla="*/ 2672310 w 3060391"/>
              <a:gd name="connsiteY15" fmla="*/ 833943 h 2568618"/>
              <a:gd name="connsiteX16" fmla="*/ 3060391 w 3060391"/>
              <a:gd name="connsiteY16" fmla="*/ 900115 h 2568618"/>
              <a:gd name="connsiteX17" fmla="*/ 2672310 w 3060391"/>
              <a:gd name="connsiteY17" fmla="*/ 966287 h 2568618"/>
              <a:gd name="connsiteX18" fmla="*/ 3030996 w 3060391"/>
              <a:gd name="connsiteY18" fmla="*/ 1075718 h 2568618"/>
              <a:gd name="connsiteX19" fmla="*/ 2628424 w 3060391"/>
              <a:gd name="connsiteY19" fmla="*/ 1096079 h 2568618"/>
              <a:gd name="connsiteX20" fmla="*/ 2943913 w 3060391"/>
              <a:gd name="connsiteY20" fmla="*/ 1244571 h 2568618"/>
              <a:gd name="connsiteX21" fmla="*/ 2542328 w 3060391"/>
              <a:gd name="connsiteY21" fmla="*/ 1218351 h 2568618"/>
              <a:gd name="connsiteX22" fmla="*/ 2802507 w 3060391"/>
              <a:gd name="connsiteY22" fmla="*/ 1400192 h 2568618"/>
              <a:gd name="connsiteX23" fmla="*/ 2417338 w 3060391"/>
              <a:gd name="connsiteY23" fmla="*/ 1328383 h 2568618"/>
              <a:gd name="connsiteX24" fmla="*/ 2612207 w 3060391"/>
              <a:gd name="connsiteY24" fmla="*/ 1536592 h 2568618"/>
              <a:gd name="connsiteX25" fmla="*/ 2258251 w 3060391"/>
              <a:gd name="connsiteY25" fmla="*/ 1421963 h 2568618"/>
              <a:gd name="connsiteX26" fmla="*/ 2380326 w 3060391"/>
              <a:gd name="connsiteY26" fmla="*/ 1648534 h 2568618"/>
              <a:gd name="connsiteX27" fmla="*/ 2079650 w 3060391"/>
              <a:gd name="connsiteY27" fmla="*/ 1499672 h 2568618"/>
              <a:gd name="connsiteX28" fmla="*/ 2479154 w 3060391"/>
              <a:gd name="connsiteY28" fmla="*/ 2568618 h 2568618"/>
              <a:gd name="connsiteX29" fmla="*/ 1855235 w 3060391"/>
              <a:gd name="connsiteY29" fmla="*/ 1601543 h 2568618"/>
              <a:gd name="connsiteX30" fmla="*/ 1828721 w 3060391"/>
              <a:gd name="connsiteY30" fmla="*/ 1782939 h 2568618"/>
              <a:gd name="connsiteX31" fmla="*/ 1642688 w 3060391"/>
              <a:gd name="connsiteY31" fmla="*/ 1571947 h 2568618"/>
              <a:gd name="connsiteX32" fmla="*/ 1530196 w 3060391"/>
              <a:gd name="connsiteY32" fmla="*/ 1800230 h 2568618"/>
              <a:gd name="connsiteX33" fmla="*/ 1417703 w 3060391"/>
              <a:gd name="connsiteY33" fmla="*/ 1571947 h 2568618"/>
              <a:gd name="connsiteX34" fmla="*/ 1231670 w 3060391"/>
              <a:gd name="connsiteY34" fmla="*/ 1782939 h 2568618"/>
              <a:gd name="connsiteX35" fmla="*/ 1197057 w 3060391"/>
              <a:gd name="connsiteY35" fmla="*/ 1546132 h 2568618"/>
              <a:gd name="connsiteX36" fmla="*/ 944620 w 3060391"/>
              <a:gd name="connsiteY36" fmla="*/ 1731713 h 2568618"/>
              <a:gd name="connsiteX37" fmla="*/ 989195 w 3060391"/>
              <a:gd name="connsiteY37" fmla="*/ 1495487 h 2568618"/>
              <a:gd name="connsiteX38" fmla="*/ 680065 w 3060391"/>
              <a:gd name="connsiteY38" fmla="*/ 1648534 h 2568618"/>
              <a:gd name="connsiteX39" fmla="*/ 802140 w 3060391"/>
              <a:gd name="connsiteY39" fmla="*/ 1421963 h 2568618"/>
              <a:gd name="connsiteX40" fmla="*/ 448184 w 3060391"/>
              <a:gd name="connsiteY40" fmla="*/ 1536592 h 2568618"/>
              <a:gd name="connsiteX41" fmla="*/ 643053 w 3060391"/>
              <a:gd name="connsiteY41" fmla="*/ 1328383 h 2568618"/>
              <a:gd name="connsiteX42" fmla="*/ 257884 w 3060391"/>
              <a:gd name="connsiteY42" fmla="*/ 1400192 h 2568618"/>
              <a:gd name="connsiteX43" fmla="*/ 518063 w 3060391"/>
              <a:gd name="connsiteY43" fmla="*/ 1218351 h 2568618"/>
              <a:gd name="connsiteX44" fmla="*/ 116478 w 3060391"/>
              <a:gd name="connsiteY44" fmla="*/ 1244571 h 2568618"/>
              <a:gd name="connsiteX45" fmla="*/ 431967 w 3060391"/>
              <a:gd name="connsiteY45" fmla="*/ 1096079 h 2568618"/>
              <a:gd name="connsiteX46" fmla="*/ 29395 w 3060391"/>
              <a:gd name="connsiteY46" fmla="*/ 1075718 h 2568618"/>
              <a:gd name="connsiteX47" fmla="*/ 388081 w 3060391"/>
              <a:gd name="connsiteY47" fmla="*/ 966287 h 2568618"/>
              <a:gd name="connsiteX48" fmla="*/ 0 w 3060391"/>
              <a:gd name="connsiteY48" fmla="*/ 900115 h 2568618"/>
              <a:gd name="connsiteX49" fmla="*/ 388081 w 3060391"/>
              <a:gd name="connsiteY49" fmla="*/ 833943 h 2568618"/>
              <a:gd name="connsiteX50" fmla="*/ 29395 w 3060391"/>
              <a:gd name="connsiteY50" fmla="*/ 724512 h 2568618"/>
              <a:gd name="connsiteX51" fmla="*/ 431967 w 3060391"/>
              <a:gd name="connsiteY51" fmla="*/ 704151 h 2568618"/>
              <a:gd name="connsiteX52" fmla="*/ 116478 w 3060391"/>
              <a:gd name="connsiteY52" fmla="*/ 555659 h 2568618"/>
              <a:gd name="connsiteX53" fmla="*/ 518063 w 3060391"/>
              <a:gd name="connsiteY53" fmla="*/ 581879 h 2568618"/>
              <a:gd name="connsiteX54" fmla="*/ 257884 w 3060391"/>
              <a:gd name="connsiteY54" fmla="*/ 400038 h 2568618"/>
              <a:gd name="connsiteX55" fmla="*/ 643053 w 3060391"/>
              <a:gd name="connsiteY55" fmla="*/ 471847 h 2568618"/>
              <a:gd name="connsiteX56" fmla="*/ 448184 w 3060391"/>
              <a:gd name="connsiteY56" fmla="*/ 263638 h 2568618"/>
              <a:gd name="connsiteX57" fmla="*/ 802140 w 3060391"/>
              <a:gd name="connsiteY57" fmla="*/ 378267 h 2568618"/>
              <a:gd name="connsiteX58" fmla="*/ 680065 w 3060391"/>
              <a:gd name="connsiteY58" fmla="*/ 151696 h 2568618"/>
              <a:gd name="connsiteX59" fmla="*/ 989195 w 3060391"/>
              <a:gd name="connsiteY59" fmla="*/ 304743 h 2568618"/>
              <a:gd name="connsiteX60" fmla="*/ 944620 w 3060391"/>
              <a:gd name="connsiteY60" fmla="*/ 68517 h 2568618"/>
              <a:gd name="connsiteX61" fmla="*/ 1197057 w 3060391"/>
              <a:gd name="connsiteY61" fmla="*/ 254098 h 2568618"/>
              <a:gd name="connsiteX62" fmla="*/ 1231670 w 3060391"/>
              <a:gd name="connsiteY62" fmla="*/ 17291 h 2568618"/>
              <a:gd name="connsiteX63" fmla="*/ 1417703 w 3060391"/>
              <a:gd name="connsiteY63" fmla="*/ 228283 h 2568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060391" h="2568618">
                <a:moveTo>
                  <a:pt x="1530196" y="0"/>
                </a:moveTo>
                <a:lnTo>
                  <a:pt x="1642688" y="228283"/>
                </a:lnTo>
                <a:lnTo>
                  <a:pt x="1828721" y="17291"/>
                </a:lnTo>
                <a:lnTo>
                  <a:pt x="1863334" y="254098"/>
                </a:lnTo>
                <a:lnTo>
                  <a:pt x="2115771" y="68517"/>
                </a:lnTo>
                <a:lnTo>
                  <a:pt x="2071196" y="304743"/>
                </a:lnTo>
                <a:lnTo>
                  <a:pt x="2380326" y="151696"/>
                </a:lnTo>
                <a:lnTo>
                  <a:pt x="2258251" y="378267"/>
                </a:lnTo>
                <a:lnTo>
                  <a:pt x="2612207" y="263638"/>
                </a:lnTo>
                <a:lnTo>
                  <a:pt x="2417338" y="471847"/>
                </a:lnTo>
                <a:lnTo>
                  <a:pt x="2802507" y="400038"/>
                </a:lnTo>
                <a:lnTo>
                  <a:pt x="2542328" y="581879"/>
                </a:lnTo>
                <a:lnTo>
                  <a:pt x="2943913" y="555659"/>
                </a:lnTo>
                <a:lnTo>
                  <a:pt x="2628424" y="704151"/>
                </a:lnTo>
                <a:lnTo>
                  <a:pt x="3030996" y="724512"/>
                </a:lnTo>
                <a:lnTo>
                  <a:pt x="2672310" y="833943"/>
                </a:lnTo>
                <a:lnTo>
                  <a:pt x="3060391" y="900115"/>
                </a:lnTo>
                <a:lnTo>
                  <a:pt x="2672310" y="966287"/>
                </a:lnTo>
                <a:lnTo>
                  <a:pt x="3030996" y="1075718"/>
                </a:lnTo>
                <a:lnTo>
                  <a:pt x="2628424" y="1096079"/>
                </a:lnTo>
                <a:lnTo>
                  <a:pt x="2943913" y="1244571"/>
                </a:lnTo>
                <a:lnTo>
                  <a:pt x="2542328" y="1218351"/>
                </a:lnTo>
                <a:lnTo>
                  <a:pt x="2802507" y="1400192"/>
                </a:lnTo>
                <a:lnTo>
                  <a:pt x="2417338" y="1328383"/>
                </a:lnTo>
                <a:lnTo>
                  <a:pt x="2612207" y="1536592"/>
                </a:lnTo>
                <a:lnTo>
                  <a:pt x="2258251" y="1421963"/>
                </a:lnTo>
                <a:lnTo>
                  <a:pt x="2380326" y="1648534"/>
                </a:lnTo>
                <a:lnTo>
                  <a:pt x="2079650" y="1499672"/>
                </a:lnTo>
                <a:lnTo>
                  <a:pt x="2479154" y="2568618"/>
                </a:lnTo>
                <a:lnTo>
                  <a:pt x="1855235" y="1601543"/>
                </a:lnTo>
                <a:lnTo>
                  <a:pt x="1828721" y="1782939"/>
                </a:lnTo>
                <a:lnTo>
                  <a:pt x="1642688" y="1571947"/>
                </a:lnTo>
                <a:lnTo>
                  <a:pt x="1530196" y="1800230"/>
                </a:lnTo>
                <a:lnTo>
                  <a:pt x="1417703" y="1571947"/>
                </a:lnTo>
                <a:lnTo>
                  <a:pt x="1231670" y="1782939"/>
                </a:lnTo>
                <a:lnTo>
                  <a:pt x="1197057" y="1546132"/>
                </a:lnTo>
                <a:lnTo>
                  <a:pt x="944620" y="1731713"/>
                </a:lnTo>
                <a:lnTo>
                  <a:pt x="989195" y="1495487"/>
                </a:lnTo>
                <a:lnTo>
                  <a:pt x="680065" y="1648534"/>
                </a:lnTo>
                <a:lnTo>
                  <a:pt x="802140" y="1421963"/>
                </a:lnTo>
                <a:lnTo>
                  <a:pt x="448184" y="1536592"/>
                </a:lnTo>
                <a:lnTo>
                  <a:pt x="643053" y="1328383"/>
                </a:lnTo>
                <a:lnTo>
                  <a:pt x="257884" y="1400192"/>
                </a:lnTo>
                <a:lnTo>
                  <a:pt x="518063" y="1218351"/>
                </a:lnTo>
                <a:lnTo>
                  <a:pt x="116478" y="1244571"/>
                </a:lnTo>
                <a:lnTo>
                  <a:pt x="431967" y="1096079"/>
                </a:lnTo>
                <a:lnTo>
                  <a:pt x="29395" y="1075718"/>
                </a:lnTo>
                <a:lnTo>
                  <a:pt x="388081" y="966287"/>
                </a:lnTo>
                <a:lnTo>
                  <a:pt x="0" y="900115"/>
                </a:lnTo>
                <a:lnTo>
                  <a:pt x="388081" y="833943"/>
                </a:lnTo>
                <a:lnTo>
                  <a:pt x="29395" y="724512"/>
                </a:lnTo>
                <a:lnTo>
                  <a:pt x="431967" y="704151"/>
                </a:lnTo>
                <a:lnTo>
                  <a:pt x="116478" y="555659"/>
                </a:lnTo>
                <a:lnTo>
                  <a:pt x="518063" y="581879"/>
                </a:lnTo>
                <a:lnTo>
                  <a:pt x="257884" y="400038"/>
                </a:lnTo>
                <a:lnTo>
                  <a:pt x="643053" y="471847"/>
                </a:lnTo>
                <a:lnTo>
                  <a:pt x="448184" y="263638"/>
                </a:lnTo>
                <a:lnTo>
                  <a:pt x="802140" y="378267"/>
                </a:lnTo>
                <a:lnTo>
                  <a:pt x="680065" y="151696"/>
                </a:lnTo>
                <a:lnTo>
                  <a:pt x="989195" y="304743"/>
                </a:lnTo>
                <a:lnTo>
                  <a:pt x="944620" y="68517"/>
                </a:lnTo>
                <a:lnTo>
                  <a:pt x="1197057" y="254098"/>
                </a:lnTo>
                <a:lnTo>
                  <a:pt x="1231670" y="17291"/>
                </a:lnTo>
                <a:lnTo>
                  <a:pt x="1417703" y="228283"/>
                </a:ln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14" name="手繪多邊形 13"/>
          <p:cNvSpPr/>
          <p:nvPr/>
        </p:nvSpPr>
        <p:spPr>
          <a:xfrm rot="19929936" flipH="1">
            <a:off x="5825382" y="581912"/>
            <a:ext cx="2862289" cy="2725317"/>
          </a:xfrm>
          <a:custGeom>
            <a:avLst/>
            <a:gdLst>
              <a:gd name="connsiteX0" fmla="*/ 389207 w 1178022"/>
              <a:gd name="connsiteY0" fmla="*/ 41516 h 1121649"/>
              <a:gd name="connsiteX1" fmla="*/ 225330 w 1178022"/>
              <a:gd name="connsiteY1" fmla="*/ 313384 h 1121649"/>
              <a:gd name="connsiteX2" fmla="*/ 234099 w 1178022"/>
              <a:gd name="connsiteY2" fmla="*/ 337381 h 1121649"/>
              <a:gd name="connsiteX3" fmla="*/ 221010 w 1178022"/>
              <a:gd name="connsiteY3" fmla="*/ 330678 h 1121649"/>
              <a:gd name="connsiteX4" fmla="*/ 163826 w 1178022"/>
              <a:gd name="connsiteY4" fmla="*/ 336816 h 1121649"/>
              <a:gd name="connsiteX5" fmla="*/ 130913 w 1178022"/>
              <a:gd name="connsiteY5" fmla="*/ 436325 h 1121649"/>
              <a:gd name="connsiteX6" fmla="*/ 131335 w 1178022"/>
              <a:gd name="connsiteY6" fmla="*/ 436834 h 1121649"/>
              <a:gd name="connsiteX7" fmla="*/ 89057 w 1178022"/>
              <a:gd name="connsiteY7" fmla="*/ 474666 h 1121649"/>
              <a:gd name="connsiteX8" fmla="*/ 25078 w 1178022"/>
              <a:gd name="connsiteY8" fmla="*/ 783070 h 1121649"/>
              <a:gd name="connsiteX9" fmla="*/ 197155 w 1178022"/>
              <a:gd name="connsiteY9" fmla="*/ 902962 h 1121649"/>
              <a:gd name="connsiteX10" fmla="*/ 236025 w 1178022"/>
              <a:gd name="connsiteY10" fmla="*/ 906826 h 1121649"/>
              <a:gd name="connsiteX11" fmla="*/ 240913 w 1178022"/>
              <a:gd name="connsiteY11" fmla="*/ 922110 h 1121649"/>
              <a:gd name="connsiteX12" fmla="*/ 551015 w 1178022"/>
              <a:gd name="connsiteY12" fmla="*/ 1121649 h 1121649"/>
              <a:gd name="connsiteX13" fmla="*/ 394136 w 1178022"/>
              <a:gd name="connsiteY13" fmla="*/ 889371 h 1121649"/>
              <a:gd name="connsiteX14" fmla="*/ 393272 w 1178022"/>
              <a:gd name="connsiteY14" fmla="*/ 882213 h 1121649"/>
              <a:gd name="connsiteX15" fmla="*/ 438549 w 1178022"/>
              <a:gd name="connsiteY15" fmla="*/ 862799 h 1121649"/>
              <a:gd name="connsiteX16" fmla="*/ 607856 w 1178022"/>
              <a:gd name="connsiteY16" fmla="*/ 686109 h 1121649"/>
              <a:gd name="connsiteX17" fmla="*/ 615302 w 1178022"/>
              <a:gd name="connsiteY17" fmla="*/ 663138 h 1121649"/>
              <a:gd name="connsiteX18" fmla="*/ 631116 w 1178022"/>
              <a:gd name="connsiteY18" fmla="*/ 683673 h 1121649"/>
              <a:gd name="connsiteX19" fmla="*/ 786196 w 1178022"/>
              <a:gd name="connsiteY19" fmla="*/ 711103 h 1121649"/>
              <a:gd name="connsiteX20" fmla="*/ 851006 w 1178022"/>
              <a:gd name="connsiteY20" fmla="*/ 567569 h 1121649"/>
              <a:gd name="connsiteX21" fmla="*/ 840621 w 1178022"/>
              <a:gd name="connsiteY21" fmla="*/ 535734 h 1121649"/>
              <a:gd name="connsiteX22" fmla="*/ 868847 w 1178022"/>
              <a:gd name="connsiteY22" fmla="*/ 541006 h 1121649"/>
              <a:gd name="connsiteX23" fmla="*/ 1027313 w 1178022"/>
              <a:gd name="connsiteY23" fmla="*/ 508842 h 1121649"/>
              <a:gd name="connsiteX24" fmla="*/ 1148174 w 1178022"/>
              <a:gd name="connsiteY24" fmla="*/ 143432 h 1121649"/>
              <a:gd name="connsiteX25" fmla="*/ 778259 w 1178022"/>
              <a:gd name="connsiteY25" fmla="*/ 37156 h 1121649"/>
              <a:gd name="connsiteX26" fmla="*/ 731335 w 1178022"/>
              <a:gd name="connsiteY26" fmla="*/ 68060 h 1121649"/>
              <a:gd name="connsiteX27" fmla="*/ 720124 w 1178022"/>
              <a:gd name="connsiteY27" fmla="*/ 79056 h 1121649"/>
              <a:gd name="connsiteX28" fmla="*/ 706136 w 1178022"/>
              <a:gd name="connsiteY28" fmla="*/ 59515 h 1121649"/>
              <a:gd name="connsiteX29" fmla="*/ 389207 w 1178022"/>
              <a:gd name="connsiteY29" fmla="*/ 41516 h 1121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178022" h="1121649">
                <a:moveTo>
                  <a:pt x="389207" y="41516"/>
                </a:moveTo>
                <a:cubicBezTo>
                  <a:pt x="270623" y="104129"/>
                  <a:pt x="204539" y="218589"/>
                  <a:pt x="225330" y="313384"/>
                </a:cubicBezTo>
                <a:lnTo>
                  <a:pt x="234099" y="337381"/>
                </a:lnTo>
                <a:lnTo>
                  <a:pt x="221010" y="330678"/>
                </a:lnTo>
                <a:cubicBezTo>
                  <a:pt x="202780" y="325441"/>
                  <a:pt x="182279" y="327073"/>
                  <a:pt x="163826" y="336816"/>
                </a:cubicBezTo>
                <a:cubicBezTo>
                  <a:pt x="126919" y="356303"/>
                  <a:pt x="112184" y="400855"/>
                  <a:pt x="130913" y="436325"/>
                </a:cubicBezTo>
                <a:lnTo>
                  <a:pt x="131335" y="436834"/>
                </a:lnTo>
                <a:lnTo>
                  <a:pt x="89057" y="474666"/>
                </a:lnTo>
                <a:cubicBezTo>
                  <a:pt x="3506" y="565083"/>
                  <a:pt x="-25895" y="686530"/>
                  <a:pt x="25078" y="783070"/>
                </a:cubicBezTo>
                <a:cubicBezTo>
                  <a:pt x="59061" y="847430"/>
                  <a:pt x="122331" y="888534"/>
                  <a:pt x="197155" y="902962"/>
                </a:cubicBezTo>
                <a:lnTo>
                  <a:pt x="236025" y="906826"/>
                </a:lnTo>
                <a:lnTo>
                  <a:pt x="240913" y="922110"/>
                </a:lnTo>
                <a:cubicBezTo>
                  <a:pt x="292004" y="1039371"/>
                  <a:pt x="411612" y="1121649"/>
                  <a:pt x="551015" y="1121649"/>
                </a:cubicBezTo>
                <a:cubicBezTo>
                  <a:pt x="471567" y="1063804"/>
                  <a:pt x="416636" y="981258"/>
                  <a:pt x="394136" y="889371"/>
                </a:cubicBezTo>
                <a:lnTo>
                  <a:pt x="393272" y="882213"/>
                </a:lnTo>
                <a:lnTo>
                  <a:pt x="438549" y="862799"/>
                </a:lnTo>
                <a:cubicBezTo>
                  <a:pt x="518744" y="820455"/>
                  <a:pt x="577572" y="756034"/>
                  <a:pt x="607856" y="686109"/>
                </a:cubicBezTo>
                <a:lnTo>
                  <a:pt x="615302" y="663138"/>
                </a:lnTo>
                <a:lnTo>
                  <a:pt x="631116" y="683673"/>
                </a:lnTo>
                <a:cubicBezTo>
                  <a:pt x="675754" y="724342"/>
                  <a:pt x="736772" y="737200"/>
                  <a:pt x="786196" y="711103"/>
                </a:cubicBezTo>
                <a:cubicBezTo>
                  <a:pt x="835621" y="685006"/>
                  <a:pt x="859416" y="627367"/>
                  <a:pt x="851006" y="567569"/>
                </a:cubicBezTo>
                <a:lnTo>
                  <a:pt x="840621" y="535734"/>
                </a:lnTo>
                <a:lnTo>
                  <a:pt x="868847" y="541006"/>
                </a:lnTo>
                <a:cubicBezTo>
                  <a:pt x="921438" y="545756"/>
                  <a:pt x="976492" y="535676"/>
                  <a:pt x="1027313" y="508842"/>
                </a:cubicBezTo>
                <a:cubicBezTo>
                  <a:pt x="1162838" y="437284"/>
                  <a:pt x="1216949" y="273684"/>
                  <a:pt x="1148174" y="143432"/>
                </a:cubicBezTo>
                <a:cubicBezTo>
                  <a:pt x="1079400" y="13180"/>
                  <a:pt x="913784" y="-34402"/>
                  <a:pt x="778259" y="37156"/>
                </a:cubicBezTo>
                <a:cubicBezTo>
                  <a:pt x="761319" y="46101"/>
                  <a:pt x="745650" y="56484"/>
                  <a:pt x="731335" y="68060"/>
                </a:cubicBezTo>
                <a:lnTo>
                  <a:pt x="720124" y="79056"/>
                </a:lnTo>
                <a:lnTo>
                  <a:pt x="706136" y="59515"/>
                </a:lnTo>
                <a:cubicBezTo>
                  <a:pt x="639581" y="-11117"/>
                  <a:pt x="507791" y="-21097"/>
                  <a:pt x="389207" y="41516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2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 dirty="0"/>
          </a:p>
        </p:txBody>
      </p:sp>
      <p:sp>
        <p:nvSpPr>
          <p:cNvPr id="21" name="手繪多邊形 20"/>
          <p:cNvSpPr/>
          <p:nvPr/>
        </p:nvSpPr>
        <p:spPr>
          <a:xfrm>
            <a:off x="3904335" y="3817798"/>
            <a:ext cx="2900758" cy="2160276"/>
          </a:xfrm>
          <a:custGeom>
            <a:avLst/>
            <a:gdLst>
              <a:gd name="connsiteX0" fmla="*/ 476392 w 1216197"/>
              <a:gd name="connsiteY0" fmla="*/ 1252 h 905736"/>
              <a:gd name="connsiteX1" fmla="*/ 582182 w 1216197"/>
              <a:gd name="connsiteY1" fmla="*/ 14016 h 905736"/>
              <a:gd name="connsiteX2" fmla="*/ 685541 w 1216197"/>
              <a:gd name="connsiteY2" fmla="*/ 39923 h 905736"/>
              <a:gd name="connsiteX3" fmla="*/ 761648 w 1216197"/>
              <a:gd name="connsiteY3" fmla="*/ 69790 h 905736"/>
              <a:gd name="connsiteX4" fmla="*/ 787876 w 1216197"/>
              <a:gd name="connsiteY4" fmla="*/ 36519 h 905736"/>
              <a:gd name="connsiteX5" fmla="*/ 840711 w 1216197"/>
              <a:gd name="connsiteY5" fmla="*/ 19661 h 905736"/>
              <a:gd name="connsiteX6" fmla="*/ 935210 w 1216197"/>
              <a:gd name="connsiteY6" fmla="*/ 118371 h 905736"/>
              <a:gd name="connsiteX7" fmla="*/ 933302 w 1216197"/>
              <a:gd name="connsiteY7" fmla="*/ 128245 h 905736"/>
              <a:gd name="connsiteX8" fmla="*/ 983546 w 1216197"/>
              <a:gd name="connsiteY8" fmla="*/ 143013 h 905736"/>
              <a:gd name="connsiteX9" fmla="*/ 1216197 w 1216197"/>
              <a:gd name="connsiteY9" fmla="*/ 379961 h 905736"/>
              <a:gd name="connsiteX10" fmla="*/ 1122490 w 1216197"/>
              <a:gd name="connsiteY10" fmla="*/ 542565 h 905736"/>
              <a:gd name="connsiteX11" fmla="*/ 1087946 w 1216197"/>
              <a:gd name="connsiteY11" fmla="*/ 562543 h 905736"/>
              <a:gd name="connsiteX12" fmla="*/ 1096589 w 1216197"/>
              <a:gd name="connsiteY12" fmla="*/ 590946 h 905736"/>
              <a:gd name="connsiteX13" fmla="*/ 879514 w 1216197"/>
              <a:gd name="connsiteY13" fmla="*/ 905736 h 905736"/>
              <a:gd name="connsiteX14" fmla="*/ 879514 w 1216197"/>
              <a:gd name="connsiteY14" fmla="*/ 905734 h 905736"/>
              <a:gd name="connsiteX15" fmla="*/ 968164 w 1216197"/>
              <a:gd name="connsiteY15" fmla="*/ 694748 h 905736"/>
              <a:gd name="connsiteX16" fmla="*/ 962705 w 1216197"/>
              <a:gd name="connsiteY16" fmla="*/ 620628 h 905736"/>
              <a:gd name="connsiteX17" fmla="*/ 882000 w 1216197"/>
              <a:gd name="connsiteY17" fmla="*/ 645891 h 905736"/>
              <a:gd name="connsiteX18" fmla="*/ 844656 w 1216197"/>
              <a:gd name="connsiteY18" fmla="*/ 651897 h 905736"/>
              <a:gd name="connsiteX19" fmla="*/ 843990 w 1216197"/>
              <a:gd name="connsiteY19" fmla="*/ 654904 h 905736"/>
              <a:gd name="connsiteX20" fmla="*/ 723752 w 1216197"/>
              <a:gd name="connsiteY20" fmla="*/ 727623 h 905736"/>
              <a:gd name="connsiteX21" fmla="*/ 631479 w 1216197"/>
              <a:gd name="connsiteY21" fmla="*/ 692750 h 905736"/>
              <a:gd name="connsiteX22" fmla="*/ 617112 w 1216197"/>
              <a:gd name="connsiteY22" fmla="*/ 673307 h 905736"/>
              <a:gd name="connsiteX23" fmla="*/ 568357 w 1216197"/>
              <a:gd name="connsiteY23" fmla="*/ 673712 h 905736"/>
              <a:gd name="connsiteX24" fmla="*/ 508289 w 1216197"/>
              <a:gd name="connsiteY24" fmla="*/ 666465 h 905736"/>
              <a:gd name="connsiteX25" fmla="*/ 506462 w 1216197"/>
              <a:gd name="connsiteY25" fmla="*/ 668937 h 905736"/>
              <a:gd name="connsiteX26" fmla="*/ 414190 w 1216197"/>
              <a:gd name="connsiteY26" fmla="*/ 703810 h 905736"/>
              <a:gd name="connsiteX27" fmla="*/ 293952 w 1216197"/>
              <a:gd name="connsiteY27" fmla="*/ 631091 h 905736"/>
              <a:gd name="connsiteX28" fmla="*/ 288703 w 1216197"/>
              <a:gd name="connsiteY28" fmla="*/ 607373 h 905736"/>
              <a:gd name="connsiteX29" fmla="*/ 265292 w 1216197"/>
              <a:gd name="connsiteY29" fmla="*/ 598185 h 905736"/>
              <a:gd name="connsiteX30" fmla="*/ 3484 w 1216197"/>
              <a:gd name="connsiteY30" fmla="*/ 241542 h 905736"/>
              <a:gd name="connsiteX31" fmla="*/ 476392 w 1216197"/>
              <a:gd name="connsiteY31" fmla="*/ 1252 h 905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6197" h="905736">
                <a:moveTo>
                  <a:pt x="476392" y="1252"/>
                </a:moveTo>
                <a:cubicBezTo>
                  <a:pt x="510967" y="3189"/>
                  <a:pt x="546360" y="7392"/>
                  <a:pt x="582182" y="14016"/>
                </a:cubicBezTo>
                <a:cubicBezTo>
                  <a:pt x="618004" y="20639"/>
                  <a:pt x="652560" y="29368"/>
                  <a:pt x="685541" y="39923"/>
                </a:cubicBezTo>
                <a:lnTo>
                  <a:pt x="761648" y="69790"/>
                </a:lnTo>
                <a:lnTo>
                  <a:pt x="787876" y="36519"/>
                </a:lnTo>
                <a:cubicBezTo>
                  <a:pt x="802958" y="25876"/>
                  <a:pt x="821140" y="19661"/>
                  <a:pt x="840711" y="19661"/>
                </a:cubicBezTo>
                <a:cubicBezTo>
                  <a:pt x="892901" y="19661"/>
                  <a:pt x="935210" y="63855"/>
                  <a:pt x="935210" y="118371"/>
                </a:cubicBezTo>
                <a:lnTo>
                  <a:pt x="933302" y="128245"/>
                </a:lnTo>
                <a:lnTo>
                  <a:pt x="983546" y="143013"/>
                </a:lnTo>
                <a:cubicBezTo>
                  <a:pt x="1123911" y="194364"/>
                  <a:pt x="1216197" y="281327"/>
                  <a:pt x="1216197" y="379961"/>
                </a:cubicBezTo>
                <a:cubicBezTo>
                  <a:pt x="1216197" y="440375"/>
                  <a:pt x="1181576" y="496409"/>
                  <a:pt x="1122490" y="542565"/>
                </a:cubicBezTo>
                <a:lnTo>
                  <a:pt x="1087946" y="562543"/>
                </a:lnTo>
                <a:lnTo>
                  <a:pt x="1096589" y="590946"/>
                </a:lnTo>
                <a:cubicBezTo>
                  <a:pt x="1124872" y="735886"/>
                  <a:pt x="1027685" y="876823"/>
                  <a:pt x="879514" y="905736"/>
                </a:cubicBezTo>
                <a:lnTo>
                  <a:pt x="879514" y="905734"/>
                </a:lnTo>
                <a:cubicBezTo>
                  <a:pt x="933781" y="846911"/>
                  <a:pt x="964631" y="772059"/>
                  <a:pt x="968164" y="694748"/>
                </a:cubicBezTo>
                <a:lnTo>
                  <a:pt x="962705" y="620628"/>
                </a:lnTo>
                <a:lnTo>
                  <a:pt x="882000" y="645891"/>
                </a:lnTo>
                <a:lnTo>
                  <a:pt x="844656" y="651897"/>
                </a:lnTo>
                <a:lnTo>
                  <a:pt x="843990" y="654904"/>
                </a:lnTo>
                <a:cubicBezTo>
                  <a:pt x="824180" y="697638"/>
                  <a:pt x="777804" y="727623"/>
                  <a:pt x="723752" y="727623"/>
                </a:cubicBezTo>
                <a:cubicBezTo>
                  <a:pt x="687717" y="727623"/>
                  <a:pt x="655094" y="714296"/>
                  <a:pt x="631479" y="692750"/>
                </a:cubicBezTo>
                <a:lnTo>
                  <a:pt x="617112" y="673307"/>
                </a:lnTo>
                <a:lnTo>
                  <a:pt x="568357" y="673712"/>
                </a:lnTo>
                <a:lnTo>
                  <a:pt x="508289" y="666465"/>
                </a:lnTo>
                <a:lnTo>
                  <a:pt x="506462" y="668937"/>
                </a:lnTo>
                <a:cubicBezTo>
                  <a:pt x="482848" y="690483"/>
                  <a:pt x="450224" y="703810"/>
                  <a:pt x="414190" y="703810"/>
                </a:cubicBezTo>
                <a:cubicBezTo>
                  <a:pt x="360138" y="703810"/>
                  <a:pt x="313762" y="673825"/>
                  <a:pt x="293952" y="631091"/>
                </a:cubicBezTo>
                <a:lnTo>
                  <a:pt x="288703" y="607373"/>
                </a:lnTo>
                <a:lnTo>
                  <a:pt x="265292" y="598185"/>
                </a:lnTo>
                <a:cubicBezTo>
                  <a:pt x="88133" y="514646"/>
                  <a:pt x="-21289" y="375527"/>
                  <a:pt x="3484" y="241542"/>
                </a:cubicBezTo>
                <a:cubicBezTo>
                  <a:pt x="32386" y="85227"/>
                  <a:pt x="234365" y="-12304"/>
                  <a:pt x="476392" y="1252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3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510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手繪多邊形 3"/>
          <p:cNvSpPr/>
          <p:nvPr/>
        </p:nvSpPr>
        <p:spPr>
          <a:xfrm>
            <a:off x="431471" y="728655"/>
            <a:ext cx="3420438" cy="2568182"/>
          </a:xfrm>
          <a:custGeom>
            <a:avLst/>
            <a:gdLst>
              <a:gd name="connsiteX0" fmla="*/ 0 w 3420438"/>
              <a:gd name="connsiteY0" fmla="*/ 810103 h 2568182"/>
              <a:gd name="connsiteX1" fmla="*/ 0 w 3420438"/>
              <a:gd name="connsiteY1" fmla="*/ 810103 h 2568182"/>
              <a:gd name="connsiteX2" fmla="*/ 0 w 3420438"/>
              <a:gd name="connsiteY2" fmla="*/ 810104 h 2568182"/>
              <a:gd name="connsiteX3" fmla="*/ 810104 w 3420438"/>
              <a:gd name="connsiteY3" fmla="*/ 0 h 2568182"/>
              <a:gd name="connsiteX4" fmla="*/ 2610334 w 3420438"/>
              <a:gd name="connsiteY4" fmla="*/ 0 h 2568182"/>
              <a:gd name="connsiteX5" fmla="*/ 3420438 w 3420438"/>
              <a:gd name="connsiteY5" fmla="*/ 810104 h 2568182"/>
              <a:gd name="connsiteX6" fmla="*/ 3420437 w 3420438"/>
              <a:gd name="connsiteY6" fmla="*/ 810104 h 2568182"/>
              <a:gd name="connsiteX7" fmla="*/ 2610333 w 3420438"/>
              <a:gd name="connsiteY7" fmla="*/ 1620208 h 2568182"/>
              <a:gd name="connsiteX8" fmla="*/ 2519802 w 3420438"/>
              <a:gd name="connsiteY8" fmla="*/ 1620208 h 2568182"/>
              <a:gd name="connsiteX9" fmla="*/ 2550493 w 3420438"/>
              <a:gd name="connsiteY9" fmla="*/ 1662733 h 2568182"/>
              <a:gd name="connsiteX10" fmla="*/ 2444896 w 3420438"/>
              <a:gd name="connsiteY10" fmla="*/ 1704563 h 2568182"/>
              <a:gd name="connsiteX11" fmla="*/ 2767345 w 3420438"/>
              <a:gd name="connsiteY11" fmla="*/ 2008519 h 2568182"/>
              <a:gd name="connsiteX12" fmla="*/ 2661749 w 3420438"/>
              <a:gd name="connsiteY12" fmla="*/ 2059275 h 2568182"/>
              <a:gd name="connsiteX13" fmla="*/ 3060391 w 3420438"/>
              <a:gd name="connsiteY13" fmla="*/ 2568182 h 2568182"/>
              <a:gd name="connsiteX14" fmla="*/ 2384338 w 3420438"/>
              <a:gd name="connsiteY14" fmla="*/ 2178174 h 2568182"/>
              <a:gd name="connsiteX15" fmla="*/ 2513271 w 3420438"/>
              <a:gd name="connsiteY15" fmla="*/ 2124034 h 2568182"/>
              <a:gd name="connsiteX16" fmla="*/ 2093218 w 3420438"/>
              <a:gd name="connsiteY16" fmla="*/ 1874218 h 2568182"/>
              <a:gd name="connsiteX17" fmla="*/ 2243737 w 3420438"/>
              <a:gd name="connsiteY17" fmla="*/ 1797034 h 2568182"/>
              <a:gd name="connsiteX18" fmla="*/ 1944487 w 3420438"/>
              <a:gd name="connsiteY18" fmla="*/ 1620208 h 2568182"/>
              <a:gd name="connsiteX19" fmla="*/ 810104 w 3420438"/>
              <a:gd name="connsiteY19" fmla="*/ 1620207 h 2568182"/>
              <a:gd name="connsiteX20" fmla="*/ 16458 w 3420438"/>
              <a:gd name="connsiteY20" fmla="*/ 973367 h 2568182"/>
              <a:gd name="connsiteX21" fmla="*/ 0 w 3420438"/>
              <a:gd name="connsiteY21" fmla="*/ 810103 h 2568182"/>
              <a:gd name="connsiteX22" fmla="*/ 16458 w 3420438"/>
              <a:gd name="connsiteY22" fmla="*/ 646840 h 2568182"/>
              <a:gd name="connsiteX23" fmla="*/ 810104 w 3420438"/>
              <a:gd name="connsiteY23" fmla="*/ 0 h 256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420438" h="2568182">
                <a:moveTo>
                  <a:pt x="0" y="810103"/>
                </a:moveTo>
                <a:lnTo>
                  <a:pt x="0" y="810103"/>
                </a:lnTo>
                <a:lnTo>
                  <a:pt x="0" y="810104"/>
                </a:lnTo>
                <a:close/>
                <a:moveTo>
                  <a:pt x="810104" y="0"/>
                </a:moveTo>
                <a:lnTo>
                  <a:pt x="2610334" y="0"/>
                </a:lnTo>
                <a:cubicBezTo>
                  <a:pt x="3057742" y="0"/>
                  <a:pt x="3420438" y="362696"/>
                  <a:pt x="3420438" y="810104"/>
                </a:cubicBezTo>
                <a:lnTo>
                  <a:pt x="3420437" y="810104"/>
                </a:lnTo>
                <a:cubicBezTo>
                  <a:pt x="3420437" y="1257512"/>
                  <a:pt x="3057741" y="1620208"/>
                  <a:pt x="2610333" y="1620208"/>
                </a:cubicBezTo>
                <a:lnTo>
                  <a:pt x="2519802" y="1620208"/>
                </a:lnTo>
                <a:lnTo>
                  <a:pt x="2550493" y="1662733"/>
                </a:lnTo>
                <a:lnTo>
                  <a:pt x="2444896" y="1704563"/>
                </a:lnTo>
                <a:lnTo>
                  <a:pt x="2767345" y="2008519"/>
                </a:lnTo>
                <a:lnTo>
                  <a:pt x="2661749" y="2059275"/>
                </a:lnTo>
                <a:lnTo>
                  <a:pt x="3060391" y="2568182"/>
                </a:lnTo>
                <a:lnTo>
                  <a:pt x="2384338" y="2178174"/>
                </a:lnTo>
                <a:lnTo>
                  <a:pt x="2513271" y="2124034"/>
                </a:lnTo>
                <a:lnTo>
                  <a:pt x="2093218" y="1874218"/>
                </a:lnTo>
                <a:lnTo>
                  <a:pt x="2243737" y="1797034"/>
                </a:lnTo>
                <a:lnTo>
                  <a:pt x="1944487" y="1620208"/>
                </a:lnTo>
                <a:lnTo>
                  <a:pt x="810104" y="1620207"/>
                </a:lnTo>
                <a:cubicBezTo>
                  <a:pt x="418622" y="1620207"/>
                  <a:pt x="91998" y="1342518"/>
                  <a:pt x="16458" y="973367"/>
                </a:cubicBezTo>
                <a:lnTo>
                  <a:pt x="0" y="810103"/>
                </a:lnTo>
                <a:lnTo>
                  <a:pt x="16458" y="646840"/>
                </a:lnTo>
                <a:cubicBezTo>
                  <a:pt x="91998" y="277689"/>
                  <a:pt x="418622" y="0"/>
                  <a:pt x="810104" y="0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" name="手繪多邊形 6"/>
          <p:cNvSpPr/>
          <p:nvPr/>
        </p:nvSpPr>
        <p:spPr>
          <a:xfrm>
            <a:off x="4932046" y="2030813"/>
            <a:ext cx="3780483" cy="2631339"/>
          </a:xfrm>
          <a:custGeom>
            <a:avLst/>
            <a:gdLst>
              <a:gd name="connsiteX0" fmla="*/ 900115 w 3780483"/>
              <a:gd name="connsiteY0" fmla="*/ 0 h 2631339"/>
              <a:gd name="connsiteX1" fmla="*/ 2880368 w 3780483"/>
              <a:gd name="connsiteY1" fmla="*/ 0 h 2631339"/>
              <a:gd name="connsiteX2" fmla="*/ 3780483 w 3780483"/>
              <a:gd name="connsiteY2" fmla="*/ 900115 h 2631339"/>
              <a:gd name="connsiteX3" fmla="*/ 2880368 w 3780483"/>
              <a:gd name="connsiteY3" fmla="*/ 1800230 h 2631339"/>
              <a:gd name="connsiteX4" fmla="*/ 2139844 w 3780483"/>
              <a:gd name="connsiteY4" fmla="*/ 1800230 h 2631339"/>
              <a:gd name="connsiteX5" fmla="*/ 1494512 w 3780483"/>
              <a:gd name="connsiteY5" fmla="*/ 2631339 h 2631339"/>
              <a:gd name="connsiteX6" fmla="*/ 1859835 w 3780483"/>
              <a:gd name="connsiteY6" fmla="*/ 1800230 h 2631339"/>
              <a:gd name="connsiteX7" fmla="*/ 900115 w 3780483"/>
              <a:gd name="connsiteY7" fmla="*/ 1800230 h 2631339"/>
              <a:gd name="connsiteX8" fmla="*/ 0 w 3780483"/>
              <a:gd name="connsiteY8" fmla="*/ 900115 h 2631339"/>
              <a:gd name="connsiteX9" fmla="*/ 900115 w 3780483"/>
              <a:gd name="connsiteY9" fmla="*/ 0 h 263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80483" h="2631339">
                <a:moveTo>
                  <a:pt x="900115" y="0"/>
                </a:moveTo>
                <a:lnTo>
                  <a:pt x="2880368" y="0"/>
                </a:lnTo>
                <a:cubicBezTo>
                  <a:pt x="3377488" y="0"/>
                  <a:pt x="3780483" y="402995"/>
                  <a:pt x="3780483" y="900115"/>
                </a:cubicBezTo>
                <a:cubicBezTo>
                  <a:pt x="3780483" y="1397235"/>
                  <a:pt x="3377488" y="1800230"/>
                  <a:pt x="2880368" y="1800230"/>
                </a:cubicBezTo>
                <a:lnTo>
                  <a:pt x="2139844" y="1800230"/>
                </a:lnTo>
                <a:lnTo>
                  <a:pt x="1494512" y="2631339"/>
                </a:lnTo>
                <a:lnTo>
                  <a:pt x="1859835" y="1800230"/>
                </a:lnTo>
                <a:lnTo>
                  <a:pt x="900115" y="1800230"/>
                </a:lnTo>
                <a:cubicBezTo>
                  <a:pt x="402995" y="1800230"/>
                  <a:pt x="0" y="1397235"/>
                  <a:pt x="0" y="900115"/>
                </a:cubicBezTo>
                <a:cubicBezTo>
                  <a:pt x="0" y="402995"/>
                  <a:pt x="402995" y="0"/>
                  <a:pt x="900115" y="0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2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10" name="手繪多邊形 9"/>
          <p:cNvSpPr/>
          <p:nvPr/>
        </p:nvSpPr>
        <p:spPr>
          <a:xfrm flipH="1">
            <a:off x="2051678" y="4149092"/>
            <a:ext cx="3515932" cy="2394753"/>
          </a:xfrm>
          <a:custGeom>
            <a:avLst/>
            <a:gdLst>
              <a:gd name="connsiteX0" fmla="*/ 592428 w 3515932"/>
              <a:gd name="connsiteY0" fmla="*/ 0 h 2394753"/>
              <a:gd name="connsiteX1" fmla="*/ 0 w 3515932"/>
              <a:gd name="connsiteY1" fmla="*/ 1751527 h 2394753"/>
              <a:gd name="connsiteX2" fmla="*/ 1381001 w 3515932"/>
              <a:gd name="connsiteY2" fmla="*/ 1685765 h 2394753"/>
              <a:gd name="connsiteX3" fmla="*/ 1755745 w 3515932"/>
              <a:gd name="connsiteY3" fmla="*/ 1843933 h 2394753"/>
              <a:gd name="connsiteX4" fmla="*/ 1605226 w 3515932"/>
              <a:gd name="connsiteY4" fmla="*/ 1899065 h 2394753"/>
              <a:gd name="connsiteX5" fmla="*/ 2025280 w 3515932"/>
              <a:gd name="connsiteY5" fmla="*/ 2077504 h 2394753"/>
              <a:gd name="connsiteX6" fmla="*/ 1896347 w 3515932"/>
              <a:gd name="connsiteY6" fmla="*/ 2116176 h 2394753"/>
              <a:gd name="connsiteX7" fmla="*/ 2572400 w 3515932"/>
              <a:gd name="connsiteY7" fmla="*/ 2394753 h 2394753"/>
              <a:gd name="connsiteX8" fmla="*/ 2173757 w 3515932"/>
              <a:gd name="connsiteY8" fmla="*/ 2031248 h 2394753"/>
              <a:gd name="connsiteX9" fmla="*/ 2279354 w 3515932"/>
              <a:gd name="connsiteY9" fmla="*/ 1994994 h 2394753"/>
              <a:gd name="connsiteX10" fmla="*/ 1956904 w 3515932"/>
              <a:gd name="connsiteY10" fmla="*/ 1777883 h 2394753"/>
              <a:gd name="connsiteX11" fmla="*/ 2062501 w 3515932"/>
              <a:gd name="connsiteY11" fmla="*/ 1748004 h 2394753"/>
              <a:gd name="connsiteX12" fmla="*/ 1971217 w 3515932"/>
              <a:gd name="connsiteY12" fmla="*/ 1657659 h 2394753"/>
              <a:gd name="connsiteX13" fmla="*/ 3515932 w 3515932"/>
              <a:gd name="connsiteY13" fmla="*/ 1584101 h 2394753"/>
              <a:gd name="connsiteX14" fmla="*/ 3258355 w 3515932"/>
              <a:gd name="connsiteY14" fmla="*/ 296214 h 239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15932" h="2394753">
                <a:moveTo>
                  <a:pt x="592428" y="0"/>
                </a:moveTo>
                <a:lnTo>
                  <a:pt x="0" y="1751527"/>
                </a:lnTo>
                <a:lnTo>
                  <a:pt x="1381001" y="1685765"/>
                </a:lnTo>
                <a:lnTo>
                  <a:pt x="1755745" y="1843933"/>
                </a:lnTo>
                <a:lnTo>
                  <a:pt x="1605226" y="1899065"/>
                </a:lnTo>
                <a:lnTo>
                  <a:pt x="2025280" y="2077504"/>
                </a:lnTo>
                <a:lnTo>
                  <a:pt x="1896347" y="2116176"/>
                </a:lnTo>
                <a:lnTo>
                  <a:pt x="2572400" y="2394753"/>
                </a:lnTo>
                <a:lnTo>
                  <a:pt x="2173757" y="2031248"/>
                </a:lnTo>
                <a:lnTo>
                  <a:pt x="2279354" y="1994994"/>
                </a:lnTo>
                <a:lnTo>
                  <a:pt x="1956904" y="1777883"/>
                </a:lnTo>
                <a:lnTo>
                  <a:pt x="2062501" y="1748004"/>
                </a:lnTo>
                <a:lnTo>
                  <a:pt x="1971217" y="1657659"/>
                </a:lnTo>
                <a:lnTo>
                  <a:pt x="3515932" y="1584101"/>
                </a:lnTo>
                <a:lnTo>
                  <a:pt x="3258355" y="296214"/>
                </a:ln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3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58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2339975" y="2708275"/>
            <a:ext cx="46085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新細明體" pitchFamily="18" charset="-120"/>
              </a:rPr>
              <a:t>製作：商業簡報網 </a:t>
            </a:r>
            <a:r>
              <a:rPr lang="en-US" altLang="zh-TW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新細明體" pitchFamily="18" charset="-120"/>
              </a:rPr>
              <a:t>/www.pook.com.tw/ </a:t>
            </a:r>
            <a:r>
              <a:rPr lang="zh-TW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新細明體" pitchFamily="18" charset="-120"/>
              </a:rPr>
              <a:t>韓明文講師</a:t>
            </a:r>
            <a:r>
              <a:rPr lang="en-US" altLang="zh-TW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新細明體" pitchFamily="18" charset="-120"/>
              </a:rPr>
              <a:t> </a:t>
            </a:r>
            <a:endParaRPr lang="zh-TW" alt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新細明體" pitchFamily="18" charset="-120"/>
            </a:endParaRPr>
          </a:p>
        </p:txBody>
      </p:sp>
      <p:grpSp>
        <p:nvGrpSpPr>
          <p:cNvPr id="420867" name="组合 2"/>
          <p:cNvGrpSpPr>
            <a:grpSpLocks/>
          </p:cNvGrpSpPr>
          <p:nvPr/>
        </p:nvGrpSpPr>
        <p:grpSpPr bwMode="auto">
          <a:xfrm>
            <a:off x="2268538" y="3551238"/>
            <a:ext cx="4608512" cy="708025"/>
            <a:chOff x="2339752" y="3904852"/>
            <a:chExt cx="4608513" cy="707470"/>
          </a:xfrm>
        </p:grpSpPr>
        <p:sp>
          <p:nvSpPr>
            <p:cNvPr id="6" name="文字方塊 4"/>
            <p:cNvSpPr txBox="1">
              <a:spLocks noChangeArrowheads="1"/>
            </p:cNvSpPr>
            <p:nvPr/>
          </p:nvSpPr>
          <p:spPr bwMode="auto">
            <a:xfrm>
              <a:off x="2339752" y="3904852"/>
              <a:ext cx="4608513" cy="337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zh-TW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新細明體" pitchFamily="18" charset="-120"/>
                </a:rPr>
                <a:t>PPT</a:t>
              </a:r>
              <a:r>
                <a:rPr lang="zh-CN" altLang="en-US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新細明體" pitchFamily="18" charset="-120"/>
                </a:rPr>
                <a:t>设计教程网收集与整理</a:t>
              </a:r>
              <a:endParaRPr lang="zh-TW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新細明體" pitchFamily="18" charset="-120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3808189" y="4242724"/>
              <a:ext cx="1671638" cy="3695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zh-CN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新細明體" pitchFamily="18" charset="-120"/>
                </a:rPr>
                <a:t>www.pptfans.cn</a:t>
              </a:r>
              <a:r>
                <a:rPr lang="zh-CN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新細明體" pitchFamily="18" charset="-120"/>
                </a:rPr>
                <a:t> </a:t>
              </a:r>
              <a:endParaRPr lang="zh-TW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新細明體" pitchFamily="18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459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手繪多邊形 4"/>
          <p:cNvSpPr/>
          <p:nvPr/>
        </p:nvSpPr>
        <p:spPr>
          <a:xfrm flipH="1">
            <a:off x="971540" y="728655"/>
            <a:ext cx="3733800" cy="3482340"/>
          </a:xfrm>
          <a:custGeom>
            <a:avLst/>
            <a:gdLst>
              <a:gd name="connsiteX0" fmla="*/ 845820 w 3733800"/>
              <a:gd name="connsiteY0" fmla="*/ 556260 h 3482340"/>
              <a:gd name="connsiteX1" fmla="*/ 739140 w 3733800"/>
              <a:gd name="connsiteY1" fmla="*/ 0 h 3482340"/>
              <a:gd name="connsiteX2" fmla="*/ 1287780 w 3733800"/>
              <a:gd name="connsiteY2" fmla="*/ 601980 h 3482340"/>
              <a:gd name="connsiteX3" fmla="*/ 1272540 w 3733800"/>
              <a:gd name="connsiteY3" fmla="*/ 114300 h 3482340"/>
              <a:gd name="connsiteX4" fmla="*/ 1554480 w 3733800"/>
              <a:gd name="connsiteY4" fmla="*/ 464820 h 3482340"/>
              <a:gd name="connsiteX5" fmla="*/ 1653540 w 3733800"/>
              <a:gd name="connsiteY5" fmla="*/ 106680 h 3482340"/>
              <a:gd name="connsiteX6" fmla="*/ 1851660 w 3733800"/>
              <a:gd name="connsiteY6" fmla="*/ 403860 h 3482340"/>
              <a:gd name="connsiteX7" fmla="*/ 2491740 w 3733800"/>
              <a:gd name="connsiteY7" fmla="*/ 7620 h 3482340"/>
              <a:gd name="connsiteX8" fmla="*/ 2301240 w 3733800"/>
              <a:gd name="connsiteY8" fmla="*/ 449580 h 3482340"/>
              <a:gd name="connsiteX9" fmla="*/ 2948940 w 3733800"/>
              <a:gd name="connsiteY9" fmla="*/ 617220 h 3482340"/>
              <a:gd name="connsiteX10" fmla="*/ 2438400 w 3733800"/>
              <a:gd name="connsiteY10" fmla="*/ 731520 h 3482340"/>
              <a:gd name="connsiteX11" fmla="*/ 3733800 w 3733800"/>
              <a:gd name="connsiteY11" fmla="*/ 1043940 h 3482340"/>
              <a:gd name="connsiteX12" fmla="*/ 2423160 w 3733800"/>
              <a:gd name="connsiteY12" fmla="*/ 1181100 h 3482340"/>
              <a:gd name="connsiteX13" fmla="*/ 2979420 w 3733800"/>
              <a:gd name="connsiteY13" fmla="*/ 1600200 h 3482340"/>
              <a:gd name="connsiteX14" fmla="*/ 2506980 w 3733800"/>
              <a:gd name="connsiteY14" fmla="*/ 1562100 h 3482340"/>
              <a:gd name="connsiteX15" fmla="*/ 2560320 w 3733800"/>
              <a:gd name="connsiteY15" fmla="*/ 1965960 h 3482340"/>
              <a:gd name="connsiteX16" fmla="*/ 2369820 w 3733800"/>
              <a:gd name="connsiteY16" fmla="*/ 1752600 h 3482340"/>
              <a:gd name="connsiteX17" fmla="*/ 3253740 w 3733800"/>
              <a:gd name="connsiteY17" fmla="*/ 3482340 h 3482340"/>
              <a:gd name="connsiteX18" fmla="*/ 1729740 w 3733800"/>
              <a:gd name="connsiteY18" fmla="*/ 1592580 h 3482340"/>
              <a:gd name="connsiteX19" fmla="*/ 1630680 w 3733800"/>
              <a:gd name="connsiteY19" fmla="*/ 2217420 h 3482340"/>
              <a:gd name="connsiteX20" fmla="*/ 1417320 w 3733800"/>
              <a:gd name="connsiteY20" fmla="*/ 1813560 h 3482340"/>
              <a:gd name="connsiteX21" fmla="*/ 929640 w 3733800"/>
              <a:gd name="connsiteY21" fmla="*/ 2263140 h 3482340"/>
              <a:gd name="connsiteX22" fmla="*/ 967740 w 3733800"/>
              <a:gd name="connsiteY22" fmla="*/ 1760220 h 3482340"/>
              <a:gd name="connsiteX23" fmla="*/ 266700 w 3733800"/>
              <a:gd name="connsiteY23" fmla="*/ 2164080 h 3482340"/>
              <a:gd name="connsiteX24" fmla="*/ 746760 w 3733800"/>
              <a:gd name="connsiteY24" fmla="*/ 1455420 h 3482340"/>
              <a:gd name="connsiteX25" fmla="*/ 0 w 3733800"/>
              <a:gd name="connsiteY25" fmla="*/ 1447800 h 3482340"/>
              <a:gd name="connsiteX26" fmla="*/ 670560 w 3733800"/>
              <a:gd name="connsiteY26" fmla="*/ 1188720 h 3482340"/>
              <a:gd name="connsiteX27" fmla="*/ 190500 w 3733800"/>
              <a:gd name="connsiteY27" fmla="*/ 868680 h 3482340"/>
              <a:gd name="connsiteX28" fmla="*/ 685800 w 3733800"/>
              <a:gd name="connsiteY28" fmla="*/ 845820 h 3482340"/>
              <a:gd name="connsiteX29" fmla="*/ 441960 w 3733800"/>
              <a:gd name="connsiteY29" fmla="*/ 434340 h 3482340"/>
              <a:gd name="connsiteX30" fmla="*/ 845820 w 3733800"/>
              <a:gd name="connsiteY30" fmla="*/ 556260 h 348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733800" h="3482340">
                <a:moveTo>
                  <a:pt x="845820" y="556260"/>
                </a:moveTo>
                <a:lnTo>
                  <a:pt x="739140" y="0"/>
                </a:lnTo>
                <a:lnTo>
                  <a:pt x="1287780" y="601980"/>
                </a:lnTo>
                <a:lnTo>
                  <a:pt x="1272540" y="114300"/>
                </a:lnTo>
                <a:lnTo>
                  <a:pt x="1554480" y="464820"/>
                </a:lnTo>
                <a:lnTo>
                  <a:pt x="1653540" y="106680"/>
                </a:lnTo>
                <a:lnTo>
                  <a:pt x="1851660" y="403860"/>
                </a:lnTo>
                <a:lnTo>
                  <a:pt x="2491740" y="7620"/>
                </a:lnTo>
                <a:lnTo>
                  <a:pt x="2301240" y="449580"/>
                </a:lnTo>
                <a:lnTo>
                  <a:pt x="2948940" y="617220"/>
                </a:lnTo>
                <a:lnTo>
                  <a:pt x="2438400" y="731520"/>
                </a:lnTo>
                <a:lnTo>
                  <a:pt x="3733800" y="1043940"/>
                </a:lnTo>
                <a:lnTo>
                  <a:pt x="2423160" y="1181100"/>
                </a:lnTo>
                <a:lnTo>
                  <a:pt x="2979420" y="1600200"/>
                </a:lnTo>
                <a:lnTo>
                  <a:pt x="2506980" y="1562100"/>
                </a:lnTo>
                <a:lnTo>
                  <a:pt x="2560320" y="1965960"/>
                </a:lnTo>
                <a:lnTo>
                  <a:pt x="2369820" y="1752600"/>
                </a:lnTo>
                <a:lnTo>
                  <a:pt x="3253740" y="3482340"/>
                </a:lnTo>
                <a:lnTo>
                  <a:pt x="1729740" y="1592580"/>
                </a:lnTo>
                <a:lnTo>
                  <a:pt x="1630680" y="2217420"/>
                </a:lnTo>
                <a:lnTo>
                  <a:pt x="1417320" y="1813560"/>
                </a:lnTo>
                <a:lnTo>
                  <a:pt x="929640" y="2263140"/>
                </a:lnTo>
                <a:lnTo>
                  <a:pt x="967740" y="1760220"/>
                </a:lnTo>
                <a:lnTo>
                  <a:pt x="266700" y="2164080"/>
                </a:lnTo>
                <a:lnTo>
                  <a:pt x="746760" y="1455420"/>
                </a:lnTo>
                <a:lnTo>
                  <a:pt x="0" y="1447800"/>
                </a:lnTo>
                <a:lnTo>
                  <a:pt x="670560" y="1188720"/>
                </a:lnTo>
                <a:lnTo>
                  <a:pt x="190500" y="868680"/>
                </a:lnTo>
                <a:lnTo>
                  <a:pt x="685800" y="845820"/>
                </a:lnTo>
                <a:lnTo>
                  <a:pt x="441960" y="434340"/>
                </a:lnTo>
                <a:lnTo>
                  <a:pt x="845820" y="556260"/>
                </a:ln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9" name="手繪多邊形 8"/>
          <p:cNvSpPr/>
          <p:nvPr/>
        </p:nvSpPr>
        <p:spPr>
          <a:xfrm rot="951895">
            <a:off x="5273900" y="1147576"/>
            <a:ext cx="3293787" cy="1642926"/>
          </a:xfrm>
          <a:custGeom>
            <a:avLst/>
            <a:gdLst>
              <a:gd name="connsiteX0" fmla="*/ 857942 w 3293787"/>
              <a:gd name="connsiteY0" fmla="*/ 96355 h 1642926"/>
              <a:gd name="connsiteX1" fmla="*/ 1252714 w 3293787"/>
              <a:gd name="connsiteY1" fmla="*/ 14605 h 1642926"/>
              <a:gd name="connsiteX2" fmla="*/ 2686101 w 3293787"/>
              <a:gd name="connsiteY2" fmla="*/ 666249 h 1642926"/>
              <a:gd name="connsiteX3" fmla="*/ 2653131 w 3293787"/>
              <a:gd name="connsiteY3" fmla="*/ 912481 h 1642926"/>
              <a:gd name="connsiteX4" fmla="*/ 2632952 w 3293787"/>
              <a:gd name="connsiteY4" fmla="*/ 956019 h 1642926"/>
              <a:gd name="connsiteX5" fmla="*/ 2718717 w 3293787"/>
              <a:gd name="connsiteY5" fmla="*/ 986931 h 1642926"/>
              <a:gd name="connsiteX6" fmla="*/ 2857504 w 3293787"/>
              <a:gd name="connsiteY6" fmla="*/ 1084655 h 1642926"/>
              <a:gd name="connsiteX7" fmla="*/ 2893637 w 3293787"/>
              <a:gd name="connsiteY7" fmla="*/ 1138484 h 1642926"/>
              <a:gd name="connsiteX8" fmla="*/ 2944400 w 3293787"/>
              <a:gd name="connsiteY8" fmla="*/ 1129030 h 1642926"/>
              <a:gd name="connsiteX9" fmla="*/ 3003003 w 3293787"/>
              <a:gd name="connsiteY9" fmla="*/ 1125485 h 1642926"/>
              <a:gd name="connsiteX10" fmla="*/ 3293787 w 3293787"/>
              <a:gd name="connsiteY10" fmla="*/ 1299955 h 1642926"/>
              <a:gd name="connsiteX11" fmla="*/ 3003003 w 3293787"/>
              <a:gd name="connsiteY11" fmla="*/ 1474425 h 1642926"/>
              <a:gd name="connsiteX12" fmla="*/ 2889816 w 3293787"/>
              <a:gd name="connsiteY12" fmla="*/ 1460714 h 1642926"/>
              <a:gd name="connsiteX13" fmla="*/ 2829537 w 3293787"/>
              <a:gd name="connsiteY13" fmla="*/ 1436329 h 1642926"/>
              <a:gd name="connsiteX14" fmla="*/ 2775693 w 3293787"/>
              <a:gd name="connsiteY14" fmla="*/ 1485740 h 1642926"/>
              <a:gd name="connsiteX15" fmla="*/ 2371819 w 3293787"/>
              <a:gd name="connsiteY15" fmla="*/ 1636526 h 1642926"/>
              <a:gd name="connsiteX16" fmla="*/ 1866601 w 3293787"/>
              <a:gd name="connsiteY16" fmla="*/ 1536699 h 1642926"/>
              <a:gd name="connsiteX17" fmla="*/ 1861553 w 3293787"/>
              <a:gd name="connsiteY17" fmla="*/ 1532257 h 1642926"/>
              <a:gd name="connsiteX18" fmla="*/ 1831360 w 3293787"/>
              <a:gd name="connsiteY18" fmla="*/ 1542595 h 1642926"/>
              <a:gd name="connsiteX19" fmla="*/ 1436587 w 3293787"/>
              <a:gd name="connsiteY19" fmla="*/ 1624346 h 1642926"/>
              <a:gd name="connsiteX20" fmla="*/ 3200 w 3293787"/>
              <a:gd name="connsiteY20" fmla="*/ 972702 h 1642926"/>
              <a:gd name="connsiteX21" fmla="*/ 857942 w 3293787"/>
              <a:gd name="connsiteY21" fmla="*/ 96355 h 164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93787" h="1642926">
                <a:moveTo>
                  <a:pt x="857942" y="96355"/>
                </a:moveTo>
                <a:cubicBezTo>
                  <a:pt x="981270" y="58444"/>
                  <a:pt x="1113803" y="30472"/>
                  <a:pt x="1252714" y="14605"/>
                </a:cubicBezTo>
                <a:cubicBezTo>
                  <a:pt x="1993577" y="-70020"/>
                  <a:pt x="2635326" y="221731"/>
                  <a:pt x="2686101" y="666249"/>
                </a:cubicBezTo>
                <a:cubicBezTo>
                  <a:pt x="2695621" y="749596"/>
                  <a:pt x="2683689" y="832396"/>
                  <a:pt x="2653131" y="912481"/>
                </a:cubicBezTo>
                <a:lnTo>
                  <a:pt x="2632952" y="956019"/>
                </a:lnTo>
                <a:lnTo>
                  <a:pt x="2718717" y="986931"/>
                </a:lnTo>
                <a:cubicBezTo>
                  <a:pt x="2775552" y="1012770"/>
                  <a:pt x="2822937" y="1045855"/>
                  <a:pt x="2857504" y="1084655"/>
                </a:cubicBezTo>
                <a:lnTo>
                  <a:pt x="2893637" y="1138484"/>
                </a:lnTo>
                <a:lnTo>
                  <a:pt x="2944400" y="1129030"/>
                </a:lnTo>
                <a:cubicBezTo>
                  <a:pt x="2963330" y="1126706"/>
                  <a:pt x="2982929" y="1125485"/>
                  <a:pt x="3003003" y="1125485"/>
                </a:cubicBezTo>
                <a:cubicBezTo>
                  <a:pt x="3163599" y="1125485"/>
                  <a:pt x="3293787" y="1203598"/>
                  <a:pt x="3293787" y="1299955"/>
                </a:cubicBezTo>
                <a:cubicBezTo>
                  <a:pt x="3293787" y="1396312"/>
                  <a:pt x="3163599" y="1474425"/>
                  <a:pt x="3003003" y="1474425"/>
                </a:cubicBezTo>
                <a:cubicBezTo>
                  <a:pt x="2962854" y="1474425"/>
                  <a:pt x="2924606" y="1469543"/>
                  <a:pt x="2889816" y="1460714"/>
                </a:cubicBezTo>
                <a:lnTo>
                  <a:pt x="2829537" y="1436329"/>
                </a:lnTo>
                <a:lnTo>
                  <a:pt x="2775693" y="1485740"/>
                </a:lnTo>
                <a:cubicBezTo>
                  <a:pt x="2676604" y="1561719"/>
                  <a:pt x="2534150" y="1617984"/>
                  <a:pt x="2371819" y="1636526"/>
                </a:cubicBezTo>
                <a:cubicBezTo>
                  <a:pt x="2168906" y="1659704"/>
                  <a:pt x="1982958" y="1618454"/>
                  <a:pt x="1866601" y="1536699"/>
                </a:cubicBezTo>
                <a:lnTo>
                  <a:pt x="1861553" y="1532257"/>
                </a:lnTo>
                <a:lnTo>
                  <a:pt x="1831360" y="1542595"/>
                </a:lnTo>
                <a:cubicBezTo>
                  <a:pt x="1708031" y="1580506"/>
                  <a:pt x="1575498" y="1608478"/>
                  <a:pt x="1436587" y="1624346"/>
                </a:cubicBezTo>
                <a:cubicBezTo>
                  <a:pt x="695724" y="1708970"/>
                  <a:pt x="53975" y="1417220"/>
                  <a:pt x="3200" y="972702"/>
                </a:cubicBezTo>
                <a:cubicBezTo>
                  <a:pt x="-38054" y="611532"/>
                  <a:pt x="323520" y="260635"/>
                  <a:pt x="857942" y="96355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2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12" name="手繪多邊形 11"/>
          <p:cNvSpPr/>
          <p:nvPr/>
        </p:nvSpPr>
        <p:spPr>
          <a:xfrm rot="15201855" flipH="1">
            <a:off x="5552402" y="4381008"/>
            <a:ext cx="2129935" cy="2129935"/>
          </a:xfrm>
          <a:custGeom>
            <a:avLst/>
            <a:gdLst>
              <a:gd name="connsiteX0" fmla="*/ 0 w 1365250"/>
              <a:gd name="connsiteY0" fmla="*/ 549275 h 1365250"/>
              <a:gd name="connsiteX1" fmla="*/ 298450 w 1365250"/>
              <a:gd name="connsiteY1" fmla="*/ 422275 h 1365250"/>
              <a:gd name="connsiteX2" fmla="*/ 346075 w 1365250"/>
              <a:gd name="connsiteY2" fmla="*/ 0 h 1365250"/>
              <a:gd name="connsiteX3" fmla="*/ 558800 w 1365250"/>
              <a:gd name="connsiteY3" fmla="*/ 314325 h 1365250"/>
              <a:gd name="connsiteX4" fmla="*/ 1019175 w 1365250"/>
              <a:gd name="connsiteY4" fmla="*/ 266700 h 1365250"/>
              <a:gd name="connsiteX5" fmla="*/ 711200 w 1365250"/>
              <a:gd name="connsiteY5" fmla="*/ 555625 h 1365250"/>
              <a:gd name="connsiteX6" fmla="*/ 1365250 w 1365250"/>
              <a:gd name="connsiteY6" fmla="*/ 1365250 h 1365250"/>
              <a:gd name="connsiteX7" fmla="*/ 539750 w 1365250"/>
              <a:gd name="connsiteY7" fmla="*/ 781050 h 1365250"/>
              <a:gd name="connsiteX8" fmla="*/ 314325 w 1365250"/>
              <a:gd name="connsiteY8" fmla="*/ 996950 h 1365250"/>
              <a:gd name="connsiteX9" fmla="*/ 298450 w 1365250"/>
              <a:gd name="connsiteY9" fmla="*/ 666750 h 1365250"/>
              <a:gd name="connsiteX10" fmla="*/ 0 w 1365250"/>
              <a:gd name="connsiteY10" fmla="*/ 549275 h 136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5250" h="1365250">
                <a:moveTo>
                  <a:pt x="0" y="549275"/>
                </a:moveTo>
                <a:lnTo>
                  <a:pt x="298450" y="422275"/>
                </a:lnTo>
                <a:lnTo>
                  <a:pt x="346075" y="0"/>
                </a:lnTo>
                <a:lnTo>
                  <a:pt x="558800" y="314325"/>
                </a:lnTo>
                <a:lnTo>
                  <a:pt x="1019175" y="266700"/>
                </a:lnTo>
                <a:lnTo>
                  <a:pt x="711200" y="555625"/>
                </a:lnTo>
                <a:lnTo>
                  <a:pt x="1365250" y="1365250"/>
                </a:lnTo>
                <a:lnTo>
                  <a:pt x="539750" y="781050"/>
                </a:lnTo>
                <a:lnTo>
                  <a:pt x="314325" y="996950"/>
                </a:lnTo>
                <a:lnTo>
                  <a:pt x="298450" y="666750"/>
                </a:lnTo>
                <a:lnTo>
                  <a:pt x="0" y="549275"/>
                </a:ln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4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grpSp>
        <p:nvGrpSpPr>
          <p:cNvPr id="16" name="群組 15"/>
          <p:cNvGrpSpPr/>
          <p:nvPr/>
        </p:nvGrpSpPr>
        <p:grpSpPr>
          <a:xfrm>
            <a:off x="1878547" y="3609023"/>
            <a:ext cx="3233521" cy="1696690"/>
            <a:chOff x="1878547" y="3609023"/>
            <a:chExt cx="3233521" cy="1696690"/>
          </a:xfrm>
          <a:solidFill>
            <a:schemeClr val="bg1"/>
          </a:solidFill>
        </p:grpSpPr>
        <p:sp>
          <p:nvSpPr>
            <p:cNvPr id="13" name="橢圓 12"/>
            <p:cNvSpPr/>
            <p:nvPr/>
          </p:nvSpPr>
          <p:spPr>
            <a:xfrm rot="21216328">
              <a:off x="2591747" y="3609023"/>
              <a:ext cx="2520321" cy="1440184"/>
            </a:xfrm>
            <a:prstGeom prst="ellipse">
              <a:avLst/>
            </a:prstGeom>
            <a:grpFill/>
            <a:ln w="44450" cap="rnd">
              <a:solidFill>
                <a:schemeClr val="accent3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/>
            </a:p>
          </p:txBody>
        </p:sp>
        <p:sp>
          <p:nvSpPr>
            <p:cNvPr id="14" name="橢圓 13"/>
            <p:cNvSpPr/>
            <p:nvPr/>
          </p:nvSpPr>
          <p:spPr>
            <a:xfrm rot="20804523">
              <a:off x="2237735" y="4461077"/>
              <a:ext cx="1201408" cy="686519"/>
            </a:xfrm>
            <a:prstGeom prst="ellipse">
              <a:avLst/>
            </a:prstGeom>
            <a:grpFill/>
            <a:ln w="44450" cap="rnd">
              <a:solidFill>
                <a:schemeClr val="accent3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/>
            </a:p>
          </p:txBody>
        </p:sp>
        <p:sp>
          <p:nvSpPr>
            <p:cNvPr id="15" name="橢圓 14"/>
            <p:cNvSpPr/>
            <p:nvPr/>
          </p:nvSpPr>
          <p:spPr>
            <a:xfrm rot="20568727">
              <a:off x="1878547" y="4881836"/>
              <a:ext cx="741785" cy="423877"/>
            </a:xfrm>
            <a:prstGeom prst="ellipse">
              <a:avLst/>
            </a:prstGeom>
            <a:grpFill/>
            <a:ln w="44450" cap="rnd">
              <a:solidFill>
                <a:schemeClr val="accent3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3436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手繪多邊形 23"/>
          <p:cNvSpPr/>
          <p:nvPr/>
        </p:nvSpPr>
        <p:spPr>
          <a:xfrm rot="3060390">
            <a:off x="1242930" y="502819"/>
            <a:ext cx="2773217" cy="3243632"/>
          </a:xfrm>
          <a:custGeom>
            <a:avLst/>
            <a:gdLst>
              <a:gd name="connsiteX0" fmla="*/ 1487092 w 5853962"/>
              <a:gd name="connsiteY0" fmla="*/ 1390306 h 6846958"/>
              <a:gd name="connsiteX1" fmla="*/ 2059922 w 5853962"/>
              <a:gd name="connsiteY1" fmla="*/ 1091712 h 6846958"/>
              <a:gd name="connsiteX2" fmla="*/ 2142751 w 5853962"/>
              <a:gd name="connsiteY2" fmla="*/ 1096975 h 6846958"/>
              <a:gd name="connsiteX3" fmla="*/ 2200563 w 5853962"/>
              <a:gd name="connsiteY3" fmla="*/ 1108079 h 6846958"/>
              <a:gd name="connsiteX4" fmla="*/ 2284623 w 5853962"/>
              <a:gd name="connsiteY4" fmla="*/ 998981 h 6846958"/>
              <a:gd name="connsiteX5" fmla="*/ 4157612 w 5853962"/>
              <a:gd name="connsiteY5" fmla="*/ 105157 h 6846958"/>
              <a:gd name="connsiteX6" fmla="*/ 4318229 w 5853962"/>
              <a:gd name="connsiteY6" fmla="*/ 861315 h 6846958"/>
              <a:gd name="connsiteX7" fmla="*/ 4268926 w 5853962"/>
              <a:gd name="connsiteY7" fmla="*/ 1051339 h 6846958"/>
              <a:gd name="connsiteX8" fmla="*/ 4410260 w 5853962"/>
              <a:gd name="connsiteY8" fmla="*/ 1006107 h 6846958"/>
              <a:gd name="connsiteX9" fmla="*/ 5120552 w 5853962"/>
              <a:gd name="connsiteY9" fmla="*/ 1143055 h 6846958"/>
              <a:gd name="connsiteX10" fmla="*/ 4880665 w 5853962"/>
              <a:gd name="connsiteY10" fmla="*/ 2420962 h 6846958"/>
              <a:gd name="connsiteX11" fmla="*/ 4843376 w 5853962"/>
              <a:gd name="connsiteY11" fmla="*/ 2466141 h 6846958"/>
              <a:gd name="connsiteX12" fmla="*/ 4914005 w 5853962"/>
              <a:gd name="connsiteY12" fmla="*/ 2480923 h 6846958"/>
              <a:gd name="connsiteX13" fmla="*/ 5405421 w 5853962"/>
              <a:gd name="connsiteY13" fmla="*/ 2831618 h 6846958"/>
              <a:gd name="connsiteX14" fmla="*/ 4610357 w 5853962"/>
              <a:gd name="connsiteY14" fmla="*/ 4416851 h 6846958"/>
              <a:gd name="connsiteX15" fmla="*/ 3810198 w 5853962"/>
              <a:gd name="connsiteY15" fmla="*/ 4681741 h 6846958"/>
              <a:gd name="connsiteX16" fmla="*/ 3750078 w 5853962"/>
              <a:gd name="connsiteY16" fmla="*/ 4685289 h 6846958"/>
              <a:gd name="connsiteX17" fmla="*/ 3849154 w 5853962"/>
              <a:gd name="connsiteY17" fmla="*/ 4736643 h 6846958"/>
              <a:gd name="connsiteX18" fmla="*/ 4632414 w 5853962"/>
              <a:gd name="connsiteY18" fmla="*/ 5005699 h 6846958"/>
              <a:gd name="connsiteX19" fmla="*/ 5853643 w 5853962"/>
              <a:gd name="connsiteY19" fmla="*/ 4950462 h 6846958"/>
              <a:gd name="connsiteX20" fmla="*/ 4736309 w 5853962"/>
              <a:gd name="connsiteY20" fmla="*/ 5470934 h 6846958"/>
              <a:gd name="connsiteX21" fmla="*/ 3601956 w 5853962"/>
              <a:gd name="connsiteY21" fmla="*/ 5366981 h 6846958"/>
              <a:gd name="connsiteX22" fmla="*/ 3231686 w 5853962"/>
              <a:gd name="connsiteY22" fmla="*/ 5286632 h 6846958"/>
              <a:gd name="connsiteX23" fmla="*/ 3307265 w 5853962"/>
              <a:gd name="connsiteY23" fmla="*/ 5291644 h 6846958"/>
              <a:gd name="connsiteX24" fmla="*/ 3191949 w 5853962"/>
              <a:gd name="connsiteY24" fmla="*/ 5277510 h 6846958"/>
              <a:gd name="connsiteX25" fmla="*/ 3191918 w 5853962"/>
              <a:gd name="connsiteY25" fmla="*/ 5278002 h 6846958"/>
              <a:gd name="connsiteX26" fmla="*/ 3231686 w 5853962"/>
              <a:gd name="connsiteY26" fmla="*/ 5286632 h 6846958"/>
              <a:gd name="connsiteX27" fmla="*/ 3191552 w 5853962"/>
              <a:gd name="connsiteY27" fmla="*/ 5283970 h 6846958"/>
              <a:gd name="connsiteX28" fmla="*/ 3181367 w 5853962"/>
              <a:gd name="connsiteY28" fmla="*/ 5449280 h 6846958"/>
              <a:gd name="connsiteX29" fmla="*/ 3070337 w 5853962"/>
              <a:gd name="connsiteY29" fmla="*/ 5834215 h 6846958"/>
              <a:gd name="connsiteX30" fmla="*/ 2015321 w 5853962"/>
              <a:gd name="connsiteY30" fmla="*/ 6480519 h 6846958"/>
              <a:gd name="connsiteX31" fmla="*/ 1949744 w 5853962"/>
              <a:gd name="connsiteY31" fmla="*/ 6439009 h 6846958"/>
              <a:gd name="connsiteX32" fmla="*/ 1906906 w 5853962"/>
              <a:gd name="connsiteY32" fmla="*/ 6497877 h 6846958"/>
              <a:gd name="connsiteX33" fmla="*/ 1063582 w 5853962"/>
              <a:gd name="connsiteY33" fmla="*/ 6804051 h 6846958"/>
              <a:gd name="connsiteX34" fmla="*/ 767128 w 5853962"/>
              <a:gd name="connsiteY34" fmla="*/ 5781107 h 6846958"/>
              <a:gd name="connsiteX35" fmla="*/ 775722 w 5853962"/>
              <a:gd name="connsiteY35" fmla="*/ 5757530 h 6846958"/>
              <a:gd name="connsiteX36" fmla="*/ 756526 w 5853962"/>
              <a:gd name="connsiteY36" fmla="*/ 5756335 h 6846958"/>
              <a:gd name="connsiteX37" fmla="*/ 10522 w 5853962"/>
              <a:gd name="connsiteY37" fmla="*/ 5133169 h 6846958"/>
              <a:gd name="connsiteX38" fmla="*/ 669608 w 5853962"/>
              <a:gd name="connsiteY38" fmla="*/ 4206840 h 6846958"/>
              <a:gd name="connsiteX39" fmla="*/ 720668 w 5853962"/>
              <a:gd name="connsiteY39" fmla="*/ 4191026 h 6846958"/>
              <a:gd name="connsiteX40" fmla="*/ 633029 w 5853962"/>
              <a:gd name="connsiteY40" fmla="*/ 4133596 h 6846958"/>
              <a:gd name="connsiteX41" fmla="*/ 513145 w 5853962"/>
              <a:gd name="connsiteY41" fmla="*/ 2994225 h 6846958"/>
              <a:gd name="connsiteX42" fmla="*/ 1367379 w 5853962"/>
              <a:gd name="connsiteY42" fmla="*/ 2725406 h 6846958"/>
              <a:gd name="connsiteX43" fmla="*/ 1434813 w 5853962"/>
              <a:gd name="connsiteY43" fmla="*/ 2752307 h 6846958"/>
              <a:gd name="connsiteX44" fmla="*/ 1388171 w 5853962"/>
              <a:gd name="connsiteY44" fmla="*/ 2681166 h 6846958"/>
              <a:gd name="connsiteX45" fmla="*/ 1249818 w 5853962"/>
              <a:gd name="connsiteY45" fmla="*/ 2111175 h 6846958"/>
              <a:gd name="connsiteX46" fmla="*/ 1487092 w 5853962"/>
              <a:gd name="connsiteY46" fmla="*/ 1390306 h 684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5853962" h="6846958">
                <a:moveTo>
                  <a:pt x="1487092" y="1390306"/>
                </a:moveTo>
                <a:cubicBezTo>
                  <a:pt x="1633692" y="1205819"/>
                  <a:pt x="1836218" y="1091712"/>
                  <a:pt x="2059922" y="1091712"/>
                </a:cubicBezTo>
                <a:cubicBezTo>
                  <a:pt x="2087885" y="1091712"/>
                  <a:pt x="2115517" y="1093495"/>
                  <a:pt x="2142751" y="1096975"/>
                </a:cubicBezTo>
                <a:lnTo>
                  <a:pt x="2200563" y="1108079"/>
                </a:lnTo>
                <a:lnTo>
                  <a:pt x="2284623" y="998981"/>
                </a:lnTo>
                <a:cubicBezTo>
                  <a:pt x="2935603" y="194901"/>
                  <a:pt x="3774169" y="-205278"/>
                  <a:pt x="4157612" y="105157"/>
                </a:cubicBezTo>
                <a:cubicBezTo>
                  <a:pt x="4337352" y="250673"/>
                  <a:pt x="4385184" y="526500"/>
                  <a:pt x="4318229" y="861315"/>
                </a:cubicBezTo>
                <a:lnTo>
                  <a:pt x="4268926" y="1051339"/>
                </a:lnTo>
                <a:lnTo>
                  <a:pt x="4410260" y="1006107"/>
                </a:lnTo>
                <a:cubicBezTo>
                  <a:pt x="4707796" y="935658"/>
                  <a:pt x="4968068" y="975741"/>
                  <a:pt x="5120552" y="1143055"/>
                </a:cubicBezTo>
                <a:cubicBezTo>
                  <a:pt x="5368339" y="1414939"/>
                  <a:pt x="5255260" y="1939138"/>
                  <a:pt x="4880665" y="2420962"/>
                </a:cubicBezTo>
                <a:lnTo>
                  <a:pt x="4843376" y="2466141"/>
                </a:lnTo>
                <a:lnTo>
                  <a:pt x="4914005" y="2480923"/>
                </a:lnTo>
                <a:cubicBezTo>
                  <a:pt x="5130032" y="2537681"/>
                  <a:pt x="5304511" y="2655288"/>
                  <a:pt x="5405421" y="2831618"/>
                </a:cubicBezTo>
                <a:cubicBezTo>
                  <a:pt x="5674515" y="3301830"/>
                  <a:pt x="5318553" y="4011563"/>
                  <a:pt x="4610357" y="4416851"/>
                </a:cubicBezTo>
                <a:cubicBezTo>
                  <a:pt x="4344783" y="4568834"/>
                  <a:pt x="4067390" y="4656421"/>
                  <a:pt x="3810198" y="4681741"/>
                </a:cubicBezTo>
                <a:lnTo>
                  <a:pt x="3750078" y="4685289"/>
                </a:lnTo>
                <a:lnTo>
                  <a:pt x="3849154" y="4736643"/>
                </a:lnTo>
                <a:cubicBezTo>
                  <a:pt x="4075629" y="4856822"/>
                  <a:pt x="4234856" y="4925259"/>
                  <a:pt x="4632414" y="5005699"/>
                </a:cubicBezTo>
                <a:cubicBezTo>
                  <a:pt x="5093334" y="5098959"/>
                  <a:pt x="5836327" y="4872922"/>
                  <a:pt x="5853643" y="4950462"/>
                </a:cubicBezTo>
                <a:cubicBezTo>
                  <a:pt x="5870959" y="5028000"/>
                  <a:pt x="5180805" y="5416534"/>
                  <a:pt x="4736309" y="5470934"/>
                </a:cubicBezTo>
                <a:cubicBezTo>
                  <a:pt x="4402937" y="5511735"/>
                  <a:pt x="4012168" y="5451694"/>
                  <a:pt x="3601956" y="5366981"/>
                </a:cubicBezTo>
                <a:lnTo>
                  <a:pt x="3231686" y="5286632"/>
                </a:lnTo>
                <a:lnTo>
                  <a:pt x="3307265" y="5291644"/>
                </a:lnTo>
                <a:lnTo>
                  <a:pt x="3191949" y="5277510"/>
                </a:lnTo>
                <a:cubicBezTo>
                  <a:pt x="3191939" y="5277674"/>
                  <a:pt x="3191928" y="5277838"/>
                  <a:pt x="3191918" y="5278002"/>
                </a:cubicBezTo>
                <a:lnTo>
                  <a:pt x="3231686" y="5286632"/>
                </a:lnTo>
                <a:lnTo>
                  <a:pt x="3191552" y="5283970"/>
                </a:lnTo>
                <a:lnTo>
                  <a:pt x="3181367" y="5449280"/>
                </a:lnTo>
                <a:cubicBezTo>
                  <a:pt x="3164180" y="5575133"/>
                  <a:pt x="3127575" y="5705619"/>
                  <a:pt x="3070337" y="5834215"/>
                </a:cubicBezTo>
                <a:cubicBezTo>
                  <a:pt x="2841389" y="6348598"/>
                  <a:pt x="2369043" y="6637958"/>
                  <a:pt x="2015321" y="6480519"/>
                </a:cubicBezTo>
                <a:lnTo>
                  <a:pt x="1949744" y="6439009"/>
                </a:lnTo>
                <a:lnTo>
                  <a:pt x="1906906" y="6497877"/>
                </a:lnTo>
                <a:cubicBezTo>
                  <a:pt x="1660890" y="6788884"/>
                  <a:pt x="1328873" y="6922130"/>
                  <a:pt x="1063582" y="6804051"/>
                </a:cubicBezTo>
                <a:cubicBezTo>
                  <a:pt x="754076" y="6666293"/>
                  <a:pt x="637946" y="6232099"/>
                  <a:pt x="767128" y="5781107"/>
                </a:cubicBezTo>
                <a:lnTo>
                  <a:pt x="775722" y="5757530"/>
                </a:lnTo>
                <a:lnTo>
                  <a:pt x="756526" y="5756335"/>
                </a:lnTo>
                <a:cubicBezTo>
                  <a:pt x="374539" y="5700718"/>
                  <a:pt x="70484" y="5463323"/>
                  <a:pt x="10522" y="5133169"/>
                </a:cubicBezTo>
                <a:cubicBezTo>
                  <a:pt x="-59433" y="4747987"/>
                  <a:pt x="226031" y="4364176"/>
                  <a:pt x="669608" y="4206840"/>
                </a:cubicBezTo>
                <a:lnTo>
                  <a:pt x="720668" y="4191026"/>
                </a:lnTo>
                <a:lnTo>
                  <a:pt x="633029" y="4133596"/>
                </a:lnTo>
                <a:cubicBezTo>
                  <a:pt x="285295" y="3852072"/>
                  <a:pt x="231622" y="3341958"/>
                  <a:pt x="513145" y="2994225"/>
                </a:cubicBezTo>
                <a:cubicBezTo>
                  <a:pt x="724288" y="2733425"/>
                  <a:pt x="1064013" y="2638034"/>
                  <a:pt x="1367379" y="2725406"/>
                </a:cubicBezTo>
                <a:lnTo>
                  <a:pt x="1434813" y="2752307"/>
                </a:lnTo>
                <a:lnTo>
                  <a:pt x="1388171" y="2681166"/>
                </a:lnTo>
                <a:cubicBezTo>
                  <a:pt x="1300822" y="2518459"/>
                  <a:pt x="1249818" y="2322313"/>
                  <a:pt x="1249818" y="2111175"/>
                </a:cubicBezTo>
                <a:cubicBezTo>
                  <a:pt x="1249818" y="1829658"/>
                  <a:pt x="1340492" y="1574793"/>
                  <a:pt x="1487092" y="1390306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28" name="手繪多邊形 27"/>
          <p:cNvSpPr/>
          <p:nvPr/>
        </p:nvSpPr>
        <p:spPr>
          <a:xfrm>
            <a:off x="5723057" y="880123"/>
            <a:ext cx="2520322" cy="1648762"/>
          </a:xfrm>
          <a:custGeom>
            <a:avLst/>
            <a:gdLst>
              <a:gd name="connsiteX0" fmla="*/ 210031 w 2520322"/>
              <a:gd name="connsiteY0" fmla="*/ 0 h 1648762"/>
              <a:gd name="connsiteX1" fmla="*/ 2310291 w 2520322"/>
              <a:gd name="connsiteY1" fmla="*/ 0 h 1648762"/>
              <a:gd name="connsiteX2" fmla="*/ 2520322 w 2520322"/>
              <a:gd name="connsiteY2" fmla="*/ 210031 h 1648762"/>
              <a:gd name="connsiteX3" fmla="*/ 2520322 w 2520322"/>
              <a:gd name="connsiteY3" fmla="*/ 1050130 h 1648762"/>
              <a:gd name="connsiteX4" fmla="*/ 2310291 w 2520322"/>
              <a:gd name="connsiteY4" fmla="*/ 1260161 h 1648762"/>
              <a:gd name="connsiteX5" fmla="*/ 1907988 w 2520322"/>
              <a:gd name="connsiteY5" fmla="*/ 1260161 h 1648762"/>
              <a:gd name="connsiteX6" fmla="*/ 1908530 w 2520322"/>
              <a:gd name="connsiteY6" fmla="*/ 1264794 h 1648762"/>
              <a:gd name="connsiteX7" fmla="*/ 2160276 w 2520322"/>
              <a:gd name="connsiteY7" fmla="*/ 1648762 h 1648762"/>
              <a:gd name="connsiteX8" fmla="*/ 1662649 w 2520322"/>
              <a:gd name="connsiteY8" fmla="*/ 1318912 h 1648762"/>
              <a:gd name="connsiteX9" fmla="*/ 1644411 w 2520322"/>
              <a:gd name="connsiteY9" fmla="*/ 1260161 h 1648762"/>
              <a:gd name="connsiteX10" fmla="*/ 210031 w 2520322"/>
              <a:gd name="connsiteY10" fmla="*/ 1260161 h 1648762"/>
              <a:gd name="connsiteX11" fmla="*/ 0 w 2520322"/>
              <a:gd name="connsiteY11" fmla="*/ 1050130 h 1648762"/>
              <a:gd name="connsiteX12" fmla="*/ 0 w 2520322"/>
              <a:gd name="connsiteY12" fmla="*/ 210031 h 1648762"/>
              <a:gd name="connsiteX13" fmla="*/ 210031 w 2520322"/>
              <a:gd name="connsiteY13" fmla="*/ 0 h 1648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20322" h="1648762">
                <a:moveTo>
                  <a:pt x="210031" y="0"/>
                </a:moveTo>
                <a:lnTo>
                  <a:pt x="2310291" y="0"/>
                </a:lnTo>
                <a:cubicBezTo>
                  <a:pt x="2426288" y="0"/>
                  <a:pt x="2520322" y="94034"/>
                  <a:pt x="2520322" y="210031"/>
                </a:cubicBezTo>
                <a:lnTo>
                  <a:pt x="2520322" y="1050130"/>
                </a:lnTo>
                <a:cubicBezTo>
                  <a:pt x="2520322" y="1166127"/>
                  <a:pt x="2426288" y="1260161"/>
                  <a:pt x="2310291" y="1260161"/>
                </a:cubicBezTo>
                <a:lnTo>
                  <a:pt x="1907988" y="1260161"/>
                </a:lnTo>
                <a:lnTo>
                  <a:pt x="1908530" y="1264794"/>
                </a:lnTo>
                <a:cubicBezTo>
                  <a:pt x="1944636" y="1416688"/>
                  <a:pt x="2032784" y="1553143"/>
                  <a:pt x="2160276" y="1648762"/>
                </a:cubicBezTo>
                <a:cubicBezTo>
                  <a:pt x="1936572" y="1648762"/>
                  <a:pt x="1744635" y="1512751"/>
                  <a:pt x="1662649" y="1318912"/>
                </a:cubicBezTo>
                <a:lnTo>
                  <a:pt x="1644411" y="1260161"/>
                </a:lnTo>
                <a:lnTo>
                  <a:pt x="210031" y="1260161"/>
                </a:lnTo>
                <a:cubicBezTo>
                  <a:pt x="94034" y="1260161"/>
                  <a:pt x="0" y="1166127"/>
                  <a:pt x="0" y="1050130"/>
                </a:cubicBezTo>
                <a:lnTo>
                  <a:pt x="0" y="210031"/>
                </a:lnTo>
                <a:cubicBezTo>
                  <a:pt x="0" y="94034"/>
                  <a:pt x="94034" y="0"/>
                  <a:pt x="210031" y="0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2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31" name="手繪多邊形 30"/>
          <p:cNvSpPr/>
          <p:nvPr/>
        </p:nvSpPr>
        <p:spPr>
          <a:xfrm>
            <a:off x="5472115" y="4222831"/>
            <a:ext cx="3240414" cy="2058306"/>
          </a:xfrm>
          <a:custGeom>
            <a:avLst/>
            <a:gdLst>
              <a:gd name="connsiteX0" fmla="*/ 1620207 w 3240414"/>
              <a:gd name="connsiteY0" fmla="*/ 0 h 2058306"/>
              <a:gd name="connsiteX1" fmla="*/ 3240414 w 3240414"/>
              <a:gd name="connsiteY1" fmla="*/ 773234 h 2058306"/>
              <a:gd name="connsiteX2" fmla="*/ 1620207 w 3240414"/>
              <a:gd name="connsiteY2" fmla="*/ 1546468 h 2058306"/>
              <a:gd name="connsiteX3" fmla="*/ 1293679 w 3240414"/>
              <a:gd name="connsiteY3" fmla="*/ 1530759 h 2058306"/>
              <a:gd name="connsiteX4" fmla="*/ 1091244 w 3240414"/>
              <a:gd name="connsiteY4" fmla="*/ 1500769 h 2058306"/>
              <a:gd name="connsiteX5" fmla="*/ 836227 w 3240414"/>
              <a:gd name="connsiteY5" fmla="*/ 1652434 h 2058306"/>
              <a:gd name="connsiteX6" fmla="*/ 954049 w 3240414"/>
              <a:gd name="connsiteY6" fmla="*/ 1701908 h 2058306"/>
              <a:gd name="connsiteX7" fmla="*/ 336257 w 3240414"/>
              <a:gd name="connsiteY7" fmla="*/ 2058306 h 2058306"/>
              <a:gd name="connsiteX8" fmla="*/ 700546 w 3240414"/>
              <a:gd name="connsiteY8" fmla="*/ 1593256 h 2058306"/>
              <a:gd name="connsiteX9" fmla="*/ 604049 w 3240414"/>
              <a:gd name="connsiteY9" fmla="*/ 1546874 h 2058306"/>
              <a:gd name="connsiteX10" fmla="*/ 738052 w 3240414"/>
              <a:gd name="connsiteY10" fmla="*/ 1420556 h 2058306"/>
              <a:gd name="connsiteX11" fmla="*/ 714334 w 3240414"/>
              <a:gd name="connsiteY11" fmla="*/ 1414412 h 2058306"/>
              <a:gd name="connsiteX12" fmla="*/ 0 w 3240414"/>
              <a:gd name="connsiteY12" fmla="*/ 773234 h 2058306"/>
              <a:gd name="connsiteX13" fmla="*/ 1620207 w 3240414"/>
              <a:gd name="connsiteY13" fmla="*/ 0 h 2058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40414" h="2058306">
                <a:moveTo>
                  <a:pt x="1620207" y="0"/>
                </a:moveTo>
                <a:cubicBezTo>
                  <a:pt x="2515023" y="0"/>
                  <a:pt x="3240414" y="346189"/>
                  <a:pt x="3240414" y="773234"/>
                </a:cubicBezTo>
                <a:cubicBezTo>
                  <a:pt x="3240414" y="1200279"/>
                  <a:pt x="2515023" y="1546468"/>
                  <a:pt x="1620207" y="1546468"/>
                </a:cubicBezTo>
                <a:cubicBezTo>
                  <a:pt x="1508355" y="1546468"/>
                  <a:pt x="1399151" y="1541059"/>
                  <a:pt x="1293679" y="1530759"/>
                </a:cubicBezTo>
                <a:lnTo>
                  <a:pt x="1091244" y="1500769"/>
                </a:lnTo>
                <a:lnTo>
                  <a:pt x="836227" y="1652434"/>
                </a:lnTo>
                <a:lnTo>
                  <a:pt x="954049" y="1701908"/>
                </a:lnTo>
                <a:lnTo>
                  <a:pt x="336257" y="2058306"/>
                </a:lnTo>
                <a:lnTo>
                  <a:pt x="700546" y="1593256"/>
                </a:lnTo>
                <a:lnTo>
                  <a:pt x="604049" y="1546874"/>
                </a:lnTo>
                <a:lnTo>
                  <a:pt x="738052" y="1420556"/>
                </a:lnTo>
                <a:lnTo>
                  <a:pt x="714334" y="1414412"/>
                </a:lnTo>
                <a:cubicBezTo>
                  <a:pt x="283356" y="1275456"/>
                  <a:pt x="0" y="1040137"/>
                  <a:pt x="0" y="773234"/>
                </a:cubicBezTo>
                <a:cubicBezTo>
                  <a:pt x="0" y="346189"/>
                  <a:pt x="725391" y="0"/>
                  <a:pt x="1620207" y="0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4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34" name="手繪多邊形 33"/>
          <p:cNvSpPr/>
          <p:nvPr/>
        </p:nvSpPr>
        <p:spPr>
          <a:xfrm>
            <a:off x="3922881" y="2782647"/>
            <a:ext cx="2160276" cy="1440184"/>
          </a:xfrm>
          <a:custGeom>
            <a:avLst/>
            <a:gdLst>
              <a:gd name="connsiteX0" fmla="*/ 1080138 w 2160276"/>
              <a:gd name="connsiteY0" fmla="*/ 0 h 1440184"/>
              <a:gd name="connsiteX1" fmla="*/ 2160276 w 2160276"/>
              <a:gd name="connsiteY1" fmla="*/ 540069 h 1440184"/>
              <a:gd name="connsiteX2" fmla="*/ 1843911 w 2160276"/>
              <a:gd name="connsiteY2" fmla="*/ 921956 h 1440184"/>
              <a:gd name="connsiteX3" fmla="*/ 1823361 w 2160276"/>
              <a:gd name="connsiteY3" fmla="*/ 930434 h 1440184"/>
              <a:gd name="connsiteX4" fmla="*/ 1829378 w 2160276"/>
              <a:gd name="connsiteY4" fmla="*/ 990126 h 1440184"/>
              <a:gd name="connsiteX5" fmla="*/ 1379320 w 2160276"/>
              <a:gd name="connsiteY5" fmla="*/ 1440184 h 1440184"/>
              <a:gd name="connsiteX6" fmla="*/ 1379319 w 2160276"/>
              <a:gd name="connsiteY6" fmla="*/ 1440184 h 1440184"/>
              <a:gd name="connsiteX7" fmla="*/ 1589109 w 2160276"/>
              <a:gd name="connsiteY7" fmla="*/ 1120210 h 1440184"/>
              <a:gd name="connsiteX8" fmla="*/ 1602001 w 2160276"/>
              <a:gd name="connsiteY8" fmla="*/ 1010171 h 1440184"/>
              <a:gd name="connsiteX9" fmla="*/ 1500577 w 2160276"/>
              <a:gd name="connsiteY9" fmla="*/ 1037697 h 1440184"/>
              <a:gd name="connsiteX10" fmla="*/ 1080138 w 2160276"/>
              <a:gd name="connsiteY10" fmla="*/ 1080138 h 1440184"/>
              <a:gd name="connsiteX11" fmla="*/ 0 w 2160276"/>
              <a:gd name="connsiteY11" fmla="*/ 540069 h 1440184"/>
              <a:gd name="connsiteX12" fmla="*/ 1080138 w 2160276"/>
              <a:gd name="connsiteY12" fmla="*/ 0 h 14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60276" h="1440184">
                <a:moveTo>
                  <a:pt x="1080138" y="0"/>
                </a:moveTo>
                <a:cubicBezTo>
                  <a:pt x="1676682" y="0"/>
                  <a:pt x="2160276" y="241797"/>
                  <a:pt x="2160276" y="540069"/>
                </a:cubicBezTo>
                <a:cubicBezTo>
                  <a:pt x="2160276" y="689205"/>
                  <a:pt x="2039378" y="824222"/>
                  <a:pt x="1843911" y="921956"/>
                </a:cubicBezTo>
                <a:lnTo>
                  <a:pt x="1823361" y="930434"/>
                </a:lnTo>
                <a:lnTo>
                  <a:pt x="1829378" y="990126"/>
                </a:lnTo>
                <a:cubicBezTo>
                  <a:pt x="1829378" y="1238686"/>
                  <a:pt x="1627880" y="1440184"/>
                  <a:pt x="1379320" y="1440184"/>
                </a:cubicBezTo>
                <a:lnTo>
                  <a:pt x="1379319" y="1440184"/>
                </a:lnTo>
                <a:cubicBezTo>
                  <a:pt x="1485564" y="1360501"/>
                  <a:pt x="1559021" y="1246789"/>
                  <a:pt x="1589109" y="1120210"/>
                </a:cubicBezTo>
                <a:lnTo>
                  <a:pt x="1602001" y="1010171"/>
                </a:lnTo>
                <a:lnTo>
                  <a:pt x="1500577" y="1037697"/>
                </a:lnTo>
                <a:cubicBezTo>
                  <a:pt x="1371351" y="1065026"/>
                  <a:pt x="1229274" y="1080138"/>
                  <a:pt x="1080138" y="1080138"/>
                </a:cubicBezTo>
                <a:cubicBezTo>
                  <a:pt x="483594" y="1080138"/>
                  <a:pt x="0" y="838341"/>
                  <a:pt x="0" y="540069"/>
                </a:cubicBezTo>
                <a:cubicBezTo>
                  <a:pt x="0" y="241797"/>
                  <a:pt x="483594" y="0"/>
                  <a:pt x="1080138" y="0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3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956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/>
          <p:nvPr/>
        </p:nvSpPr>
        <p:spPr>
          <a:xfrm>
            <a:off x="3491862" y="368609"/>
            <a:ext cx="4680598" cy="2106234"/>
          </a:xfrm>
          <a:custGeom>
            <a:avLst/>
            <a:gdLst>
              <a:gd name="connsiteX0" fmla="*/ 9184852 w 9594409"/>
              <a:gd name="connsiteY0" fmla="*/ 305 h 4317411"/>
              <a:gd name="connsiteX1" fmla="*/ 9593757 w 9594409"/>
              <a:gd name="connsiteY1" fmla="*/ 380021 h 4317411"/>
              <a:gd name="connsiteX2" fmla="*/ 9594409 w 9594409"/>
              <a:gd name="connsiteY2" fmla="*/ 402896 h 4317411"/>
              <a:gd name="connsiteX3" fmla="*/ 9531802 w 9594409"/>
              <a:gd name="connsiteY3" fmla="*/ 3547809 h 4317411"/>
              <a:gd name="connsiteX4" fmla="*/ 3073763 w 9594409"/>
              <a:gd name="connsiteY4" fmla="*/ 3146083 h 4317411"/>
              <a:gd name="connsiteX5" fmla="*/ 2145143 w 9594409"/>
              <a:gd name="connsiteY5" fmla="*/ 4317411 h 4317411"/>
              <a:gd name="connsiteX6" fmla="*/ 2412298 w 9594409"/>
              <a:gd name="connsiteY6" fmla="*/ 3104936 h 4317411"/>
              <a:gd name="connsiteX7" fmla="*/ 370243 w 9594409"/>
              <a:gd name="connsiteY7" fmla="*/ 2977908 h 4317411"/>
              <a:gd name="connsiteX8" fmla="*/ 468 w 9594409"/>
              <a:gd name="connsiteY8" fmla="*/ 2564207 h 4317411"/>
              <a:gd name="connsiteX9" fmla="*/ 91118 w 9594409"/>
              <a:gd name="connsiteY9" fmla="*/ 713989 h 4317411"/>
              <a:gd name="connsiteX10" fmla="*/ 470024 w 9594409"/>
              <a:gd name="connsiteY10" fmla="*/ 338194 h 4317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94409" h="4317411">
                <a:moveTo>
                  <a:pt x="9184852" y="305"/>
                </a:moveTo>
                <a:cubicBezTo>
                  <a:pt x="9402021" y="-8191"/>
                  <a:pt x="9585279" y="161733"/>
                  <a:pt x="9593757" y="380021"/>
                </a:cubicBezTo>
                <a:cubicBezTo>
                  <a:pt x="9594409" y="387864"/>
                  <a:pt x="9594409" y="395707"/>
                  <a:pt x="9594409" y="402896"/>
                </a:cubicBezTo>
                <a:lnTo>
                  <a:pt x="9531802" y="3547809"/>
                </a:lnTo>
                <a:lnTo>
                  <a:pt x="3073763" y="3146083"/>
                </a:lnTo>
                <a:lnTo>
                  <a:pt x="2145143" y="4317411"/>
                </a:lnTo>
                <a:lnTo>
                  <a:pt x="2412298" y="3104936"/>
                </a:lnTo>
                <a:lnTo>
                  <a:pt x="370243" y="2977908"/>
                </a:lnTo>
                <a:cubicBezTo>
                  <a:pt x="155030" y="2964837"/>
                  <a:pt x="-9967" y="2779880"/>
                  <a:pt x="468" y="2564207"/>
                </a:cubicBezTo>
                <a:lnTo>
                  <a:pt x="91118" y="713989"/>
                </a:lnTo>
                <a:cubicBezTo>
                  <a:pt x="100900" y="509425"/>
                  <a:pt x="265897" y="346036"/>
                  <a:pt x="470024" y="338194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15" name="手繪多邊形 14"/>
          <p:cNvSpPr/>
          <p:nvPr/>
        </p:nvSpPr>
        <p:spPr>
          <a:xfrm>
            <a:off x="611494" y="2708908"/>
            <a:ext cx="3845311" cy="3074723"/>
          </a:xfrm>
          <a:custGeom>
            <a:avLst/>
            <a:gdLst>
              <a:gd name="connsiteX0" fmla="*/ 1841679 w 6490952"/>
              <a:gd name="connsiteY0" fmla="*/ 2640169 h 5190186"/>
              <a:gd name="connsiteX1" fmla="*/ 1545465 w 6490952"/>
              <a:gd name="connsiteY1" fmla="*/ 3361386 h 5190186"/>
              <a:gd name="connsiteX2" fmla="*/ 1300766 w 6490952"/>
              <a:gd name="connsiteY2" fmla="*/ 2820473 h 5190186"/>
              <a:gd name="connsiteX3" fmla="*/ 682580 w 6490952"/>
              <a:gd name="connsiteY3" fmla="*/ 3090929 h 5190186"/>
              <a:gd name="connsiteX4" fmla="*/ 759853 w 6490952"/>
              <a:gd name="connsiteY4" fmla="*/ 2575774 h 5190186"/>
              <a:gd name="connsiteX5" fmla="*/ 38636 w 6490952"/>
              <a:gd name="connsiteY5" fmla="*/ 2601532 h 5190186"/>
              <a:gd name="connsiteX6" fmla="*/ 824248 w 6490952"/>
              <a:gd name="connsiteY6" fmla="*/ 2047741 h 5190186"/>
              <a:gd name="connsiteX7" fmla="*/ 0 w 6490952"/>
              <a:gd name="connsiteY7" fmla="*/ 1661374 h 5190186"/>
              <a:gd name="connsiteX8" fmla="*/ 785611 w 6490952"/>
              <a:gd name="connsiteY8" fmla="*/ 1635617 h 5190186"/>
              <a:gd name="connsiteX9" fmla="*/ 244698 w 6490952"/>
              <a:gd name="connsiteY9" fmla="*/ 1146220 h 5190186"/>
              <a:gd name="connsiteX10" fmla="*/ 1068946 w 6490952"/>
              <a:gd name="connsiteY10" fmla="*/ 1184856 h 5190186"/>
              <a:gd name="connsiteX11" fmla="*/ 154546 w 6490952"/>
              <a:gd name="connsiteY11" fmla="*/ 540912 h 5190186"/>
              <a:gd name="connsiteX12" fmla="*/ 978794 w 6490952"/>
              <a:gd name="connsiteY12" fmla="*/ 618186 h 5190186"/>
              <a:gd name="connsiteX13" fmla="*/ 927279 w 6490952"/>
              <a:gd name="connsiteY13" fmla="*/ 244698 h 5190186"/>
              <a:gd name="connsiteX14" fmla="*/ 1455313 w 6490952"/>
              <a:gd name="connsiteY14" fmla="*/ 721217 h 5190186"/>
              <a:gd name="connsiteX15" fmla="*/ 1648496 w 6490952"/>
              <a:gd name="connsiteY15" fmla="*/ 180304 h 5190186"/>
              <a:gd name="connsiteX16" fmla="*/ 2189408 w 6490952"/>
              <a:gd name="connsiteY16" fmla="*/ 875763 h 5190186"/>
              <a:gd name="connsiteX17" fmla="*/ 2331076 w 6490952"/>
              <a:gd name="connsiteY17" fmla="*/ 231820 h 5190186"/>
              <a:gd name="connsiteX18" fmla="*/ 2794715 w 6490952"/>
              <a:gd name="connsiteY18" fmla="*/ 425003 h 5190186"/>
              <a:gd name="connsiteX19" fmla="*/ 3168203 w 6490952"/>
              <a:gd name="connsiteY19" fmla="*/ 0 h 5190186"/>
              <a:gd name="connsiteX20" fmla="*/ 3554569 w 6490952"/>
              <a:gd name="connsiteY20" fmla="*/ 399245 h 5190186"/>
              <a:gd name="connsiteX21" fmla="*/ 4146997 w 6490952"/>
              <a:gd name="connsiteY21" fmla="*/ 154546 h 5190186"/>
              <a:gd name="connsiteX22" fmla="*/ 4546242 w 6490952"/>
              <a:gd name="connsiteY22" fmla="*/ 669701 h 5190186"/>
              <a:gd name="connsiteX23" fmla="*/ 4919729 w 6490952"/>
              <a:gd name="connsiteY23" fmla="*/ 360608 h 5190186"/>
              <a:gd name="connsiteX24" fmla="*/ 5125791 w 6490952"/>
              <a:gd name="connsiteY24" fmla="*/ 708338 h 5190186"/>
              <a:gd name="connsiteX25" fmla="*/ 5847008 w 6490952"/>
              <a:gd name="connsiteY25" fmla="*/ 450760 h 5190186"/>
              <a:gd name="connsiteX26" fmla="*/ 5756856 w 6490952"/>
              <a:gd name="connsiteY26" fmla="*/ 811369 h 5190186"/>
              <a:gd name="connsiteX27" fmla="*/ 6490952 w 6490952"/>
              <a:gd name="connsiteY27" fmla="*/ 1287887 h 5190186"/>
              <a:gd name="connsiteX28" fmla="*/ 5422005 w 6490952"/>
              <a:gd name="connsiteY28" fmla="*/ 1442434 h 5190186"/>
              <a:gd name="connsiteX29" fmla="*/ 5859887 w 6490952"/>
              <a:gd name="connsiteY29" fmla="*/ 1571222 h 5190186"/>
              <a:gd name="connsiteX30" fmla="*/ 5396248 w 6490952"/>
              <a:gd name="connsiteY30" fmla="*/ 1815921 h 5190186"/>
              <a:gd name="connsiteX31" fmla="*/ 5911403 w 6490952"/>
              <a:gd name="connsiteY31" fmla="*/ 2305318 h 5190186"/>
              <a:gd name="connsiteX32" fmla="*/ 5434884 w 6490952"/>
              <a:gd name="connsiteY32" fmla="*/ 2369712 h 5190186"/>
              <a:gd name="connsiteX33" fmla="*/ 5653825 w 6490952"/>
              <a:gd name="connsiteY33" fmla="*/ 2975020 h 5190186"/>
              <a:gd name="connsiteX34" fmla="*/ 4971245 w 6490952"/>
              <a:gd name="connsiteY34" fmla="*/ 2627290 h 5190186"/>
              <a:gd name="connsiteX35" fmla="*/ 4765183 w 6490952"/>
              <a:gd name="connsiteY35" fmla="*/ 3309870 h 5190186"/>
              <a:gd name="connsiteX36" fmla="*/ 4340180 w 6490952"/>
              <a:gd name="connsiteY36" fmla="*/ 2614411 h 5190186"/>
              <a:gd name="connsiteX37" fmla="*/ 4018208 w 6490952"/>
              <a:gd name="connsiteY37" fmla="*/ 3322749 h 5190186"/>
              <a:gd name="connsiteX38" fmla="*/ 3760631 w 6490952"/>
              <a:gd name="connsiteY38" fmla="*/ 2575774 h 5190186"/>
              <a:gd name="connsiteX39" fmla="*/ 2794715 w 6490952"/>
              <a:gd name="connsiteY39" fmla="*/ 3863662 h 5190186"/>
              <a:gd name="connsiteX40" fmla="*/ 2614411 w 6490952"/>
              <a:gd name="connsiteY40" fmla="*/ 3670479 h 5190186"/>
              <a:gd name="connsiteX41" fmla="*/ 1275008 w 6490952"/>
              <a:gd name="connsiteY41" fmla="*/ 5190186 h 5190186"/>
              <a:gd name="connsiteX42" fmla="*/ 1790163 w 6490952"/>
              <a:gd name="connsiteY42" fmla="*/ 3812146 h 5190186"/>
              <a:gd name="connsiteX43" fmla="*/ 2202287 w 6490952"/>
              <a:gd name="connsiteY43" fmla="*/ 3850783 h 5190186"/>
              <a:gd name="connsiteX44" fmla="*/ 2498501 w 6490952"/>
              <a:gd name="connsiteY44" fmla="*/ 3090929 h 5190186"/>
              <a:gd name="connsiteX45" fmla="*/ 2833352 w 6490952"/>
              <a:gd name="connsiteY45" fmla="*/ 3103808 h 5190186"/>
              <a:gd name="connsiteX46" fmla="*/ 2781836 w 6490952"/>
              <a:gd name="connsiteY46" fmla="*/ 2665927 h 5190186"/>
              <a:gd name="connsiteX47" fmla="*/ 2253803 w 6490952"/>
              <a:gd name="connsiteY47" fmla="*/ 3052293 h 5190186"/>
              <a:gd name="connsiteX48" fmla="*/ 1841679 w 6490952"/>
              <a:gd name="connsiteY48" fmla="*/ 2640169 h 5190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6490952" h="5190186">
                <a:moveTo>
                  <a:pt x="1841679" y="2640169"/>
                </a:moveTo>
                <a:lnTo>
                  <a:pt x="1545465" y="3361386"/>
                </a:lnTo>
                <a:lnTo>
                  <a:pt x="1300766" y="2820473"/>
                </a:lnTo>
                <a:lnTo>
                  <a:pt x="682580" y="3090929"/>
                </a:lnTo>
                <a:lnTo>
                  <a:pt x="759853" y="2575774"/>
                </a:lnTo>
                <a:lnTo>
                  <a:pt x="38636" y="2601532"/>
                </a:lnTo>
                <a:lnTo>
                  <a:pt x="824248" y="2047741"/>
                </a:lnTo>
                <a:lnTo>
                  <a:pt x="0" y="1661374"/>
                </a:lnTo>
                <a:lnTo>
                  <a:pt x="785611" y="1635617"/>
                </a:lnTo>
                <a:lnTo>
                  <a:pt x="244698" y="1146220"/>
                </a:lnTo>
                <a:lnTo>
                  <a:pt x="1068946" y="1184856"/>
                </a:lnTo>
                <a:lnTo>
                  <a:pt x="154546" y="540912"/>
                </a:lnTo>
                <a:lnTo>
                  <a:pt x="978794" y="618186"/>
                </a:lnTo>
                <a:lnTo>
                  <a:pt x="927279" y="244698"/>
                </a:lnTo>
                <a:lnTo>
                  <a:pt x="1455313" y="721217"/>
                </a:lnTo>
                <a:lnTo>
                  <a:pt x="1648496" y="180304"/>
                </a:lnTo>
                <a:lnTo>
                  <a:pt x="2189408" y="875763"/>
                </a:lnTo>
                <a:lnTo>
                  <a:pt x="2331076" y="231820"/>
                </a:lnTo>
                <a:lnTo>
                  <a:pt x="2794715" y="425003"/>
                </a:lnTo>
                <a:lnTo>
                  <a:pt x="3168203" y="0"/>
                </a:lnTo>
                <a:lnTo>
                  <a:pt x="3554569" y="399245"/>
                </a:lnTo>
                <a:lnTo>
                  <a:pt x="4146997" y="154546"/>
                </a:lnTo>
                <a:lnTo>
                  <a:pt x="4546242" y="669701"/>
                </a:lnTo>
                <a:lnTo>
                  <a:pt x="4919729" y="360608"/>
                </a:lnTo>
                <a:lnTo>
                  <a:pt x="5125791" y="708338"/>
                </a:lnTo>
                <a:lnTo>
                  <a:pt x="5847008" y="450760"/>
                </a:lnTo>
                <a:lnTo>
                  <a:pt x="5756856" y="811369"/>
                </a:lnTo>
                <a:lnTo>
                  <a:pt x="6490952" y="1287887"/>
                </a:lnTo>
                <a:lnTo>
                  <a:pt x="5422005" y="1442434"/>
                </a:lnTo>
                <a:lnTo>
                  <a:pt x="5859887" y="1571222"/>
                </a:lnTo>
                <a:lnTo>
                  <a:pt x="5396248" y="1815921"/>
                </a:lnTo>
                <a:lnTo>
                  <a:pt x="5911403" y="2305318"/>
                </a:lnTo>
                <a:lnTo>
                  <a:pt x="5434884" y="2369712"/>
                </a:lnTo>
                <a:lnTo>
                  <a:pt x="5653825" y="2975020"/>
                </a:lnTo>
                <a:lnTo>
                  <a:pt x="4971245" y="2627290"/>
                </a:lnTo>
                <a:lnTo>
                  <a:pt x="4765183" y="3309870"/>
                </a:lnTo>
                <a:lnTo>
                  <a:pt x="4340180" y="2614411"/>
                </a:lnTo>
                <a:lnTo>
                  <a:pt x="4018208" y="3322749"/>
                </a:lnTo>
                <a:lnTo>
                  <a:pt x="3760631" y="2575774"/>
                </a:lnTo>
                <a:lnTo>
                  <a:pt x="2794715" y="3863662"/>
                </a:lnTo>
                <a:lnTo>
                  <a:pt x="2614411" y="3670479"/>
                </a:lnTo>
                <a:lnTo>
                  <a:pt x="1275008" y="5190186"/>
                </a:lnTo>
                <a:lnTo>
                  <a:pt x="1790163" y="3812146"/>
                </a:lnTo>
                <a:lnTo>
                  <a:pt x="2202287" y="3850783"/>
                </a:lnTo>
                <a:lnTo>
                  <a:pt x="2498501" y="3090929"/>
                </a:lnTo>
                <a:lnTo>
                  <a:pt x="2833352" y="3103808"/>
                </a:lnTo>
                <a:lnTo>
                  <a:pt x="2781836" y="2665927"/>
                </a:lnTo>
                <a:lnTo>
                  <a:pt x="2253803" y="3052293"/>
                </a:lnTo>
                <a:lnTo>
                  <a:pt x="1841679" y="2640169"/>
                </a:ln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3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24" name="手繪多邊形 23"/>
          <p:cNvSpPr/>
          <p:nvPr/>
        </p:nvSpPr>
        <p:spPr>
          <a:xfrm>
            <a:off x="5502155" y="2888931"/>
            <a:ext cx="1807704" cy="2352770"/>
          </a:xfrm>
          <a:custGeom>
            <a:avLst/>
            <a:gdLst>
              <a:gd name="connsiteX0" fmla="*/ 39776 w 1807704"/>
              <a:gd name="connsiteY0" fmla="*/ 0 h 2352770"/>
              <a:gd name="connsiteX1" fmla="*/ 1706763 w 1807704"/>
              <a:gd name="connsiteY1" fmla="*/ 185327 h 2352770"/>
              <a:gd name="connsiteX2" fmla="*/ 1807622 w 1807704"/>
              <a:gd name="connsiteY2" fmla="*/ 302001 h 2352770"/>
              <a:gd name="connsiteX3" fmla="*/ 1752130 w 1807704"/>
              <a:gd name="connsiteY3" fmla="*/ 1870154 h 2352770"/>
              <a:gd name="connsiteX4" fmla="*/ 1635899 w 1807704"/>
              <a:gd name="connsiteY4" fmla="*/ 1979700 h 2352770"/>
              <a:gd name="connsiteX5" fmla="*/ 1070734 w 1807704"/>
              <a:gd name="connsiteY5" fmla="*/ 1964968 h 2352770"/>
              <a:gd name="connsiteX6" fmla="*/ 1323648 w 1807704"/>
              <a:gd name="connsiteY6" fmla="*/ 2352770 h 2352770"/>
              <a:gd name="connsiteX7" fmla="*/ 849580 w 1807704"/>
              <a:gd name="connsiteY7" fmla="*/ 1959204 h 2352770"/>
              <a:gd name="connsiteX8" fmla="*/ 110265 w 1807704"/>
              <a:gd name="connsiteY8" fmla="*/ 1939933 h 2352770"/>
              <a:gd name="connsiteX9" fmla="*/ 33 w 1807704"/>
              <a:gd name="connsiteY9" fmla="*/ 1824010 h 2352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7704" h="2352770">
                <a:moveTo>
                  <a:pt x="39776" y="0"/>
                </a:moveTo>
                <a:lnTo>
                  <a:pt x="1706763" y="185327"/>
                </a:lnTo>
                <a:cubicBezTo>
                  <a:pt x="1765628" y="191705"/>
                  <a:pt x="1809871" y="242726"/>
                  <a:pt x="1807622" y="302001"/>
                </a:cubicBezTo>
                <a:lnTo>
                  <a:pt x="1752130" y="1870154"/>
                </a:lnTo>
                <a:cubicBezTo>
                  <a:pt x="1749881" y="1932430"/>
                  <a:pt x="1697764" y="1981200"/>
                  <a:pt x="1635899" y="1979700"/>
                </a:cubicBezTo>
                <a:lnTo>
                  <a:pt x="1070734" y="1964968"/>
                </a:lnTo>
                <a:lnTo>
                  <a:pt x="1323648" y="2352770"/>
                </a:lnTo>
                <a:lnTo>
                  <a:pt x="849580" y="1959204"/>
                </a:lnTo>
                <a:lnTo>
                  <a:pt x="110265" y="1939933"/>
                </a:lnTo>
                <a:cubicBezTo>
                  <a:pt x="48025" y="1938432"/>
                  <a:pt x="-1467" y="1886661"/>
                  <a:pt x="33" y="1824010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2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967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手繪多邊形 5"/>
          <p:cNvSpPr/>
          <p:nvPr/>
        </p:nvSpPr>
        <p:spPr>
          <a:xfrm>
            <a:off x="701504" y="908678"/>
            <a:ext cx="3420438" cy="1936664"/>
          </a:xfrm>
          <a:custGeom>
            <a:avLst/>
            <a:gdLst>
              <a:gd name="connsiteX0" fmla="*/ 1710219 w 3420438"/>
              <a:gd name="connsiteY0" fmla="*/ 0 h 1936664"/>
              <a:gd name="connsiteX1" fmla="*/ 3420438 w 3420438"/>
              <a:gd name="connsiteY1" fmla="*/ 720092 h 1936664"/>
              <a:gd name="connsiteX2" fmla="*/ 1710219 w 3420438"/>
              <a:gd name="connsiteY2" fmla="*/ 1440184 h 1936664"/>
              <a:gd name="connsiteX3" fmla="*/ 1365550 w 3420438"/>
              <a:gd name="connsiteY3" fmla="*/ 1425554 h 1936664"/>
              <a:gd name="connsiteX4" fmla="*/ 1087287 w 3420438"/>
              <a:gd name="connsiteY4" fmla="*/ 1389185 h 1936664"/>
              <a:gd name="connsiteX5" fmla="*/ 1132788 w 3420438"/>
              <a:gd name="connsiteY5" fmla="*/ 1502307 h 1936664"/>
              <a:gd name="connsiteX6" fmla="*/ 1524845 w 3420438"/>
              <a:gd name="connsiteY6" fmla="*/ 1918580 h 1936664"/>
              <a:gd name="connsiteX7" fmla="*/ 793274 w 3420438"/>
              <a:gd name="connsiteY7" fmla="*/ 1387560 h 1936664"/>
              <a:gd name="connsiteX8" fmla="*/ 778995 w 3420438"/>
              <a:gd name="connsiteY8" fmla="*/ 1322912 h 1936664"/>
              <a:gd name="connsiteX9" fmla="*/ 754019 w 3420438"/>
              <a:gd name="connsiteY9" fmla="*/ 1317204 h 1936664"/>
              <a:gd name="connsiteX10" fmla="*/ 0 w 3420438"/>
              <a:gd name="connsiteY10" fmla="*/ 720092 h 1936664"/>
              <a:gd name="connsiteX11" fmla="*/ 1710219 w 3420438"/>
              <a:gd name="connsiteY11" fmla="*/ 0 h 1936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0438" h="1936664">
                <a:moveTo>
                  <a:pt x="1710219" y="0"/>
                </a:moveTo>
                <a:cubicBezTo>
                  <a:pt x="2654747" y="0"/>
                  <a:pt x="3420438" y="322396"/>
                  <a:pt x="3420438" y="720092"/>
                </a:cubicBezTo>
                <a:cubicBezTo>
                  <a:pt x="3420438" y="1117788"/>
                  <a:pt x="2654747" y="1440184"/>
                  <a:pt x="1710219" y="1440184"/>
                </a:cubicBezTo>
                <a:cubicBezTo>
                  <a:pt x="1592153" y="1440184"/>
                  <a:pt x="1476881" y="1435147"/>
                  <a:pt x="1365550" y="1425554"/>
                </a:cubicBezTo>
                <a:lnTo>
                  <a:pt x="1087287" y="1389185"/>
                </a:lnTo>
                <a:lnTo>
                  <a:pt x="1132788" y="1502307"/>
                </a:lnTo>
                <a:cubicBezTo>
                  <a:pt x="1226397" y="1685580"/>
                  <a:pt x="1364449" y="1833901"/>
                  <a:pt x="1524845" y="1918580"/>
                </a:cubicBezTo>
                <a:cubicBezTo>
                  <a:pt x="1235958" y="2005967"/>
                  <a:pt x="908423" y="1768222"/>
                  <a:pt x="793274" y="1387560"/>
                </a:cubicBezTo>
                <a:lnTo>
                  <a:pt x="778995" y="1322912"/>
                </a:lnTo>
                <a:lnTo>
                  <a:pt x="754019" y="1317204"/>
                </a:lnTo>
                <a:cubicBezTo>
                  <a:pt x="299098" y="1187798"/>
                  <a:pt x="0" y="968652"/>
                  <a:pt x="0" y="720092"/>
                </a:cubicBezTo>
                <a:cubicBezTo>
                  <a:pt x="0" y="322396"/>
                  <a:pt x="765691" y="0"/>
                  <a:pt x="1710219" y="0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11" name="手繪多邊形 10"/>
          <p:cNvSpPr/>
          <p:nvPr/>
        </p:nvSpPr>
        <p:spPr>
          <a:xfrm>
            <a:off x="4932046" y="249820"/>
            <a:ext cx="3549507" cy="3254379"/>
          </a:xfrm>
          <a:custGeom>
            <a:avLst/>
            <a:gdLst>
              <a:gd name="connsiteX0" fmla="*/ 1712890 w 4790941"/>
              <a:gd name="connsiteY0" fmla="*/ 0 h 4392593"/>
              <a:gd name="connsiteX1" fmla="*/ 2421228 w 4790941"/>
              <a:gd name="connsiteY1" fmla="*/ 888643 h 4392593"/>
              <a:gd name="connsiteX2" fmla="*/ 3631842 w 4790941"/>
              <a:gd name="connsiteY2" fmla="*/ 283336 h 4392593"/>
              <a:gd name="connsiteX3" fmla="*/ 3696237 w 4790941"/>
              <a:gd name="connsiteY3" fmla="*/ 1094705 h 4392593"/>
              <a:gd name="connsiteX4" fmla="*/ 4790941 w 4790941"/>
              <a:gd name="connsiteY4" fmla="*/ 1416676 h 4392593"/>
              <a:gd name="connsiteX5" fmla="*/ 3953814 w 4790941"/>
              <a:gd name="connsiteY5" fmla="*/ 1764406 h 4392593"/>
              <a:gd name="connsiteX6" fmla="*/ 4417454 w 4790941"/>
              <a:gd name="connsiteY6" fmla="*/ 2588654 h 4392593"/>
              <a:gd name="connsiteX7" fmla="*/ 3696237 w 4790941"/>
              <a:gd name="connsiteY7" fmla="*/ 2704564 h 4392593"/>
              <a:gd name="connsiteX8" fmla="*/ 3902299 w 4790941"/>
              <a:gd name="connsiteY8" fmla="*/ 3979572 h 4392593"/>
              <a:gd name="connsiteX9" fmla="*/ 2763318 w 4790941"/>
              <a:gd name="connsiteY9" fmla="*/ 3244412 h 4392593"/>
              <a:gd name="connsiteX10" fmla="*/ 2751996 w 4790941"/>
              <a:gd name="connsiteY10" fmla="*/ 3332254 h 4392593"/>
              <a:gd name="connsiteX11" fmla="*/ 2621863 w 4790941"/>
              <a:gd name="connsiteY11" fmla="*/ 3706314 h 4392593"/>
              <a:gd name="connsiteX12" fmla="*/ 802888 w 4790941"/>
              <a:gd name="connsiteY12" fmla="*/ 4227803 h 4392593"/>
              <a:gd name="connsiteX13" fmla="*/ 2021890 w 4790941"/>
              <a:gd name="connsiteY13" fmla="*/ 3386467 h 4392593"/>
              <a:gd name="connsiteX14" fmla="*/ 2102134 w 4790941"/>
              <a:gd name="connsiteY14" fmla="*/ 3211161 h 4392593"/>
              <a:gd name="connsiteX15" fmla="*/ 2129643 w 4790941"/>
              <a:gd name="connsiteY15" fmla="*/ 3124917 h 4392593"/>
              <a:gd name="connsiteX16" fmla="*/ 643944 w 4790941"/>
              <a:gd name="connsiteY16" fmla="*/ 3374265 h 4392593"/>
              <a:gd name="connsiteX17" fmla="*/ 1120462 w 4790941"/>
              <a:gd name="connsiteY17" fmla="*/ 2305319 h 4392593"/>
              <a:gd name="connsiteX18" fmla="*/ 0 w 4790941"/>
              <a:gd name="connsiteY18" fmla="*/ 2279561 h 4392593"/>
              <a:gd name="connsiteX19" fmla="*/ 592428 w 4790941"/>
              <a:gd name="connsiteY19" fmla="*/ 1648496 h 4392593"/>
              <a:gd name="connsiteX20" fmla="*/ 309093 w 4790941"/>
              <a:gd name="connsiteY20" fmla="*/ 463640 h 4392593"/>
              <a:gd name="connsiteX21" fmla="*/ 1313645 w 4790941"/>
              <a:gd name="connsiteY21" fmla="*/ 940158 h 4392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790941" h="4392593">
                <a:moveTo>
                  <a:pt x="1712890" y="0"/>
                </a:moveTo>
                <a:lnTo>
                  <a:pt x="2421228" y="888643"/>
                </a:lnTo>
                <a:lnTo>
                  <a:pt x="3631842" y="283336"/>
                </a:lnTo>
                <a:lnTo>
                  <a:pt x="3696237" y="1094705"/>
                </a:lnTo>
                <a:lnTo>
                  <a:pt x="4790941" y="1416676"/>
                </a:lnTo>
                <a:lnTo>
                  <a:pt x="3953814" y="1764406"/>
                </a:lnTo>
                <a:lnTo>
                  <a:pt x="4417454" y="2588654"/>
                </a:lnTo>
                <a:lnTo>
                  <a:pt x="3696237" y="2704564"/>
                </a:lnTo>
                <a:lnTo>
                  <a:pt x="3902299" y="3979572"/>
                </a:lnTo>
                <a:lnTo>
                  <a:pt x="2763318" y="3244412"/>
                </a:lnTo>
                <a:lnTo>
                  <a:pt x="2751996" y="3332254"/>
                </a:lnTo>
                <a:cubicBezTo>
                  <a:pt x="2728905" y="3460025"/>
                  <a:pt x="2685966" y="3586070"/>
                  <a:pt x="2621863" y="3706314"/>
                </a:cubicBezTo>
                <a:cubicBezTo>
                  <a:pt x="2279983" y="4347618"/>
                  <a:pt x="1465600" y="4581096"/>
                  <a:pt x="802888" y="4227803"/>
                </a:cubicBezTo>
                <a:cubicBezTo>
                  <a:pt x="1326713" y="4155033"/>
                  <a:pt x="1778335" y="3843331"/>
                  <a:pt x="2021890" y="3386467"/>
                </a:cubicBezTo>
                <a:cubicBezTo>
                  <a:pt x="2052335" y="3329359"/>
                  <a:pt x="2079084" y="3270816"/>
                  <a:pt x="2102134" y="3211161"/>
                </a:cubicBezTo>
                <a:lnTo>
                  <a:pt x="2129643" y="3124917"/>
                </a:lnTo>
                <a:lnTo>
                  <a:pt x="643944" y="3374265"/>
                </a:lnTo>
                <a:lnTo>
                  <a:pt x="1120462" y="2305319"/>
                </a:lnTo>
                <a:lnTo>
                  <a:pt x="0" y="2279561"/>
                </a:lnTo>
                <a:lnTo>
                  <a:pt x="592428" y="1648496"/>
                </a:lnTo>
                <a:lnTo>
                  <a:pt x="309093" y="463640"/>
                </a:lnTo>
                <a:lnTo>
                  <a:pt x="1313645" y="940158"/>
                </a:ln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2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15" name="手繪多邊形 14"/>
          <p:cNvSpPr/>
          <p:nvPr/>
        </p:nvSpPr>
        <p:spPr>
          <a:xfrm>
            <a:off x="1457262" y="3512355"/>
            <a:ext cx="5451107" cy="2616990"/>
          </a:xfrm>
          <a:custGeom>
            <a:avLst/>
            <a:gdLst>
              <a:gd name="connsiteX0" fmla="*/ 1239793 w 5451107"/>
              <a:gd name="connsiteY0" fmla="*/ 685 h 2616990"/>
              <a:gd name="connsiteX1" fmla="*/ 2432158 w 5451107"/>
              <a:gd name="connsiteY1" fmla="*/ 132366 h 2616990"/>
              <a:gd name="connsiteX2" fmla="*/ 5368541 w 5451107"/>
              <a:gd name="connsiteY2" fmla="*/ 879341 h 2616990"/>
              <a:gd name="connsiteX3" fmla="*/ 4248079 w 5451107"/>
              <a:gd name="connsiteY3" fmla="*/ 2012682 h 2616990"/>
              <a:gd name="connsiteX4" fmla="*/ 2749250 w 5451107"/>
              <a:gd name="connsiteY4" fmla="*/ 1828743 h 2616990"/>
              <a:gd name="connsiteX5" fmla="*/ 2737644 w 5451107"/>
              <a:gd name="connsiteY5" fmla="*/ 1826263 h 2616990"/>
              <a:gd name="connsiteX6" fmla="*/ 2917988 w 5451107"/>
              <a:gd name="connsiteY6" fmla="*/ 1977375 h 2616990"/>
              <a:gd name="connsiteX7" fmla="*/ 2782221 w 5451107"/>
              <a:gd name="connsiteY7" fmla="*/ 2035383 h 2616990"/>
              <a:gd name="connsiteX8" fmla="*/ 3294761 w 5451107"/>
              <a:gd name="connsiteY8" fmla="*/ 2616990 h 2616990"/>
              <a:gd name="connsiteX9" fmla="*/ 2425550 w 5451107"/>
              <a:gd name="connsiteY9" fmla="*/ 2171267 h 2616990"/>
              <a:gd name="connsiteX10" fmla="*/ 2591321 w 5451107"/>
              <a:gd name="connsiteY10" fmla="*/ 2109392 h 2616990"/>
              <a:gd name="connsiteX11" fmla="*/ 2051252 w 5451107"/>
              <a:gd name="connsiteY11" fmla="*/ 1823889 h 2616990"/>
              <a:gd name="connsiteX12" fmla="*/ 2244777 w 5451107"/>
              <a:gd name="connsiteY12" fmla="*/ 1735678 h 2616990"/>
              <a:gd name="connsiteX13" fmla="*/ 2197578 w 5451107"/>
              <a:gd name="connsiteY13" fmla="*/ 1710887 h 2616990"/>
              <a:gd name="connsiteX14" fmla="*/ 2129505 w 5451107"/>
              <a:gd name="connsiteY14" fmla="*/ 1696344 h 2616990"/>
              <a:gd name="connsiteX15" fmla="*/ 216992 w 5451107"/>
              <a:gd name="connsiteY15" fmla="*/ 1111160 h 2616990"/>
              <a:gd name="connsiteX16" fmla="*/ 745025 w 5451107"/>
              <a:gd name="connsiteY16" fmla="*/ 93730 h 2616990"/>
              <a:gd name="connsiteX17" fmla="*/ 1239793 w 5451107"/>
              <a:gd name="connsiteY17" fmla="*/ 685 h 261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1107" h="2616990">
                <a:moveTo>
                  <a:pt x="1239793" y="685"/>
                </a:moveTo>
                <a:cubicBezTo>
                  <a:pt x="1557803" y="-6987"/>
                  <a:pt x="1950542" y="50532"/>
                  <a:pt x="2432158" y="132366"/>
                </a:cubicBezTo>
                <a:cubicBezTo>
                  <a:pt x="3202744" y="263301"/>
                  <a:pt x="5065888" y="565955"/>
                  <a:pt x="5368541" y="879341"/>
                </a:cubicBezTo>
                <a:cubicBezTo>
                  <a:pt x="5671195" y="1192727"/>
                  <a:pt x="5106670" y="1974046"/>
                  <a:pt x="4248079" y="2012682"/>
                </a:cubicBezTo>
                <a:cubicBezTo>
                  <a:pt x="3926108" y="2027171"/>
                  <a:pt x="3360846" y="1948992"/>
                  <a:pt x="2749250" y="1828743"/>
                </a:cubicBezTo>
                <a:lnTo>
                  <a:pt x="2737644" y="1826263"/>
                </a:lnTo>
                <a:lnTo>
                  <a:pt x="2917988" y="1977375"/>
                </a:lnTo>
                <a:lnTo>
                  <a:pt x="2782221" y="2035383"/>
                </a:lnTo>
                <a:lnTo>
                  <a:pt x="3294761" y="2616990"/>
                </a:lnTo>
                <a:lnTo>
                  <a:pt x="2425550" y="2171267"/>
                </a:lnTo>
                <a:lnTo>
                  <a:pt x="2591321" y="2109392"/>
                </a:lnTo>
                <a:lnTo>
                  <a:pt x="2051252" y="1823889"/>
                </a:lnTo>
                <a:lnTo>
                  <a:pt x="2244777" y="1735678"/>
                </a:lnTo>
                <a:lnTo>
                  <a:pt x="2197578" y="1710887"/>
                </a:lnTo>
                <a:lnTo>
                  <a:pt x="2129505" y="1696344"/>
                </a:lnTo>
                <a:cubicBezTo>
                  <a:pt x="1302037" y="1506112"/>
                  <a:pt x="508913" y="1271073"/>
                  <a:pt x="216992" y="1111160"/>
                </a:cubicBezTo>
                <a:cubicBezTo>
                  <a:pt x="-366850" y="791335"/>
                  <a:pt x="371538" y="254716"/>
                  <a:pt x="745025" y="93730"/>
                </a:cubicBezTo>
                <a:cubicBezTo>
                  <a:pt x="885083" y="33360"/>
                  <a:pt x="1048986" y="5288"/>
                  <a:pt x="1239793" y="685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3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743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手繪多邊形 8"/>
          <p:cNvSpPr>
            <a:spLocks/>
          </p:cNvSpPr>
          <p:nvPr/>
        </p:nvSpPr>
        <p:spPr bwMode="auto">
          <a:xfrm>
            <a:off x="3131816" y="908678"/>
            <a:ext cx="1980253" cy="1597016"/>
          </a:xfrm>
          <a:custGeom>
            <a:avLst/>
            <a:gdLst>
              <a:gd name="connsiteX0" fmla="*/ 1260161 w 2520322"/>
              <a:gd name="connsiteY0" fmla="*/ 0 h 2032566"/>
              <a:gd name="connsiteX1" fmla="*/ 2520322 w 2520322"/>
              <a:gd name="connsiteY1" fmla="*/ 810104 h 2032566"/>
              <a:gd name="connsiteX2" fmla="*/ 1260161 w 2520322"/>
              <a:gd name="connsiteY2" fmla="*/ 1620208 h 2032566"/>
              <a:gd name="connsiteX3" fmla="*/ 885428 w 2520322"/>
              <a:gd name="connsiteY3" fmla="*/ 1583787 h 2032566"/>
              <a:gd name="connsiteX4" fmla="*/ 878631 w 2520322"/>
              <a:gd name="connsiteY4" fmla="*/ 1582188 h 2032566"/>
              <a:gd name="connsiteX5" fmla="*/ 885899 w 2520322"/>
              <a:gd name="connsiteY5" fmla="*/ 1631324 h 2032566"/>
              <a:gd name="connsiteX6" fmla="*/ 1012626 w 2520322"/>
              <a:gd name="connsiteY6" fmla="*/ 1896635 h 2032566"/>
              <a:gd name="connsiteX7" fmla="*/ 1071363 w 2520322"/>
              <a:gd name="connsiteY7" fmla="*/ 1964897 h 2032566"/>
              <a:gd name="connsiteX8" fmla="*/ 1069776 w 2520322"/>
              <a:gd name="connsiteY8" fmla="*/ 2022047 h 2032566"/>
              <a:gd name="connsiteX9" fmla="*/ 1034851 w 2520322"/>
              <a:gd name="connsiteY9" fmla="*/ 2031572 h 2032566"/>
              <a:gd name="connsiteX10" fmla="*/ 577242 w 2520322"/>
              <a:gd name="connsiteY10" fmla="*/ 1557273 h 2032566"/>
              <a:gd name="connsiteX11" fmla="*/ 571078 w 2520322"/>
              <a:gd name="connsiteY11" fmla="*/ 1487258 h 2032566"/>
              <a:gd name="connsiteX12" fmla="*/ 555593 w 2520322"/>
              <a:gd name="connsiteY12" fmla="*/ 1481855 h 2032566"/>
              <a:gd name="connsiteX13" fmla="*/ 0 w 2520322"/>
              <a:gd name="connsiteY13" fmla="*/ 810104 h 2032566"/>
              <a:gd name="connsiteX14" fmla="*/ 1260161 w 2520322"/>
              <a:gd name="connsiteY14" fmla="*/ 0 h 203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0322" h="2032566">
                <a:moveTo>
                  <a:pt x="1260161" y="0"/>
                </a:moveTo>
                <a:cubicBezTo>
                  <a:pt x="1956129" y="0"/>
                  <a:pt x="2520322" y="362696"/>
                  <a:pt x="2520322" y="810104"/>
                </a:cubicBezTo>
                <a:cubicBezTo>
                  <a:pt x="2520322" y="1257512"/>
                  <a:pt x="1956129" y="1620208"/>
                  <a:pt x="1260161" y="1620208"/>
                </a:cubicBezTo>
                <a:cubicBezTo>
                  <a:pt x="1129667" y="1620208"/>
                  <a:pt x="1003806" y="1607457"/>
                  <a:pt x="885428" y="1583787"/>
                </a:cubicBezTo>
                <a:lnTo>
                  <a:pt x="878631" y="1582188"/>
                </a:lnTo>
                <a:lnTo>
                  <a:pt x="885899" y="1631324"/>
                </a:lnTo>
                <a:cubicBezTo>
                  <a:pt x="909141" y="1724589"/>
                  <a:pt x="951110" y="1814878"/>
                  <a:pt x="1012626" y="1896635"/>
                </a:cubicBezTo>
                <a:cubicBezTo>
                  <a:pt x="1030088" y="1920447"/>
                  <a:pt x="1050726" y="1944260"/>
                  <a:pt x="1071363" y="1964897"/>
                </a:cubicBezTo>
                <a:cubicBezTo>
                  <a:pt x="1085651" y="1980772"/>
                  <a:pt x="1085651" y="2006172"/>
                  <a:pt x="1069776" y="2022047"/>
                </a:cubicBezTo>
                <a:cubicBezTo>
                  <a:pt x="1060251" y="2029985"/>
                  <a:pt x="1047551" y="2034747"/>
                  <a:pt x="1034851" y="2031572"/>
                </a:cubicBezTo>
                <a:cubicBezTo>
                  <a:pt x="801488" y="1980177"/>
                  <a:pt x="619174" y="1792653"/>
                  <a:pt x="577242" y="1557273"/>
                </a:cubicBezTo>
                <a:lnTo>
                  <a:pt x="571078" y="1487258"/>
                </a:lnTo>
                <a:lnTo>
                  <a:pt x="555593" y="1481855"/>
                </a:lnTo>
                <a:cubicBezTo>
                  <a:pt x="220388" y="1336274"/>
                  <a:pt x="0" y="1089734"/>
                  <a:pt x="0" y="810104"/>
                </a:cubicBezTo>
                <a:cubicBezTo>
                  <a:pt x="0" y="362696"/>
                  <a:pt x="564193" y="0"/>
                  <a:pt x="1260161" y="0"/>
                </a:cubicBezTo>
                <a:close/>
              </a:path>
            </a:pathLst>
          </a:custGeom>
          <a:solidFill>
            <a:schemeClr val="bg1"/>
          </a:solidFill>
          <a:ln w="23813" cap="rnd">
            <a:solidFill>
              <a:srgbClr val="6BCBC5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>
            <a:off x="3131816" y="2582931"/>
            <a:ext cx="2611662" cy="2106229"/>
          </a:xfrm>
          <a:custGeom>
            <a:avLst/>
            <a:gdLst>
              <a:gd name="connsiteX0" fmla="*/ 1260161 w 2520322"/>
              <a:gd name="connsiteY0" fmla="*/ 0 h 2032566"/>
              <a:gd name="connsiteX1" fmla="*/ 2520322 w 2520322"/>
              <a:gd name="connsiteY1" fmla="*/ 810104 h 2032566"/>
              <a:gd name="connsiteX2" fmla="*/ 1260161 w 2520322"/>
              <a:gd name="connsiteY2" fmla="*/ 1620208 h 2032566"/>
              <a:gd name="connsiteX3" fmla="*/ 885428 w 2520322"/>
              <a:gd name="connsiteY3" fmla="*/ 1583787 h 2032566"/>
              <a:gd name="connsiteX4" fmla="*/ 878631 w 2520322"/>
              <a:gd name="connsiteY4" fmla="*/ 1582188 h 2032566"/>
              <a:gd name="connsiteX5" fmla="*/ 885899 w 2520322"/>
              <a:gd name="connsiteY5" fmla="*/ 1631324 h 2032566"/>
              <a:gd name="connsiteX6" fmla="*/ 1012626 w 2520322"/>
              <a:gd name="connsiteY6" fmla="*/ 1896635 h 2032566"/>
              <a:gd name="connsiteX7" fmla="*/ 1071363 w 2520322"/>
              <a:gd name="connsiteY7" fmla="*/ 1964897 h 2032566"/>
              <a:gd name="connsiteX8" fmla="*/ 1069776 w 2520322"/>
              <a:gd name="connsiteY8" fmla="*/ 2022047 h 2032566"/>
              <a:gd name="connsiteX9" fmla="*/ 1034851 w 2520322"/>
              <a:gd name="connsiteY9" fmla="*/ 2031572 h 2032566"/>
              <a:gd name="connsiteX10" fmla="*/ 577242 w 2520322"/>
              <a:gd name="connsiteY10" fmla="*/ 1557273 h 2032566"/>
              <a:gd name="connsiteX11" fmla="*/ 571078 w 2520322"/>
              <a:gd name="connsiteY11" fmla="*/ 1487258 h 2032566"/>
              <a:gd name="connsiteX12" fmla="*/ 555593 w 2520322"/>
              <a:gd name="connsiteY12" fmla="*/ 1481855 h 2032566"/>
              <a:gd name="connsiteX13" fmla="*/ 0 w 2520322"/>
              <a:gd name="connsiteY13" fmla="*/ 810104 h 2032566"/>
              <a:gd name="connsiteX14" fmla="*/ 1260161 w 2520322"/>
              <a:gd name="connsiteY14" fmla="*/ 0 h 203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0322" h="2032566">
                <a:moveTo>
                  <a:pt x="1260161" y="0"/>
                </a:moveTo>
                <a:cubicBezTo>
                  <a:pt x="1956129" y="0"/>
                  <a:pt x="2520322" y="362696"/>
                  <a:pt x="2520322" y="810104"/>
                </a:cubicBezTo>
                <a:cubicBezTo>
                  <a:pt x="2520322" y="1257512"/>
                  <a:pt x="1956129" y="1620208"/>
                  <a:pt x="1260161" y="1620208"/>
                </a:cubicBezTo>
                <a:cubicBezTo>
                  <a:pt x="1129667" y="1620208"/>
                  <a:pt x="1003806" y="1607457"/>
                  <a:pt x="885428" y="1583787"/>
                </a:cubicBezTo>
                <a:lnTo>
                  <a:pt x="878631" y="1582188"/>
                </a:lnTo>
                <a:lnTo>
                  <a:pt x="885899" y="1631324"/>
                </a:lnTo>
                <a:cubicBezTo>
                  <a:pt x="909141" y="1724589"/>
                  <a:pt x="951110" y="1814878"/>
                  <a:pt x="1012626" y="1896635"/>
                </a:cubicBezTo>
                <a:cubicBezTo>
                  <a:pt x="1030088" y="1920447"/>
                  <a:pt x="1050726" y="1944260"/>
                  <a:pt x="1071363" y="1964897"/>
                </a:cubicBezTo>
                <a:cubicBezTo>
                  <a:pt x="1085651" y="1980772"/>
                  <a:pt x="1085651" y="2006172"/>
                  <a:pt x="1069776" y="2022047"/>
                </a:cubicBezTo>
                <a:cubicBezTo>
                  <a:pt x="1060251" y="2029985"/>
                  <a:pt x="1047551" y="2034747"/>
                  <a:pt x="1034851" y="2031572"/>
                </a:cubicBezTo>
                <a:cubicBezTo>
                  <a:pt x="801488" y="1980177"/>
                  <a:pt x="619174" y="1792653"/>
                  <a:pt x="577242" y="1557273"/>
                </a:cubicBezTo>
                <a:lnTo>
                  <a:pt x="571078" y="1487258"/>
                </a:lnTo>
                <a:lnTo>
                  <a:pt x="555593" y="1481855"/>
                </a:lnTo>
                <a:cubicBezTo>
                  <a:pt x="220388" y="1336274"/>
                  <a:pt x="0" y="1089734"/>
                  <a:pt x="0" y="810104"/>
                </a:cubicBezTo>
                <a:cubicBezTo>
                  <a:pt x="0" y="362696"/>
                  <a:pt x="564193" y="0"/>
                  <a:pt x="1260161" y="0"/>
                </a:cubicBezTo>
                <a:close/>
              </a:path>
            </a:pathLst>
          </a:custGeom>
          <a:solidFill>
            <a:schemeClr val="bg1"/>
          </a:solidFill>
          <a:ln w="23813" cap="rnd">
            <a:solidFill>
              <a:schemeClr val="accent5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H="1">
            <a:off x="5112069" y="1448747"/>
            <a:ext cx="1980253" cy="1597016"/>
          </a:xfrm>
          <a:custGeom>
            <a:avLst/>
            <a:gdLst>
              <a:gd name="connsiteX0" fmla="*/ 1260161 w 2520322"/>
              <a:gd name="connsiteY0" fmla="*/ 0 h 2032566"/>
              <a:gd name="connsiteX1" fmla="*/ 2520322 w 2520322"/>
              <a:gd name="connsiteY1" fmla="*/ 810104 h 2032566"/>
              <a:gd name="connsiteX2" fmla="*/ 1260161 w 2520322"/>
              <a:gd name="connsiteY2" fmla="*/ 1620208 h 2032566"/>
              <a:gd name="connsiteX3" fmla="*/ 885428 w 2520322"/>
              <a:gd name="connsiteY3" fmla="*/ 1583787 h 2032566"/>
              <a:gd name="connsiteX4" fmla="*/ 878631 w 2520322"/>
              <a:gd name="connsiteY4" fmla="*/ 1582188 h 2032566"/>
              <a:gd name="connsiteX5" fmla="*/ 885899 w 2520322"/>
              <a:gd name="connsiteY5" fmla="*/ 1631324 h 2032566"/>
              <a:gd name="connsiteX6" fmla="*/ 1012626 w 2520322"/>
              <a:gd name="connsiteY6" fmla="*/ 1896635 h 2032566"/>
              <a:gd name="connsiteX7" fmla="*/ 1071363 w 2520322"/>
              <a:gd name="connsiteY7" fmla="*/ 1964897 h 2032566"/>
              <a:gd name="connsiteX8" fmla="*/ 1069776 w 2520322"/>
              <a:gd name="connsiteY8" fmla="*/ 2022047 h 2032566"/>
              <a:gd name="connsiteX9" fmla="*/ 1034851 w 2520322"/>
              <a:gd name="connsiteY9" fmla="*/ 2031572 h 2032566"/>
              <a:gd name="connsiteX10" fmla="*/ 577242 w 2520322"/>
              <a:gd name="connsiteY10" fmla="*/ 1557273 h 2032566"/>
              <a:gd name="connsiteX11" fmla="*/ 571078 w 2520322"/>
              <a:gd name="connsiteY11" fmla="*/ 1487258 h 2032566"/>
              <a:gd name="connsiteX12" fmla="*/ 555593 w 2520322"/>
              <a:gd name="connsiteY12" fmla="*/ 1481855 h 2032566"/>
              <a:gd name="connsiteX13" fmla="*/ 0 w 2520322"/>
              <a:gd name="connsiteY13" fmla="*/ 810104 h 2032566"/>
              <a:gd name="connsiteX14" fmla="*/ 1260161 w 2520322"/>
              <a:gd name="connsiteY14" fmla="*/ 0 h 203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0322" h="2032566">
                <a:moveTo>
                  <a:pt x="1260161" y="0"/>
                </a:moveTo>
                <a:cubicBezTo>
                  <a:pt x="1956129" y="0"/>
                  <a:pt x="2520322" y="362696"/>
                  <a:pt x="2520322" y="810104"/>
                </a:cubicBezTo>
                <a:cubicBezTo>
                  <a:pt x="2520322" y="1257512"/>
                  <a:pt x="1956129" y="1620208"/>
                  <a:pt x="1260161" y="1620208"/>
                </a:cubicBezTo>
                <a:cubicBezTo>
                  <a:pt x="1129667" y="1620208"/>
                  <a:pt x="1003806" y="1607457"/>
                  <a:pt x="885428" y="1583787"/>
                </a:cubicBezTo>
                <a:lnTo>
                  <a:pt x="878631" y="1582188"/>
                </a:lnTo>
                <a:lnTo>
                  <a:pt x="885899" y="1631324"/>
                </a:lnTo>
                <a:cubicBezTo>
                  <a:pt x="909141" y="1724589"/>
                  <a:pt x="951110" y="1814878"/>
                  <a:pt x="1012626" y="1896635"/>
                </a:cubicBezTo>
                <a:cubicBezTo>
                  <a:pt x="1030088" y="1920447"/>
                  <a:pt x="1050726" y="1944260"/>
                  <a:pt x="1071363" y="1964897"/>
                </a:cubicBezTo>
                <a:cubicBezTo>
                  <a:pt x="1085651" y="1980772"/>
                  <a:pt x="1085651" y="2006172"/>
                  <a:pt x="1069776" y="2022047"/>
                </a:cubicBezTo>
                <a:cubicBezTo>
                  <a:pt x="1060251" y="2029985"/>
                  <a:pt x="1047551" y="2034747"/>
                  <a:pt x="1034851" y="2031572"/>
                </a:cubicBezTo>
                <a:cubicBezTo>
                  <a:pt x="801488" y="1980177"/>
                  <a:pt x="619174" y="1792653"/>
                  <a:pt x="577242" y="1557273"/>
                </a:cubicBezTo>
                <a:lnTo>
                  <a:pt x="571078" y="1487258"/>
                </a:lnTo>
                <a:lnTo>
                  <a:pt x="555593" y="1481855"/>
                </a:lnTo>
                <a:cubicBezTo>
                  <a:pt x="220388" y="1336274"/>
                  <a:pt x="0" y="1089734"/>
                  <a:pt x="0" y="810104"/>
                </a:cubicBezTo>
                <a:cubicBezTo>
                  <a:pt x="0" y="362696"/>
                  <a:pt x="564193" y="0"/>
                  <a:pt x="1260161" y="0"/>
                </a:cubicBezTo>
                <a:close/>
              </a:path>
            </a:pathLst>
          </a:custGeom>
          <a:solidFill>
            <a:schemeClr val="bg1"/>
          </a:solidFill>
          <a:ln w="23813" cap="rnd">
            <a:solidFill>
              <a:schemeClr val="accent2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 flipH="1">
            <a:off x="1248407" y="1448747"/>
            <a:ext cx="1980253" cy="1597016"/>
          </a:xfrm>
          <a:custGeom>
            <a:avLst/>
            <a:gdLst>
              <a:gd name="connsiteX0" fmla="*/ 1260161 w 2520322"/>
              <a:gd name="connsiteY0" fmla="*/ 0 h 2032566"/>
              <a:gd name="connsiteX1" fmla="*/ 2520322 w 2520322"/>
              <a:gd name="connsiteY1" fmla="*/ 810104 h 2032566"/>
              <a:gd name="connsiteX2" fmla="*/ 1260161 w 2520322"/>
              <a:gd name="connsiteY2" fmla="*/ 1620208 h 2032566"/>
              <a:gd name="connsiteX3" fmla="*/ 885428 w 2520322"/>
              <a:gd name="connsiteY3" fmla="*/ 1583787 h 2032566"/>
              <a:gd name="connsiteX4" fmla="*/ 878631 w 2520322"/>
              <a:gd name="connsiteY4" fmla="*/ 1582188 h 2032566"/>
              <a:gd name="connsiteX5" fmla="*/ 885899 w 2520322"/>
              <a:gd name="connsiteY5" fmla="*/ 1631324 h 2032566"/>
              <a:gd name="connsiteX6" fmla="*/ 1012626 w 2520322"/>
              <a:gd name="connsiteY6" fmla="*/ 1896635 h 2032566"/>
              <a:gd name="connsiteX7" fmla="*/ 1071363 w 2520322"/>
              <a:gd name="connsiteY7" fmla="*/ 1964897 h 2032566"/>
              <a:gd name="connsiteX8" fmla="*/ 1069776 w 2520322"/>
              <a:gd name="connsiteY8" fmla="*/ 2022047 h 2032566"/>
              <a:gd name="connsiteX9" fmla="*/ 1034851 w 2520322"/>
              <a:gd name="connsiteY9" fmla="*/ 2031572 h 2032566"/>
              <a:gd name="connsiteX10" fmla="*/ 577242 w 2520322"/>
              <a:gd name="connsiteY10" fmla="*/ 1557273 h 2032566"/>
              <a:gd name="connsiteX11" fmla="*/ 571078 w 2520322"/>
              <a:gd name="connsiteY11" fmla="*/ 1487258 h 2032566"/>
              <a:gd name="connsiteX12" fmla="*/ 555593 w 2520322"/>
              <a:gd name="connsiteY12" fmla="*/ 1481855 h 2032566"/>
              <a:gd name="connsiteX13" fmla="*/ 0 w 2520322"/>
              <a:gd name="connsiteY13" fmla="*/ 810104 h 2032566"/>
              <a:gd name="connsiteX14" fmla="*/ 1260161 w 2520322"/>
              <a:gd name="connsiteY14" fmla="*/ 0 h 203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0322" h="2032566">
                <a:moveTo>
                  <a:pt x="1260161" y="0"/>
                </a:moveTo>
                <a:cubicBezTo>
                  <a:pt x="1956129" y="0"/>
                  <a:pt x="2520322" y="362696"/>
                  <a:pt x="2520322" y="810104"/>
                </a:cubicBezTo>
                <a:cubicBezTo>
                  <a:pt x="2520322" y="1257512"/>
                  <a:pt x="1956129" y="1620208"/>
                  <a:pt x="1260161" y="1620208"/>
                </a:cubicBezTo>
                <a:cubicBezTo>
                  <a:pt x="1129667" y="1620208"/>
                  <a:pt x="1003806" y="1607457"/>
                  <a:pt x="885428" y="1583787"/>
                </a:cubicBezTo>
                <a:lnTo>
                  <a:pt x="878631" y="1582188"/>
                </a:lnTo>
                <a:lnTo>
                  <a:pt x="885899" y="1631324"/>
                </a:lnTo>
                <a:cubicBezTo>
                  <a:pt x="909141" y="1724589"/>
                  <a:pt x="951110" y="1814878"/>
                  <a:pt x="1012626" y="1896635"/>
                </a:cubicBezTo>
                <a:cubicBezTo>
                  <a:pt x="1030088" y="1920447"/>
                  <a:pt x="1050726" y="1944260"/>
                  <a:pt x="1071363" y="1964897"/>
                </a:cubicBezTo>
                <a:cubicBezTo>
                  <a:pt x="1085651" y="1980772"/>
                  <a:pt x="1085651" y="2006172"/>
                  <a:pt x="1069776" y="2022047"/>
                </a:cubicBezTo>
                <a:cubicBezTo>
                  <a:pt x="1060251" y="2029985"/>
                  <a:pt x="1047551" y="2034747"/>
                  <a:pt x="1034851" y="2031572"/>
                </a:cubicBezTo>
                <a:cubicBezTo>
                  <a:pt x="801488" y="1980177"/>
                  <a:pt x="619174" y="1792653"/>
                  <a:pt x="577242" y="1557273"/>
                </a:cubicBezTo>
                <a:lnTo>
                  <a:pt x="571078" y="1487258"/>
                </a:lnTo>
                <a:lnTo>
                  <a:pt x="555593" y="1481855"/>
                </a:lnTo>
                <a:cubicBezTo>
                  <a:pt x="220388" y="1336274"/>
                  <a:pt x="0" y="1089734"/>
                  <a:pt x="0" y="810104"/>
                </a:cubicBezTo>
                <a:cubicBezTo>
                  <a:pt x="0" y="362696"/>
                  <a:pt x="564193" y="0"/>
                  <a:pt x="1260161" y="0"/>
                </a:cubicBezTo>
                <a:close/>
              </a:path>
            </a:pathLst>
          </a:custGeom>
          <a:solidFill>
            <a:schemeClr val="bg1"/>
          </a:solidFill>
          <a:ln w="23813" cap="rnd">
            <a:solidFill>
              <a:schemeClr val="accent3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flipH="1">
            <a:off x="1426763" y="3164497"/>
            <a:ext cx="1623539" cy="1309337"/>
          </a:xfrm>
          <a:custGeom>
            <a:avLst/>
            <a:gdLst>
              <a:gd name="connsiteX0" fmla="*/ 1260161 w 2520322"/>
              <a:gd name="connsiteY0" fmla="*/ 0 h 2032566"/>
              <a:gd name="connsiteX1" fmla="*/ 2520322 w 2520322"/>
              <a:gd name="connsiteY1" fmla="*/ 810104 h 2032566"/>
              <a:gd name="connsiteX2" fmla="*/ 1260161 w 2520322"/>
              <a:gd name="connsiteY2" fmla="*/ 1620208 h 2032566"/>
              <a:gd name="connsiteX3" fmla="*/ 885428 w 2520322"/>
              <a:gd name="connsiteY3" fmla="*/ 1583787 h 2032566"/>
              <a:gd name="connsiteX4" fmla="*/ 878631 w 2520322"/>
              <a:gd name="connsiteY4" fmla="*/ 1582188 h 2032566"/>
              <a:gd name="connsiteX5" fmla="*/ 885899 w 2520322"/>
              <a:gd name="connsiteY5" fmla="*/ 1631324 h 2032566"/>
              <a:gd name="connsiteX6" fmla="*/ 1012626 w 2520322"/>
              <a:gd name="connsiteY6" fmla="*/ 1896635 h 2032566"/>
              <a:gd name="connsiteX7" fmla="*/ 1071363 w 2520322"/>
              <a:gd name="connsiteY7" fmla="*/ 1964897 h 2032566"/>
              <a:gd name="connsiteX8" fmla="*/ 1069776 w 2520322"/>
              <a:gd name="connsiteY8" fmla="*/ 2022047 h 2032566"/>
              <a:gd name="connsiteX9" fmla="*/ 1034851 w 2520322"/>
              <a:gd name="connsiteY9" fmla="*/ 2031572 h 2032566"/>
              <a:gd name="connsiteX10" fmla="*/ 577242 w 2520322"/>
              <a:gd name="connsiteY10" fmla="*/ 1557273 h 2032566"/>
              <a:gd name="connsiteX11" fmla="*/ 571078 w 2520322"/>
              <a:gd name="connsiteY11" fmla="*/ 1487258 h 2032566"/>
              <a:gd name="connsiteX12" fmla="*/ 555593 w 2520322"/>
              <a:gd name="connsiteY12" fmla="*/ 1481855 h 2032566"/>
              <a:gd name="connsiteX13" fmla="*/ 0 w 2520322"/>
              <a:gd name="connsiteY13" fmla="*/ 810104 h 2032566"/>
              <a:gd name="connsiteX14" fmla="*/ 1260161 w 2520322"/>
              <a:gd name="connsiteY14" fmla="*/ 0 h 203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0322" h="2032566">
                <a:moveTo>
                  <a:pt x="1260161" y="0"/>
                </a:moveTo>
                <a:cubicBezTo>
                  <a:pt x="1956129" y="0"/>
                  <a:pt x="2520322" y="362696"/>
                  <a:pt x="2520322" y="810104"/>
                </a:cubicBezTo>
                <a:cubicBezTo>
                  <a:pt x="2520322" y="1257512"/>
                  <a:pt x="1956129" y="1620208"/>
                  <a:pt x="1260161" y="1620208"/>
                </a:cubicBezTo>
                <a:cubicBezTo>
                  <a:pt x="1129667" y="1620208"/>
                  <a:pt x="1003806" y="1607457"/>
                  <a:pt x="885428" y="1583787"/>
                </a:cubicBezTo>
                <a:lnTo>
                  <a:pt x="878631" y="1582188"/>
                </a:lnTo>
                <a:lnTo>
                  <a:pt x="885899" y="1631324"/>
                </a:lnTo>
                <a:cubicBezTo>
                  <a:pt x="909141" y="1724589"/>
                  <a:pt x="951110" y="1814878"/>
                  <a:pt x="1012626" y="1896635"/>
                </a:cubicBezTo>
                <a:cubicBezTo>
                  <a:pt x="1030088" y="1920447"/>
                  <a:pt x="1050726" y="1944260"/>
                  <a:pt x="1071363" y="1964897"/>
                </a:cubicBezTo>
                <a:cubicBezTo>
                  <a:pt x="1085651" y="1980772"/>
                  <a:pt x="1085651" y="2006172"/>
                  <a:pt x="1069776" y="2022047"/>
                </a:cubicBezTo>
                <a:cubicBezTo>
                  <a:pt x="1060251" y="2029985"/>
                  <a:pt x="1047551" y="2034747"/>
                  <a:pt x="1034851" y="2031572"/>
                </a:cubicBezTo>
                <a:cubicBezTo>
                  <a:pt x="801488" y="1980177"/>
                  <a:pt x="619174" y="1792653"/>
                  <a:pt x="577242" y="1557273"/>
                </a:cubicBezTo>
                <a:lnTo>
                  <a:pt x="571078" y="1487258"/>
                </a:lnTo>
                <a:lnTo>
                  <a:pt x="555593" y="1481855"/>
                </a:lnTo>
                <a:cubicBezTo>
                  <a:pt x="220388" y="1336274"/>
                  <a:pt x="0" y="1089734"/>
                  <a:pt x="0" y="810104"/>
                </a:cubicBezTo>
                <a:cubicBezTo>
                  <a:pt x="0" y="362696"/>
                  <a:pt x="564193" y="0"/>
                  <a:pt x="1260161" y="0"/>
                </a:cubicBezTo>
                <a:close/>
              </a:path>
            </a:pathLst>
          </a:custGeom>
          <a:solidFill>
            <a:schemeClr val="bg1"/>
          </a:solidFill>
          <a:ln w="23813" cap="rnd">
            <a:solidFill>
              <a:srgbClr val="6BCBC5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4" name="手繪多邊形 13"/>
          <p:cNvSpPr>
            <a:spLocks/>
          </p:cNvSpPr>
          <p:nvPr/>
        </p:nvSpPr>
        <p:spPr bwMode="auto">
          <a:xfrm flipH="1">
            <a:off x="5831639" y="3164497"/>
            <a:ext cx="1623539" cy="1309337"/>
          </a:xfrm>
          <a:custGeom>
            <a:avLst/>
            <a:gdLst>
              <a:gd name="connsiteX0" fmla="*/ 1260161 w 2520322"/>
              <a:gd name="connsiteY0" fmla="*/ 0 h 2032566"/>
              <a:gd name="connsiteX1" fmla="*/ 2520322 w 2520322"/>
              <a:gd name="connsiteY1" fmla="*/ 810104 h 2032566"/>
              <a:gd name="connsiteX2" fmla="*/ 1260161 w 2520322"/>
              <a:gd name="connsiteY2" fmla="*/ 1620208 h 2032566"/>
              <a:gd name="connsiteX3" fmla="*/ 885428 w 2520322"/>
              <a:gd name="connsiteY3" fmla="*/ 1583787 h 2032566"/>
              <a:gd name="connsiteX4" fmla="*/ 878631 w 2520322"/>
              <a:gd name="connsiteY4" fmla="*/ 1582188 h 2032566"/>
              <a:gd name="connsiteX5" fmla="*/ 885899 w 2520322"/>
              <a:gd name="connsiteY5" fmla="*/ 1631324 h 2032566"/>
              <a:gd name="connsiteX6" fmla="*/ 1012626 w 2520322"/>
              <a:gd name="connsiteY6" fmla="*/ 1896635 h 2032566"/>
              <a:gd name="connsiteX7" fmla="*/ 1071363 w 2520322"/>
              <a:gd name="connsiteY7" fmla="*/ 1964897 h 2032566"/>
              <a:gd name="connsiteX8" fmla="*/ 1069776 w 2520322"/>
              <a:gd name="connsiteY8" fmla="*/ 2022047 h 2032566"/>
              <a:gd name="connsiteX9" fmla="*/ 1034851 w 2520322"/>
              <a:gd name="connsiteY9" fmla="*/ 2031572 h 2032566"/>
              <a:gd name="connsiteX10" fmla="*/ 577242 w 2520322"/>
              <a:gd name="connsiteY10" fmla="*/ 1557273 h 2032566"/>
              <a:gd name="connsiteX11" fmla="*/ 571078 w 2520322"/>
              <a:gd name="connsiteY11" fmla="*/ 1487258 h 2032566"/>
              <a:gd name="connsiteX12" fmla="*/ 555593 w 2520322"/>
              <a:gd name="connsiteY12" fmla="*/ 1481855 h 2032566"/>
              <a:gd name="connsiteX13" fmla="*/ 0 w 2520322"/>
              <a:gd name="connsiteY13" fmla="*/ 810104 h 2032566"/>
              <a:gd name="connsiteX14" fmla="*/ 1260161 w 2520322"/>
              <a:gd name="connsiteY14" fmla="*/ 0 h 203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0322" h="2032566">
                <a:moveTo>
                  <a:pt x="1260161" y="0"/>
                </a:moveTo>
                <a:cubicBezTo>
                  <a:pt x="1956129" y="0"/>
                  <a:pt x="2520322" y="362696"/>
                  <a:pt x="2520322" y="810104"/>
                </a:cubicBezTo>
                <a:cubicBezTo>
                  <a:pt x="2520322" y="1257512"/>
                  <a:pt x="1956129" y="1620208"/>
                  <a:pt x="1260161" y="1620208"/>
                </a:cubicBezTo>
                <a:cubicBezTo>
                  <a:pt x="1129667" y="1620208"/>
                  <a:pt x="1003806" y="1607457"/>
                  <a:pt x="885428" y="1583787"/>
                </a:cubicBezTo>
                <a:lnTo>
                  <a:pt x="878631" y="1582188"/>
                </a:lnTo>
                <a:lnTo>
                  <a:pt x="885899" y="1631324"/>
                </a:lnTo>
                <a:cubicBezTo>
                  <a:pt x="909141" y="1724589"/>
                  <a:pt x="951110" y="1814878"/>
                  <a:pt x="1012626" y="1896635"/>
                </a:cubicBezTo>
                <a:cubicBezTo>
                  <a:pt x="1030088" y="1920447"/>
                  <a:pt x="1050726" y="1944260"/>
                  <a:pt x="1071363" y="1964897"/>
                </a:cubicBezTo>
                <a:cubicBezTo>
                  <a:pt x="1085651" y="1980772"/>
                  <a:pt x="1085651" y="2006172"/>
                  <a:pt x="1069776" y="2022047"/>
                </a:cubicBezTo>
                <a:cubicBezTo>
                  <a:pt x="1060251" y="2029985"/>
                  <a:pt x="1047551" y="2034747"/>
                  <a:pt x="1034851" y="2031572"/>
                </a:cubicBezTo>
                <a:cubicBezTo>
                  <a:pt x="801488" y="1980177"/>
                  <a:pt x="619174" y="1792653"/>
                  <a:pt x="577242" y="1557273"/>
                </a:cubicBezTo>
                <a:lnTo>
                  <a:pt x="571078" y="1487258"/>
                </a:lnTo>
                <a:lnTo>
                  <a:pt x="555593" y="1481855"/>
                </a:lnTo>
                <a:cubicBezTo>
                  <a:pt x="220388" y="1336274"/>
                  <a:pt x="0" y="1089734"/>
                  <a:pt x="0" y="810104"/>
                </a:cubicBezTo>
                <a:cubicBezTo>
                  <a:pt x="0" y="362696"/>
                  <a:pt x="564193" y="0"/>
                  <a:pt x="1260161" y="0"/>
                </a:cubicBezTo>
                <a:close/>
              </a:path>
            </a:pathLst>
          </a:custGeom>
          <a:solidFill>
            <a:schemeClr val="bg1"/>
          </a:solidFill>
          <a:ln w="23813" cap="rnd">
            <a:solidFill>
              <a:schemeClr val="accent3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 flipH="1">
            <a:off x="2494883" y="4341170"/>
            <a:ext cx="1361339" cy="1097880"/>
          </a:xfrm>
          <a:custGeom>
            <a:avLst/>
            <a:gdLst>
              <a:gd name="connsiteX0" fmla="*/ 1260161 w 2520322"/>
              <a:gd name="connsiteY0" fmla="*/ 0 h 2032566"/>
              <a:gd name="connsiteX1" fmla="*/ 2520322 w 2520322"/>
              <a:gd name="connsiteY1" fmla="*/ 810104 h 2032566"/>
              <a:gd name="connsiteX2" fmla="*/ 1260161 w 2520322"/>
              <a:gd name="connsiteY2" fmla="*/ 1620208 h 2032566"/>
              <a:gd name="connsiteX3" fmla="*/ 885428 w 2520322"/>
              <a:gd name="connsiteY3" fmla="*/ 1583787 h 2032566"/>
              <a:gd name="connsiteX4" fmla="*/ 878631 w 2520322"/>
              <a:gd name="connsiteY4" fmla="*/ 1582188 h 2032566"/>
              <a:gd name="connsiteX5" fmla="*/ 885899 w 2520322"/>
              <a:gd name="connsiteY5" fmla="*/ 1631324 h 2032566"/>
              <a:gd name="connsiteX6" fmla="*/ 1012626 w 2520322"/>
              <a:gd name="connsiteY6" fmla="*/ 1896635 h 2032566"/>
              <a:gd name="connsiteX7" fmla="*/ 1071363 w 2520322"/>
              <a:gd name="connsiteY7" fmla="*/ 1964897 h 2032566"/>
              <a:gd name="connsiteX8" fmla="*/ 1069776 w 2520322"/>
              <a:gd name="connsiteY8" fmla="*/ 2022047 h 2032566"/>
              <a:gd name="connsiteX9" fmla="*/ 1034851 w 2520322"/>
              <a:gd name="connsiteY9" fmla="*/ 2031572 h 2032566"/>
              <a:gd name="connsiteX10" fmla="*/ 577242 w 2520322"/>
              <a:gd name="connsiteY10" fmla="*/ 1557273 h 2032566"/>
              <a:gd name="connsiteX11" fmla="*/ 571078 w 2520322"/>
              <a:gd name="connsiteY11" fmla="*/ 1487258 h 2032566"/>
              <a:gd name="connsiteX12" fmla="*/ 555593 w 2520322"/>
              <a:gd name="connsiteY12" fmla="*/ 1481855 h 2032566"/>
              <a:gd name="connsiteX13" fmla="*/ 0 w 2520322"/>
              <a:gd name="connsiteY13" fmla="*/ 810104 h 2032566"/>
              <a:gd name="connsiteX14" fmla="*/ 1260161 w 2520322"/>
              <a:gd name="connsiteY14" fmla="*/ 0 h 203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0322" h="2032566">
                <a:moveTo>
                  <a:pt x="1260161" y="0"/>
                </a:moveTo>
                <a:cubicBezTo>
                  <a:pt x="1956129" y="0"/>
                  <a:pt x="2520322" y="362696"/>
                  <a:pt x="2520322" y="810104"/>
                </a:cubicBezTo>
                <a:cubicBezTo>
                  <a:pt x="2520322" y="1257512"/>
                  <a:pt x="1956129" y="1620208"/>
                  <a:pt x="1260161" y="1620208"/>
                </a:cubicBezTo>
                <a:cubicBezTo>
                  <a:pt x="1129667" y="1620208"/>
                  <a:pt x="1003806" y="1607457"/>
                  <a:pt x="885428" y="1583787"/>
                </a:cubicBezTo>
                <a:lnTo>
                  <a:pt x="878631" y="1582188"/>
                </a:lnTo>
                <a:lnTo>
                  <a:pt x="885899" y="1631324"/>
                </a:lnTo>
                <a:cubicBezTo>
                  <a:pt x="909141" y="1724589"/>
                  <a:pt x="951110" y="1814878"/>
                  <a:pt x="1012626" y="1896635"/>
                </a:cubicBezTo>
                <a:cubicBezTo>
                  <a:pt x="1030088" y="1920447"/>
                  <a:pt x="1050726" y="1944260"/>
                  <a:pt x="1071363" y="1964897"/>
                </a:cubicBezTo>
                <a:cubicBezTo>
                  <a:pt x="1085651" y="1980772"/>
                  <a:pt x="1085651" y="2006172"/>
                  <a:pt x="1069776" y="2022047"/>
                </a:cubicBezTo>
                <a:cubicBezTo>
                  <a:pt x="1060251" y="2029985"/>
                  <a:pt x="1047551" y="2034747"/>
                  <a:pt x="1034851" y="2031572"/>
                </a:cubicBezTo>
                <a:cubicBezTo>
                  <a:pt x="801488" y="1980177"/>
                  <a:pt x="619174" y="1792653"/>
                  <a:pt x="577242" y="1557273"/>
                </a:cubicBezTo>
                <a:lnTo>
                  <a:pt x="571078" y="1487258"/>
                </a:lnTo>
                <a:lnTo>
                  <a:pt x="555593" y="1481855"/>
                </a:lnTo>
                <a:cubicBezTo>
                  <a:pt x="220388" y="1336274"/>
                  <a:pt x="0" y="1089734"/>
                  <a:pt x="0" y="810104"/>
                </a:cubicBezTo>
                <a:cubicBezTo>
                  <a:pt x="0" y="362696"/>
                  <a:pt x="564193" y="0"/>
                  <a:pt x="1260161" y="0"/>
                </a:cubicBezTo>
                <a:close/>
              </a:path>
            </a:pathLst>
          </a:custGeom>
          <a:solidFill>
            <a:schemeClr val="bg1"/>
          </a:solidFill>
          <a:ln w="23813" cap="rnd">
            <a:solidFill>
              <a:schemeClr val="accent6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 flipH="1">
            <a:off x="4426294" y="4319676"/>
            <a:ext cx="2317833" cy="1869264"/>
          </a:xfrm>
          <a:custGeom>
            <a:avLst/>
            <a:gdLst>
              <a:gd name="connsiteX0" fmla="*/ 1260161 w 2520322"/>
              <a:gd name="connsiteY0" fmla="*/ 0 h 2032566"/>
              <a:gd name="connsiteX1" fmla="*/ 2520322 w 2520322"/>
              <a:gd name="connsiteY1" fmla="*/ 810104 h 2032566"/>
              <a:gd name="connsiteX2" fmla="*/ 1260161 w 2520322"/>
              <a:gd name="connsiteY2" fmla="*/ 1620208 h 2032566"/>
              <a:gd name="connsiteX3" fmla="*/ 885428 w 2520322"/>
              <a:gd name="connsiteY3" fmla="*/ 1583787 h 2032566"/>
              <a:gd name="connsiteX4" fmla="*/ 878631 w 2520322"/>
              <a:gd name="connsiteY4" fmla="*/ 1582188 h 2032566"/>
              <a:gd name="connsiteX5" fmla="*/ 885899 w 2520322"/>
              <a:gd name="connsiteY5" fmla="*/ 1631324 h 2032566"/>
              <a:gd name="connsiteX6" fmla="*/ 1012626 w 2520322"/>
              <a:gd name="connsiteY6" fmla="*/ 1896635 h 2032566"/>
              <a:gd name="connsiteX7" fmla="*/ 1071363 w 2520322"/>
              <a:gd name="connsiteY7" fmla="*/ 1964897 h 2032566"/>
              <a:gd name="connsiteX8" fmla="*/ 1069776 w 2520322"/>
              <a:gd name="connsiteY8" fmla="*/ 2022047 h 2032566"/>
              <a:gd name="connsiteX9" fmla="*/ 1034851 w 2520322"/>
              <a:gd name="connsiteY9" fmla="*/ 2031572 h 2032566"/>
              <a:gd name="connsiteX10" fmla="*/ 577242 w 2520322"/>
              <a:gd name="connsiteY10" fmla="*/ 1557273 h 2032566"/>
              <a:gd name="connsiteX11" fmla="*/ 571078 w 2520322"/>
              <a:gd name="connsiteY11" fmla="*/ 1487258 h 2032566"/>
              <a:gd name="connsiteX12" fmla="*/ 555593 w 2520322"/>
              <a:gd name="connsiteY12" fmla="*/ 1481855 h 2032566"/>
              <a:gd name="connsiteX13" fmla="*/ 0 w 2520322"/>
              <a:gd name="connsiteY13" fmla="*/ 810104 h 2032566"/>
              <a:gd name="connsiteX14" fmla="*/ 1260161 w 2520322"/>
              <a:gd name="connsiteY14" fmla="*/ 0 h 203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0322" h="2032566">
                <a:moveTo>
                  <a:pt x="1260161" y="0"/>
                </a:moveTo>
                <a:cubicBezTo>
                  <a:pt x="1956129" y="0"/>
                  <a:pt x="2520322" y="362696"/>
                  <a:pt x="2520322" y="810104"/>
                </a:cubicBezTo>
                <a:cubicBezTo>
                  <a:pt x="2520322" y="1257512"/>
                  <a:pt x="1956129" y="1620208"/>
                  <a:pt x="1260161" y="1620208"/>
                </a:cubicBezTo>
                <a:cubicBezTo>
                  <a:pt x="1129667" y="1620208"/>
                  <a:pt x="1003806" y="1607457"/>
                  <a:pt x="885428" y="1583787"/>
                </a:cubicBezTo>
                <a:lnTo>
                  <a:pt x="878631" y="1582188"/>
                </a:lnTo>
                <a:lnTo>
                  <a:pt x="885899" y="1631324"/>
                </a:lnTo>
                <a:cubicBezTo>
                  <a:pt x="909141" y="1724589"/>
                  <a:pt x="951110" y="1814878"/>
                  <a:pt x="1012626" y="1896635"/>
                </a:cubicBezTo>
                <a:cubicBezTo>
                  <a:pt x="1030088" y="1920447"/>
                  <a:pt x="1050726" y="1944260"/>
                  <a:pt x="1071363" y="1964897"/>
                </a:cubicBezTo>
                <a:cubicBezTo>
                  <a:pt x="1085651" y="1980772"/>
                  <a:pt x="1085651" y="2006172"/>
                  <a:pt x="1069776" y="2022047"/>
                </a:cubicBezTo>
                <a:cubicBezTo>
                  <a:pt x="1060251" y="2029985"/>
                  <a:pt x="1047551" y="2034747"/>
                  <a:pt x="1034851" y="2031572"/>
                </a:cubicBezTo>
                <a:cubicBezTo>
                  <a:pt x="801488" y="1980177"/>
                  <a:pt x="619174" y="1792653"/>
                  <a:pt x="577242" y="1557273"/>
                </a:cubicBezTo>
                <a:lnTo>
                  <a:pt x="571078" y="1487258"/>
                </a:lnTo>
                <a:lnTo>
                  <a:pt x="555593" y="1481855"/>
                </a:lnTo>
                <a:cubicBezTo>
                  <a:pt x="220388" y="1336274"/>
                  <a:pt x="0" y="1089734"/>
                  <a:pt x="0" y="810104"/>
                </a:cubicBezTo>
                <a:cubicBezTo>
                  <a:pt x="0" y="362696"/>
                  <a:pt x="564193" y="0"/>
                  <a:pt x="1260161" y="0"/>
                </a:cubicBezTo>
                <a:close/>
              </a:path>
            </a:pathLst>
          </a:custGeom>
          <a:solidFill>
            <a:schemeClr val="bg1"/>
          </a:solidFill>
          <a:ln w="23813" cap="rnd">
            <a:solidFill>
              <a:schemeClr val="accent4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765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手繪多邊形 4"/>
          <p:cNvSpPr/>
          <p:nvPr/>
        </p:nvSpPr>
        <p:spPr>
          <a:xfrm>
            <a:off x="789228" y="689941"/>
            <a:ext cx="2703884" cy="2379012"/>
          </a:xfrm>
          <a:custGeom>
            <a:avLst/>
            <a:gdLst>
              <a:gd name="connsiteX0" fmla="*/ 1666535 w 2703884"/>
              <a:gd name="connsiteY0" fmla="*/ 536 h 2379012"/>
              <a:gd name="connsiteX1" fmla="*/ 1815685 w 2703884"/>
              <a:gd name="connsiteY1" fmla="*/ 60972 h 2379012"/>
              <a:gd name="connsiteX2" fmla="*/ 1864096 w 2703884"/>
              <a:gd name="connsiteY2" fmla="*/ 113751 h 2379012"/>
              <a:gd name="connsiteX3" fmla="*/ 1867088 w 2703884"/>
              <a:gd name="connsiteY3" fmla="*/ 117014 h 2379012"/>
              <a:gd name="connsiteX4" fmla="*/ 2076541 w 2703884"/>
              <a:gd name="connsiteY4" fmla="*/ 1326 h 2379012"/>
              <a:gd name="connsiteX5" fmla="*/ 2219008 w 2703884"/>
              <a:gd name="connsiteY5" fmla="*/ 27452 h 2379012"/>
              <a:gd name="connsiteX6" fmla="*/ 2397468 w 2703884"/>
              <a:gd name="connsiteY6" fmla="*/ 271784 h 2379012"/>
              <a:gd name="connsiteX7" fmla="*/ 2398440 w 2703884"/>
              <a:gd name="connsiteY7" fmla="*/ 272219 h 2379012"/>
              <a:gd name="connsiteX8" fmla="*/ 2473900 w 2703884"/>
              <a:gd name="connsiteY8" fmla="*/ 306065 h 2379012"/>
              <a:gd name="connsiteX9" fmla="*/ 2626497 w 2703884"/>
              <a:gd name="connsiteY9" fmla="*/ 508914 h 2379012"/>
              <a:gd name="connsiteX10" fmla="*/ 2616246 w 2703884"/>
              <a:gd name="connsiteY10" fmla="*/ 766047 h 2379012"/>
              <a:gd name="connsiteX11" fmla="*/ 2691131 w 2703884"/>
              <a:gd name="connsiteY11" fmla="*/ 1159197 h 2379012"/>
              <a:gd name="connsiteX12" fmla="*/ 2340336 w 2703884"/>
              <a:gd name="connsiteY12" fmla="*/ 1503341 h 2379012"/>
              <a:gd name="connsiteX13" fmla="*/ 2214757 w 2703884"/>
              <a:gd name="connsiteY13" fmla="*/ 1798229 h 2379012"/>
              <a:gd name="connsiteX14" fmla="*/ 2116237 w 2703884"/>
              <a:gd name="connsiteY14" fmla="*/ 1864080 h 2379012"/>
              <a:gd name="connsiteX15" fmla="*/ 2078255 w 2703884"/>
              <a:gd name="connsiteY15" fmla="*/ 1877373 h 2379012"/>
              <a:gd name="connsiteX16" fmla="*/ 2229564 w 2703884"/>
              <a:gd name="connsiteY16" fmla="*/ 1979253 h 2379012"/>
              <a:gd name="connsiteX17" fmla="*/ 2123968 w 2703884"/>
              <a:gd name="connsiteY17" fmla="*/ 2015507 h 2379012"/>
              <a:gd name="connsiteX18" fmla="*/ 2522610 w 2703884"/>
              <a:gd name="connsiteY18" fmla="*/ 2379012 h 2379012"/>
              <a:gd name="connsiteX19" fmla="*/ 1846557 w 2703884"/>
              <a:gd name="connsiteY19" fmla="*/ 2100435 h 2379012"/>
              <a:gd name="connsiteX20" fmla="*/ 1975490 w 2703884"/>
              <a:gd name="connsiteY20" fmla="*/ 2061763 h 2379012"/>
              <a:gd name="connsiteX21" fmla="*/ 1731060 w 2703884"/>
              <a:gd name="connsiteY21" fmla="*/ 1957929 h 2379012"/>
              <a:gd name="connsiteX22" fmla="*/ 1672805 w 2703884"/>
              <a:gd name="connsiteY22" fmla="*/ 2035672 h 2379012"/>
              <a:gd name="connsiteX23" fmla="*/ 1481664 w 2703884"/>
              <a:gd name="connsiteY23" fmla="*/ 2148524 h 2379012"/>
              <a:gd name="connsiteX24" fmla="*/ 1032419 w 2703884"/>
              <a:gd name="connsiteY24" fmla="*/ 1956499 h 2379012"/>
              <a:gd name="connsiteX25" fmla="*/ 365083 w 2703884"/>
              <a:gd name="connsiteY25" fmla="*/ 1766775 h 2379012"/>
              <a:gd name="connsiteX26" fmla="*/ 71671 w 2703884"/>
              <a:gd name="connsiteY26" fmla="*/ 1555648 h 2379012"/>
              <a:gd name="connsiteX27" fmla="*/ 134366 w 2703884"/>
              <a:gd name="connsiteY27" fmla="*/ 1270661 h 2379012"/>
              <a:gd name="connsiteX28" fmla="*/ 1974 w 2703884"/>
              <a:gd name="connsiteY28" fmla="*/ 978274 h 2379012"/>
              <a:gd name="connsiteX29" fmla="*/ 243755 w 2703884"/>
              <a:gd name="connsiteY29" fmla="*/ 718391 h 2379012"/>
              <a:gd name="connsiteX30" fmla="*/ 246068 w 2703884"/>
              <a:gd name="connsiteY30" fmla="*/ 711540 h 2379012"/>
              <a:gd name="connsiteX31" fmla="*/ 353769 w 2703884"/>
              <a:gd name="connsiteY31" fmla="*/ 338342 h 2379012"/>
              <a:gd name="connsiteX32" fmla="*/ 877711 w 2703884"/>
              <a:gd name="connsiteY32" fmla="*/ 253081 h 2379012"/>
              <a:gd name="connsiteX33" fmla="*/ 877812 w 2703884"/>
              <a:gd name="connsiteY33" fmla="*/ 252924 h 2379012"/>
              <a:gd name="connsiteX34" fmla="*/ 923917 w 2703884"/>
              <a:gd name="connsiteY34" fmla="*/ 180648 h 2379012"/>
              <a:gd name="connsiteX35" fmla="*/ 1405967 w 2703884"/>
              <a:gd name="connsiteY35" fmla="*/ 164570 h 2379012"/>
              <a:gd name="connsiteX36" fmla="*/ 1408323 w 2703884"/>
              <a:gd name="connsiteY36" fmla="*/ 160690 h 2379012"/>
              <a:gd name="connsiteX37" fmla="*/ 1442542 w 2703884"/>
              <a:gd name="connsiteY37" fmla="*/ 104346 h 2379012"/>
              <a:gd name="connsiteX38" fmla="*/ 1611805 w 2703884"/>
              <a:gd name="connsiteY38" fmla="*/ 2949 h 2379012"/>
              <a:gd name="connsiteX39" fmla="*/ 1666535 w 2703884"/>
              <a:gd name="connsiteY39" fmla="*/ 536 h 237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703884" h="2379012">
                <a:moveTo>
                  <a:pt x="1666535" y="536"/>
                </a:moveTo>
                <a:cubicBezTo>
                  <a:pt x="1720756" y="4093"/>
                  <a:pt x="1772705" y="25232"/>
                  <a:pt x="1815685" y="60972"/>
                </a:cubicBezTo>
                <a:lnTo>
                  <a:pt x="1864096" y="113751"/>
                </a:lnTo>
                <a:lnTo>
                  <a:pt x="1867088" y="117014"/>
                </a:lnTo>
                <a:cubicBezTo>
                  <a:pt x="1921079" y="47817"/>
                  <a:pt x="1997144" y="7668"/>
                  <a:pt x="2076541" y="1326"/>
                </a:cubicBezTo>
                <a:cubicBezTo>
                  <a:pt x="2124179" y="-2479"/>
                  <a:pt x="2173018" y="5887"/>
                  <a:pt x="2219008" y="27452"/>
                </a:cubicBezTo>
                <a:cubicBezTo>
                  <a:pt x="2312457" y="71258"/>
                  <a:pt x="2379466" y="162970"/>
                  <a:pt x="2397468" y="271784"/>
                </a:cubicBezTo>
                <a:lnTo>
                  <a:pt x="2398440" y="272219"/>
                </a:lnTo>
                <a:lnTo>
                  <a:pt x="2473900" y="306065"/>
                </a:lnTo>
                <a:cubicBezTo>
                  <a:pt x="2545299" y="350081"/>
                  <a:pt x="2600244" y="421903"/>
                  <a:pt x="2626497" y="508914"/>
                </a:cubicBezTo>
                <a:cubicBezTo>
                  <a:pt x="2651938" y="593125"/>
                  <a:pt x="2648313" y="684586"/>
                  <a:pt x="2616246" y="766047"/>
                </a:cubicBezTo>
                <a:cubicBezTo>
                  <a:pt x="2695069" y="877761"/>
                  <a:pt x="2722635" y="1022579"/>
                  <a:pt x="2691131" y="1159197"/>
                </a:cubicBezTo>
                <a:cubicBezTo>
                  <a:pt x="2649250" y="1340820"/>
                  <a:pt x="2510608" y="1476837"/>
                  <a:pt x="2340336" y="1503341"/>
                </a:cubicBezTo>
                <a:cubicBezTo>
                  <a:pt x="2339523" y="1616706"/>
                  <a:pt x="2293705" y="1724219"/>
                  <a:pt x="2214757" y="1798229"/>
                </a:cubicBezTo>
                <a:cubicBezTo>
                  <a:pt x="2184769" y="1826345"/>
                  <a:pt x="2151449" y="1848335"/>
                  <a:pt x="2116237" y="1864080"/>
                </a:cubicBezTo>
                <a:lnTo>
                  <a:pt x="2078255" y="1877373"/>
                </a:lnTo>
                <a:lnTo>
                  <a:pt x="2229564" y="1979253"/>
                </a:lnTo>
                <a:lnTo>
                  <a:pt x="2123968" y="2015507"/>
                </a:lnTo>
                <a:lnTo>
                  <a:pt x="2522610" y="2379012"/>
                </a:lnTo>
                <a:lnTo>
                  <a:pt x="1846557" y="2100435"/>
                </a:lnTo>
                <a:lnTo>
                  <a:pt x="1975490" y="2061763"/>
                </a:lnTo>
                <a:lnTo>
                  <a:pt x="1731060" y="1957929"/>
                </a:lnTo>
                <a:lnTo>
                  <a:pt x="1672805" y="2035672"/>
                </a:lnTo>
                <a:cubicBezTo>
                  <a:pt x="1620072" y="2089966"/>
                  <a:pt x="1554548" y="2129446"/>
                  <a:pt x="1481664" y="2148524"/>
                </a:cubicBezTo>
                <a:cubicBezTo>
                  <a:pt x="1309892" y="2193479"/>
                  <a:pt x="1130619" y="2116869"/>
                  <a:pt x="1032419" y="1956499"/>
                </a:cubicBezTo>
                <a:cubicBezTo>
                  <a:pt x="800639" y="2108718"/>
                  <a:pt x="499600" y="2023158"/>
                  <a:pt x="365083" y="1766775"/>
                </a:cubicBezTo>
                <a:cubicBezTo>
                  <a:pt x="232942" y="1783627"/>
                  <a:pt x="108863" y="1694366"/>
                  <a:pt x="71671" y="1555648"/>
                </a:cubicBezTo>
                <a:cubicBezTo>
                  <a:pt x="44730" y="1455285"/>
                  <a:pt x="68545" y="1346971"/>
                  <a:pt x="134366" y="1270661"/>
                </a:cubicBezTo>
                <a:cubicBezTo>
                  <a:pt x="40979" y="1210804"/>
                  <a:pt x="-11027" y="1095939"/>
                  <a:pt x="1974" y="978274"/>
                </a:cubicBezTo>
                <a:cubicBezTo>
                  <a:pt x="17226" y="840506"/>
                  <a:pt x="117614" y="732592"/>
                  <a:pt x="243755" y="718391"/>
                </a:cubicBezTo>
                <a:cubicBezTo>
                  <a:pt x="244506" y="716090"/>
                  <a:pt x="245318" y="713840"/>
                  <a:pt x="246068" y="711540"/>
                </a:cubicBezTo>
                <a:cubicBezTo>
                  <a:pt x="229129" y="575872"/>
                  <a:pt x="268633" y="439055"/>
                  <a:pt x="353769" y="338342"/>
                </a:cubicBezTo>
                <a:cubicBezTo>
                  <a:pt x="488287" y="179272"/>
                  <a:pt x="706377" y="143817"/>
                  <a:pt x="877711" y="253081"/>
                </a:cubicBezTo>
                <a:lnTo>
                  <a:pt x="877812" y="252924"/>
                </a:lnTo>
                <a:lnTo>
                  <a:pt x="923917" y="180648"/>
                </a:lnTo>
                <a:cubicBezTo>
                  <a:pt x="1046829" y="30672"/>
                  <a:pt x="1266933" y="15363"/>
                  <a:pt x="1405967" y="164570"/>
                </a:cubicBezTo>
                <a:lnTo>
                  <a:pt x="1408323" y="160690"/>
                </a:lnTo>
                <a:lnTo>
                  <a:pt x="1442542" y="104346"/>
                </a:lnTo>
                <a:cubicBezTo>
                  <a:pt x="1485250" y="49802"/>
                  <a:pt x="1545187" y="13226"/>
                  <a:pt x="1611805" y="2949"/>
                </a:cubicBezTo>
                <a:cubicBezTo>
                  <a:pt x="1630136" y="118"/>
                  <a:pt x="1648462" y="-650"/>
                  <a:pt x="1666535" y="536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8" name="手繪多邊形 7"/>
          <p:cNvSpPr/>
          <p:nvPr/>
        </p:nvSpPr>
        <p:spPr>
          <a:xfrm>
            <a:off x="5292092" y="689941"/>
            <a:ext cx="2422353" cy="2555535"/>
          </a:xfrm>
          <a:custGeom>
            <a:avLst/>
            <a:gdLst>
              <a:gd name="connsiteX0" fmla="*/ 300044 w 2422353"/>
              <a:gd name="connsiteY0" fmla="*/ 0 h 2555535"/>
              <a:gd name="connsiteX1" fmla="*/ 1500186 w 2422353"/>
              <a:gd name="connsiteY1" fmla="*/ 0 h 2555535"/>
              <a:gd name="connsiteX2" fmla="*/ 1800230 w 2422353"/>
              <a:gd name="connsiteY2" fmla="*/ 300044 h 2555535"/>
              <a:gd name="connsiteX3" fmla="*/ 1800230 w 2422353"/>
              <a:gd name="connsiteY3" fmla="*/ 1880689 h 2555535"/>
              <a:gd name="connsiteX4" fmla="*/ 2422353 w 2422353"/>
              <a:gd name="connsiteY4" fmla="*/ 2555535 h 2555535"/>
              <a:gd name="connsiteX5" fmla="*/ 1618325 w 2422353"/>
              <a:gd name="connsiteY5" fmla="*/ 2174680 h 2555535"/>
              <a:gd name="connsiteX6" fmla="*/ 1616977 w 2422353"/>
              <a:gd name="connsiteY6" fmla="*/ 2175411 h 2555535"/>
              <a:gd name="connsiteX7" fmla="*/ 1500186 w 2422353"/>
              <a:gd name="connsiteY7" fmla="*/ 2198990 h 2555535"/>
              <a:gd name="connsiteX8" fmla="*/ 300044 w 2422353"/>
              <a:gd name="connsiteY8" fmla="*/ 2198990 h 2555535"/>
              <a:gd name="connsiteX9" fmla="*/ 0 w 2422353"/>
              <a:gd name="connsiteY9" fmla="*/ 1898946 h 2555535"/>
              <a:gd name="connsiteX10" fmla="*/ 0 w 2422353"/>
              <a:gd name="connsiteY10" fmla="*/ 300044 h 2555535"/>
              <a:gd name="connsiteX11" fmla="*/ 300044 w 2422353"/>
              <a:gd name="connsiteY11" fmla="*/ 0 h 2555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22353" h="2555535">
                <a:moveTo>
                  <a:pt x="300044" y="0"/>
                </a:moveTo>
                <a:lnTo>
                  <a:pt x="1500186" y="0"/>
                </a:lnTo>
                <a:cubicBezTo>
                  <a:pt x="1665896" y="0"/>
                  <a:pt x="1800230" y="134334"/>
                  <a:pt x="1800230" y="300044"/>
                </a:cubicBezTo>
                <a:lnTo>
                  <a:pt x="1800230" y="1880689"/>
                </a:lnTo>
                <a:lnTo>
                  <a:pt x="2422353" y="2555535"/>
                </a:lnTo>
                <a:lnTo>
                  <a:pt x="1618325" y="2174680"/>
                </a:lnTo>
                <a:lnTo>
                  <a:pt x="1616977" y="2175411"/>
                </a:lnTo>
                <a:cubicBezTo>
                  <a:pt x="1581080" y="2190594"/>
                  <a:pt x="1541614" y="2198990"/>
                  <a:pt x="1500186" y="2198990"/>
                </a:cubicBezTo>
                <a:lnTo>
                  <a:pt x="300044" y="2198990"/>
                </a:lnTo>
                <a:cubicBezTo>
                  <a:pt x="134334" y="2198990"/>
                  <a:pt x="0" y="2064656"/>
                  <a:pt x="0" y="1898946"/>
                </a:cubicBezTo>
                <a:lnTo>
                  <a:pt x="0" y="300044"/>
                </a:lnTo>
                <a:cubicBezTo>
                  <a:pt x="0" y="134334"/>
                  <a:pt x="134334" y="0"/>
                  <a:pt x="300044" y="0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3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789228" y="3609023"/>
            <a:ext cx="3487289" cy="2343800"/>
          </a:xfrm>
          <a:custGeom>
            <a:avLst/>
            <a:gdLst>
              <a:gd name="connsiteX0" fmla="*/ 4621469 w 4813300"/>
              <a:gd name="connsiteY0" fmla="*/ 0 h 3235009"/>
              <a:gd name="connsiteX1" fmla="*/ 4813300 w 4813300"/>
              <a:gd name="connsiteY1" fmla="*/ 193324 h 3235009"/>
              <a:gd name="connsiteX2" fmla="*/ 4813300 w 4813300"/>
              <a:gd name="connsiteY2" fmla="*/ 2651415 h 3235009"/>
              <a:gd name="connsiteX3" fmla="*/ 4812504 w 4813300"/>
              <a:gd name="connsiteY3" fmla="*/ 2671386 h 3235009"/>
              <a:gd name="connsiteX4" fmla="*/ 4601569 w 4813300"/>
              <a:gd name="connsiteY4" fmla="*/ 2843940 h 3235009"/>
              <a:gd name="connsiteX5" fmla="*/ 3287189 w 4813300"/>
              <a:gd name="connsiteY5" fmla="*/ 2712098 h 3235009"/>
              <a:gd name="connsiteX6" fmla="*/ 2648829 w 4813300"/>
              <a:gd name="connsiteY6" fmla="*/ 3235009 h 3235009"/>
              <a:gd name="connsiteX7" fmla="*/ 2994028 w 4813300"/>
              <a:gd name="connsiteY7" fmla="*/ 2682692 h 3235009"/>
              <a:gd name="connsiteX8" fmla="*/ 173524 w 4813300"/>
              <a:gd name="connsiteY8" fmla="*/ 2399774 h 3235009"/>
              <a:gd name="connsiteX9" fmla="*/ 0 w 4813300"/>
              <a:gd name="connsiteY9" fmla="*/ 2207249 h 3235009"/>
              <a:gd name="connsiteX10" fmla="*/ 0 w 4813300"/>
              <a:gd name="connsiteY10" fmla="*/ 904309 h 3235009"/>
              <a:gd name="connsiteX11" fmla="*/ 162380 w 4813300"/>
              <a:gd name="connsiteY11" fmla="*/ 713382 h 3235009"/>
              <a:gd name="connsiteX12" fmla="*/ 4590425 w 4813300"/>
              <a:gd name="connsiteY12" fmla="*/ 2397 h 3235009"/>
              <a:gd name="connsiteX13" fmla="*/ 4621469 w 4813300"/>
              <a:gd name="connsiteY13" fmla="*/ 0 h 323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13300" h="3235009">
                <a:moveTo>
                  <a:pt x="4621469" y="0"/>
                </a:moveTo>
                <a:cubicBezTo>
                  <a:pt x="4727334" y="0"/>
                  <a:pt x="4813300" y="86277"/>
                  <a:pt x="4813300" y="193324"/>
                </a:cubicBezTo>
                <a:lnTo>
                  <a:pt x="4813300" y="2651415"/>
                </a:lnTo>
                <a:cubicBezTo>
                  <a:pt x="4813300" y="2657806"/>
                  <a:pt x="4813300" y="2664995"/>
                  <a:pt x="4812504" y="2671386"/>
                </a:cubicBezTo>
                <a:cubicBezTo>
                  <a:pt x="4802157" y="2776836"/>
                  <a:pt x="4707435" y="2854325"/>
                  <a:pt x="4601569" y="2843940"/>
                </a:cubicBezTo>
                <a:lnTo>
                  <a:pt x="3287189" y="2712098"/>
                </a:lnTo>
                <a:lnTo>
                  <a:pt x="2648829" y="3235009"/>
                </a:lnTo>
                <a:lnTo>
                  <a:pt x="2994028" y="2682692"/>
                </a:lnTo>
                <a:lnTo>
                  <a:pt x="173524" y="2399774"/>
                </a:lnTo>
                <a:cubicBezTo>
                  <a:pt x="74822" y="2389389"/>
                  <a:pt x="0" y="2306308"/>
                  <a:pt x="0" y="2207249"/>
                </a:cubicBezTo>
                <a:lnTo>
                  <a:pt x="0" y="904309"/>
                </a:lnTo>
                <a:cubicBezTo>
                  <a:pt x="0" y="809245"/>
                  <a:pt x="68455" y="728560"/>
                  <a:pt x="162380" y="713382"/>
                </a:cubicBezTo>
                <a:lnTo>
                  <a:pt x="4590425" y="2397"/>
                </a:lnTo>
                <a:cubicBezTo>
                  <a:pt x="4600773" y="799"/>
                  <a:pt x="4611121" y="0"/>
                  <a:pt x="4621469" y="0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2"/>
            </a:solidFill>
            <a:prstDash val="solid"/>
            <a:round/>
            <a:headEnd/>
            <a:tailEnd/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1800000">
            <a:off x="5652138" y="3430750"/>
            <a:ext cx="2218412" cy="2700345"/>
          </a:xfrm>
          <a:custGeom>
            <a:avLst/>
            <a:gdLst>
              <a:gd name="T0" fmla="*/ 10321 w 10321"/>
              <a:gd name="T1" fmla="*/ 5201 h 12560"/>
              <a:gd name="T2" fmla="*/ 10221 w 10321"/>
              <a:gd name="T3" fmla="*/ 6299 h 12560"/>
              <a:gd name="T4" fmla="*/ 9931 w 10321"/>
              <a:gd name="T5" fmla="*/ 7269 h 12560"/>
              <a:gd name="T6" fmla="*/ 9466 w 10321"/>
              <a:gd name="T7" fmla="*/ 8105 h 12560"/>
              <a:gd name="T8" fmla="*/ 8841 w 10321"/>
              <a:gd name="T9" fmla="*/ 8801 h 12560"/>
              <a:gd name="T10" fmla="*/ 8071 w 10321"/>
              <a:gd name="T11" fmla="*/ 9352 h 12560"/>
              <a:gd name="T12" fmla="*/ 7171 w 10321"/>
              <a:gd name="T13" fmla="*/ 9753 h 12560"/>
              <a:gd name="T14" fmla="*/ 6155 w 10321"/>
              <a:gd name="T15" fmla="*/ 9997 h 12560"/>
              <a:gd name="T16" fmla="*/ 5040 w 10321"/>
              <a:gd name="T17" fmla="*/ 12560 h 12560"/>
              <a:gd name="T18" fmla="*/ 3935 w 10321"/>
              <a:gd name="T19" fmla="*/ 9990 h 12560"/>
              <a:gd name="T20" fmla="*/ 2947 w 10321"/>
              <a:gd name="T21" fmla="*/ 9727 h 12560"/>
              <a:gd name="T22" fmla="*/ 2085 w 10321"/>
              <a:gd name="T23" fmla="*/ 9301 h 12560"/>
              <a:gd name="T24" fmla="*/ 1359 w 10321"/>
              <a:gd name="T25" fmla="*/ 8720 h 12560"/>
              <a:gd name="T26" fmla="*/ 779 w 10321"/>
              <a:gd name="T27" fmla="*/ 7995 h 12560"/>
              <a:gd name="T28" fmla="*/ 352 w 10321"/>
              <a:gd name="T29" fmla="*/ 7133 h 12560"/>
              <a:gd name="T30" fmla="*/ 90 w 10321"/>
              <a:gd name="T31" fmla="*/ 6145 h 12560"/>
              <a:gd name="T32" fmla="*/ 0 w 10321"/>
              <a:gd name="T33" fmla="*/ 5040 h 12560"/>
              <a:gd name="T34" fmla="*/ 5524 w 10321"/>
              <a:gd name="T35" fmla="*/ 0 h 12560"/>
              <a:gd name="T36" fmla="*/ 10321 w 10321"/>
              <a:gd name="T37" fmla="*/ 5201 h 12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321" h="12560">
                <a:moveTo>
                  <a:pt x="10321" y="5201"/>
                </a:moveTo>
                <a:cubicBezTo>
                  <a:pt x="10321" y="5588"/>
                  <a:pt x="10287" y="5954"/>
                  <a:pt x="10221" y="6299"/>
                </a:cubicBezTo>
                <a:cubicBezTo>
                  <a:pt x="10156" y="6644"/>
                  <a:pt x="10058" y="6968"/>
                  <a:pt x="9931" y="7269"/>
                </a:cubicBezTo>
                <a:cubicBezTo>
                  <a:pt x="9805" y="7570"/>
                  <a:pt x="9649" y="7849"/>
                  <a:pt x="9466" y="8105"/>
                </a:cubicBezTo>
                <a:cubicBezTo>
                  <a:pt x="9284" y="8361"/>
                  <a:pt x="9075" y="8593"/>
                  <a:pt x="8841" y="8801"/>
                </a:cubicBezTo>
                <a:cubicBezTo>
                  <a:pt x="8608" y="9009"/>
                  <a:pt x="8350" y="9193"/>
                  <a:pt x="8071" y="9352"/>
                </a:cubicBezTo>
                <a:cubicBezTo>
                  <a:pt x="7792" y="9511"/>
                  <a:pt x="7491" y="9645"/>
                  <a:pt x="7171" y="9753"/>
                </a:cubicBezTo>
                <a:cubicBezTo>
                  <a:pt x="6851" y="9860"/>
                  <a:pt x="6513" y="9952"/>
                  <a:pt x="6155" y="9997"/>
                </a:cubicBezTo>
                <a:cubicBezTo>
                  <a:pt x="5042" y="10139"/>
                  <a:pt x="5412" y="11706"/>
                  <a:pt x="5040" y="12560"/>
                </a:cubicBezTo>
                <a:cubicBezTo>
                  <a:pt x="4671" y="11703"/>
                  <a:pt x="4873" y="10505"/>
                  <a:pt x="3935" y="9990"/>
                </a:cubicBezTo>
                <a:cubicBezTo>
                  <a:pt x="3624" y="9820"/>
                  <a:pt x="3255" y="9843"/>
                  <a:pt x="2947" y="9727"/>
                </a:cubicBezTo>
                <a:cubicBezTo>
                  <a:pt x="2638" y="9612"/>
                  <a:pt x="2350" y="9469"/>
                  <a:pt x="2085" y="9301"/>
                </a:cubicBezTo>
                <a:cubicBezTo>
                  <a:pt x="1820" y="9133"/>
                  <a:pt x="1578" y="8939"/>
                  <a:pt x="1359" y="8720"/>
                </a:cubicBezTo>
                <a:cubicBezTo>
                  <a:pt x="1141" y="8502"/>
                  <a:pt x="947" y="8260"/>
                  <a:pt x="779" y="7995"/>
                </a:cubicBezTo>
                <a:cubicBezTo>
                  <a:pt x="610" y="7730"/>
                  <a:pt x="468" y="7442"/>
                  <a:pt x="352" y="7133"/>
                </a:cubicBezTo>
                <a:cubicBezTo>
                  <a:pt x="237" y="6824"/>
                  <a:pt x="149" y="6495"/>
                  <a:pt x="90" y="6145"/>
                </a:cubicBezTo>
                <a:cubicBezTo>
                  <a:pt x="30" y="5796"/>
                  <a:pt x="0" y="5427"/>
                  <a:pt x="0" y="5040"/>
                </a:cubicBezTo>
                <a:cubicBezTo>
                  <a:pt x="0" y="1945"/>
                  <a:pt x="2429" y="0"/>
                  <a:pt x="5524" y="0"/>
                </a:cubicBezTo>
                <a:cubicBezTo>
                  <a:pt x="8619" y="0"/>
                  <a:pt x="10321" y="2106"/>
                  <a:pt x="10321" y="5201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4"/>
            </a:solidFill>
            <a:prstDash val="solid"/>
            <a:round/>
            <a:headEnd/>
            <a:tailEnd/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011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/>
          <p:nvPr/>
        </p:nvSpPr>
        <p:spPr>
          <a:xfrm rot="2691588" flipH="1">
            <a:off x="5331228" y="681654"/>
            <a:ext cx="2482331" cy="2935659"/>
          </a:xfrm>
          <a:custGeom>
            <a:avLst/>
            <a:gdLst>
              <a:gd name="connsiteX0" fmla="*/ 2050523 w 2482331"/>
              <a:gd name="connsiteY0" fmla="*/ 275274 h 2935659"/>
              <a:gd name="connsiteX1" fmla="*/ 1640007 w 2482331"/>
              <a:gd name="connsiteY1" fmla="*/ 384323 h 2935659"/>
              <a:gd name="connsiteX2" fmla="*/ 1459143 w 2482331"/>
              <a:gd name="connsiteY2" fmla="*/ 0 h 2935659"/>
              <a:gd name="connsiteX3" fmla="*/ 1158151 w 2482331"/>
              <a:gd name="connsiteY3" fmla="*/ 299698 h 2935659"/>
              <a:gd name="connsiteX4" fmla="*/ 809357 w 2482331"/>
              <a:gd name="connsiteY4" fmla="*/ 57297 h 2935659"/>
              <a:gd name="connsiteX5" fmla="*/ 698538 w 2482331"/>
              <a:gd name="connsiteY5" fmla="*/ 467338 h 2935659"/>
              <a:gd name="connsiteX6" fmla="*/ 275274 w 2482331"/>
              <a:gd name="connsiteY6" fmla="*/ 431809 h 2935659"/>
              <a:gd name="connsiteX7" fmla="*/ 384323 w 2482331"/>
              <a:gd name="connsiteY7" fmla="*/ 842325 h 2935659"/>
              <a:gd name="connsiteX8" fmla="*/ 0 w 2482331"/>
              <a:gd name="connsiteY8" fmla="*/ 1023188 h 2935659"/>
              <a:gd name="connsiteX9" fmla="*/ 299698 w 2482331"/>
              <a:gd name="connsiteY9" fmla="*/ 1324181 h 2935659"/>
              <a:gd name="connsiteX10" fmla="*/ 57296 w 2482331"/>
              <a:gd name="connsiteY10" fmla="*/ 1672973 h 2935659"/>
              <a:gd name="connsiteX11" fmla="*/ 467338 w 2482331"/>
              <a:gd name="connsiteY11" fmla="*/ 1783793 h 2935659"/>
              <a:gd name="connsiteX12" fmla="*/ 467161 w 2482331"/>
              <a:gd name="connsiteY12" fmla="*/ 1785894 h 2935659"/>
              <a:gd name="connsiteX13" fmla="*/ 444833 w 2482331"/>
              <a:gd name="connsiteY13" fmla="*/ 1812957 h 2935659"/>
              <a:gd name="connsiteX14" fmla="*/ 321853 w 2482331"/>
              <a:gd name="connsiteY14" fmla="*/ 2215567 h 2935659"/>
              <a:gd name="connsiteX15" fmla="*/ 1041945 w 2482331"/>
              <a:gd name="connsiteY15" fmla="*/ 2935659 h 2935659"/>
              <a:gd name="connsiteX16" fmla="*/ 681899 w 2482331"/>
              <a:gd name="connsiteY16" fmla="*/ 2215567 h 2935659"/>
              <a:gd name="connsiteX17" fmla="*/ 686362 w 2482331"/>
              <a:gd name="connsiteY17" fmla="*/ 2139438 h 2935659"/>
              <a:gd name="connsiteX18" fmla="*/ 842324 w 2482331"/>
              <a:gd name="connsiteY18" fmla="*/ 2098009 h 2935659"/>
              <a:gd name="connsiteX19" fmla="*/ 1023188 w 2482331"/>
              <a:gd name="connsiteY19" fmla="*/ 2482330 h 2935659"/>
              <a:gd name="connsiteX20" fmla="*/ 1324181 w 2482331"/>
              <a:gd name="connsiteY20" fmla="*/ 2182633 h 2935659"/>
              <a:gd name="connsiteX21" fmla="*/ 1672974 w 2482331"/>
              <a:gd name="connsiteY21" fmla="*/ 2425036 h 2935659"/>
              <a:gd name="connsiteX22" fmla="*/ 1783793 w 2482331"/>
              <a:gd name="connsiteY22" fmla="*/ 2014993 h 2935659"/>
              <a:gd name="connsiteX23" fmla="*/ 2207058 w 2482331"/>
              <a:gd name="connsiteY23" fmla="*/ 2050523 h 2935659"/>
              <a:gd name="connsiteX24" fmla="*/ 2098009 w 2482331"/>
              <a:gd name="connsiteY24" fmla="*/ 1640007 h 2935659"/>
              <a:gd name="connsiteX25" fmla="*/ 2482331 w 2482331"/>
              <a:gd name="connsiteY25" fmla="*/ 1459144 h 2935659"/>
              <a:gd name="connsiteX26" fmla="*/ 2182633 w 2482331"/>
              <a:gd name="connsiteY26" fmla="*/ 1158150 h 2935659"/>
              <a:gd name="connsiteX27" fmla="*/ 2425035 w 2482331"/>
              <a:gd name="connsiteY27" fmla="*/ 809357 h 2935659"/>
              <a:gd name="connsiteX28" fmla="*/ 2014993 w 2482331"/>
              <a:gd name="connsiteY28" fmla="*/ 698538 h 2935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482331" h="2935659">
                <a:moveTo>
                  <a:pt x="2050523" y="275274"/>
                </a:moveTo>
                <a:lnTo>
                  <a:pt x="1640007" y="384323"/>
                </a:lnTo>
                <a:lnTo>
                  <a:pt x="1459143" y="0"/>
                </a:lnTo>
                <a:lnTo>
                  <a:pt x="1158151" y="299698"/>
                </a:lnTo>
                <a:lnTo>
                  <a:pt x="809357" y="57297"/>
                </a:lnTo>
                <a:lnTo>
                  <a:pt x="698538" y="467338"/>
                </a:lnTo>
                <a:lnTo>
                  <a:pt x="275274" y="431809"/>
                </a:lnTo>
                <a:lnTo>
                  <a:pt x="384323" y="842325"/>
                </a:lnTo>
                <a:lnTo>
                  <a:pt x="0" y="1023188"/>
                </a:lnTo>
                <a:lnTo>
                  <a:pt x="299698" y="1324181"/>
                </a:lnTo>
                <a:lnTo>
                  <a:pt x="57296" y="1672973"/>
                </a:lnTo>
                <a:lnTo>
                  <a:pt x="467338" y="1783793"/>
                </a:lnTo>
                <a:lnTo>
                  <a:pt x="467161" y="1785894"/>
                </a:lnTo>
                <a:lnTo>
                  <a:pt x="444833" y="1812957"/>
                </a:lnTo>
                <a:cubicBezTo>
                  <a:pt x="367190" y="1927884"/>
                  <a:pt x="321853" y="2066431"/>
                  <a:pt x="321853" y="2215567"/>
                </a:cubicBezTo>
                <a:cubicBezTo>
                  <a:pt x="321853" y="2613263"/>
                  <a:pt x="644249" y="2935659"/>
                  <a:pt x="1041945" y="2935659"/>
                </a:cubicBezTo>
                <a:cubicBezTo>
                  <a:pt x="815291" y="2765668"/>
                  <a:pt x="681899" y="2498885"/>
                  <a:pt x="681899" y="2215567"/>
                </a:cubicBezTo>
                <a:lnTo>
                  <a:pt x="686362" y="2139438"/>
                </a:lnTo>
                <a:lnTo>
                  <a:pt x="842324" y="2098009"/>
                </a:lnTo>
                <a:lnTo>
                  <a:pt x="1023188" y="2482330"/>
                </a:lnTo>
                <a:lnTo>
                  <a:pt x="1324181" y="2182633"/>
                </a:lnTo>
                <a:lnTo>
                  <a:pt x="1672974" y="2425036"/>
                </a:lnTo>
                <a:lnTo>
                  <a:pt x="1783793" y="2014993"/>
                </a:lnTo>
                <a:lnTo>
                  <a:pt x="2207058" y="2050523"/>
                </a:lnTo>
                <a:lnTo>
                  <a:pt x="2098009" y="1640007"/>
                </a:lnTo>
                <a:lnTo>
                  <a:pt x="2482331" y="1459144"/>
                </a:lnTo>
                <a:lnTo>
                  <a:pt x="2182633" y="1158150"/>
                </a:lnTo>
                <a:lnTo>
                  <a:pt x="2425035" y="809357"/>
                </a:lnTo>
                <a:lnTo>
                  <a:pt x="2014993" y="698538"/>
                </a:ln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2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13" name="手繪多邊形 12"/>
          <p:cNvSpPr/>
          <p:nvPr/>
        </p:nvSpPr>
        <p:spPr>
          <a:xfrm>
            <a:off x="431471" y="368609"/>
            <a:ext cx="2868612" cy="1870612"/>
          </a:xfrm>
          <a:custGeom>
            <a:avLst/>
            <a:gdLst>
              <a:gd name="connsiteX0" fmla="*/ 753967 w 2868612"/>
              <a:gd name="connsiteY0" fmla="*/ 0 h 1870612"/>
              <a:gd name="connsiteX1" fmla="*/ 2114645 w 2868612"/>
              <a:gd name="connsiteY1" fmla="*/ 0 h 1870612"/>
              <a:gd name="connsiteX2" fmla="*/ 2868612 w 2868612"/>
              <a:gd name="connsiteY2" fmla="*/ 306511 h 1870612"/>
              <a:gd name="connsiteX3" fmla="*/ 2868612 w 2868612"/>
              <a:gd name="connsiteY3" fmla="*/ 1088902 h 1870612"/>
              <a:gd name="connsiteX4" fmla="*/ 2114645 w 2868612"/>
              <a:gd name="connsiteY4" fmla="*/ 1395413 h 1870612"/>
              <a:gd name="connsiteX5" fmla="*/ 1096419 w 2868612"/>
              <a:gd name="connsiteY5" fmla="*/ 1395413 h 1870612"/>
              <a:gd name="connsiteX6" fmla="*/ 1434541 w 2868612"/>
              <a:gd name="connsiteY6" fmla="*/ 1870612 h 1870612"/>
              <a:gd name="connsiteX7" fmla="*/ 813873 w 2868612"/>
              <a:gd name="connsiteY7" fmla="*/ 1395413 h 1870612"/>
              <a:gd name="connsiteX8" fmla="*/ 753967 w 2868612"/>
              <a:gd name="connsiteY8" fmla="*/ 1395413 h 1870612"/>
              <a:gd name="connsiteX9" fmla="*/ 0 w 2868612"/>
              <a:gd name="connsiteY9" fmla="*/ 1088902 h 1870612"/>
              <a:gd name="connsiteX10" fmla="*/ 0 w 2868612"/>
              <a:gd name="connsiteY10" fmla="*/ 306511 h 1870612"/>
              <a:gd name="connsiteX11" fmla="*/ 753967 w 2868612"/>
              <a:gd name="connsiteY11" fmla="*/ 0 h 187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68612" h="1870612">
                <a:moveTo>
                  <a:pt x="753967" y="0"/>
                </a:moveTo>
                <a:lnTo>
                  <a:pt x="2114645" y="0"/>
                </a:lnTo>
                <a:cubicBezTo>
                  <a:pt x="2532270" y="0"/>
                  <a:pt x="2868612" y="136708"/>
                  <a:pt x="2868612" y="306511"/>
                </a:cubicBezTo>
                <a:lnTo>
                  <a:pt x="2868612" y="1088902"/>
                </a:lnTo>
                <a:cubicBezTo>
                  <a:pt x="2868612" y="1258706"/>
                  <a:pt x="2532270" y="1395413"/>
                  <a:pt x="2114645" y="1395413"/>
                </a:cubicBezTo>
                <a:lnTo>
                  <a:pt x="1096419" y="1395413"/>
                </a:lnTo>
                <a:lnTo>
                  <a:pt x="1434541" y="1870612"/>
                </a:lnTo>
                <a:lnTo>
                  <a:pt x="813873" y="1395413"/>
                </a:lnTo>
                <a:lnTo>
                  <a:pt x="753967" y="1395413"/>
                </a:lnTo>
                <a:cubicBezTo>
                  <a:pt x="336342" y="1395413"/>
                  <a:pt x="0" y="1258706"/>
                  <a:pt x="0" y="1088902"/>
                </a:cubicBezTo>
                <a:lnTo>
                  <a:pt x="0" y="306511"/>
                </a:lnTo>
                <a:cubicBezTo>
                  <a:pt x="0" y="136708"/>
                  <a:pt x="336342" y="0"/>
                  <a:pt x="753967" y="0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19" name="手繪多邊形 18"/>
          <p:cNvSpPr/>
          <p:nvPr/>
        </p:nvSpPr>
        <p:spPr>
          <a:xfrm>
            <a:off x="796128" y="2888931"/>
            <a:ext cx="3420437" cy="2790357"/>
          </a:xfrm>
          <a:custGeom>
            <a:avLst/>
            <a:gdLst>
              <a:gd name="connsiteX0" fmla="*/ 772320 w 3420437"/>
              <a:gd name="connsiteY0" fmla="*/ 0 h 2790357"/>
              <a:gd name="connsiteX1" fmla="*/ 2648117 w 3420437"/>
              <a:gd name="connsiteY1" fmla="*/ 0 h 2790357"/>
              <a:gd name="connsiteX2" fmla="*/ 3420437 w 3420437"/>
              <a:gd name="connsiteY2" fmla="*/ 772320 h 2790357"/>
              <a:gd name="connsiteX3" fmla="*/ 3420437 w 3420437"/>
              <a:gd name="connsiteY3" fmla="*/ 847887 h 2790357"/>
              <a:gd name="connsiteX4" fmla="*/ 2648117 w 3420437"/>
              <a:gd name="connsiteY4" fmla="*/ 1620207 h 2790357"/>
              <a:gd name="connsiteX5" fmla="*/ 2044290 w 3420437"/>
              <a:gd name="connsiteY5" fmla="*/ 1620207 h 2790357"/>
              <a:gd name="connsiteX6" fmla="*/ 2033838 w 3420437"/>
              <a:gd name="connsiteY6" fmla="*/ 1618612 h 2790357"/>
              <a:gd name="connsiteX7" fmla="*/ 1947141 w 3420437"/>
              <a:gd name="connsiteY7" fmla="*/ 1614234 h 2790357"/>
              <a:gd name="connsiteX8" fmla="*/ 857440 w 3420437"/>
              <a:gd name="connsiteY8" fmla="*/ 1614234 h 2790357"/>
              <a:gd name="connsiteX9" fmla="*/ 770744 w 3420437"/>
              <a:gd name="connsiteY9" fmla="*/ 1618612 h 2790357"/>
              <a:gd name="connsiteX10" fmla="*/ 763282 w 3420437"/>
              <a:gd name="connsiteY10" fmla="*/ 1619751 h 2790357"/>
              <a:gd name="connsiteX11" fmla="*/ 748636 w 3420437"/>
              <a:gd name="connsiteY11" fmla="*/ 1619011 h 2790357"/>
              <a:gd name="connsiteX12" fmla="*/ 748636 w 3420437"/>
              <a:gd name="connsiteY12" fmla="*/ 1621986 h 2790357"/>
              <a:gd name="connsiteX13" fmla="*/ 686551 w 3420437"/>
              <a:gd name="connsiteY13" fmla="*/ 1631461 h 2790357"/>
              <a:gd name="connsiteX14" fmla="*/ 9502 w 3420437"/>
              <a:gd name="connsiteY14" fmla="*/ 2462172 h 2790357"/>
              <a:gd name="connsiteX15" fmla="*/ 9502 w 3420437"/>
              <a:gd name="connsiteY15" fmla="*/ 2645050 h 2790357"/>
              <a:gd name="connsiteX16" fmla="*/ 13880 w 3420437"/>
              <a:gd name="connsiteY16" fmla="*/ 2731747 h 2790357"/>
              <a:gd name="connsiteX17" fmla="*/ 22825 w 3420437"/>
              <a:gd name="connsiteY17" fmla="*/ 2790357 h 2790357"/>
              <a:gd name="connsiteX18" fmla="*/ 0 w 3420437"/>
              <a:gd name="connsiteY18" fmla="*/ 2790357 h 2790357"/>
              <a:gd name="connsiteX19" fmla="*/ 0 w 3420437"/>
              <a:gd name="connsiteY19" fmla="*/ 847887 h 2790357"/>
              <a:gd name="connsiteX20" fmla="*/ 0 w 3420437"/>
              <a:gd name="connsiteY20" fmla="*/ 810104 h 2790357"/>
              <a:gd name="connsiteX21" fmla="*/ 0 w 3420437"/>
              <a:gd name="connsiteY21" fmla="*/ 772320 h 2790357"/>
              <a:gd name="connsiteX22" fmla="*/ 772320 w 3420437"/>
              <a:gd name="connsiteY22" fmla="*/ 0 h 2790357"/>
              <a:gd name="connsiteX0" fmla="*/ 772320 w 3420437"/>
              <a:gd name="connsiteY0" fmla="*/ 0 h 2790357"/>
              <a:gd name="connsiteX1" fmla="*/ 2648117 w 3420437"/>
              <a:gd name="connsiteY1" fmla="*/ 0 h 2790357"/>
              <a:gd name="connsiteX2" fmla="*/ 3420437 w 3420437"/>
              <a:gd name="connsiteY2" fmla="*/ 772320 h 2790357"/>
              <a:gd name="connsiteX3" fmla="*/ 3420437 w 3420437"/>
              <a:gd name="connsiteY3" fmla="*/ 847887 h 2790357"/>
              <a:gd name="connsiteX4" fmla="*/ 2648117 w 3420437"/>
              <a:gd name="connsiteY4" fmla="*/ 1620207 h 2790357"/>
              <a:gd name="connsiteX5" fmla="*/ 2044290 w 3420437"/>
              <a:gd name="connsiteY5" fmla="*/ 1620207 h 2790357"/>
              <a:gd name="connsiteX6" fmla="*/ 1947141 w 3420437"/>
              <a:gd name="connsiteY6" fmla="*/ 1614234 h 2790357"/>
              <a:gd name="connsiteX7" fmla="*/ 857440 w 3420437"/>
              <a:gd name="connsiteY7" fmla="*/ 1614234 h 2790357"/>
              <a:gd name="connsiteX8" fmla="*/ 770744 w 3420437"/>
              <a:gd name="connsiteY8" fmla="*/ 1618612 h 2790357"/>
              <a:gd name="connsiteX9" fmla="*/ 763282 w 3420437"/>
              <a:gd name="connsiteY9" fmla="*/ 1619751 h 2790357"/>
              <a:gd name="connsiteX10" fmla="*/ 748636 w 3420437"/>
              <a:gd name="connsiteY10" fmla="*/ 1619011 h 2790357"/>
              <a:gd name="connsiteX11" fmla="*/ 748636 w 3420437"/>
              <a:gd name="connsiteY11" fmla="*/ 1621986 h 2790357"/>
              <a:gd name="connsiteX12" fmla="*/ 686551 w 3420437"/>
              <a:gd name="connsiteY12" fmla="*/ 1631461 h 2790357"/>
              <a:gd name="connsiteX13" fmla="*/ 9502 w 3420437"/>
              <a:gd name="connsiteY13" fmla="*/ 2462172 h 2790357"/>
              <a:gd name="connsiteX14" fmla="*/ 9502 w 3420437"/>
              <a:gd name="connsiteY14" fmla="*/ 2645050 h 2790357"/>
              <a:gd name="connsiteX15" fmla="*/ 13880 w 3420437"/>
              <a:gd name="connsiteY15" fmla="*/ 2731747 h 2790357"/>
              <a:gd name="connsiteX16" fmla="*/ 22825 w 3420437"/>
              <a:gd name="connsiteY16" fmla="*/ 2790357 h 2790357"/>
              <a:gd name="connsiteX17" fmla="*/ 0 w 3420437"/>
              <a:gd name="connsiteY17" fmla="*/ 2790357 h 2790357"/>
              <a:gd name="connsiteX18" fmla="*/ 0 w 3420437"/>
              <a:gd name="connsiteY18" fmla="*/ 847887 h 2790357"/>
              <a:gd name="connsiteX19" fmla="*/ 0 w 3420437"/>
              <a:gd name="connsiteY19" fmla="*/ 810104 h 2790357"/>
              <a:gd name="connsiteX20" fmla="*/ 0 w 3420437"/>
              <a:gd name="connsiteY20" fmla="*/ 772320 h 2790357"/>
              <a:gd name="connsiteX21" fmla="*/ 772320 w 3420437"/>
              <a:gd name="connsiteY21" fmla="*/ 0 h 2790357"/>
              <a:gd name="connsiteX0" fmla="*/ 772320 w 3420437"/>
              <a:gd name="connsiteY0" fmla="*/ 0 h 2790357"/>
              <a:gd name="connsiteX1" fmla="*/ 2648117 w 3420437"/>
              <a:gd name="connsiteY1" fmla="*/ 0 h 2790357"/>
              <a:gd name="connsiteX2" fmla="*/ 3420437 w 3420437"/>
              <a:gd name="connsiteY2" fmla="*/ 772320 h 2790357"/>
              <a:gd name="connsiteX3" fmla="*/ 3420437 w 3420437"/>
              <a:gd name="connsiteY3" fmla="*/ 847887 h 2790357"/>
              <a:gd name="connsiteX4" fmla="*/ 2648117 w 3420437"/>
              <a:gd name="connsiteY4" fmla="*/ 1620207 h 2790357"/>
              <a:gd name="connsiteX5" fmla="*/ 2044290 w 3420437"/>
              <a:gd name="connsiteY5" fmla="*/ 1620207 h 2790357"/>
              <a:gd name="connsiteX6" fmla="*/ 857440 w 3420437"/>
              <a:gd name="connsiteY6" fmla="*/ 1614234 h 2790357"/>
              <a:gd name="connsiteX7" fmla="*/ 770744 w 3420437"/>
              <a:gd name="connsiteY7" fmla="*/ 1618612 h 2790357"/>
              <a:gd name="connsiteX8" fmla="*/ 763282 w 3420437"/>
              <a:gd name="connsiteY8" fmla="*/ 1619751 h 2790357"/>
              <a:gd name="connsiteX9" fmla="*/ 748636 w 3420437"/>
              <a:gd name="connsiteY9" fmla="*/ 1619011 h 2790357"/>
              <a:gd name="connsiteX10" fmla="*/ 748636 w 3420437"/>
              <a:gd name="connsiteY10" fmla="*/ 1621986 h 2790357"/>
              <a:gd name="connsiteX11" fmla="*/ 686551 w 3420437"/>
              <a:gd name="connsiteY11" fmla="*/ 1631461 h 2790357"/>
              <a:gd name="connsiteX12" fmla="*/ 9502 w 3420437"/>
              <a:gd name="connsiteY12" fmla="*/ 2462172 h 2790357"/>
              <a:gd name="connsiteX13" fmla="*/ 9502 w 3420437"/>
              <a:gd name="connsiteY13" fmla="*/ 2645050 h 2790357"/>
              <a:gd name="connsiteX14" fmla="*/ 13880 w 3420437"/>
              <a:gd name="connsiteY14" fmla="*/ 2731747 h 2790357"/>
              <a:gd name="connsiteX15" fmla="*/ 22825 w 3420437"/>
              <a:gd name="connsiteY15" fmla="*/ 2790357 h 2790357"/>
              <a:gd name="connsiteX16" fmla="*/ 0 w 3420437"/>
              <a:gd name="connsiteY16" fmla="*/ 2790357 h 2790357"/>
              <a:gd name="connsiteX17" fmla="*/ 0 w 3420437"/>
              <a:gd name="connsiteY17" fmla="*/ 847887 h 2790357"/>
              <a:gd name="connsiteX18" fmla="*/ 0 w 3420437"/>
              <a:gd name="connsiteY18" fmla="*/ 810104 h 2790357"/>
              <a:gd name="connsiteX19" fmla="*/ 0 w 3420437"/>
              <a:gd name="connsiteY19" fmla="*/ 772320 h 2790357"/>
              <a:gd name="connsiteX20" fmla="*/ 772320 w 3420437"/>
              <a:gd name="connsiteY20" fmla="*/ 0 h 2790357"/>
              <a:gd name="connsiteX0" fmla="*/ 772320 w 3420437"/>
              <a:gd name="connsiteY0" fmla="*/ 0 h 2790357"/>
              <a:gd name="connsiteX1" fmla="*/ 2648117 w 3420437"/>
              <a:gd name="connsiteY1" fmla="*/ 0 h 2790357"/>
              <a:gd name="connsiteX2" fmla="*/ 3420437 w 3420437"/>
              <a:gd name="connsiteY2" fmla="*/ 772320 h 2790357"/>
              <a:gd name="connsiteX3" fmla="*/ 3420437 w 3420437"/>
              <a:gd name="connsiteY3" fmla="*/ 847887 h 2790357"/>
              <a:gd name="connsiteX4" fmla="*/ 2648117 w 3420437"/>
              <a:gd name="connsiteY4" fmla="*/ 1620207 h 2790357"/>
              <a:gd name="connsiteX5" fmla="*/ 2044290 w 3420437"/>
              <a:gd name="connsiteY5" fmla="*/ 1620207 h 2790357"/>
              <a:gd name="connsiteX6" fmla="*/ 857440 w 3420437"/>
              <a:gd name="connsiteY6" fmla="*/ 1614234 h 2790357"/>
              <a:gd name="connsiteX7" fmla="*/ 770744 w 3420437"/>
              <a:gd name="connsiteY7" fmla="*/ 1618612 h 2790357"/>
              <a:gd name="connsiteX8" fmla="*/ 763282 w 3420437"/>
              <a:gd name="connsiteY8" fmla="*/ 1619751 h 2790357"/>
              <a:gd name="connsiteX9" fmla="*/ 748636 w 3420437"/>
              <a:gd name="connsiteY9" fmla="*/ 1619011 h 2790357"/>
              <a:gd name="connsiteX10" fmla="*/ 686551 w 3420437"/>
              <a:gd name="connsiteY10" fmla="*/ 1631461 h 2790357"/>
              <a:gd name="connsiteX11" fmla="*/ 9502 w 3420437"/>
              <a:gd name="connsiteY11" fmla="*/ 2462172 h 2790357"/>
              <a:gd name="connsiteX12" fmla="*/ 9502 w 3420437"/>
              <a:gd name="connsiteY12" fmla="*/ 2645050 h 2790357"/>
              <a:gd name="connsiteX13" fmla="*/ 13880 w 3420437"/>
              <a:gd name="connsiteY13" fmla="*/ 2731747 h 2790357"/>
              <a:gd name="connsiteX14" fmla="*/ 22825 w 3420437"/>
              <a:gd name="connsiteY14" fmla="*/ 2790357 h 2790357"/>
              <a:gd name="connsiteX15" fmla="*/ 0 w 3420437"/>
              <a:gd name="connsiteY15" fmla="*/ 2790357 h 2790357"/>
              <a:gd name="connsiteX16" fmla="*/ 0 w 3420437"/>
              <a:gd name="connsiteY16" fmla="*/ 847887 h 2790357"/>
              <a:gd name="connsiteX17" fmla="*/ 0 w 3420437"/>
              <a:gd name="connsiteY17" fmla="*/ 810104 h 2790357"/>
              <a:gd name="connsiteX18" fmla="*/ 0 w 3420437"/>
              <a:gd name="connsiteY18" fmla="*/ 772320 h 2790357"/>
              <a:gd name="connsiteX19" fmla="*/ 772320 w 3420437"/>
              <a:gd name="connsiteY19" fmla="*/ 0 h 2790357"/>
              <a:gd name="connsiteX0" fmla="*/ 772320 w 3420437"/>
              <a:gd name="connsiteY0" fmla="*/ 0 h 2790357"/>
              <a:gd name="connsiteX1" fmla="*/ 2648117 w 3420437"/>
              <a:gd name="connsiteY1" fmla="*/ 0 h 2790357"/>
              <a:gd name="connsiteX2" fmla="*/ 3420437 w 3420437"/>
              <a:gd name="connsiteY2" fmla="*/ 772320 h 2790357"/>
              <a:gd name="connsiteX3" fmla="*/ 3420437 w 3420437"/>
              <a:gd name="connsiteY3" fmla="*/ 847887 h 2790357"/>
              <a:gd name="connsiteX4" fmla="*/ 2648117 w 3420437"/>
              <a:gd name="connsiteY4" fmla="*/ 1620207 h 2790357"/>
              <a:gd name="connsiteX5" fmla="*/ 2044290 w 3420437"/>
              <a:gd name="connsiteY5" fmla="*/ 1620207 h 2790357"/>
              <a:gd name="connsiteX6" fmla="*/ 857440 w 3420437"/>
              <a:gd name="connsiteY6" fmla="*/ 1614234 h 2790357"/>
              <a:gd name="connsiteX7" fmla="*/ 770744 w 3420437"/>
              <a:gd name="connsiteY7" fmla="*/ 1618612 h 2790357"/>
              <a:gd name="connsiteX8" fmla="*/ 763282 w 3420437"/>
              <a:gd name="connsiteY8" fmla="*/ 1619751 h 2790357"/>
              <a:gd name="connsiteX9" fmla="*/ 686551 w 3420437"/>
              <a:gd name="connsiteY9" fmla="*/ 1631461 h 2790357"/>
              <a:gd name="connsiteX10" fmla="*/ 9502 w 3420437"/>
              <a:gd name="connsiteY10" fmla="*/ 2462172 h 2790357"/>
              <a:gd name="connsiteX11" fmla="*/ 9502 w 3420437"/>
              <a:gd name="connsiteY11" fmla="*/ 2645050 h 2790357"/>
              <a:gd name="connsiteX12" fmla="*/ 13880 w 3420437"/>
              <a:gd name="connsiteY12" fmla="*/ 2731747 h 2790357"/>
              <a:gd name="connsiteX13" fmla="*/ 22825 w 3420437"/>
              <a:gd name="connsiteY13" fmla="*/ 2790357 h 2790357"/>
              <a:gd name="connsiteX14" fmla="*/ 0 w 3420437"/>
              <a:gd name="connsiteY14" fmla="*/ 2790357 h 2790357"/>
              <a:gd name="connsiteX15" fmla="*/ 0 w 3420437"/>
              <a:gd name="connsiteY15" fmla="*/ 847887 h 2790357"/>
              <a:gd name="connsiteX16" fmla="*/ 0 w 3420437"/>
              <a:gd name="connsiteY16" fmla="*/ 810104 h 2790357"/>
              <a:gd name="connsiteX17" fmla="*/ 0 w 3420437"/>
              <a:gd name="connsiteY17" fmla="*/ 772320 h 2790357"/>
              <a:gd name="connsiteX18" fmla="*/ 772320 w 3420437"/>
              <a:gd name="connsiteY18" fmla="*/ 0 h 2790357"/>
              <a:gd name="connsiteX0" fmla="*/ 772320 w 3420437"/>
              <a:gd name="connsiteY0" fmla="*/ 0 h 2790357"/>
              <a:gd name="connsiteX1" fmla="*/ 2648117 w 3420437"/>
              <a:gd name="connsiteY1" fmla="*/ 0 h 2790357"/>
              <a:gd name="connsiteX2" fmla="*/ 3420437 w 3420437"/>
              <a:gd name="connsiteY2" fmla="*/ 772320 h 2790357"/>
              <a:gd name="connsiteX3" fmla="*/ 3420437 w 3420437"/>
              <a:gd name="connsiteY3" fmla="*/ 847887 h 2790357"/>
              <a:gd name="connsiteX4" fmla="*/ 2648117 w 3420437"/>
              <a:gd name="connsiteY4" fmla="*/ 1620207 h 2790357"/>
              <a:gd name="connsiteX5" fmla="*/ 2044290 w 3420437"/>
              <a:gd name="connsiteY5" fmla="*/ 1620207 h 2790357"/>
              <a:gd name="connsiteX6" fmla="*/ 857440 w 3420437"/>
              <a:gd name="connsiteY6" fmla="*/ 1614234 h 2790357"/>
              <a:gd name="connsiteX7" fmla="*/ 770744 w 3420437"/>
              <a:gd name="connsiteY7" fmla="*/ 1618612 h 2790357"/>
              <a:gd name="connsiteX8" fmla="*/ 686551 w 3420437"/>
              <a:gd name="connsiteY8" fmla="*/ 1631461 h 2790357"/>
              <a:gd name="connsiteX9" fmla="*/ 9502 w 3420437"/>
              <a:gd name="connsiteY9" fmla="*/ 2462172 h 2790357"/>
              <a:gd name="connsiteX10" fmla="*/ 9502 w 3420437"/>
              <a:gd name="connsiteY10" fmla="*/ 2645050 h 2790357"/>
              <a:gd name="connsiteX11" fmla="*/ 13880 w 3420437"/>
              <a:gd name="connsiteY11" fmla="*/ 2731747 h 2790357"/>
              <a:gd name="connsiteX12" fmla="*/ 22825 w 3420437"/>
              <a:gd name="connsiteY12" fmla="*/ 2790357 h 2790357"/>
              <a:gd name="connsiteX13" fmla="*/ 0 w 3420437"/>
              <a:gd name="connsiteY13" fmla="*/ 2790357 h 2790357"/>
              <a:gd name="connsiteX14" fmla="*/ 0 w 3420437"/>
              <a:gd name="connsiteY14" fmla="*/ 847887 h 2790357"/>
              <a:gd name="connsiteX15" fmla="*/ 0 w 3420437"/>
              <a:gd name="connsiteY15" fmla="*/ 810104 h 2790357"/>
              <a:gd name="connsiteX16" fmla="*/ 0 w 3420437"/>
              <a:gd name="connsiteY16" fmla="*/ 772320 h 2790357"/>
              <a:gd name="connsiteX17" fmla="*/ 772320 w 3420437"/>
              <a:gd name="connsiteY17" fmla="*/ 0 h 2790357"/>
              <a:gd name="connsiteX0" fmla="*/ 772320 w 3420437"/>
              <a:gd name="connsiteY0" fmla="*/ 0 h 2790357"/>
              <a:gd name="connsiteX1" fmla="*/ 2648117 w 3420437"/>
              <a:gd name="connsiteY1" fmla="*/ 0 h 2790357"/>
              <a:gd name="connsiteX2" fmla="*/ 3420437 w 3420437"/>
              <a:gd name="connsiteY2" fmla="*/ 772320 h 2790357"/>
              <a:gd name="connsiteX3" fmla="*/ 3420437 w 3420437"/>
              <a:gd name="connsiteY3" fmla="*/ 847887 h 2790357"/>
              <a:gd name="connsiteX4" fmla="*/ 2648117 w 3420437"/>
              <a:gd name="connsiteY4" fmla="*/ 1620207 h 2790357"/>
              <a:gd name="connsiteX5" fmla="*/ 2044290 w 3420437"/>
              <a:gd name="connsiteY5" fmla="*/ 1620207 h 2790357"/>
              <a:gd name="connsiteX6" fmla="*/ 857440 w 3420437"/>
              <a:gd name="connsiteY6" fmla="*/ 1614234 h 2790357"/>
              <a:gd name="connsiteX7" fmla="*/ 686551 w 3420437"/>
              <a:gd name="connsiteY7" fmla="*/ 1631461 h 2790357"/>
              <a:gd name="connsiteX8" fmla="*/ 9502 w 3420437"/>
              <a:gd name="connsiteY8" fmla="*/ 2462172 h 2790357"/>
              <a:gd name="connsiteX9" fmla="*/ 9502 w 3420437"/>
              <a:gd name="connsiteY9" fmla="*/ 2645050 h 2790357"/>
              <a:gd name="connsiteX10" fmla="*/ 13880 w 3420437"/>
              <a:gd name="connsiteY10" fmla="*/ 2731747 h 2790357"/>
              <a:gd name="connsiteX11" fmla="*/ 22825 w 3420437"/>
              <a:gd name="connsiteY11" fmla="*/ 2790357 h 2790357"/>
              <a:gd name="connsiteX12" fmla="*/ 0 w 3420437"/>
              <a:gd name="connsiteY12" fmla="*/ 2790357 h 2790357"/>
              <a:gd name="connsiteX13" fmla="*/ 0 w 3420437"/>
              <a:gd name="connsiteY13" fmla="*/ 847887 h 2790357"/>
              <a:gd name="connsiteX14" fmla="*/ 0 w 3420437"/>
              <a:gd name="connsiteY14" fmla="*/ 810104 h 2790357"/>
              <a:gd name="connsiteX15" fmla="*/ 0 w 3420437"/>
              <a:gd name="connsiteY15" fmla="*/ 772320 h 2790357"/>
              <a:gd name="connsiteX16" fmla="*/ 772320 w 3420437"/>
              <a:gd name="connsiteY16" fmla="*/ 0 h 2790357"/>
              <a:gd name="connsiteX0" fmla="*/ 772320 w 3420437"/>
              <a:gd name="connsiteY0" fmla="*/ 0 h 2790357"/>
              <a:gd name="connsiteX1" fmla="*/ 2648117 w 3420437"/>
              <a:gd name="connsiteY1" fmla="*/ 0 h 2790357"/>
              <a:gd name="connsiteX2" fmla="*/ 3420437 w 3420437"/>
              <a:gd name="connsiteY2" fmla="*/ 772320 h 2790357"/>
              <a:gd name="connsiteX3" fmla="*/ 3420437 w 3420437"/>
              <a:gd name="connsiteY3" fmla="*/ 847887 h 2790357"/>
              <a:gd name="connsiteX4" fmla="*/ 2648117 w 3420437"/>
              <a:gd name="connsiteY4" fmla="*/ 1620207 h 2790357"/>
              <a:gd name="connsiteX5" fmla="*/ 2044290 w 3420437"/>
              <a:gd name="connsiteY5" fmla="*/ 1620207 h 2790357"/>
              <a:gd name="connsiteX6" fmla="*/ 857440 w 3420437"/>
              <a:gd name="connsiteY6" fmla="*/ 1614234 h 2790357"/>
              <a:gd name="connsiteX7" fmla="*/ 686551 w 3420437"/>
              <a:gd name="connsiteY7" fmla="*/ 1631461 h 2790357"/>
              <a:gd name="connsiteX8" fmla="*/ 9502 w 3420437"/>
              <a:gd name="connsiteY8" fmla="*/ 2462172 h 2790357"/>
              <a:gd name="connsiteX9" fmla="*/ 9502 w 3420437"/>
              <a:gd name="connsiteY9" fmla="*/ 2645050 h 2790357"/>
              <a:gd name="connsiteX10" fmla="*/ 13880 w 3420437"/>
              <a:gd name="connsiteY10" fmla="*/ 2731747 h 2790357"/>
              <a:gd name="connsiteX11" fmla="*/ 22825 w 3420437"/>
              <a:gd name="connsiteY11" fmla="*/ 2790357 h 2790357"/>
              <a:gd name="connsiteX12" fmla="*/ 0 w 3420437"/>
              <a:gd name="connsiteY12" fmla="*/ 2790357 h 2790357"/>
              <a:gd name="connsiteX13" fmla="*/ 0 w 3420437"/>
              <a:gd name="connsiteY13" fmla="*/ 847887 h 2790357"/>
              <a:gd name="connsiteX14" fmla="*/ 0 w 3420437"/>
              <a:gd name="connsiteY14" fmla="*/ 810104 h 2790357"/>
              <a:gd name="connsiteX15" fmla="*/ 0 w 3420437"/>
              <a:gd name="connsiteY15" fmla="*/ 772320 h 2790357"/>
              <a:gd name="connsiteX16" fmla="*/ 772320 w 3420437"/>
              <a:gd name="connsiteY16" fmla="*/ 0 h 2790357"/>
              <a:gd name="connsiteX0" fmla="*/ 772320 w 3420437"/>
              <a:gd name="connsiteY0" fmla="*/ 0 h 2790357"/>
              <a:gd name="connsiteX1" fmla="*/ 2648117 w 3420437"/>
              <a:gd name="connsiteY1" fmla="*/ 0 h 2790357"/>
              <a:gd name="connsiteX2" fmla="*/ 3420437 w 3420437"/>
              <a:gd name="connsiteY2" fmla="*/ 772320 h 2790357"/>
              <a:gd name="connsiteX3" fmla="*/ 3420437 w 3420437"/>
              <a:gd name="connsiteY3" fmla="*/ 847887 h 2790357"/>
              <a:gd name="connsiteX4" fmla="*/ 2648117 w 3420437"/>
              <a:gd name="connsiteY4" fmla="*/ 1620207 h 2790357"/>
              <a:gd name="connsiteX5" fmla="*/ 2044290 w 3420437"/>
              <a:gd name="connsiteY5" fmla="*/ 1620207 h 2790357"/>
              <a:gd name="connsiteX6" fmla="*/ 857440 w 3420437"/>
              <a:gd name="connsiteY6" fmla="*/ 1614234 h 2790357"/>
              <a:gd name="connsiteX7" fmla="*/ 686551 w 3420437"/>
              <a:gd name="connsiteY7" fmla="*/ 1631461 h 2790357"/>
              <a:gd name="connsiteX8" fmla="*/ 9502 w 3420437"/>
              <a:gd name="connsiteY8" fmla="*/ 2462172 h 2790357"/>
              <a:gd name="connsiteX9" fmla="*/ 9502 w 3420437"/>
              <a:gd name="connsiteY9" fmla="*/ 2645050 h 2790357"/>
              <a:gd name="connsiteX10" fmla="*/ 13880 w 3420437"/>
              <a:gd name="connsiteY10" fmla="*/ 2731747 h 2790357"/>
              <a:gd name="connsiteX11" fmla="*/ 0 w 3420437"/>
              <a:gd name="connsiteY11" fmla="*/ 2790357 h 2790357"/>
              <a:gd name="connsiteX12" fmla="*/ 0 w 3420437"/>
              <a:gd name="connsiteY12" fmla="*/ 847887 h 2790357"/>
              <a:gd name="connsiteX13" fmla="*/ 0 w 3420437"/>
              <a:gd name="connsiteY13" fmla="*/ 810104 h 2790357"/>
              <a:gd name="connsiteX14" fmla="*/ 0 w 3420437"/>
              <a:gd name="connsiteY14" fmla="*/ 772320 h 2790357"/>
              <a:gd name="connsiteX15" fmla="*/ 772320 w 3420437"/>
              <a:gd name="connsiteY15" fmla="*/ 0 h 2790357"/>
              <a:gd name="connsiteX0" fmla="*/ 772320 w 3420437"/>
              <a:gd name="connsiteY0" fmla="*/ 0 h 2902327"/>
              <a:gd name="connsiteX1" fmla="*/ 2648117 w 3420437"/>
              <a:gd name="connsiteY1" fmla="*/ 0 h 2902327"/>
              <a:gd name="connsiteX2" fmla="*/ 3420437 w 3420437"/>
              <a:gd name="connsiteY2" fmla="*/ 772320 h 2902327"/>
              <a:gd name="connsiteX3" fmla="*/ 3420437 w 3420437"/>
              <a:gd name="connsiteY3" fmla="*/ 847887 h 2902327"/>
              <a:gd name="connsiteX4" fmla="*/ 2648117 w 3420437"/>
              <a:gd name="connsiteY4" fmla="*/ 1620207 h 2902327"/>
              <a:gd name="connsiteX5" fmla="*/ 2044290 w 3420437"/>
              <a:gd name="connsiteY5" fmla="*/ 1620207 h 2902327"/>
              <a:gd name="connsiteX6" fmla="*/ 857440 w 3420437"/>
              <a:gd name="connsiteY6" fmla="*/ 1614234 h 2902327"/>
              <a:gd name="connsiteX7" fmla="*/ 686551 w 3420437"/>
              <a:gd name="connsiteY7" fmla="*/ 1631461 h 2902327"/>
              <a:gd name="connsiteX8" fmla="*/ 9502 w 3420437"/>
              <a:gd name="connsiteY8" fmla="*/ 2462172 h 2902327"/>
              <a:gd name="connsiteX9" fmla="*/ 9502 w 3420437"/>
              <a:gd name="connsiteY9" fmla="*/ 2645050 h 2902327"/>
              <a:gd name="connsiteX10" fmla="*/ 0 w 3420437"/>
              <a:gd name="connsiteY10" fmla="*/ 2790357 h 2902327"/>
              <a:gd name="connsiteX11" fmla="*/ 0 w 3420437"/>
              <a:gd name="connsiteY11" fmla="*/ 847887 h 2902327"/>
              <a:gd name="connsiteX12" fmla="*/ 0 w 3420437"/>
              <a:gd name="connsiteY12" fmla="*/ 810104 h 2902327"/>
              <a:gd name="connsiteX13" fmla="*/ 0 w 3420437"/>
              <a:gd name="connsiteY13" fmla="*/ 772320 h 2902327"/>
              <a:gd name="connsiteX14" fmla="*/ 772320 w 3420437"/>
              <a:gd name="connsiteY14" fmla="*/ 0 h 2902327"/>
              <a:gd name="connsiteX0" fmla="*/ 772320 w 3420437"/>
              <a:gd name="connsiteY0" fmla="*/ 0 h 2790357"/>
              <a:gd name="connsiteX1" fmla="*/ 2648117 w 3420437"/>
              <a:gd name="connsiteY1" fmla="*/ 0 h 2790357"/>
              <a:gd name="connsiteX2" fmla="*/ 3420437 w 3420437"/>
              <a:gd name="connsiteY2" fmla="*/ 772320 h 2790357"/>
              <a:gd name="connsiteX3" fmla="*/ 3420437 w 3420437"/>
              <a:gd name="connsiteY3" fmla="*/ 847887 h 2790357"/>
              <a:gd name="connsiteX4" fmla="*/ 2648117 w 3420437"/>
              <a:gd name="connsiteY4" fmla="*/ 1620207 h 2790357"/>
              <a:gd name="connsiteX5" fmla="*/ 2044290 w 3420437"/>
              <a:gd name="connsiteY5" fmla="*/ 1620207 h 2790357"/>
              <a:gd name="connsiteX6" fmla="*/ 857440 w 3420437"/>
              <a:gd name="connsiteY6" fmla="*/ 1614234 h 2790357"/>
              <a:gd name="connsiteX7" fmla="*/ 686551 w 3420437"/>
              <a:gd name="connsiteY7" fmla="*/ 1631461 h 2790357"/>
              <a:gd name="connsiteX8" fmla="*/ 9502 w 3420437"/>
              <a:gd name="connsiteY8" fmla="*/ 2462172 h 2790357"/>
              <a:gd name="connsiteX9" fmla="*/ 0 w 3420437"/>
              <a:gd name="connsiteY9" fmla="*/ 2790357 h 2790357"/>
              <a:gd name="connsiteX10" fmla="*/ 0 w 3420437"/>
              <a:gd name="connsiteY10" fmla="*/ 847887 h 2790357"/>
              <a:gd name="connsiteX11" fmla="*/ 0 w 3420437"/>
              <a:gd name="connsiteY11" fmla="*/ 810104 h 2790357"/>
              <a:gd name="connsiteX12" fmla="*/ 0 w 3420437"/>
              <a:gd name="connsiteY12" fmla="*/ 772320 h 2790357"/>
              <a:gd name="connsiteX13" fmla="*/ 772320 w 3420437"/>
              <a:gd name="connsiteY13" fmla="*/ 0 h 2790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20437" h="2790357">
                <a:moveTo>
                  <a:pt x="772320" y="0"/>
                </a:moveTo>
                <a:lnTo>
                  <a:pt x="2648117" y="0"/>
                </a:lnTo>
                <a:cubicBezTo>
                  <a:pt x="3074658" y="0"/>
                  <a:pt x="3420437" y="345779"/>
                  <a:pt x="3420437" y="772320"/>
                </a:cubicBezTo>
                <a:lnTo>
                  <a:pt x="3420437" y="847887"/>
                </a:lnTo>
                <a:cubicBezTo>
                  <a:pt x="3420437" y="1274428"/>
                  <a:pt x="3074658" y="1620207"/>
                  <a:pt x="2648117" y="1620207"/>
                </a:cubicBezTo>
                <a:lnTo>
                  <a:pt x="2044290" y="1620207"/>
                </a:lnTo>
                <a:lnTo>
                  <a:pt x="857440" y="1614234"/>
                </a:lnTo>
                <a:lnTo>
                  <a:pt x="686551" y="1631461"/>
                </a:lnTo>
                <a:cubicBezTo>
                  <a:pt x="300160" y="1710529"/>
                  <a:pt x="9502" y="2052407"/>
                  <a:pt x="9502" y="2462172"/>
                </a:cubicBezTo>
                <a:lnTo>
                  <a:pt x="0" y="2790357"/>
                </a:lnTo>
                <a:lnTo>
                  <a:pt x="0" y="847887"/>
                </a:lnTo>
                <a:lnTo>
                  <a:pt x="0" y="810104"/>
                </a:lnTo>
                <a:lnTo>
                  <a:pt x="0" y="772320"/>
                </a:lnTo>
                <a:cubicBezTo>
                  <a:pt x="0" y="345779"/>
                  <a:pt x="345779" y="0"/>
                  <a:pt x="772320" y="0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3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3671885" y="6129345"/>
            <a:ext cx="914400" cy="9144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endParaRPr lang="zh-TW" altLang="en-US" sz="4800" b="1" dirty="0" smtClean="0">
              <a:solidFill>
                <a:schemeClr val="accent1"/>
              </a:solidFill>
            </a:endParaRPr>
          </a:p>
        </p:txBody>
      </p:sp>
      <p:sp>
        <p:nvSpPr>
          <p:cNvPr id="8" name="手繪多邊形 7"/>
          <p:cNvSpPr/>
          <p:nvPr/>
        </p:nvSpPr>
        <p:spPr>
          <a:xfrm>
            <a:off x="5112069" y="3789046"/>
            <a:ext cx="2696851" cy="2611754"/>
          </a:xfrm>
          <a:custGeom>
            <a:avLst/>
            <a:gdLst>
              <a:gd name="connsiteX0" fmla="*/ 1503440 w 2696851"/>
              <a:gd name="connsiteY0" fmla="*/ 0 h 2611754"/>
              <a:gd name="connsiteX1" fmla="*/ 2696851 w 2696851"/>
              <a:gd name="connsiteY1" fmla="*/ 1031940 h 2611754"/>
              <a:gd name="connsiteX2" fmla="*/ 2162373 w 2696851"/>
              <a:gd name="connsiteY2" fmla="*/ 1849214 h 2611754"/>
              <a:gd name="connsiteX3" fmla="*/ 2069062 w 2696851"/>
              <a:gd name="connsiteY3" fmla="*/ 1906380 h 2611754"/>
              <a:gd name="connsiteX4" fmla="*/ 2076522 w 2696851"/>
              <a:gd name="connsiteY4" fmla="*/ 1908369 h 2611754"/>
              <a:gd name="connsiteX5" fmla="*/ 1049580 w 2696851"/>
              <a:gd name="connsiteY5" fmla="*/ 2611754 h 2611754"/>
              <a:gd name="connsiteX6" fmla="*/ 1386186 w 2696851"/>
              <a:gd name="connsiteY6" fmla="*/ 2157729 h 2611754"/>
              <a:gd name="connsiteX7" fmla="*/ 1353150 w 2696851"/>
              <a:gd name="connsiteY7" fmla="*/ 2164311 h 2611754"/>
              <a:gd name="connsiteX8" fmla="*/ 1069438 w 2696851"/>
              <a:gd name="connsiteY8" fmla="*/ 2187798 h 2611754"/>
              <a:gd name="connsiteX9" fmla="*/ 0 w 2696851"/>
              <a:gd name="connsiteY9" fmla="*/ 1031940 h 2611754"/>
              <a:gd name="connsiteX10" fmla="*/ 1503440 w 2696851"/>
              <a:gd name="connsiteY10" fmla="*/ 0 h 2611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96851" h="2611754">
                <a:moveTo>
                  <a:pt x="1503440" y="0"/>
                </a:moveTo>
                <a:cubicBezTo>
                  <a:pt x="2248049" y="0"/>
                  <a:pt x="2696851" y="393496"/>
                  <a:pt x="2696851" y="1031940"/>
                </a:cubicBezTo>
                <a:cubicBezTo>
                  <a:pt x="2696851" y="1351066"/>
                  <a:pt x="2476150" y="1640031"/>
                  <a:pt x="2162373" y="1849214"/>
                </a:cubicBezTo>
                <a:lnTo>
                  <a:pt x="2069062" y="1906380"/>
                </a:lnTo>
                <a:lnTo>
                  <a:pt x="2076522" y="1908369"/>
                </a:lnTo>
                <a:lnTo>
                  <a:pt x="1049580" y="2611754"/>
                </a:lnTo>
                <a:lnTo>
                  <a:pt x="1386186" y="2157729"/>
                </a:lnTo>
                <a:lnTo>
                  <a:pt x="1353150" y="2164311"/>
                </a:lnTo>
                <a:cubicBezTo>
                  <a:pt x="1257749" y="2179711"/>
                  <a:pt x="1162514" y="2187798"/>
                  <a:pt x="1069438" y="2187798"/>
                </a:cubicBezTo>
                <a:cubicBezTo>
                  <a:pt x="324829" y="2187798"/>
                  <a:pt x="0" y="1670192"/>
                  <a:pt x="0" y="1031940"/>
                </a:cubicBezTo>
                <a:cubicBezTo>
                  <a:pt x="0" y="393496"/>
                  <a:pt x="758639" y="0"/>
                  <a:pt x="1503440" y="0"/>
                </a:cubicBezTo>
                <a:close/>
              </a:path>
            </a:pathLst>
          </a:custGeom>
          <a:solidFill>
            <a:schemeClr val="bg1"/>
          </a:solidFill>
          <a:ln w="44450" cap="rnd">
            <a:solidFill>
              <a:schemeClr val="accent4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812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BCBC5"/>
      </a:accent1>
      <a:accent2>
        <a:srgbClr val="F5C636"/>
      </a:accent2>
      <a:accent3>
        <a:srgbClr val="FF614C"/>
      </a:accent3>
      <a:accent4>
        <a:srgbClr val="9ACA9F"/>
      </a:accent4>
      <a:accent5>
        <a:srgbClr val="70758C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44450" cap="rnd">
          <a:solidFill>
            <a:schemeClr val="accent1"/>
          </a:solidFill>
          <a:prstDash val="solid"/>
          <a:round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25400"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 anchor="ctr">
        <a:noAutofit/>
      </a:bodyPr>
      <a:lstStyle>
        <a:defPPr algn="ctr">
          <a:defRPr sz="4800" b="1" dirty="0" smtClean="0">
            <a:solidFill>
              <a:schemeClr val="accent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4644</TotalTime>
  <Words>42</Words>
  <Application>Microsoft Office PowerPoint</Application>
  <PresentationFormat>全屏显示(4:3)</PresentationFormat>
  <Paragraphs>22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5" baseType="lpstr">
      <vt:lpstr>新細明體</vt:lpstr>
      <vt:lpstr>宋体</vt:lpstr>
      <vt:lpstr>Arial</vt:lpstr>
      <vt:lpstr>Calibri</vt:lpstr>
      <vt:lpstr>Office 佈景主題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mwhan</dc:creator>
  <cp:lastModifiedBy>林辉强</cp:lastModifiedBy>
  <cp:revision>1211</cp:revision>
  <dcterms:created xsi:type="dcterms:W3CDTF">2014-09-09T06:09:05Z</dcterms:created>
  <dcterms:modified xsi:type="dcterms:W3CDTF">2015-04-23T01:48:44Z</dcterms:modified>
</cp:coreProperties>
</file>