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333" r:id="rId3"/>
    <p:sldId id="341" r:id="rId4"/>
    <p:sldId id="344" r:id="rId5"/>
    <p:sldId id="339" r:id="rId6"/>
    <p:sldId id="340" r:id="rId7"/>
    <p:sldId id="365" r:id="rId8"/>
    <p:sldId id="343" r:id="rId9"/>
    <p:sldId id="337" r:id="rId10"/>
    <p:sldId id="338" r:id="rId11"/>
    <p:sldId id="342" r:id="rId12"/>
    <p:sldId id="345" r:id="rId13"/>
    <p:sldId id="346" r:id="rId14"/>
    <p:sldId id="347" r:id="rId15"/>
    <p:sldId id="348" r:id="rId16"/>
    <p:sldId id="349" r:id="rId17"/>
    <p:sldId id="366" r:id="rId18"/>
    <p:sldId id="367" r:id="rId19"/>
    <p:sldId id="370" r:id="rId20"/>
    <p:sldId id="369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F6F6F"/>
    <a:srgbClr val="484B5A"/>
    <a:srgbClr val="F61D00"/>
    <a:srgbClr val="549E5B"/>
    <a:srgbClr val="C2960A"/>
    <a:srgbClr val="585858"/>
    <a:srgbClr val="7F7F7F"/>
    <a:srgbClr val="E24856"/>
    <a:srgbClr val="FE9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8" autoAdjust="0"/>
    <p:restoredTop sz="99426" autoAdjust="0"/>
  </p:normalViewPr>
  <p:slideViewPr>
    <p:cSldViewPr snapToObjects="1">
      <p:cViewPr varScale="1">
        <p:scale>
          <a:sx n="113" d="100"/>
          <a:sy n="113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B9768-A8FC-4C38-85F8-960D46EB0778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D72A9-7867-4FD5-B39A-5F2A9CBD46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6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967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512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682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506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653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444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7482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558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67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8795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6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2008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820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31574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2870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0095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2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1889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7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6859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11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737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102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537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817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191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332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D72A9-7867-4FD5-B39A-5F2A9CBD466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14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2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9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835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873-72DB-438A-966A-141722A140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EC95BED-DB7D-4FCC-8F17-8953EE0A58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zh-TW" dirty="0" smtClean="0">
                <a:solidFill>
                  <a:prstClr val="black">
                    <a:tint val="75000"/>
                  </a:prstClr>
                </a:solidFill>
              </a:rPr>
              <a:t>/140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10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whan\Desktop\iStockphoto\iStock_000000195314Small.jpg"/>
          <p:cNvPicPr>
            <a:picLocks noChangeAspect="1" noChangeArrowheads="1"/>
          </p:cNvPicPr>
          <p:nvPr userDrawn="1"/>
        </p:nvPicPr>
        <p:blipFill>
          <a:blip r:embed="rId2" cstate="print"/>
          <a:srcRect b="2406"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2853-85C2-4B70-A7A1-CA6EF404D43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5BED-DB7D-4FCC-8F17-8953EE0A58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zh-TW" dirty="0" smtClean="0">
                <a:solidFill>
                  <a:prstClr val="black">
                    <a:tint val="75000"/>
                  </a:prstClr>
                </a:solidFill>
              </a:rPr>
              <a:t>/140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32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09C-8B48-4DBE-A442-3C70CA70DC2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5BED-DB7D-4FCC-8F17-8953EE0A58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zh-TW" dirty="0" smtClean="0">
                <a:solidFill>
                  <a:prstClr val="black">
                    <a:tint val="75000"/>
                  </a:prstClr>
                </a:solidFill>
              </a:rPr>
              <a:t>/140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61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0C32-AAE2-4C68-B56C-C1D823CED06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5BED-DB7D-4FCC-8F17-8953EE0A58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zh-TW" dirty="0" smtClean="0">
                <a:solidFill>
                  <a:prstClr val="black">
                    <a:tint val="75000"/>
                  </a:prstClr>
                </a:solidFill>
              </a:rPr>
              <a:t>/140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901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4338-FDE2-4AC4-BFA1-A16E4B7A921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5BED-DB7D-4FCC-8F17-8953EE0A58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zh-TW" dirty="0" smtClean="0">
                <a:solidFill>
                  <a:prstClr val="black">
                    <a:tint val="75000"/>
                  </a:prstClr>
                </a:solidFill>
              </a:rPr>
              <a:t>/140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1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標題投影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umimoji="1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0A8B3CC-0AB7-49FF-8F4C-4233ED49E7EB}" type="slidenum">
              <a:rPr lang="zh-TW" altLang="en-US"/>
              <a:pPr>
                <a:defRPr/>
              </a:pPr>
              <a:t>‹#›</a:t>
            </a:fld>
            <a:r>
              <a:rPr lang="en-US" altLang="zh-TW"/>
              <a:t>/140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59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33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6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0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7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8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86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166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8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BF9E-D4C8-484E-99F2-D8384058F5E9}" type="datetimeFigureOut">
              <a:rPr lang="zh-TW" altLang="en-US" smtClean="0"/>
              <a:t>2015/4/21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1CCA-588D-4FCF-81AE-12DD1D69CA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74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32632-0552-4231-A955-9E797711A37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2015/4/21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95BED-DB7D-4FCC-8F17-8953EE0A589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en-US" altLang="zh-TW" dirty="0" smtClean="0">
                <a:solidFill>
                  <a:prstClr val="black">
                    <a:tint val="75000"/>
                  </a:prstClr>
                </a:solidFill>
              </a:rPr>
              <a:t>/140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50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手繪多邊形 66"/>
          <p:cNvSpPr>
            <a:spLocks/>
          </p:cNvSpPr>
          <p:nvPr/>
        </p:nvSpPr>
        <p:spPr bwMode="auto">
          <a:xfrm>
            <a:off x="2205430" y="1075822"/>
            <a:ext cx="2575689" cy="2578467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8" name="手繪多邊形 67"/>
          <p:cNvSpPr>
            <a:spLocks/>
          </p:cNvSpPr>
          <p:nvPr/>
        </p:nvSpPr>
        <p:spPr bwMode="auto">
          <a:xfrm>
            <a:off x="4362881" y="1075822"/>
            <a:ext cx="2575689" cy="2578467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9" name="手繪多邊形 68"/>
          <p:cNvSpPr>
            <a:spLocks/>
          </p:cNvSpPr>
          <p:nvPr/>
        </p:nvSpPr>
        <p:spPr bwMode="auto">
          <a:xfrm>
            <a:off x="2205430" y="3190832"/>
            <a:ext cx="2575689" cy="2578467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0" name="手繪多邊形 69"/>
          <p:cNvSpPr>
            <a:spLocks/>
          </p:cNvSpPr>
          <p:nvPr/>
        </p:nvSpPr>
        <p:spPr bwMode="auto">
          <a:xfrm>
            <a:off x="4362881" y="3190832"/>
            <a:ext cx="2575689" cy="2578467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9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手繪多邊形 15"/>
          <p:cNvSpPr>
            <a:spLocks/>
          </p:cNvSpPr>
          <p:nvPr/>
        </p:nvSpPr>
        <p:spPr bwMode="auto">
          <a:xfrm rot="10800000">
            <a:off x="4909690" y="998691"/>
            <a:ext cx="1979355" cy="2422010"/>
          </a:xfrm>
          <a:custGeom>
            <a:avLst/>
            <a:gdLst>
              <a:gd name="connsiteX0" fmla="*/ 1331385 w 1597668"/>
              <a:gd name="connsiteY0" fmla="*/ 1954964 h 1954964"/>
              <a:gd name="connsiteX1" fmla="*/ 266283 w 1597668"/>
              <a:gd name="connsiteY1" fmla="*/ 1954964 h 1954964"/>
              <a:gd name="connsiteX2" fmla="*/ 0 w 1597668"/>
              <a:gd name="connsiteY2" fmla="*/ 1688681 h 1954964"/>
              <a:gd name="connsiteX3" fmla="*/ 0 w 1597668"/>
              <a:gd name="connsiteY3" fmla="*/ 623579 h 1954964"/>
              <a:gd name="connsiteX4" fmla="*/ 266283 w 1597668"/>
              <a:gd name="connsiteY4" fmla="*/ 357296 h 1954964"/>
              <a:gd name="connsiteX5" fmla="*/ 701053 w 1597668"/>
              <a:gd name="connsiteY5" fmla="*/ 357296 h 1954964"/>
              <a:gd name="connsiteX6" fmla="*/ 704934 w 1597668"/>
              <a:gd name="connsiteY6" fmla="*/ 354684 h 1954964"/>
              <a:gd name="connsiteX7" fmla="*/ 723738 w 1597668"/>
              <a:gd name="connsiteY7" fmla="*/ 309457 h 1954964"/>
              <a:gd name="connsiteX8" fmla="*/ 702389 w 1597668"/>
              <a:gd name="connsiteY8" fmla="*/ 263767 h 1954964"/>
              <a:gd name="connsiteX9" fmla="*/ 648768 w 1597668"/>
              <a:gd name="connsiteY9" fmla="*/ 149419 h 1954964"/>
              <a:gd name="connsiteX10" fmla="*/ 798709 w 1597668"/>
              <a:gd name="connsiteY10" fmla="*/ 0 h 1954964"/>
              <a:gd name="connsiteX11" fmla="*/ 948899 w 1597668"/>
              <a:gd name="connsiteY11" fmla="*/ 149419 h 1954964"/>
              <a:gd name="connsiteX12" fmla="*/ 895277 w 1597668"/>
              <a:gd name="connsiteY12" fmla="*/ 263767 h 1954964"/>
              <a:gd name="connsiteX13" fmla="*/ 873928 w 1597668"/>
              <a:gd name="connsiteY13" fmla="*/ 309457 h 1954964"/>
              <a:gd name="connsiteX14" fmla="*/ 873928 w 1597668"/>
              <a:gd name="connsiteY14" fmla="*/ 326004 h 1954964"/>
              <a:gd name="connsiteX15" fmla="*/ 877675 w 1597668"/>
              <a:gd name="connsiteY15" fmla="*/ 344457 h 1954964"/>
              <a:gd name="connsiteX16" fmla="*/ 886377 w 1597668"/>
              <a:gd name="connsiteY16" fmla="*/ 357296 h 1954964"/>
              <a:gd name="connsiteX17" fmla="*/ 1331385 w 1597668"/>
              <a:gd name="connsiteY17" fmla="*/ 357296 h 1954964"/>
              <a:gd name="connsiteX18" fmla="*/ 1597668 w 1597668"/>
              <a:gd name="connsiteY18" fmla="*/ 623579 h 1954964"/>
              <a:gd name="connsiteX19" fmla="*/ 1597668 w 1597668"/>
              <a:gd name="connsiteY19" fmla="*/ 1042291 h 1954964"/>
              <a:gd name="connsiteX20" fmla="*/ 1583988 w 1597668"/>
              <a:gd name="connsiteY20" fmla="*/ 1031766 h 1954964"/>
              <a:gd name="connsiteX21" fmla="*/ 1436538 w 1597668"/>
              <a:gd name="connsiteY21" fmla="*/ 962622 h 1954964"/>
              <a:gd name="connsiteX22" fmla="*/ 1243865 w 1597668"/>
              <a:gd name="connsiteY22" fmla="*/ 1156290 h 1954964"/>
              <a:gd name="connsiteX23" fmla="*/ 1436538 w 1597668"/>
              <a:gd name="connsiteY23" fmla="*/ 1349637 h 1954964"/>
              <a:gd name="connsiteX24" fmla="*/ 1583988 w 1597668"/>
              <a:gd name="connsiteY24" fmla="*/ 1280493 h 1954964"/>
              <a:gd name="connsiteX25" fmla="*/ 1597668 w 1597668"/>
              <a:gd name="connsiteY25" fmla="*/ 1270030 h 1954964"/>
              <a:gd name="connsiteX26" fmla="*/ 1597668 w 1597668"/>
              <a:gd name="connsiteY26" fmla="*/ 1688681 h 1954964"/>
              <a:gd name="connsiteX27" fmla="*/ 1331385 w 1597668"/>
              <a:gd name="connsiteY27" fmla="*/ 1954964 h 195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97668" h="1954964">
                <a:moveTo>
                  <a:pt x="1331385" y="1954964"/>
                </a:moveTo>
                <a:lnTo>
                  <a:pt x="266283" y="1954964"/>
                </a:lnTo>
                <a:cubicBezTo>
                  <a:pt x="119219" y="1954964"/>
                  <a:pt x="0" y="1835745"/>
                  <a:pt x="0" y="1688681"/>
                </a:cubicBezTo>
                <a:lnTo>
                  <a:pt x="0" y="623579"/>
                </a:lnTo>
                <a:cubicBezTo>
                  <a:pt x="0" y="476515"/>
                  <a:pt x="119219" y="357296"/>
                  <a:pt x="266283" y="357296"/>
                </a:cubicBezTo>
                <a:lnTo>
                  <a:pt x="701053" y="357296"/>
                </a:lnTo>
                <a:lnTo>
                  <a:pt x="704934" y="354684"/>
                </a:lnTo>
                <a:cubicBezTo>
                  <a:pt x="716539" y="343107"/>
                  <a:pt x="723738" y="327115"/>
                  <a:pt x="723738" y="309457"/>
                </a:cubicBezTo>
                <a:cubicBezTo>
                  <a:pt x="723738" y="291922"/>
                  <a:pt x="715794" y="275128"/>
                  <a:pt x="702389" y="263767"/>
                </a:cubicBezTo>
                <a:cubicBezTo>
                  <a:pt x="668379" y="235365"/>
                  <a:pt x="648768" y="193380"/>
                  <a:pt x="648768" y="149419"/>
                </a:cubicBezTo>
                <a:cubicBezTo>
                  <a:pt x="648768" y="66930"/>
                  <a:pt x="715794" y="0"/>
                  <a:pt x="798709" y="0"/>
                </a:cubicBezTo>
                <a:cubicBezTo>
                  <a:pt x="881624" y="0"/>
                  <a:pt x="948899" y="66930"/>
                  <a:pt x="948899" y="149419"/>
                </a:cubicBezTo>
                <a:cubicBezTo>
                  <a:pt x="948899" y="193380"/>
                  <a:pt x="929287" y="235365"/>
                  <a:pt x="895277" y="263767"/>
                </a:cubicBezTo>
                <a:cubicBezTo>
                  <a:pt x="881624" y="275128"/>
                  <a:pt x="873928" y="291922"/>
                  <a:pt x="873928" y="309457"/>
                </a:cubicBezTo>
                <a:lnTo>
                  <a:pt x="873928" y="326004"/>
                </a:lnTo>
                <a:cubicBezTo>
                  <a:pt x="873928" y="332549"/>
                  <a:pt x="875262" y="338785"/>
                  <a:pt x="877675" y="344457"/>
                </a:cubicBezTo>
                <a:lnTo>
                  <a:pt x="886377" y="357296"/>
                </a:lnTo>
                <a:lnTo>
                  <a:pt x="1331385" y="357296"/>
                </a:lnTo>
                <a:cubicBezTo>
                  <a:pt x="1478449" y="357296"/>
                  <a:pt x="1597668" y="476515"/>
                  <a:pt x="1597668" y="623579"/>
                </a:cubicBezTo>
                <a:lnTo>
                  <a:pt x="1597668" y="1042291"/>
                </a:lnTo>
                <a:lnTo>
                  <a:pt x="1583988" y="1031766"/>
                </a:lnTo>
                <a:cubicBezTo>
                  <a:pt x="1547364" y="987911"/>
                  <a:pt x="1493225" y="962622"/>
                  <a:pt x="1436538" y="962622"/>
                </a:cubicBezTo>
                <a:cubicBezTo>
                  <a:pt x="1330169" y="962622"/>
                  <a:pt x="1243865" y="1049372"/>
                  <a:pt x="1243865" y="1156290"/>
                </a:cubicBezTo>
                <a:cubicBezTo>
                  <a:pt x="1243865" y="1263207"/>
                  <a:pt x="1330169" y="1349637"/>
                  <a:pt x="1436538" y="1349637"/>
                </a:cubicBezTo>
                <a:cubicBezTo>
                  <a:pt x="1493225" y="1349637"/>
                  <a:pt x="1547364" y="1324348"/>
                  <a:pt x="1583988" y="1280493"/>
                </a:cubicBezTo>
                <a:lnTo>
                  <a:pt x="1597668" y="1270030"/>
                </a:lnTo>
                <a:lnTo>
                  <a:pt x="1597668" y="1688681"/>
                </a:lnTo>
                <a:cubicBezTo>
                  <a:pt x="1597668" y="1835745"/>
                  <a:pt x="1478449" y="1954964"/>
                  <a:pt x="1331385" y="1954964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 rot="16200000">
            <a:off x="4688362" y="3658629"/>
            <a:ext cx="1979355" cy="2422010"/>
          </a:xfrm>
          <a:custGeom>
            <a:avLst/>
            <a:gdLst>
              <a:gd name="connsiteX0" fmla="*/ 1331385 w 1597668"/>
              <a:gd name="connsiteY0" fmla="*/ 1954964 h 1954964"/>
              <a:gd name="connsiteX1" fmla="*/ 266283 w 1597668"/>
              <a:gd name="connsiteY1" fmla="*/ 1954964 h 1954964"/>
              <a:gd name="connsiteX2" fmla="*/ 0 w 1597668"/>
              <a:gd name="connsiteY2" fmla="*/ 1688681 h 1954964"/>
              <a:gd name="connsiteX3" fmla="*/ 0 w 1597668"/>
              <a:gd name="connsiteY3" fmla="*/ 623579 h 1954964"/>
              <a:gd name="connsiteX4" fmla="*/ 266283 w 1597668"/>
              <a:gd name="connsiteY4" fmla="*/ 357296 h 1954964"/>
              <a:gd name="connsiteX5" fmla="*/ 701053 w 1597668"/>
              <a:gd name="connsiteY5" fmla="*/ 357296 h 1954964"/>
              <a:gd name="connsiteX6" fmla="*/ 704934 w 1597668"/>
              <a:gd name="connsiteY6" fmla="*/ 354684 h 1954964"/>
              <a:gd name="connsiteX7" fmla="*/ 723738 w 1597668"/>
              <a:gd name="connsiteY7" fmla="*/ 309457 h 1954964"/>
              <a:gd name="connsiteX8" fmla="*/ 702389 w 1597668"/>
              <a:gd name="connsiteY8" fmla="*/ 263767 h 1954964"/>
              <a:gd name="connsiteX9" fmla="*/ 648768 w 1597668"/>
              <a:gd name="connsiteY9" fmla="*/ 149419 h 1954964"/>
              <a:gd name="connsiteX10" fmla="*/ 798709 w 1597668"/>
              <a:gd name="connsiteY10" fmla="*/ 0 h 1954964"/>
              <a:gd name="connsiteX11" fmla="*/ 948899 w 1597668"/>
              <a:gd name="connsiteY11" fmla="*/ 149419 h 1954964"/>
              <a:gd name="connsiteX12" fmla="*/ 895277 w 1597668"/>
              <a:gd name="connsiteY12" fmla="*/ 263767 h 1954964"/>
              <a:gd name="connsiteX13" fmla="*/ 873928 w 1597668"/>
              <a:gd name="connsiteY13" fmla="*/ 309457 h 1954964"/>
              <a:gd name="connsiteX14" fmla="*/ 873928 w 1597668"/>
              <a:gd name="connsiteY14" fmla="*/ 326004 h 1954964"/>
              <a:gd name="connsiteX15" fmla="*/ 877675 w 1597668"/>
              <a:gd name="connsiteY15" fmla="*/ 344457 h 1954964"/>
              <a:gd name="connsiteX16" fmla="*/ 886377 w 1597668"/>
              <a:gd name="connsiteY16" fmla="*/ 357296 h 1954964"/>
              <a:gd name="connsiteX17" fmla="*/ 1331385 w 1597668"/>
              <a:gd name="connsiteY17" fmla="*/ 357296 h 1954964"/>
              <a:gd name="connsiteX18" fmla="*/ 1597668 w 1597668"/>
              <a:gd name="connsiteY18" fmla="*/ 623579 h 1954964"/>
              <a:gd name="connsiteX19" fmla="*/ 1597668 w 1597668"/>
              <a:gd name="connsiteY19" fmla="*/ 1042291 h 1954964"/>
              <a:gd name="connsiteX20" fmla="*/ 1583988 w 1597668"/>
              <a:gd name="connsiteY20" fmla="*/ 1031766 h 1954964"/>
              <a:gd name="connsiteX21" fmla="*/ 1436538 w 1597668"/>
              <a:gd name="connsiteY21" fmla="*/ 962622 h 1954964"/>
              <a:gd name="connsiteX22" fmla="*/ 1243865 w 1597668"/>
              <a:gd name="connsiteY22" fmla="*/ 1156290 h 1954964"/>
              <a:gd name="connsiteX23" fmla="*/ 1436538 w 1597668"/>
              <a:gd name="connsiteY23" fmla="*/ 1349637 h 1954964"/>
              <a:gd name="connsiteX24" fmla="*/ 1583988 w 1597668"/>
              <a:gd name="connsiteY24" fmla="*/ 1280493 h 1954964"/>
              <a:gd name="connsiteX25" fmla="*/ 1597668 w 1597668"/>
              <a:gd name="connsiteY25" fmla="*/ 1270030 h 1954964"/>
              <a:gd name="connsiteX26" fmla="*/ 1597668 w 1597668"/>
              <a:gd name="connsiteY26" fmla="*/ 1688681 h 1954964"/>
              <a:gd name="connsiteX27" fmla="*/ 1331385 w 1597668"/>
              <a:gd name="connsiteY27" fmla="*/ 1954964 h 195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97668" h="1954964">
                <a:moveTo>
                  <a:pt x="1331385" y="1954964"/>
                </a:moveTo>
                <a:lnTo>
                  <a:pt x="266283" y="1954964"/>
                </a:lnTo>
                <a:cubicBezTo>
                  <a:pt x="119219" y="1954964"/>
                  <a:pt x="0" y="1835745"/>
                  <a:pt x="0" y="1688681"/>
                </a:cubicBezTo>
                <a:lnTo>
                  <a:pt x="0" y="623579"/>
                </a:lnTo>
                <a:cubicBezTo>
                  <a:pt x="0" y="476515"/>
                  <a:pt x="119219" y="357296"/>
                  <a:pt x="266283" y="357296"/>
                </a:cubicBezTo>
                <a:lnTo>
                  <a:pt x="701053" y="357296"/>
                </a:lnTo>
                <a:lnTo>
                  <a:pt x="704934" y="354684"/>
                </a:lnTo>
                <a:cubicBezTo>
                  <a:pt x="716539" y="343107"/>
                  <a:pt x="723738" y="327115"/>
                  <a:pt x="723738" y="309457"/>
                </a:cubicBezTo>
                <a:cubicBezTo>
                  <a:pt x="723738" y="291922"/>
                  <a:pt x="715794" y="275128"/>
                  <a:pt x="702389" y="263767"/>
                </a:cubicBezTo>
                <a:cubicBezTo>
                  <a:pt x="668379" y="235365"/>
                  <a:pt x="648768" y="193380"/>
                  <a:pt x="648768" y="149419"/>
                </a:cubicBezTo>
                <a:cubicBezTo>
                  <a:pt x="648768" y="66930"/>
                  <a:pt x="715794" y="0"/>
                  <a:pt x="798709" y="0"/>
                </a:cubicBezTo>
                <a:cubicBezTo>
                  <a:pt x="881624" y="0"/>
                  <a:pt x="948899" y="66930"/>
                  <a:pt x="948899" y="149419"/>
                </a:cubicBezTo>
                <a:cubicBezTo>
                  <a:pt x="948899" y="193380"/>
                  <a:pt x="929287" y="235365"/>
                  <a:pt x="895277" y="263767"/>
                </a:cubicBezTo>
                <a:cubicBezTo>
                  <a:pt x="881624" y="275128"/>
                  <a:pt x="873928" y="291922"/>
                  <a:pt x="873928" y="309457"/>
                </a:cubicBezTo>
                <a:lnTo>
                  <a:pt x="873928" y="326004"/>
                </a:lnTo>
                <a:cubicBezTo>
                  <a:pt x="873928" y="332549"/>
                  <a:pt x="875262" y="338785"/>
                  <a:pt x="877675" y="344457"/>
                </a:cubicBezTo>
                <a:lnTo>
                  <a:pt x="886377" y="357296"/>
                </a:lnTo>
                <a:lnTo>
                  <a:pt x="1331385" y="357296"/>
                </a:lnTo>
                <a:cubicBezTo>
                  <a:pt x="1478449" y="357296"/>
                  <a:pt x="1597668" y="476515"/>
                  <a:pt x="1597668" y="623579"/>
                </a:cubicBezTo>
                <a:lnTo>
                  <a:pt x="1597668" y="1042291"/>
                </a:lnTo>
                <a:lnTo>
                  <a:pt x="1583988" y="1031766"/>
                </a:lnTo>
                <a:cubicBezTo>
                  <a:pt x="1547364" y="987911"/>
                  <a:pt x="1493225" y="962622"/>
                  <a:pt x="1436538" y="962622"/>
                </a:cubicBezTo>
                <a:cubicBezTo>
                  <a:pt x="1330169" y="962622"/>
                  <a:pt x="1243865" y="1049372"/>
                  <a:pt x="1243865" y="1156290"/>
                </a:cubicBezTo>
                <a:cubicBezTo>
                  <a:pt x="1243865" y="1263207"/>
                  <a:pt x="1330169" y="1349637"/>
                  <a:pt x="1436538" y="1349637"/>
                </a:cubicBezTo>
                <a:cubicBezTo>
                  <a:pt x="1493225" y="1349637"/>
                  <a:pt x="1547364" y="1324348"/>
                  <a:pt x="1583988" y="1280493"/>
                </a:cubicBezTo>
                <a:lnTo>
                  <a:pt x="1597668" y="1270030"/>
                </a:lnTo>
                <a:lnTo>
                  <a:pt x="1597668" y="1688681"/>
                </a:lnTo>
                <a:cubicBezTo>
                  <a:pt x="1597668" y="1835745"/>
                  <a:pt x="1478449" y="1954964"/>
                  <a:pt x="1331385" y="1954964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2254955" y="3437302"/>
            <a:ext cx="1979355" cy="2422010"/>
          </a:xfrm>
          <a:custGeom>
            <a:avLst/>
            <a:gdLst>
              <a:gd name="connsiteX0" fmla="*/ 1331385 w 1597668"/>
              <a:gd name="connsiteY0" fmla="*/ 1954964 h 1954964"/>
              <a:gd name="connsiteX1" fmla="*/ 266283 w 1597668"/>
              <a:gd name="connsiteY1" fmla="*/ 1954964 h 1954964"/>
              <a:gd name="connsiteX2" fmla="*/ 0 w 1597668"/>
              <a:gd name="connsiteY2" fmla="*/ 1688681 h 1954964"/>
              <a:gd name="connsiteX3" fmla="*/ 0 w 1597668"/>
              <a:gd name="connsiteY3" fmla="*/ 623579 h 1954964"/>
              <a:gd name="connsiteX4" fmla="*/ 266283 w 1597668"/>
              <a:gd name="connsiteY4" fmla="*/ 357296 h 1954964"/>
              <a:gd name="connsiteX5" fmla="*/ 701053 w 1597668"/>
              <a:gd name="connsiteY5" fmla="*/ 357296 h 1954964"/>
              <a:gd name="connsiteX6" fmla="*/ 704934 w 1597668"/>
              <a:gd name="connsiteY6" fmla="*/ 354684 h 1954964"/>
              <a:gd name="connsiteX7" fmla="*/ 723738 w 1597668"/>
              <a:gd name="connsiteY7" fmla="*/ 309457 h 1954964"/>
              <a:gd name="connsiteX8" fmla="*/ 702389 w 1597668"/>
              <a:gd name="connsiteY8" fmla="*/ 263767 h 1954964"/>
              <a:gd name="connsiteX9" fmla="*/ 648768 w 1597668"/>
              <a:gd name="connsiteY9" fmla="*/ 149419 h 1954964"/>
              <a:gd name="connsiteX10" fmla="*/ 798709 w 1597668"/>
              <a:gd name="connsiteY10" fmla="*/ 0 h 1954964"/>
              <a:gd name="connsiteX11" fmla="*/ 948899 w 1597668"/>
              <a:gd name="connsiteY11" fmla="*/ 149419 h 1954964"/>
              <a:gd name="connsiteX12" fmla="*/ 895277 w 1597668"/>
              <a:gd name="connsiteY12" fmla="*/ 263767 h 1954964"/>
              <a:gd name="connsiteX13" fmla="*/ 873928 w 1597668"/>
              <a:gd name="connsiteY13" fmla="*/ 309457 h 1954964"/>
              <a:gd name="connsiteX14" fmla="*/ 873928 w 1597668"/>
              <a:gd name="connsiteY14" fmla="*/ 326004 h 1954964"/>
              <a:gd name="connsiteX15" fmla="*/ 877675 w 1597668"/>
              <a:gd name="connsiteY15" fmla="*/ 344457 h 1954964"/>
              <a:gd name="connsiteX16" fmla="*/ 886377 w 1597668"/>
              <a:gd name="connsiteY16" fmla="*/ 357296 h 1954964"/>
              <a:gd name="connsiteX17" fmla="*/ 1331385 w 1597668"/>
              <a:gd name="connsiteY17" fmla="*/ 357296 h 1954964"/>
              <a:gd name="connsiteX18" fmla="*/ 1597668 w 1597668"/>
              <a:gd name="connsiteY18" fmla="*/ 623579 h 1954964"/>
              <a:gd name="connsiteX19" fmla="*/ 1597668 w 1597668"/>
              <a:gd name="connsiteY19" fmla="*/ 1042291 h 1954964"/>
              <a:gd name="connsiteX20" fmla="*/ 1583988 w 1597668"/>
              <a:gd name="connsiteY20" fmla="*/ 1031766 h 1954964"/>
              <a:gd name="connsiteX21" fmla="*/ 1436538 w 1597668"/>
              <a:gd name="connsiteY21" fmla="*/ 962622 h 1954964"/>
              <a:gd name="connsiteX22" fmla="*/ 1243865 w 1597668"/>
              <a:gd name="connsiteY22" fmla="*/ 1156290 h 1954964"/>
              <a:gd name="connsiteX23" fmla="*/ 1436538 w 1597668"/>
              <a:gd name="connsiteY23" fmla="*/ 1349637 h 1954964"/>
              <a:gd name="connsiteX24" fmla="*/ 1583988 w 1597668"/>
              <a:gd name="connsiteY24" fmla="*/ 1280493 h 1954964"/>
              <a:gd name="connsiteX25" fmla="*/ 1597668 w 1597668"/>
              <a:gd name="connsiteY25" fmla="*/ 1270030 h 1954964"/>
              <a:gd name="connsiteX26" fmla="*/ 1597668 w 1597668"/>
              <a:gd name="connsiteY26" fmla="*/ 1688681 h 1954964"/>
              <a:gd name="connsiteX27" fmla="*/ 1331385 w 1597668"/>
              <a:gd name="connsiteY27" fmla="*/ 1954964 h 195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97668" h="1954964">
                <a:moveTo>
                  <a:pt x="1331385" y="1954964"/>
                </a:moveTo>
                <a:lnTo>
                  <a:pt x="266283" y="1954964"/>
                </a:lnTo>
                <a:cubicBezTo>
                  <a:pt x="119219" y="1954964"/>
                  <a:pt x="0" y="1835745"/>
                  <a:pt x="0" y="1688681"/>
                </a:cubicBezTo>
                <a:lnTo>
                  <a:pt x="0" y="623579"/>
                </a:lnTo>
                <a:cubicBezTo>
                  <a:pt x="0" y="476515"/>
                  <a:pt x="119219" y="357296"/>
                  <a:pt x="266283" y="357296"/>
                </a:cubicBezTo>
                <a:lnTo>
                  <a:pt x="701053" y="357296"/>
                </a:lnTo>
                <a:lnTo>
                  <a:pt x="704934" y="354684"/>
                </a:lnTo>
                <a:cubicBezTo>
                  <a:pt x="716539" y="343107"/>
                  <a:pt x="723738" y="327115"/>
                  <a:pt x="723738" y="309457"/>
                </a:cubicBezTo>
                <a:cubicBezTo>
                  <a:pt x="723738" y="291922"/>
                  <a:pt x="715794" y="275128"/>
                  <a:pt x="702389" y="263767"/>
                </a:cubicBezTo>
                <a:cubicBezTo>
                  <a:pt x="668379" y="235365"/>
                  <a:pt x="648768" y="193380"/>
                  <a:pt x="648768" y="149419"/>
                </a:cubicBezTo>
                <a:cubicBezTo>
                  <a:pt x="648768" y="66930"/>
                  <a:pt x="715794" y="0"/>
                  <a:pt x="798709" y="0"/>
                </a:cubicBezTo>
                <a:cubicBezTo>
                  <a:pt x="881624" y="0"/>
                  <a:pt x="948899" y="66930"/>
                  <a:pt x="948899" y="149419"/>
                </a:cubicBezTo>
                <a:cubicBezTo>
                  <a:pt x="948899" y="193380"/>
                  <a:pt x="929287" y="235365"/>
                  <a:pt x="895277" y="263767"/>
                </a:cubicBezTo>
                <a:cubicBezTo>
                  <a:pt x="881624" y="275128"/>
                  <a:pt x="873928" y="291922"/>
                  <a:pt x="873928" y="309457"/>
                </a:cubicBezTo>
                <a:lnTo>
                  <a:pt x="873928" y="326004"/>
                </a:lnTo>
                <a:cubicBezTo>
                  <a:pt x="873928" y="332549"/>
                  <a:pt x="875262" y="338785"/>
                  <a:pt x="877675" y="344457"/>
                </a:cubicBezTo>
                <a:lnTo>
                  <a:pt x="886377" y="357296"/>
                </a:lnTo>
                <a:lnTo>
                  <a:pt x="1331385" y="357296"/>
                </a:lnTo>
                <a:cubicBezTo>
                  <a:pt x="1478449" y="357296"/>
                  <a:pt x="1597668" y="476515"/>
                  <a:pt x="1597668" y="623579"/>
                </a:cubicBezTo>
                <a:lnTo>
                  <a:pt x="1597668" y="1042291"/>
                </a:lnTo>
                <a:lnTo>
                  <a:pt x="1583988" y="1031766"/>
                </a:lnTo>
                <a:cubicBezTo>
                  <a:pt x="1547364" y="987911"/>
                  <a:pt x="1493225" y="962622"/>
                  <a:pt x="1436538" y="962622"/>
                </a:cubicBezTo>
                <a:cubicBezTo>
                  <a:pt x="1330169" y="962622"/>
                  <a:pt x="1243865" y="1049372"/>
                  <a:pt x="1243865" y="1156290"/>
                </a:cubicBezTo>
                <a:cubicBezTo>
                  <a:pt x="1243865" y="1263207"/>
                  <a:pt x="1330169" y="1349637"/>
                  <a:pt x="1436538" y="1349637"/>
                </a:cubicBezTo>
                <a:cubicBezTo>
                  <a:pt x="1493225" y="1349637"/>
                  <a:pt x="1547364" y="1324348"/>
                  <a:pt x="1583988" y="1280493"/>
                </a:cubicBezTo>
                <a:lnTo>
                  <a:pt x="1597668" y="1270030"/>
                </a:lnTo>
                <a:lnTo>
                  <a:pt x="1597668" y="1688681"/>
                </a:lnTo>
                <a:cubicBezTo>
                  <a:pt x="1597668" y="1835745"/>
                  <a:pt x="1478449" y="1954964"/>
                  <a:pt x="1331385" y="1954964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 rot="5400000">
            <a:off x="2476283" y="777362"/>
            <a:ext cx="1979355" cy="2422010"/>
          </a:xfrm>
          <a:custGeom>
            <a:avLst/>
            <a:gdLst>
              <a:gd name="connsiteX0" fmla="*/ 1331385 w 1597668"/>
              <a:gd name="connsiteY0" fmla="*/ 1954964 h 1954964"/>
              <a:gd name="connsiteX1" fmla="*/ 266283 w 1597668"/>
              <a:gd name="connsiteY1" fmla="*/ 1954964 h 1954964"/>
              <a:gd name="connsiteX2" fmla="*/ 0 w 1597668"/>
              <a:gd name="connsiteY2" fmla="*/ 1688681 h 1954964"/>
              <a:gd name="connsiteX3" fmla="*/ 0 w 1597668"/>
              <a:gd name="connsiteY3" fmla="*/ 623579 h 1954964"/>
              <a:gd name="connsiteX4" fmla="*/ 266283 w 1597668"/>
              <a:gd name="connsiteY4" fmla="*/ 357296 h 1954964"/>
              <a:gd name="connsiteX5" fmla="*/ 701053 w 1597668"/>
              <a:gd name="connsiteY5" fmla="*/ 357296 h 1954964"/>
              <a:gd name="connsiteX6" fmla="*/ 704934 w 1597668"/>
              <a:gd name="connsiteY6" fmla="*/ 354684 h 1954964"/>
              <a:gd name="connsiteX7" fmla="*/ 723738 w 1597668"/>
              <a:gd name="connsiteY7" fmla="*/ 309457 h 1954964"/>
              <a:gd name="connsiteX8" fmla="*/ 702389 w 1597668"/>
              <a:gd name="connsiteY8" fmla="*/ 263767 h 1954964"/>
              <a:gd name="connsiteX9" fmla="*/ 648768 w 1597668"/>
              <a:gd name="connsiteY9" fmla="*/ 149419 h 1954964"/>
              <a:gd name="connsiteX10" fmla="*/ 798709 w 1597668"/>
              <a:gd name="connsiteY10" fmla="*/ 0 h 1954964"/>
              <a:gd name="connsiteX11" fmla="*/ 948899 w 1597668"/>
              <a:gd name="connsiteY11" fmla="*/ 149419 h 1954964"/>
              <a:gd name="connsiteX12" fmla="*/ 895277 w 1597668"/>
              <a:gd name="connsiteY12" fmla="*/ 263767 h 1954964"/>
              <a:gd name="connsiteX13" fmla="*/ 873928 w 1597668"/>
              <a:gd name="connsiteY13" fmla="*/ 309457 h 1954964"/>
              <a:gd name="connsiteX14" fmla="*/ 873928 w 1597668"/>
              <a:gd name="connsiteY14" fmla="*/ 326004 h 1954964"/>
              <a:gd name="connsiteX15" fmla="*/ 877675 w 1597668"/>
              <a:gd name="connsiteY15" fmla="*/ 344457 h 1954964"/>
              <a:gd name="connsiteX16" fmla="*/ 886377 w 1597668"/>
              <a:gd name="connsiteY16" fmla="*/ 357296 h 1954964"/>
              <a:gd name="connsiteX17" fmla="*/ 1331385 w 1597668"/>
              <a:gd name="connsiteY17" fmla="*/ 357296 h 1954964"/>
              <a:gd name="connsiteX18" fmla="*/ 1597668 w 1597668"/>
              <a:gd name="connsiteY18" fmla="*/ 623579 h 1954964"/>
              <a:gd name="connsiteX19" fmla="*/ 1597668 w 1597668"/>
              <a:gd name="connsiteY19" fmla="*/ 1042291 h 1954964"/>
              <a:gd name="connsiteX20" fmla="*/ 1583988 w 1597668"/>
              <a:gd name="connsiteY20" fmla="*/ 1031766 h 1954964"/>
              <a:gd name="connsiteX21" fmla="*/ 1436538 w 1597668"/>
              <a:gd name="connsiteY21" fmla="*/ 962622 h 1954964"/>
              <a:gd name="connsiteX22" fmla="*/ 1243865 w 1597668"/>
              <a:gd name="connsiteY22" fmla="*/ 1156290 h 1954964"/>
              <a:gd name="connsiteX23" fmla="*/ 1436538 w 1597668"/>
              <a:gd name="connsiteY23" fmla="*/ 1349637 h 1954964"/>
              <a:gd name="connsiteX24" fmla="*/ 1583988 w 1597668"/>
              <a:gd name="connsiteY24" fmla="*/ 1280493 h 1954964"/>
              <a:gd name="connsiteX25" fmla="*/ 1597668 w 1597668"/>
              <a:gd name="connsiteY25" fmla="*/ 1270030 h 1954964"/>
              <a:gd name="connsiteX26" fmla="*/ 1597668 w 1597668"/>
              <a:gd name="connsiteY26" fmla="*/ 1688681 h 1954964"/>
              <a:gd name="connsiteX27" fmla="*/ 1331385 w 1597668"/>
              <a:gd name="connsiteY27" fmla="*/ 1954964 h 195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97668" h="1954964">
                <a:moveTo>
                  <a:pt x="1331385" y="1954964"/>
                </a:moveTo>
                <a:lnTo>
                  <a:pt x="266283" y="1954964"/>
                </a:lnTo>
                <a:cubicBezTo>
                  <a:pt x="119219" y="1954964"/>
                  <a:pt x="0" y="1835745"/>
                  <a:pt x="0" y="1688681"/>
                </a:cubicBezTo>
                <a:lnTo>
                  <a:pt x="0" y="623579"/>
                </a:lnTo>
                <a:cubicBezTo>
                  <a:pt x="0" y="476515"/>
                  <a:pt x="119219" y="357296"/>
                  <a:pt x="266283" y="357296"/>
                </a:cubicBezTo>
                <a:lnTo>
                  <a:pt x="701053" y="357296"/>
                </a:lnTo>
                <a:lnTo>
                  <a:pt x="704934" y="354684"/>
                </a:lnTo>
                <a:cubicBezTo>
                  <a:pt x="716539" y="343107"/>
                  <a:pt x="723738" y="327115"/>
                  <a:pt x="723738" y="309457"/>
                </a:cubicBezTo>
                <a:cubicBezTo>
                  <a:pt x="723738" y="291922"/>
                  <a:pt x="715794" y="275128"/>
                  <a:pt x="702389" y="263767"/>
                </a:cubicBezTo>
                <a:cubicBezTo>
                  <a:pt x="668379" y="235365"/>
                  <a:pt x="648768" y="193380"/>
                  <a:pt x="648768" y="149419"/>
                </a:cubicBezTo>
                <a:cubicBezTo>
                  <a:pt x="648768" y="66930"/>
                  <a:pt x="715794" y="0"/>
                  <a:pt x="798709" y="0"/>
                </a:cubicBezTo>
                <a:cubicBezTo>
                  <a:pt x="881624" y="0"/>
                  <a:pt x="948899" y="66930"/>
                  <a:pt x="948899" y="149419"/>
                </a:cubicBezTo>
                <a:cubicBezTo>
                  <a:pt x="948899" y="193380"/>
                  <a:pt x="929287" y="235365"/>
                  <a:pt x="895277" y="263767"/>
                </a:cubicBezTo>
                <a:cubicBezTo>
                  <a:pt x="881624" y="275128"/>
                  <a:pt x="873928" y="291922"/>
                  <a:pt x="873928" y="309457"/>
                </a:cubicBezTo>
                <a:lnTo>
                  <a:pt x="873928" y="326004"/>
                </a:lnTo>
                <a:cubicBezTo>
                  <a:pt x="873928" y="332549"/>
                  <a:pt x="875262" y="338785"/>
                  <a:pt x="877675" y="344457"/>
                </a:cubicBezTo>
                <a:lnTo>
                  <a:pt x="886377" y="357296"/>
                </a:lnTo>
                <a:lnTo>
                  <a:pt x="1331385" y="357296"/>
                </a:lnTo>
                <a:cubicBezTo>
                  <a:pt x="1478449" y="357296"/>
                  <a:pt x="1597668" y="476515"/>
                  <a:pt x="1597668" y="623579"/>
                </a:cubicBezTo>
                <a:lnTo>
                  <a:pt x="1597668" y="1042291"/>
                </a:lnTo>
                <a:lnTo>
                  <a:pt x="1583988" y="1031766"/>
                </a:lnTo>
                <a:cubicBezTo>
                  <a:pt x="1547364" y="987911"/>
                  <a:pt x="1493225" y="962622"/>
                  <a:pt x="1436538" y="962622"/>
                </a:cubicBezTo>
                <a:cubicBezTo>
                  <a:pt x="1330169" y="962622"/>
                  <a:pt x="1243865" y="1049372"/>
                  <a:pt x="1243865" y="1156290"/>
                </a:cubicBezTo>
                <a:cubicBezTo>
                  <a:pt x="1243865" y="1263207"/>
                  <a:pt x="1330169" y="1349637"/>
                  <a:pt x="1436538" y="1349637"/>
                </a:cubicBezTo>
                <a:cubicBezTo>
                  <a:pt x="1493225" y="1349637"/>
                  <a:pt x="1547364" y="1324348"/>
                  <a:pt x="1583988" y="1280493"/>
                </a:cubicBezTo>
                <a:lnTo>
                  <a:pt x="1597668" y="1270030"/>
                </a:lnTo>
                <a:lnTo>
                  <a:pt x="1597668" y="1688681"/>
                </a:lnTo>
                <a:cubicBezTo>
                  <a:pt x="1597668" y="1835745"/>
                  <a:pt x="1478449" y="1954964"/>
                  <a:pt x="1331385" y="1954964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2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手繪多邊形 17"/>
          <p:cNvSpPr>
            <a:spLocks/>
          </p:cNvSpPr>
          <p:nvPr/>
        </p:nvSpPr>
        <p:spPr bwMode="auto">
          <a:xfrm rot="10800000">
            <a:off x="611494" y="2528886"/>
            <a:ext cx="2116168" cy="1440184"/>
          </a:xfrm>
          <a:custGeom>
            <a:avLst/>
            <a:gdLst>
              <a:gd name="connsiteX0" fmla="*/ 1688746 w 3086662"/>
              <a:gd name="connsiteY0" fmla="*/ 2100666 h 2100666"/>
              <a:gd name="connsiteX1" fmla="*/ 1683636 w 3086662"/>
              <a:gd name="connsiteY1" fmla="*/ 2100666 h 2100666"/>
              <a:gd name="connsiteX2" fmla="*/ 1690297 w 3086662"/>
              <a:gd name="connsiteY2" fmla="*/ 2070493 h 2100666"/>
              <a:gd name="connsiteX3" fmla="*/ 1718204 w 3086662"/>
              <a:gd name="connsiteY3" fmla="*/ 2034219 h 2100666"/>
              <a:gd name="connsiteX4" fmla="*/ 1812947 w 3086662"/>
              <a:gd name="connsiteY4" fmla="*/ 1832179 h 2100666"/>
              <a:gd name="connsiteX5" fmla="*/ 1547579 w 3086662"/>
              <a:gd name="connsiteY5" fmla="*/ 1568174 h 2100666"/>
              <a:gd name="connsiteX6" fmla="*/ 1282650 w 3086662"/>
              <a:gd name="connsiteY6" fmla="*/ 1832179 h 2100666"/>
              <a:gd name="connsiteX7" fmla="*/ 1377393 w 3086662"/>
              <a:gd name="connsiteY7" fmla="*/ 2034219 h 2100666"/>
              <a:gd name="connsiteX8" fmla="*/ 1405137 w 3086662"/>
              <a:gd name="connsiteY8" fmla="*/ 2070493 h 2100666"/>
              <a:gd name="connsiteX9" fmla="*/ 1411432 w 3086662"/>
              <a:gd name="connsiteY9" fmla="*/ 2098541 h 2100666"/>
              <a:gd name="connsiteX10" fmla="*/ 513659 w 3086662"/>
              <a:gd name="connsiteY10" fmla="*/ 2098541 h 2100666"/>
              <a:gd name="connsiteX11" fmla="*/ 513659 w 3086662"/>
              <a:gd name="connsiteY11" fmla="*/ 2062030 h 2100666"/>
              <a:gd name="connsiteX12" fmla="*/ 510973 w 3086662"/>
              <a:gd name="connsiteY12" fmla="*/ 2062030 h 2100666"/>
              <a:gd name="connsiteX13" fmla="*/ 510973 w 3086662"/>
              <a:gd name="connsiteY13" fmla="*/ 1212529 h 2100666"/>
              <a:gd name="connsiteX14" fmla="*/ 513659 w 3086662"/>
              <a:gd name="connsiteY14" fmla="*/ 1215108 h 2100666"/>
              <a:gd name="connsiteX15" fmla="*/ 513659 w 3086662"/>
              <a:gd name="connsiteY15" fmla="*/ 1210627 h 2100666"/>
              <a:gd name="connsiteX16" fmla="*/ 507830 w 3086662"/>
              <a:gd name="connsiteY16" fmla="*/ 1201969 h 2100666"/>
              <a:gd name="connsiteX17" fmla="*/ 443075 w 3086662"/>
              <a:gd name="connsiteY17" fmla="*/ 1175045 h 2100666"/>
              <a:gd name="connsiteX18" fmla="*/ 377657 w 3086662"/>
              <a:gd name="connsiteY18" fmla="*/ 1205612 h 2100666"/>
              <a:gd name="connsiteX19" fmla="*/ 213935 w 3086662"/>
              <a:gd name="connsiteY19" fmla="*/ 1282387 h 2100666"/>
              <a:gd name="connsiteX20" fmla="*/ 0 w 3086662"/>
              <a:gd name="connsiteY20" fmla="*/ 1067704 h 2100666"/>
              <a:gd name="connsiteX21" fmla="*/ 213935 w 3086662"/>
              <a:gd name="connsiteY21" fmla="*/ 852664 h 2100666"/>
              <a:gd name="connsiteX22" fmla="*/ 377657 w 3086662"/>
              <a:gd name="connsiteY22" fmla="*/ 929438 h 2100666"/>
              <a:gd name="connsiteX23" fmla="*/ 443075 w 3086662"/>
              <a:gd name="connsiteY23" fmla="*/ 960007 h 2100666"/>
              <a:gd name="connsiteX24" fmla="*/ 466767 w 3086662"/>
              <a:gd name="connsiteY24" fmla="*/ 960007 h 2100666"/>
              <a:gd name="connsiteX25" fmla="*/ 493187 w 3086662"/>
              <a:gd name="connsiteY25" fmla="*/ 954642 h 2100666"/>
              <a:gd name="connsiteX26" fmla="*/ 513659 w 3086662"/>
              <a:gd name="connsiteY26" fmla="*/ 940766 h 2100666"/>
              <a:gd name="connsiteX27" fmla="*/ 513659 w 3086662"/>
              <a:gd name="connsiteY27" fmla="*/ 846923 h 2100666"/>
              <a:gd name="connsiteX28" fmla="*/ 510973 w 3086662"/>
              <a:gd name="connsiteY28" fmla="*/ 849502 h 2100666"/>
              <a:gd name="connsiteX29" fmla="*/ 510973 w 3086662"/>
              <a:gd name="connsiteY29" fmla="*/ 0 h 2100666"/>
              <a:gd name="connsiteX30" fmla="*/ 733766 w 3086662"/>
              <a:gd name="connsiteY30" fmla="*/ 0 h 2100666"/>
              <a:gd name="connsiteX31" fmla="*/ 733766 w 3086662"/>
              <a:gd name="connsiteY31" fmla="*/ 4504 h 2100666"/>
              <a:gd name="connsiteX32" fmla="*/ 1412250 w 3086662"/>
              <a:gd name="connsiteY32" fmla="*/ 4504 h 2100666"/>
              <a:gd name="connsiteX33" fmla="*/ 1405301 w 3086662"/>
              <a:gd name="connsiteY33" fmla="*/ 35982 h 2100666"/>
              <a:gd name="connsiteX34" fmla="*/ 1377393 w 3086662"/>
              <a:gd name="connsiteY34" fmla="*/ 72255 h 2100666"/>
              <a:gd name="connsiteX35" fmla="*/ 1282650 w 3086662"/>
              <a:gd name="connsiteY35" fmla="*/ 274295 h 2100666"/>
              <a:gd name="connsiteX36" fmla="*/ 1548018 w 3086662"/>
              <a:gd name="connsiteY36" fmla="*/ 538300 h 2100666"/>
              <a:gd name="connsiteX37" fmla="*/ 1812947 w 3086662"/>
              <a:gd name="connsiteY37" fmla="*/ 274295 h 2100666"/>
              <a:gd name="connsiteX38" fmla="*/ 1718204 w 3086662"/>
              <a:gd name="connsiteY38" fmla="*/ 72255 h 2100666"/>
              <a:gd name="connsiteX39" fmla="*/ 1690462 w 3086662"/>
              <a:gd name="connsiteY39" fmla="*/ 35982 h 2100666"/>
              <a:gd name="connsiteX40" fmla="*/ 1683396 w 3086662"/>
              <a:gd name="connsiteY40" fmla="*/ 4504 h 2100666"/>
              <a:gd name="connsiteX41" fmla="*/ 2173950 w 3086662"/>
              <a:gd name="connsiteY41" fmla="*/ 4504 h 2100666"/>
              <a:gd name="connsiteX42" fmla="*/ 2173950 w 3086662"/>
              <a:gd name="connsiteY42" fmla="*/ 0 h 2100666"/>
              <a:gd name="connsiteX43" fmla="*/ 2573003 w 3086662"/>
              <a:gd name="connsiteY43" fmla="*/ 0 h 2100666"/>
              <a:gd name="connsiteX44" fmla="*/ 2573003 w 3086662"/>
              <a:gd name="connsiteY44" fmla="*/ 36511 h 2100666"/>
              <a:gd name="connsiteX45" fmla="*/ 2575689 w 3086662"/>
              <a:gd name="connsiteY45" fmla="*/ 36511 h 2100666"/>
              <a:gd name="connsiteX46" fmla="*/ 2575689 w 3086662"/>
              <a:gd name="connsiteY46" fmla="*/ 886012 h 2100666"/>
              <a:gd name="connsiteX47" fmla="*/ 2573003 w 3086662"/>
              <a:gd name="connsiteY47" fmla="*/ 883433 h 2100666"/>
              <a:gd name="connsiteX48" fmla="*/ 2573003 w 3086662"/>
              <a:gd name="connsiteY48" fmla="*/ 887914 h 2100666"/>
              <a:gd name="connsiteX49" fmla="*/ 2578832 w 3086662"/>
              <a:gd name="connsiteY49" fmla="*/ 896572 h 2100666"/>
              <a:gd name="connsiteX50" fmla="*/ 2643587 w 3086662"/>
              <a:gd name="connsiteY50" fmla="*/ 923497 h 2100666"/>
              <a:gd name="connsiteX51" fmla="*/ 2709005 w 3086662"/>
              <a:gd name="connsiteY51" fmla="*/ 892930 h 2100666"/>
              <a:gd name="connsiteX52" fmla="*/ 2872727 w 3086662"/>
              <a:gd name="connsiteY52" fmla="*/ 816155 h 2100666"/>
              <a:gd name="connsiteX53" fmla="*/ 3086662 w 3086662"/>
              <a:gd name="connsiteY53" fmla="*/ 1030838 h 2100666"/>
              <a:gd name="connsiteX54" fmla="*/ 2872727 w 3086662"/>
              <a:gd name="connsiteY54" fmla="*/ 1245877 h 2100666"/>
              <a:gd name="connsiteX55" fmla="*/ 2709005 w 3086662"/>
              <a:gd name="connsiteY55" fmla="*/ 1169103 h 2100666"/>
              <a:gd name="connsiteX56" fmla="*/ 2643587 w 3086662"/>
              <a:gd name="connsiteY56" fmla="*/ 1138535 h 2100666"/>
              <a:gd name="connsiteX57" fmla="*/ 2619895 w 3086662"/>
              <a:gd name="connsiteY57" fmla="*/ 1138535 h 2100666"/>
              <a:gd name="connsiteX58" fmla="*/ 2593475 w 3086662"/>
              <a:gd name="connsiteY58" fmla="*/ 1143900 h 2100666"/>
              <a:gd name="connsiteX59" fmla="*/ 2573003 w 3086662"/>
              <a:gd name="connsiteY59" fmla="*/ 1157775 h 2100666"/>
              <a:gd name="connsiteX60" fmla="*/ 2573003 w 3086662"/>
              <a:gd name="connsiteY60" fmla="*/ 1251618 h 2100666"/>
              <a:gd name="connsiteX61" fmla="*/ 2575689 w 3086662"/>
              <a:gd name="connsiteY61" fmla="*/ 1249039 h 2100666"/>
              <a:gd name="connsiteX62" fmla="*/ 2575689 w 3086662"/>
              <a:gd name="connsiteY62" fmla="*/ 2098541 h 2100666"/>
              <a:gd name="connsiteX63" fmla="*/ 1691902 w 3086662"/>
              <a:gd name="connsiteY63" fmla="*/ 2098541 h 210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086662" h="2100666">
                <a:moveTo>
                  <a:pt x="1688746" y="2100666"/>
                </a:moveTo>
                <a:lnTo>
                  <a:pt x="1683636" y="2100666"/>
                </a:lnTo>
                <a:lnTo>
                  <a:pt x="1690297" y="2070493"/>
                </a:lnTo>
                <a:cubicBezTo>
                  <a:pt x="1696712" y="2056692"/>
                  <a:pt x="1706142" y="2044255"/>
                  <a:pt x="1718204" y="2034219"/>
                </a:cubicBezTo>
                <a:cubicBezTo>
                  <a:pt x="1778296" y="1984036"/>
                  <a:pt x="1812947" y="1909853"/>
                  <a:pt x="1812947" y="1832179"/>
                </a:cubicBezTo>
                <a:cubicBezTo>
                  <a:pt x="1812947" y="1686431"/>
                  <a:pt x="1694080" y="1568174"/>
                  <a:pt x="1547579" y="1568174"/>
                </a:cubicBezTo>
                <a:cubicBezTo>
                  <a:pt x="1401079" y="1568174"/>
                  <a:pt x="1282650" y="1686431"/>
                  <a:pt x="1282650" y="1832179"/>
                </a:cubicBezTo>
                <a:cubicBezTo>
                  <a:pt x="1282650" y="1909853"/>
                  <a:pt x="1317302" y="1984036"/>
                  <a:pt x="1377393" y="2034219"/>
                </a:cubicBezTo>
                <a:cubicBezTo>
                  <a:pt x="1389236" y="2044255"/>
                  <a:pt x="1398667" y="2056692"/>
                  <a:pt x="1405137" y="2070493"/>
                </a:cubicBezTo>
                <a:lnTo>
                  <a:pt x="1411432" y="2098541"/>
                </a:lnTo>
                <a:lnTo>
                  <a:pt x="513659" y="2098541"/>
                </a:lnTo>
                <a:lnTo>
                  <a:pt x="513659" y="2062030"/>
                </a:lnTo>
                <a:lnTo>
                  <a:pt x="510973" y="2062030"/>
                </a:lnTo>
                <a:lnTo>
                  <a:pt x="510973" y="1212529"/>
                </a:lnTo>
                <a:lnTo>
                  <a:pt x="513659" y="1215108"/>
                </a:lnTo>
                <a:lnTo>
                  <a:pt x="513659" y="1210627"/>
                </a:lnTo>
                <a:lnTo>
                  <a:pt x="507830" y="1201969"/>
                </a:lnTo>
                <a:cubicBezTo>
                  <a:pt x="491254" y="1185352"/>
                  <a:pt x="468357" y="1175045"/>
                  <a:pt x="443075" y="1175045"/>
                </a:cubicBezTo>
                <a:cubicBezTo>
                  <a:pt x="417969" y="1175045"/>
                  <a:pt x="393923" y="1186419"/>
                  <a:pt x="377657" y="1205612"/>
                </a:cubicBezTo>
                <a:cubicBezTo>
                  <a:pt x="336991" y="1254307"/>
                  <a:pt x="276878" y="1282387"/>
                  <a:pt x="213935" y="1282387"/>
                </a:cubicBezTo>
                <a:cubicBezTo>
                  <a:pt x="95829" y="1282387"/>
                  <a:pt x="0" y="1186419"/>
                  <a:pt x="0" y="1067704"/>
                </a:cubicBezTo>
                <a:cubicBezTo>
                  <a:pt x="0" y="948988"/>
                  <a:pt x="95829" y="852664"/>
                  <a:pt x="213935" y="852664"/>
                </a:cubicBezTo>
                <a:cubicBezTo>
                  <a:pt x="276878" y="852664"/>
                  <a:pt x="336991" y="880745"/>
                  <a:pt x="377657" y="929438"/>
                </a:cubicBezTo>
                <a:cubicBezTo>
                  <a:pt x="393923" y="948988"/>
                  <a:pt x="417969" y="960007"/>
                  <a:pt x="443075" y="960007"/>
                </a:cubicBezTo>
                <a:lnTo>
                  <a:pt x="466767" y="960007"/>
                </a:lnTo>
                <a:cubicBezTo>
                  <a:pt x="476138" y="960007"/>
                  <a:pt x="485066" y="958095"/>
                  <a:pt x="493187" y="954642"/>
                </a:cubicBezTo>
                <a:lnTo>
                  <a:pt x="513659" y="940766"/>
                </a:lnTo>
                <a:lnTo>
                  <a:pt x="513659" y="846923"/>
                </a:lnTo>
                <a:lnTo>
                  <a:pt x="510973" y="849502"/>
                </a:lnTo>
                <a:lnTo>
                  <a:pt x="510973" y="0"/>
                </a:lnTo>
                <a:lnTo>
                  <a:pt x="733766" y="0"/>
                </a:lnTo>
                <a:lnTo>
                  <a:pt x="733766" y="4504"/>
                </a:lnTo>
                <a:lnTo>
                  <a:pt x="1412250" y="4504"/>
                </a:lnTo>
                <a:lnTo>
                  <a:pt x="1405301" y="35982"/>
                </a:lnTo>
                <a:cubicBezTo>
                  <a:pt x="1398886" y="49782"/>
                  <a:pt x="1389456" y="62219"/>
                  <a:pt x="1377393" y="72255"/>
                </a:cubicBezTo>
                <a:cubicBezTo>
                  <a:pt x="1317302" y="122437"/>
                  <a:pt x="1282650" y="196621"/>
                  <a:pt x="1282650" y="274295"/>
                </a:cubicBezTo>
                <a:cubicBezTo>
                  <a:pt x="1282650" y="420043"/>
                  <a:pt x="1401518" y="538300"/>
                  <a:pt x="1548018" y="538300"/>
                </a:cubicBezTo>
                <a:cubicBezTo>
                  <a:pt x="1694519" y="538300"/>
                  <a:pt x="1812947" y="420043"/>
                  <a:pt x="1812947" y="274295"/>
                </a:cubicBezTo>
                <a:cubicBezTo>
                  <a:pt x="1812947" y="196621"/>
                  <a:pt x="1778296" y="122437"/>
                  <a:pt x="1718204" y="72255"/>
                </a:cubicBezTo>
                <a:cubicBezTo>
                  <a:pt x="1706362" y="62219"/>
                  <a:pt x="1696931" y="49782"/>
                  <a:pt x="1690462" y="35982"/>
                </a:cubicBezTo>
                <a:lnTo>
                  <a:pt x="1683396" y="4504"/>
                </a:lnTo>
                <a:lnTo>
                  <a:pt x="2173950" y="4504"/>
                </a:lnTo>
                <a:lnTo>
                  <a:pt x="2173950" y="0"/>
                </a:lnTo>
                <a:lnTo>
                  <a:pt x="2573003" y="0"/>
                </a:lnTo>
                <a:lnTo>
                  <a:pt x="2573003" y="36511"/>
                </a:lnTo>
                <a:lnTo>
                  <a:pt x="2575689" y="36511"/>
                </a:lnTo>
                <a:lnTo>
                  <a:pt x="2575689" y="886012"/>
                </a:lnTo>
                <a:lnTo>
                  <a:pt x="2573003" y="883433"/>
                </a:lnTo>
                <a:lnTo>
                  <a:pt x="2573003" y="887914"/>
                </a:lnTo>
                <a:lnTo>
                  <a:pt x="2578832" y="896572"/>
                </a:lnTo>
                <a:cubicBezTo>
                  <a:pt x="2595408" y="913189"/>
                  <a:pt x="2618305" y="923497"/>
                  <a:pt x="2643587" y="923497"/>
                </a:cubicBezTo>
                <a:cubicBezTo>
                  <a:pt x="2668693" y="923497"/>
                  <a:pt x="2692739" y="912123"/>
                  <a:pt x="2709005" y="892930"/>
                </a:cubicBezTo>
                <a:cubicBezTo>
                  <a:pt x="2749671" y="844235"/>
                  <a:pt x="2809784" y="816155"/>
                  <a:pt x="2872727" y="816155"/>
                </a:cubicBezTo>
                <a:cubicBezTo>
                  <a:pt x="2990833" y="816155"/>
                  <a:pt x="3086662" y="912123"/>
                  <a:pt x="3086662" y="1030838"/>
                </a:cubicBezTo>
                <a:cubicBezTo>
                  <a:pt x="3086662" y="1149554"/>
                  <a:pt x="2990833" y="1245877"/>
                  <a:pt x="2872727" y="1245877"/>
                </a:cubicBezTo>
                <a:cubicBezTo>
                  <a:pt x="2809784" y="1245877"/>
                  <a:pt x="2749671" y="1217797"/>
                  <a:pt x="2709005" y="1169103"/>
                </a:cubicBezTo>
                <a:cubicBezTo>
                  <a:pt x="2692739" y="1149554"/>
                  <a:pt x="2668693" y="1138535"/>
                  <a:pt x="2643587" y="1138535"/>
                </a:cubicBezTo>
                <a:lnTo>
                  <a:pt x="2619895" y="1138535"/>
                </a:lnTo>
                <a:cubicBezTo>
                  <a:pt x="2610524" y="1138535"/>
                  <a:pt x="2601596" y="1140446"/>
                  <a:pt x="2593475" y="1143900"/>
                </a:cubicBezTo>
                <a:lnTo>
                  <a:pt x="2573003" y="1157775"/>
                </a:lnTo>
                <a:lnTo>
                  <a:pt x="2573003" y="1251618"/>
                </a:lnTo>
                <a:lnTo>
                  <a:pt x="2575689" y="1249039"/>
                </a:lnTo>
                <a:lnTo>
                  <a:pt x="2575689" y="2098541"/>
                </a:lnTo>
                <a:lnTo>
                  <a:pt x="1691902" y="2098541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 rot="5400000">
            <a:off x="2599098" y="2528886"/>
            <a:ext cx="2116168" cy="1440184"/>
          </a:xfrm>
          <a:custGeom>
            <a:avLst/>
            <a:gdLst>
              <a:gd name="connsiteX0" fmla="*/ 1688746 w 3086662"/>
              <a:gd name="connsiteY0" fmla="*/ 2100666 h 2100666"/>
              <a:gd name="connsiteX1" fmla="*/ 1683636 w 3086662"/>
              <a:gd name="connsiteY1" fmla="*/ 2100666 h 2100666"/>
              <a:gd name="connsiteX2" fmla="*/ 1690297 w 3086662"/>
              <a:gd name="connsiteY2" fmla="*/ 2070493 h 2100666"/>
              <a:gd name="connsiteX3" fmla="*/ 1718204 w 3086662"/>
              <a:gd name="connsiteY3" fmla="*/ 2034219 h 2100666"/>
              <a:gd name="connsiteX4" fmla="*/ 1812947 w 3086662"/>
              <a:gd name="connsiteY4" fmla="*/ 1832179 h 2100666"/>
              <a:gd name="connsiteX5" fmla="*/ 1547579 w 3086662"/>
              <a:gd name="connsiteY5" fmla="*/ 1568174 h 2100666"/>
              <a:gd name="connsiteX6" fmla="*/ 1282650 w 3086662"/>
              <a:gd name="connsiteY6" fmla="*/ 1832179 h 2100666"/>
              <a:gd name="connsiteX7" fmla="*/ 1377393 w 3086662"/>
              <a:gd name="connsiteY7" fmla="*/ 2034219 h 2100666"/>
              <a:gd name="connsiteX8" fmla="*/ 1405137 w 3086662"/>
              <a:gd name="connsiteY8" fmla="*/ 2070493 h 2100666"/>
              <a:gd name="connsiteX9" fmla="*/ 1411432 w 3086662"/>
              <a:gd name="connsiteY9" fmla="*/ 2098541 h 2100666"/>
              <a:gd name="connsiteX10" fmla="*/ 513659 w 3086662"/>
              <a:gd name="connsiteY10" fmla="*/ 2098541 h 2100666"/>
              <a:gd name="connsiteX11" fmla="*/ 513659 w 3086662"/>
              <a:gd name="connsiteY11" fmla="*/ 2062030 h 2100666"/>
              <a:gd name="connsiteX12" fmla="*/ 510973 w 3086662"/>
              <a:gd name="connsiteY12" fmla="*/ 2062030 h 2100666"/>
              <a:gd name="connsiteX13" fmla="*/ 510973 w 3086662"/>
              <a:gd name="connsiteY13" fmla="*/ 1212529 h 2100666"/>
              <a:gd name="connsiteX14" fmla="*/ 513659 w 3086662"/>
              <a:gd name="connsiteY14" fmla="*/ 1215108 h 2100666"/>
              <a:gd name="connsiteX15" fmla="*/ 513659 w 3086662"/>
              <a:gd name="connsiteY15" fmla="*/ 1210627 h 2100666"/>
              <a:gd name="connsiteX16" fmla="*/ 507830 w 3086662"/>
              <a:gd name="connsiteY16" fmla="*/ 1201969 h 2100666"/>
              <a:gd name="connsiteX17" fmla="*/ 443075 w 3086662"/>
              <a:gd name="connsiteY17" fmla="*/ 1175045 h 2100666"/>
              <a:gd name="connsiteX18" fmla="*/ 377657 w 3086662"/>
              <a:gd name="connsiteY18" fmla="*/ 1205612 h 2100666"/>
              <a:gd name="connsiteX19" fmla="*/ 213935 w 3086662"/>
              <a:gd name="connsiteY19" fmla="*/ 1282387 h 2100666"/>
              <a:gd name="connsiteX20" fmla="*/ 0 w 3086662"/>
              <a:gd name="connsiteY20" fmla="*/ 1067704 h 2100666"/>
              <a:gd name="connsiteX21" fmla="*/ 213935 w 3086662"/>
              <a:gd name="connsiteY21" fmla="*/ 852664 h 2100666"/>
              <a:gd name="connsiteX22" fmla="*/ 377657 w 3086662"/>
              <a:gd name="connsiteY22" fmla="*/ 929438 h 2100666"/>
              <a:gd name="connsiteX23" fmla="*/ 443075 w 3086662"/>
              <a:gd name="connsiteY23" fmla="*/ 960007 h 2100666"/>
              <a:gd name="connsiteX24" fmla="*/ 466767 w 3086662"/>
              <a:gd name="connsiteY24" fmla="*/ 960007 h 2100666"/>
              <a:gd name="connsiteX25" fmla="*/ 493187 w 3086662"/>
              <a:gd name="connsiteY25" fmla="*/ 954642 h 2100666"/>
              <a:gd name="connsiteX26" fmla="*/ 513659 w 3086662"/>
              <a:gd name="connsiteY26" fmla="*/ 940766 h 2100666"/>
              <a:gd name="connsiteX27" fmla="*/ 513659 w 3086662"/>
              <a:gd name="connsiteY27" fmla="*/ 846923 h 2100666"/>
              <a:gd name="connsiteX28" fmla="*/ 510973 w 3086662"/>
              <a:gd name="connsiteY28" fmla="*/ 849502 h 2100666"/>
              <a:gd name="connsiteX29" fmla="*/ 510973 w 3086662"/>
              <a:gd name="connsiteY29" fmla="*/ 0 h 2100666"/>
              <a:gd name="connsiteX30" fmla="*/ 733766 w 3086662"/>
              <a:gd name="connsiteY30" fmla="*/ 0 h 2100666"/>
              <a:gd name="connsiteX31" fmla="*/ 733766 w 3086662"/>
              <a:gd name="connsiteY31" fmla="*/ 4504 h 2100666"/>
              <a:gd name="connsiteX32" fmla="*/ 1412250 w 3086662"/>
              <a:gd name="connsiteY32" fmla="*/ 4504 h 2100666"/>
              <a:gd name="connsiteX33" fmla="*/ 1405301 w 3086662"/>
              <a:gd name="connsiteY33" fmla="*/ 35982 h 2100666"/>
              <a:gd name="connsiteX34" fmla="*/ 1377393 w 3086662"/>
              <a:gd name="connsiteY34" fmla="*/ 72255 h 2100666"/>
              <a:gd name="connsiteX35" fmla="*/ 1282650 w 3086662"/>
              <a:gd name="connsiteY35" fmla="*/ 274295 h 2100666"/>
              <a:gd name="connsiteX36" fmla="*/ 1548018 w 3086662"/>
              <a:gd name="connsiteY36" fmla="*/ 538300 h 2100666"/>
              <a:gd name="connsiteX37" fmla="*/ 1812947 w 3086662"/>
              <a:gd name="connsiteY37" fmla="*/ 274295 h 2100666"/>
              <a:gd name="connsiteX38" fmla="*/ 1718204 w 3086662"/>
              <a:gd name="connsiteY38" fmla="*/ 72255 h 2100666"/>
              <a:gd name="connsiteX39" fmla="*/ 1690462 w 3086662"/>
              <a:gd name="connsiteY39" fmla="*/ 35982 h 2100666"/>
              <a:gd name="connsiteX40" fmla="*/ 1683396 w 3086662"/>
              <a:gd name="connsiteY40" fmla="*/ 4504 h 2100666"/>
              <a:gd name="connsiteX41" fmla="*/ 2173950 w 3086662"/>
              <a:gd name="connsiteY41" fmla="*/ 4504 h 2100666"/>
              <a:gd name="connsiteX42" fmla="*/ 2173950 w 3086662"/>
              <a:gd name="connsiteY42" fmla="*/ 0 h 2100666"/>
              <a:gd name="connsiteX43" fmla="*/ 2573003 w 3086662"/>
              <a:gd name="connsiteY43" fmla="*/ 0 h 2100666"/>
              <a:gd name="connsiteX44" fmla="*/ 2573003 w 3086662"/>
              <a:gd name="connsiteY44" fmla="*/ 36511 h 2100666"/>
              <a:gd name="connsiteX45" fmla="*/ 2575689 w 3086662"/>
              <a:gd name="connsiteY45" fmla="*/ 36511 h 2100666"/>
              <a:gd name="connsiteX46" fmla="*/ 2575689 w 3086662"/>
              <a:gd name="connsiteY46" fmla="*/ 886012 h 2100666"/>
              <a:gd name="connsiteX47" fmla="*/ 2573003 w 3086662"/>
              <a:gd name="connsiteY47" fmla="*/ 883433 h 2100666"/>
              <a:gd name="connsiteX48" fmla="*/ 2573003 w 3086662"/>
              <a:gd name="connsiteY48" fmla="*/ 887914 h 2100666"/>
              <a:gd name="connsiteX49" fmla="*/ 2578832 w 3086662"/>
              <a:gd name="connsiteY49" fmla="*/ 896572 h 2100666"/>
              <a:gd name="connsiteX50" fmla="*/ 2643587 w 3086662"/>
              <a:gd name="connsiteY50" fmla="*/ 923497 h 2100666"/>
              <a:gd name="connsiteX51" fmla="*/ 2709005 w 3086662"/>
              <a:gd name="connsiteY51" fmla="*/ 892930 h 2100666"/>
              <a:gd name="connsiteX52" fmla="*/ 2872727 w 3086662"/>
              <a:gd name="connsiteY52" fmla="*/ 816155 h 2100666"/>
              <a:gd name="connsiteX53" fmla="*/ 3086662 w 3086662"/>
              <a:gd name="connsiteY53" fmla="*/ 1030838 h 2100666"/>
              <a:gd name="connsiteX54" fmla="*/ 2872727 w 3086662"/>
              <a:gd name="connsiteY54" fmla="*/ 1245877 h 2100666"/>
              <a:gd name="connsiteX55" fmla="*/ 2709005 w 3086662"/>
              <a:gd name="connsiteY55" fmla="*/ 1169103 h 2100666"/>
              <a:gd name="connsiteX56" fmla="*/ 2643587 w 3086662"/>
              <a:gd name="connsiteY56" fmla="*/ 1138535 h 2100666"/>
              <a:gd name="connsiteX57" fmla="*/ 2619895 w 3086662"/>
              <a:gd name="connsiteY57" fmla="*/ 1138535 h 2100666"/>
              <a:gd name="connsiteX58" fmla="*/ 2593475 w 3086662"/>
              <a:gd name="connsiteY58" fmla="*/ 1143900 h 2100666"/>
              <a:gd name="connsiteX59" fmla="*/ 2573003 w 3086662"/>
              <a:gd name="connsiteY59" fmla="*/ 1157775 h 2100666"/>
              <a:gd name="connsiteX60" fmla="*/ 2573003 w 3086662"/>
              <a:gd name="connsiteY60" fmla="*/ 1251618 h 2100666"/>
              <a:gd name="connsiteX61" fmla="*/ 2575689 w 3086662"/>
              <a:gd name="connsiteY61" fmla="*/ 1249039 h 2100666"/>
              <a:gd name="connsiteX62" fmla="*/ 2575689 w 3086662"/>
              <a:gd name="connsiteY62" fmla="*/ 2098541 h 2100666"/>
              <a:gd name="connsiteX63" fmla="*/ 1691902 w 3086662"/>
              <a:gd name="connsiteY63" fmla="*/ 2098541 h 210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086662" h="2100666">
                <a:moveTo>
                  <a:pt x="1688746" y="2100666"/>
                </a:moveTo>
                <a:lnTo>
                  <a:pt x="1683636" y="2100666"/>
                </a:lnTo>
                <a:lnTo>
                  <a:pt x="1690297" y="2070493"/>
                </a:lnTo>
                <a:cubicBezTo>
                  <a:pt x="1696712" y="2056692"/>
                  <a:pt x="1706142" y="2044255"/>
                  <a:pt x="1718204" y="2034219"/>
                </a:cubicBezTo>
                <a:cubicBezTo>
                  <a:pt x="1778296" y="1984036"/>
                  <a:pt x="1812947" y="1909853"/>
                  <a:pt x="1812947" y="1832179"/>
                </a:cubicBezTo>
                <a:cubicBezTo>
                  <a:pt x="1812947" y="1686431"/>
                  <a:pt x="1694080" y="1568174"/>
                  <a:pt x="1547579" y="1568174"/>
                </a:cubicBezTo>
                <a:cubicBezTo>
                  <a:pt x="1401079" y="1568174"/>
                  <a:pt x="1282650" y="1686431"/>
                  <a:pt x="1282650" y="1832179"/>
                </a:cubicBezTo>
                <a:cubicBezTo>
                  <a:pt x="1282650" y="1909853"/>
                  <a:pt x="1317302" y="1984036"/>
                  <a:pt x="1377393" y="2034219"/>
                </a:cubicBezTo>
                <a:cubicBezTo>
                  <a:pt x="1389236" y="2044255"/>
                  <a:pt x="1398667" y="2056692"/>
                  <a:pt x="1405137" y="2070493"/>
                </a:cubicBezTo>
                <a:lnTo>
                  <a:pt x="1411432" y="2098541"/>
                </a:lnTo>
                <a:lnTo>
                  <a:pt x="513659" y="2098541"/>
                </a:lnTo>
                <a:lnTo>
                  <a:pt x="513659" y="2062030"/>
                </a:lnTo>
                <a:lnTo>
                  <a:pt x="510973" y="2062030"/>
                </a:lnTo>
                <a:lnTo>
                  <a:pt x="510973" y="1212529"/>
                </a:lnTo>
                <a:lnTo>
                  <a:pt x="513659" y="1215108"/>
                </a:lnTo>
                <a:lnTo>
                  <a:pt x="513659" y="1210627"/>
                </a:lnTo>
                <a:lnTo>
                  <a:pt x="507830" y="1201969"/>
                </a:lnTo>
                <a:cubicBezTo>
                  <a:pt x="491254" y="1185352"/>
                  <a:pt x="468357" y="1175045"/>
                  <a:pt x="443075" y="1175045"/>
                </a:cubicBezTo>
                <a:cubicBezTo>
                  <a:pt x="417969" y="1175045"/>
                  <a:pt x="393923" y="1186419"/>
                  <a:pt x="377657" y="1205612"/>
                </a:cubicBezTo>
                <a:cubicBezTo>
                  <a:pt x="336991" y="1254307"/>
                  <a:pt x="276878" y="1282387"/>
                  <a:pt x="213935" y="1282387"/>
                </a:cubicBezTo>
                <a:cubicBezTo>
                  <a:pt x="95829" y="1282387"/>
                  <a:pt x="0" y="1186419"/>
                  <a:pt x="0" y="1067704"/>
                </a:cubicBezTo>
                <a:cubicBezTo>
                  <a:pt x="0" y="948988"/>
                  <a:pt x="95829" y="852664"/>
                  <a:pt x="213935" y="852664"/>
                </a:cubicBezTo>
                <a:cubicBezTo>
                  <a:pt x="276878" y="852664"/>
                  <a:pt x="336991" y="880745"/>
                  <a:pt x="377657" y="929438"/>
                </a:cubicBezTo>
                <a:cubicBezTo>
                  <a:pt x="393923" y="948988"/>
                  <a:pt x="417969" y="960007"/>
                  <a:pt x="443075" y="960007"/>
                </a:cubicBezTo>
                <a:lnTo>
                  <a:pt x="466767" y="960007"/>
                </a:lnTo>
                <a:cubicBezTo>
                  <a:pt x="476138" y="960007"/>
                  <a:pt x="485066" y="958095"/>
                  <a:pt x="493187" y="954642"/>
                </a:cubicBezTo>
                <a:lnTo>
                  <a:pt x="513659" y="940766"/>
                </a:lnTo>
                <a:lnTo>
                  <a:pt x="513659" y="846923"/>
                </a:lnTo>
                <a:lnTo>
                  <a:pt x="510973" y="849502"/>
                </a:lnTo>
                <a:lnTo>
                  <a:pt x="510973" y="0"/>
                </a:lnTo>
                <a:lnTo>
                  <a:pt x="733766" y="0"/>
                </a:lnTo>
                <a:lnTo>
                  <a:pt x="733766" y="4504"/>
                </a:lnTo>
                <a:lnTo>
                  <a:pt x="1412250" y="4504"/>
                </a:lnTo>
                <a:lnTo>
                  <a:pt x="1405301" y="35982"/>
                </a:lnTo>
                <a:cubicBezTo>
                  <a:pt x="1398886" y="49782"/>
                  <a:pt x="1389456" y="62219"/>
                  <a:pt x="1377393" y="72255"/>
                </a:cubicBezTo>
                <a:cubicBezTo>
                  <a:pt x="1317302" y="122437"/>
                  <a:pt x="1282650" y="196621"/>
                  <a:pt x="1282650" y="274295"/>
                </a:cubicBezTo>
                <a:cubicBezTo>
                  <a:pt x="1282650" y="420043"/>
                  <a:pt x="1401518" y="538300"/>
                  <a:pt x="1548018" y="538300"/>
                </a:cubicBezTo>
                <a:cubicBezTo>
                  <a:pt x="1694519" y="538300"/>
                  <a:pt x="1812947" y="420043"/>
                  <a:pt x="1812947" y="274295"/>
                </a:cubicBezTo>
                <a:cubicBezTo>
                  <a:pt x="1812947" y="196621"/>
                  <a:pt x="1778296" y="122437"/>
                  <a:pt x="1718204" y="72255"/>
                </a:cubicBezTo>
                <a:cubicBezTo>
                  <a:pt x="1706362" y="62219"/>
                  <a:pt x="1696931" y="49782"/>
                  <a:pt x="1690462" y="35982"/>
                </a:cubicBezTo>
                <a:lnTo>
                  <a:pt x="1683396" y="4504"/>
                </a:lnTo>
                <a:lnTo>
                  <a:pt x="2173950" y="4504"/>
                </a:lnTo>
                <a:lnTo>
                  <a:pt x="2173950" y="0"/>
                </a:lnTo>
                <a:lnTo>
                  <a:pt x="2573003" y="0"/>
                </a:lnTo>
                <a:lnTo>
                  <a:pt x="2573003" y="36511"/>
                </a:lnTo>
                <a:lnTo>
                  <a:pt x="2575689" y="36511"/>
                </a:lnTo>
                <a:lnTo>
                  <a:pt x="2575689" y="886012"/>
                </a:lnTo>
                <a:lnTo>
                  <a:pt x="2573003" y="883433"/>
                </a:lnTo>
                <a:lnTo>
                  <a:pt x="2573003" y="887914"/>
                </a:lnTo>
                <a:lnTo>
                  <a:pt x="2578832" y="896572"/>
                </a:lnTo>
                <a:cubicBezTo>
                  <a:pt x="2595408" y="913189"/>
                  <a:pt x="2618305" y="923497"/>
                  <a:pt x="2643587" y="923497"/>
                </a:cubicBezTo>
                <a:cubicBezTo>
                  <a:pt x="2668693" y="923497"/>
                  <a:pt x="2692739" y="912123"/>
                  <a:pt x="2709005" y="892930"/>
                </a:cubicBezTo>
                <a:cubicBezTo>
                  <a:pt x="2749671" y="844235"/>
                  <a:pt x="2809784" y="816155"/>
                  <a:pt x="2872727" y="816155"/>
                </a:cubicBezTo>
                <a:cubicBezTo>
                  <a:pt x="2990833" y="816155"/>
                  <a:pt x="3086662" y="912123"/>
                  <a:pt x="3086662" y="1030838"/>
                </a:cubicBezTo>
                <a:cubicBezTo>
                  <a:pt x="3086662" y="1149554"/>
                  <a:pt x="2990833" y="1245877"/>
                  <a:pt x="2872727" y="1245877"/>
                </a:cubicBezTo>
                <a:cubicBezTo>
                  <a:pt x="2809784" y="1245877"/>
                  <a:pt x="2749671" y="1217797"/>
                  <a:pt x="2709005" y="1169103"/>
                </a:cubicBezTo>
                <a:cubicBezTo>
                  <a:pt x="2692739" y="1149554"/>
                  <a:pt x="2668693" y="1138535"/>
                  <a:pt x="2643587" y="1138535"/>
                </a:cubicBezTo>
                <a:lnTo>
                  <a:pt x="2619895" y="1138535"/>
                </a:lnTo>
                <a:cubicBezTo>
                  <a:pt x="2610524" y="1138535"/>
                  <a:pt x="2601596" y="1140446"/>
                  <a:pt x="2593475" y="1143900"/>
                </a:cubicBezTo>
                <a:lnTo>
                  <a:pt x="2573003" y="1157775"/>
                </a:lnTo>
                <a:lnTo>
                  <a:pt x="2573003" y="1251618"/>
                </a:lnTo>
                <a:lnTo>
                  <a:pt x="2575689" y="1249039"/>
                </a:lnTo>
                <a:lnTo>
                  <a:pt x="2575689" y="2098541"/>
                </a:lnTo>
                <a:lnTo>
                  <a:pt x="1691902" y="2098541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 rot="10800000">
            <a:off x="4586702" y="2528886"/>
            <a:ext cx="2116168" cy="1440184"/>
          </a:xfrm>
          <a:custGeom>
            <a:avLst/>
            <a:gdLst>
              <a:gd name="connsiteX0" fmla="*/ 1688746 w 3086662"/>
              <a:gd name="connsiteY0" fmla="*/ 2100666 h 2100666"/>
              <a:gd name="connsiteX1" fmla="*/ 1683636 w 3086662"/>
              <a:gd name="connsiteY1" fmla="*/ 2100666 h 2100666"/>
              <a:gd name="connsiteX2" fmla="*/ 1690297 w 3086662"/>
              <a:gd name="connsiteY2" fmla="*/ 2070493 h 2100666"/>
              <a:gd name="connsiteX3" fmla="*/ 1718204 w 3086662"/>
              <a:gd name="connsiteY3" fmla="*/ 2034219 h 2100666"/>
              <a:gd name="connsiteX4" fmla="*/ 1812947 w 3086662"/>
              <a:gd name="connsiteY4" fmla="*/ 1832179 h 2100666"/>
              <a:gd name="connsiteX5" fmla="*/ 1547579 w 3086662"/>
              <a:gd name="connsiteY5" fmla="*/ 1568174 h 2100666"/>
              <a:gd name="connsiteX6" fmla="*/ 1282650 w 3086662"/>
              <a:gd name="connsiteY6" fmla="*/ 1832179 h 2100666"/>
              <a:gd name="connsiteX7" fmla="*/ 1377393 w 3086662"/>
              <a:gd name="connsiteY7" fmla="*/ 2034219 h 2100666"/>
              <a:gd name="connsiteX8" fmla="*/ 1405137 w 3086662"/>
              <a:gd name="connsiteY8" fmla="*/ 2070493 h 2100666"/>
              <a:gd name="connsiteX9" fmla="*/ 1411432 w 3086662"/>
              <a:gd name="connsiteY9" fmla="*/ 2098541 h 2100666"/>
              <a:gd name="connsiteX10" fmla="*/ 513659 w 3086662"/>
              <a:gd name="connsiteY10" fmla="*/ 2098541 h 2100666"/>
              <a:gd name="connsiteX11" fmla="*/ 513659 w 3086662"/>
              <a:gd name="connsiteY11" fmla="*/ 2062030 h 2100666"/>
              <a:gd name="connsiteX12" fmla="*/ 510973 w 3086662"/>
              <a:gd name="connsiteY12" fmla="*/ 2062030 h 2100666"/>
              <a:gd name="connsiteX13" fmla="*/ 510973 w 3086662"/>
              <a:gd name="connsiteY13" fmla="*/ 1212529 h 2100666"/>
              <a:gd name="connsiteX14" fmla="*/ 513659 w 3086662"/>
              <a:gd name="connsiteY14" fmla="*/ 1215108 h 2100666"/>
              <a:gd name="connsiteX15" fmla="*/ 513659 w 3086662"/>
              <a:gd name="connsiteY15" fmla="*/ 1210627 h 2100666"/>
              <a:gd name="connsiteX16" fmla="*/ 507830 w 3086662"/>
              <a:gd name="connsiteY16" fmla="*/ 1201969 h 2100666"/>
              <a:gd name="connsiteX17" fmla="*/ 443075 w 3086662"/>
              <a:gd name="connsiteY17" fmla="*/ 1175045 h 2100666"/>
              <a:gd name="connsiteX18" fmla="*/ 377657 w 3086662"/>
              <a:gd name="connsiteY18" fmla="*/ 1205612 h 2100666"/>
              <a:gd name="connsiteX19" fmla="*/ 213935 w 3086662"/>
              <a:gd name="connsiteY19" fmla="*/ 1282387 h 2100666"/>
              <a:gd name="connsiteX20" fmla="*/ 0 w 3086662"/>
              <a:gd name="connsiteY20" fmla="*/ 1067704 h 2100666"/>
              <a:gd name="connsiteX21" fmla="*/ 213935 w 3086662"/>
              <a:gd name="connsiteY21" fmla="*/ 852664 h 2100666"/>
              <a:gd name="connsiteX22" fmla="*/ 377657 w 3086662"/>
              <a:gd name="connsiteY22" fmla="*/ 929438 h 2100666"/>
              <a:gd name="connsiteX23" fmla="*/ 443075 w 3086662"/>
              <a:gd name="connsiteY23" fmla="*/ 960007 h 2100666"/>
              <a:gd name="connsiteX24" fmla="*/ 466767 w 3086662"/>
              <a:gd name="connsiteY24" fmla="*/ 960007 h 2100666"/>
              <a:gd name="connsiteX25" fmla="*/ 493187 w 3086662"/>
              <a:gd name="connsiteY25" fmla="*/ 954642 h 2100666"/>
              <a:gd name="connsiteX26" fmla="*/ 513659 w 3086662"/>
              <a:gd name="connsiteY26" fmla="*/ 940766 h 2100666"/>
              <a:gd name="connsiteX27" fmla="*/ 513659 w 3086662"/>
              <a:gd name="connsiteY27" fmla="*/ 846923 h 2100666"/>
              <a:gd name="connsiteX28" fmla="*/ 510973 w 3086662"/>
              <a:gd name="connsiteY28" fmla="*/ 849502 h 2100666"/>
              <a:gd name="connsiteX29" fmla="*/ 510973 w 3086662"/>
              <a:gd name="connsiteY29" fmla="*/ 0 h 2100666"/>
              <a:gd name="connsiteX30" fmla="*/ 733766 w 3086662"/>
              <a:gd name="connsiteY30" fmla="*/ 0 h 2100666"/>
              <a:gd name="connsiteX31" fmla="*/ 733766 w 3086662"/>
              <a:gd name="connsiteY31" fmla="*/ 4504 h 2100666"/>
              <a:gd name="connsiteX32" fmla="*/ 1412250 w 3086662"/>
              <a:gd name="connsiteY32" fmla="*/ 4504 h 2100666"/>
              <a:gd name="connsiteX33" fmla="*/ 1405301 w 3086662"/>
              <a:gd name="connsiteY33" fmla="*/ 35982 h 2100666"/>
              <a:gd name="connsiteX34" fmla="*/ 1377393 w 3086662"/>
              <a:gd name="connsiteY34" fmla="*/ 72255 h 2100666"/>
              <a:gd name="connsiteX35" fmla="*/ 1282650 w 3086662"/>
              <a:gd name="connsiteY35" fmla="*/ 274295 h 2100666"/>
              <a:gd name="connsiteX36" fmla="*/ 1548018 w 3086662"/>
              <a:gd name="connsiteY36" fmla="*/ 538300 h 2100666"/>
              <a:gd name="connsiteX37" fmla="*/ 1812947 w 3086662"/>
              <a:gd name="connsiteY37" fmla="*/ 274295 h 2100666"/>
              <a:gd name="connsiteX38" fmla="*/ 1718204 w 3086662"/>
              <a:gd name="connsiteY38" fmla="*/ 72255 h 2100666"/>
              <a:gd name="connsiteX39" fmla="*/ 1690462 w 3086662"/>
              <a:gd name="connsiteY39" fmla="*/ 35982 h 2100666"/>
              <a:gd name="connsiteX40" fmla="*/ 1683396 w 3086662"/>
              <a:gd name="connsiteY40" fmla="*/ 4504 h 2100666"/>
              <a:gd name="connsiteX41" fmla="*/ 2173950 w 3086662"/>
              <a:gd name="connsiteY41" fmla="*/ 4504 h 2100666"/>
              <a:gd name="connsiteX42" fmla="*/ 2173950 w 3086662"/>
              <a:gd name="connsiteY42" fmla="*/ 0 h 2100666"/>
              <a:gd name="connsiteX43" fmla="*/ 2573003 w 3086662"/>
              <a:gd name="connsiteY43" fmla="*/ 0 h 2100666"/>
              <a:gd name="connsiteX44" fmla="*/ 2573003 w 3086662"/>
              <a:gd name="connsiteY44" fmla="*/ 36511 h 2100666"/>
              <a:gd name="connsiteX45" fmla="*/ 2575689 w 3086662"/>
              <a:gd name="connsiteY45" fmla="*/ 36511 h 2100666"/>
              <a:gd name="connsiteX46" fmla="*/ 2575689 w 3086662"/>
              <a:gd name="connsiteY46" fmla="*/ 886012 h 2100666"/>
              <a:gd name="connsiteX47" fmla="*/ 2573003 w 3086662"/>
              <a:gd name="connsiteY47" fmla="*/ 883433 h 2100666"/>
              <a:gd name="connsiteX48" fmla="*/ 2573003 w 3086662"/>
              <a:gd name="connsiteY48" fmla="*/ 887914 h 2100666"/>
              <a:gd name="connsiteX49" fmla="*/ 2578832 w 3086662"/>
              <a:gd name="connsiteY49" fmla="*/ 896572 h 2100666"/>
              <a:gd name="connsiteX50" fmla="*/ 2643587 w 3086662"/>
              <a:gd name="connsiteY50" fmla="*/ 923497 h 2100666"/>
              <a:gd name="connsiteX51" fmla="*/ 2709005 w 3086662"/>
              <a:gd name="connsiteY51" fmla="*/ 892930 h 2100666"/>
              <a:gd name="connsiteX52" fmla="*/ 2872727 w 3086662"/>
              <a:gd name="connsiteY52" fmla="*/ 816155 h 2100666"/>
              <a:gd name="connsiteX53" fmla="*/ 3086662 w 3086662"/>
              <a:gd name="connsiteY53" fmla="*/ 1030838 h 2100666"/>
              <a:gd name="connsiteX54" fmla="*/ 2872727 w 3086662"/>
              <a:gd name="connsiteY54" fmla="*/ 1245877 h 2100666"/>
              <a:gd name="connsiteX55" fmla="*/ 2709005 w 3086662"/>
              <a:gd name="connsiteY55" fmla="*/ 1169103 h 2100666"/>
              <a:gd name="connsiteX56" fmla="*/ 2643587 w 3086662"/>
              <a:gd name="connsiteY56" fmla="*/ 1138535 h 2100666"/>
              <a:gd name="connsiteX57" fmla="*/ 2619895 w 3086662"/>
              <a:gd name="connsiteY57" fmla="*/ 1138535 h 2100666"/>
              <a:gd name="connsiteX58" fmla="*/ 2593475 w 3086662"/>
              <a:gd name="connsiteY58" fmla="*/ 1143900 h 2100666"/>
              <a:gd name="connsiteX59" fmla="*/ 2573003 w 3086662"/>
              <a:gd name="connsiteY59" fmla="*/ 1157775 h 2100666"/>
              <a:gd name="connsiteX60" fmla="*/ 2573003 w 3086662"/>
              <a:gd name="connsiteY60" fmla="*/ 1251618 h 2100666"/>
              <a:gd name="connsiteX61" fmla="*/ 2575689 w 3086662"/>
              <a:gd name="connsiteY61" fmla="*/ 1249039 h 2100666"/>
              <a:gd name="connsiteX62" fmla="*/ 2575689 w 3086662"/>
              <a:gd name="connsiteY62" fmla="*/ 2098541 h 2100666"/>
              <a:gd name="connsiteX63" fmla="*/ 1691902 w 3086662"/>
              <a:gd name="connsiteY63" fmla="*/ 2098541 h 210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086662" h="2100666">
                <a:moveTo>
                  <a:pt x="1688746" y="2100666"/>
                </a:moveTo>
                <a:lnTo>
                  <a:pt x="1683636" y="2100666"/>
                </a:lnTo>
                <a:lnTo>
                  <a:pt x="1690297" y="2070493"/>
                </a:lnTo>
                <a:cubicBezTo>
                  <a:pt x="1696712" y="2056692"/>
                  <a:pt x="1706142" y="2044255"/>
                  <a:pt x="1718204" y="2034219"/>
                </a:cubicBezTo>
                <a:cubicBezTo>
                  <a:pt x="1778296" y="1984036"/>
                  <a:pt x="1812947" y="1909853"/>
                  <a:pt x="1812947" y="1832179"/>
                </a:cubicBezTo>
                <a:cubicBezTo>
                  <a:pt x="1812947" y="1686431"/>
                  <a:pt x="1694080" y="1568174"/>
                  <a:pt x="1547579" y="1568174"/>
                </a:cubicBezTo>
                <a:cubicBezTo>
                  <a:pt x="1401079" y="1568174"/>
                  <a:pt x="1282650" y="1686431"/>
                  <a:pt x="1282650" y="1832179"/>
                </a:cubicBezTo>
                <a:cubicBezTo>
                  <a:pt x="1282650" y="1909853"/>
                  <a:pt x="1317302" y="1984036"/>
                  <a:pt x="1377393" y="2034219"/>
                </a:cubicBezTo>
                <a:cubicBezTo>
                  <a:pt x="1389236" y="2044255"/>
                  <a:pt x="1398667" y="2056692"/>
                  <a:pt x="1405137" y="2070493"/>
                </a:cubicBezTo>
                <a:lnTo>
                  <a:pt x="1411432" y="2098541"/>
                </a:lnTo>
                <a:lnTo>
                  <a:pt x="513659" y="2098541"/>
                </a:lnTo>
                <a:lnTo>
                  <a:pt x="513659" y="2062030"/>
                </a:lnTo>
                <a:lnTo>
                  <a:pt x="510973" y="2062030"/>
                </a:lnTo>
                <a:lnTo>
                  <a:pt x="510973" y="1212529"/>
                </a:lnTo>
                <a:lnTo>
                  <a:pt x="513659" y="1215108"/>
                </a:lnTo>
                <a:lnTo>
                  <a:pt x="513659" y="1210627"/>
                </a:lnTo>
                <a:lnTo>
                  <a:pt x="507830" y="1201969"/>
                </a:lnTo>
                <a:cubicBezTo>
                  <a:pt x="491254" y="1185352"/>
                  <a:pt x="468357" y="1175045"/>
                  <a:pt x="443075" y="1175045"/>
                </a:cubicBezTo>
                <a:cubicBezTo>
                  <a:pt x="417969" y="1175045"/>
                  <a:pt x="393923" y="1186419"/>
                  <a:pt x="377657" y="1205612"/>
                </a:cubicBezTo>
                <a:cubicBezTo>
                  <a:pt x="336991" y="1254307"/>
                  <a:pt x="276878" y="1282387"/>
                  <a:pt x="213935" y="1282387"/>
                </a:cubicBezTo>
                <a:cubicBezTo>
                  <a:pt x="95829" y="1282387"/>
                  <a:pt x="0" y="1186419"/>
                  <a:pt x="0" y="1067704"/>
                </a:cubicBezTo>
                <a:cubicBezTo>
                  <a:pt x="0" y="948988"/>
                  <a:pt x="95829" y="852664"/>
                  <a:pt x="213935" y="852664"/>
                </a:cubicBezTo>
                <a:cubicBezTo>
                  <a:pt x="276878" y="852664"/>
                  <a:pt x="336991" y="880745"/>
                  <a:pt x="377657" y="929438"/>
                </a:cubicBezTo>
                <a:cubicBezTo>
                  <a:pt x="393923" y="948988"/>
                  <a:pt x="417969" y="960007"/>
                  <a:pt x="443075" y="960007"/>
                </a:cubicBezTo>
                <a:lnTo>
                  <a:pt x="466767" y="960007"/>
                </a:lnTo>
                <a:cubicBezTo>
                  <a:pt x="476138" y="960007"/>
                  <a:pt x="485066" y="958095"/>
                  <a:pt x="493187" y="954642"/>
                </a:cubicBezTo>
                <a:lnTo>
                  <a:pt x="513659" y="940766"/>
                </a:lnTo>
                <a:lnTo>
                  <a:pt x="513659" y="846923"/>
                </a:lnTo>
                <a:lnTo>
                  <a:pt x="510973" y="849502"/>
                </a:lnTo>
                <a:lnTo>
                  <a:pt x="510973" y="0"/>
                </a:lnTo>
                <a:lnTo>
                  <a:pt x="733766" y="0"/>
                </a:lnTo>
                <a:lnTo>
                  <a:pt x="733766" y="4504"/>
                </a:lnTo>
                <a:lnTo>
                  <a:pt x="1412250" y="4504"/>
                </a:lnTo>
                <a:lnTo>
                  <a:pt x="1405301" y="35982"/>
                </a:lnTo>
                <a:cubicBezTo>
                  <a:pt x="1398886" y="49782"/>
                  <a:pt x="1389456" y="62219"/>
                  <a:pt x="1377393" y="72255"/>
                </a:cubicBezTo>
                <a:cubicBezTo>
                  <a:pt x="1317302" y="122437"/>
                  <a:pt x="1282650" y="196621"/>
                  <a:pt x="1282650" y="274295"/>
                </a:cubicBezTo>
                <a:cubicBezTo>
                  <a:pt x="1282650" y="420043"/>
                  <a:pt x="1401518" y="538300"/>
                  <a:pt x="1548018" y="538300"/>
                </a:cubicBezTo>
                <a:cubicBezTo>
                  <a:pt x="1694519" y="538300"/>
                  <a:pt x="1812947" y="420043"/>
                  <a:pt x="1812947" y="274295"/>
                </a:cubicBezTo>
                <a:cubicBezTo>
                  <a:pt x="1812947" y="196621"/>
                  <a:pt x="1778296" y="122437"/>
                  <a:pt x="1718204" y="72255"/>
                </a:cubicBezTo>
                <a:cubicBezTo>
                  <a:pt x="1706362" y="62219"/>
                  <a:pt x="1696931" y="49782"/>
                  <a:pt x="1690462" y="35982"/>
                </a:cubicBezTo>
                <a:lnTo>
                  <a:pt x="1683396" y="4504"/>
                </a:lnTo>
                <a:lnTo>
                  <a:pt x="2173950" y="4504"/>
                </a:lnTo>
                <a:lnTo>
                  <a:pt x="2173950" y="0"/>
                </a:lnTo>
                <a:lnTo>
                  <a:pt x="2573003" y="0"/>
                </a:lnTo>
                <a:lnTo>
                  <a:pt x="2573003" y="36511"/>
                </a:lnTo>
                <a:lnTo>
                  <a:pt x="2575689" y="36511"/>
                </a:lnTo>
                <a:lnTo>
                  <a:pt x="2575689" y="886012"/>
                </a:lnTo>
                <a:lnTo>
                  <a:pt x="2573003" y="883433"/>
                </a:lnTo>
                <a:lnTo>
                  <a:pt x="2573003" y="887914"/>
                </a:lnTo>
                <a:lnTo>
                  <a:pt x="2578832" y="896572"/>
                </a:lnTo>
                <a:cubicBezTo>
                  <a:pt x="2595408" y="913189"/>
                  <a:pt x="2618305" y="923497"/>
                  <a:pt x="2643587" y="923497"/>
                </a:cubicBezTo>
                <a:cubicBezTo>
                  <a:pt x="2668693" y="923497"/>
                  <a:pt x="2692739" y="912123"/>
                  <a:pt x="2709005" y="892930"/>
                </a:cubicBezTo>
                <a:cubicBezTo>
                  <a:pt x="2749671" y="844235"/>
                  <a:pt x="2809784" y="816155"/>
                  <a:pt x="2872727" y="816155"/>
                </a:cubicBezTo>
                <a:cubicBezTo>
                  <a:pt x="2990833" y="816155"/>
                  <a:pt x="3086662" y="912123"/>
                  <a:pt x="3086662" y="1030838"/>
                </a:cubicBezTo>
                <a:cubicBezTo>
                  <a:pt x="3086662" y="1149554"/>
                  <a:pt x="2990833" y="1245877"/>
                  <a:pt x="2872727" y="1245877"/>
                </a:cubicBezTo>
                <a:cubicBezTo>
                  <a:pt x="2809784" y="1245877"/>
                  <a:pt x="2749671" y="1217797"/>
                  <a:pt x="2709005" y="1169103"/>
                </a:cubicBezTo>
                <a:cubicBezTo>
                  <a:pt x="2692739" y="1149554"/>
                  <a:pt x="2668693" y="1138535"/>
                  <a:pt x="2643587" y="1138535"/>
                </a:cubicBezTo>
                <a:lnTo>
                  <a:pt x="2619895" y="1138535"/>
                </a:lnTo>
                <a:cubicBezTo>
                  <a:pt x="2610524" y="1138535"/>
                  <a:pt x="2601596" y="1140446"/>
                  <a:pt x="2593475" y="1143900"/>
                </a:cubicBezTo>
                <a:lnTo>
                  <a:pt x="2573003" y="1157775"/>
                </a:lnTo>
                <a:lnTo>
                  <a:pt x="2573003" y="1251618"/>
                </a:lnTo>
                <a:lnTo>
                  <a:pt x="2575689" y="1249039"/>
                </a:lnTo>
                <a:lnTo>
                  <a:pt x="2575689" y="2098541"/>
                </a:lnTo>
                <a:lnTo>
                  <a:pt x="1691902" y="2098541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 rot="5400000">
            <a:off x="6574307" y="2528886"/>
            <a:ext cx="2116168" cy="1440184"/>
          </a:xfrm>
          <a:custGeom>
            <a:avLst/>
            <a:gdLst>
              <a:gd name="connsiteX0" fmla="*/ 1688746 w 3086662"/>
              <a:gd name="connsiteY0" fmla="*/ 2100666 h 2100666"/>
              <a:gd name="connsiteX1" fmla="*/ 1683636 w 3086662"/>
              <a:gd name="connsiteY1" fmla="*/ 2100666 h 2100666"/>
              <a:gd name="connsiteX2" fmla="*/ 1690297 w 3086662"/>
              <a:gd name="connsiteY2" fmla="*/ 2070493 h 2100666"/>
              <a:gd name="connsiteX3" fmla="*/ 1718204 w 3086662"/>
              <a:gd name="connsiteY3" fmla="*/ 2034219 h 2100666"/>
              <a:gd name="connsiteX4" fmla="*/ 1812947 w 3086662"/>
              <a:gd name="connsiteY4" fmla="*/ 1832179 h 2100666"/>
              <a:gd name="connsiteX5" fmla="*/ 1547579 w 3086662"/>
              <a:gd name="connsiteY5" fmla="*/ 1568174 h 2100666"/>
              <a:gd name="connsiteX6" fmla="*/ 1282650 w 3086662"/>
              <a:gd name="connsiteY6" fmla="*/ 1832179 h 2100666"/>
              <a:gd name="connsiteX7" fmla="*/ 1377393 w 3086662"/>
              <a:gd name="connsiteY7" fmla="*/ 2034219 h 2100666"/>
              <a:gd name="connsiteX8" fmla="*/ 1405137 w 3086662"/>
              <a:gd name="connsiteY8" fmla="*/ 2070493 h 2100666"/>
              <a:gd name="connsiteX9" fmla="*/ 1411432 w 3086662"/>
              <a:gd name="connsiteY9" fmla="*/ 2098541 h 2100666"/>
              <a:gd name="connsiteX10" fmla="*/ 513659 w 3086662"/>
              <a:gd name="connsiteY10" fmla="*/ 2098541 h 2100666"/>
              <a:gd name="connsiteX11" fmla="*/ 513659 w 3086662"/>
              <a:gd name="connsiteY11" fmla="*/ 2062030 h 2100666"/>
              <a:gd name="connsiteX12" fmla="*/ 510973 w 3086662"/>
              <a:gd name="connsiteY12" fmla="*/ 2062030 h 2100666"/>
              <a:gd name="connsiteX13" fmla="*/ 510973 w 3086662"/>
              <a:gd name="connsiteY13" fmla="*/ 1212529 h 2100666"/>
              <a:gd name="connsiteX14" fmla="*/ 513659 w 3086662"/>
              <a:gd name="connsiteY14" fmla="*/ 1215108 h 2100666"/>
              <a:gd name="connsiteX15" fmla="*/ 513659 w 3086662"/>
              <a:gd name="connsiteY15" fmla="*/ 1210627 h 2100666"/>
              <a:gd name="connsiteX16" fmla="*/ 507830 w 3086662"/>
              <a:gd name="connsiteY16" fmla="*/ 1201969 h 2100666"/>
              <a:gd name="connsiteX17" fmla="*/ 443075 w 3086662"/>
              <a:gd name="connsiteY17" fmla="*/ 1175045 h 2100666"/>
              <a:gd name="connsiteX18" fmla="*/ 377657 w 3086662"/>
              <a:gd name="connsiteY18" fmla="*/ 1205612 h 2100666"/>
              <a:gd name="connsiteX19" fmla="*/ 213935 w 3086662"/>
              <a:gd name="connsiteY19" fmla="*/ 1282387 h 2100666"/>
              <a:gd name="connsiteX20" fmla="*/ 0 w 3086662"/>
              <a:gd name="connsiteY20" fmla="*/ 1067704 h 2100666"/>
              <a:gd name="connsiteX21" fmla="*/ 213935 w 3086662"/>
              <a:gd name="connsiteY21" fmla="*/ 852664 h 2100666"/>
              <a:gd name="connsiteX22" fmla="*/ 377657 w 3086662"/>
              <a:gd name="connsiteY22" fmla="*/ 929438 h 2100666"/>
              <a:gd name="connsiteX23" fmla="*/ 443075 w 3086662"/>
              <a:gd name="connsiteY23" fmla="*/ 960007 h 2100666"/>
              <a:gd name="connsiteX24" fmla="*/ 466767 w 3086662"/>
              <a:gd name="connsiteY24" fmla="*/ 960007 h 2100666"/>
              <a:gd name="connsiteX25" fmla="*/ 493187 w 3086662"/>
              <a:gd name="connsiteY25" fmla="*/ 954642 h 2100666"/>
              <a:gd name="connsiteX26" fmla="*/ 513659 w 3086662"/>
              <a:gd name="connsiteY26" fmla="*/ 940766 h 2100666"/>
              <a:gd name="connsiteX27" fmla="*/ 513659 w 3086662"/>
              <a:gd name="connsiteY27" fmla="*/ 846923 h 2100666"/>
              <a:gd name="connsiteX28" fmla="*/ 510973 w 3086662"/>
              <a:gd name="connsiteY28" fmla="*/ 849502 h 2100666"/>
              <a:gd name="connsiteX29" fmla="*/ 510973 w 3086662"/>
              <a:gd name="connsiteY29" fmla="*/ 0 h 2100666"/>
              <a:gd name="connsiteX30" fmla="*/ 733766 w 3086662"/>
              <a:gd name="connsiteY30" fmla="*/ 0 h 2100666"/>
              <a:gd name="connsiteX31" fmla="*/ 733766 w 3086662"/>
              <a:gd name="connsiteY31" fmla="*/ 4504 h 2100666"/>
              <a:gd name="connsiteX32" fmla="*/ 1412250 w 3086662"/>
              <a:gd name="connsiteY32" fmla="*/ 4504 h 2100666"/>
              <a:gd name="connsiteX33" fmla="*/ 1405301 w 3086662"/>
              <a:gd name="connsiteY33" fmla="*/ 35982 h 2100666"/>
              <a:gd name="connsiteX34" fmla="*/ 1377393 w 3086662"/>
              <a:gd name="connsiteY34" fmla="*/ 72255 h 2100666"/>
              <a:gd name="connsiteX35" fmla="*/ 1282650 w 3086662"/>
              <a:gd name="connsiteY35" fmla="*/ 274295 h 2100666"/>
              <a:gd name="connsiteX36" fmla="*/ 1548018 w 3086662"/>
              <a:gd name="connsiteY36" fmla="*/ 538300 h 2100666"/>
              <a:gd name="connsiteX37" fmla="*/ 1812947 w 3086662"/>
              <a:gd name="connsiteY37" fmla="*/ 274295 h 2100666"/>
              <a:gd name="connsiteX38" fmla="*/ 1718204 w 3086662"/>
              <a:gd name="connsiteY38" fmla="*/ 72255 h 2100666"/>
              <a:gd name="connsiteX39" fmla="*/ 1690462 w 3086662"/>
              <a:gd name="connsiteY39" fmla="*/ 35982 h 2100666"/>
              <a:gd name="connsiteX40" fmla="*/ 1683396 w 3086662"/>
              <a:gd name="connsiteY40" fmla="*/ 4504 h 2100666"/>
              <a:gd name="connsiteX41" fmla="*/ 2173950 w 3086662"/>
              <a:gd name="connsiteY41" fmla="*/ 4504 h 2100666"/>
              <a:gd name="connsiteX42" fmla="*/ 2173950 w 3086662"/>
              <a:gd name="connsiteY42" fmla="*/ 0 h 2100666"/>
              <a:gd name="connsiteX43" fmla="*/ 2573003 w 3086662"/>
              <a:gd name="connsiteY43" fmla="*/ 0 h 2100666"/>
              <a:gd name="connsiteX44" fmla="*/ 2573003 w 3086662"/>
              <a:gd name="connsiteY44" fmla="*/ 36511 h 2100666"/>
              <a:gd name="connsiteX45" fmla="*/ 2575689 w 3086662"/>
              <a:gd name="connsiteY45" fmla="*/ 36511 h 2100666"/>
              <a:gd name="connsiteX46" fmla="*/ 2575689 w 3086662"/>
              <a:gd name="connsiteY46" fmla="*/ 886012 h 2100666"/>
              <a:gd name="connsiteX47" fmla="*/ 2573003 w 3086662"/>
              <a:gd name="connsiteY47" fmla="*/ 883433 h 2100666"/>
              <a:gd name="connsiteX48" fmla="*/ 2573003 w 3086662"/>
              <a:gd name="connsiteY48" fmla="*/ 887914 h 2100666"/>
              <a:gd name="connsiteX49" fmla="*/ 2578832 w 3086662"/>
              <a:gd name="connsiteY49" fmla="*/ 896572 h 2100666"/>
              <a:gd name="connsiteX50" fmla="*/ 2643587 w 3086662"/>
              <a:gd name="connsiteY50" fmla="*/ 923497 h 2100666"/>
              <a:gd name="connsiteX51" fmla="*/ 2709005 w 3086662"/>
              <a:gd name="connsiteY51" fmla="*/ 892930 h 2100666"/>
              <a:gd name="connsiteX52" fmla="*/ 2872727 w 3086662"/>
              <a:gd name="connsiteY52" fmla="*/ 816155 h 2100666"/>
              <a:gd name="connsiteX53" fmla="*/ 3086662 w 3086662"/>
              <a:gd name="connsiteY53" fmla="*/ 1030838 h 2100666"/>
              <a:gd name="connsiteX54" fmla="*/ 2872727 w 3086662"/>
              <a:gd name="connsiteY54" fmla="*/ 1245877 h 2100666"/>
              <a:gd name="connsiteX55" fmla="*/ 2709005 w 3086662"/>
              <a:gd name="connsiteY55" fmla="*/ 1169103 h 2100666"/>
              <a:gd name="connsiteX56" fmla="*/ 2643587 w 3086662"/>
              <a:gd name="connsiteY56" fmla="*/ 1138535 h 2100666"/>
              <a:gd name="connsiteX57" fmla="*/ 2619895 w 3086662"/>
              <a:gd name="connsiteY57" fmla="*/ 1138535 h 2100666"/>
              <a:gd name="connsiteX58" fmla="*/ 2593475 w 3086662"/>
              <a:gd name="connsiteY58" fmla="*/ 1143900 h 2100666"/>
              <a:gd name="connsiteX59" fmla="*/ 2573003 w 3086662"/>
              <a:gd name="connsiteY59" fmla="*/ 1157775 h 2100666"/>
              <a:gd name="connsiteX60" fmla="*/ 2573003 w 3086662"/>
              <a:gd name="connsiteY60" fmla="*/ 1251618 h 2100666"/>
              <a:gd name="connsiteX61" fmla="*/ 2575689 w 3086662"/>
              <a:gd name="connsiteY61" fmla="*/ 1249039 h 2100666"/>
              <a:gd name="connsiteX62" fmla="*/ 2575689 w 3086662"/>
              <a:gd name="connsiteY62" fmla="*/ 2098541 h 2100666"/>
              <a:gd name="connsiteX63" fmla="*/ 1691902 w 3086662"/>
              <a:gd name="connsiteY63" fmla="*/ 2098541 h 210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086662" h="2100666">
                <a:moveTo>
                  <a:pt x="1688746" y="2100666"/>
                </a:moveTo>
                <a:lnTo>
                  <a:pt x="1683636" y="2100666"/>
                </a:lnTo>
                <a:lnTo>
                  <a:pt x="1690297" y="2070493"/>
                </a:lnTo>
                <a:cubicBezTo>
                  <a:pt x="1696712" y="2056692"/>
                  <a:pt x="1706142" y="2044255"/>
                  <a:pt x="1718204" y="2034219"/>
                </a:cubicBezTo>
                <a:cubicBezTo>
                  <a:pt x="1778296" y="1984036"/>
                  <a:pt x="1812947" y="1909853"/>
                  <a:pt x="1812947" y="1832179"/>
                </a:cubicBezTo>
                <a:cubicBezTo>
                  <a:pt x="1812947" y="1686431"/>
                  <a:pt x="1694080" y="1568174"/>
                  <a:pt x="1547579" y="1568174"/>
                </a:cubicBezTo>
                <a:cubicBezTo>
                  <a:pt x="1401079" y="1568174"/>
                  <a:pt x="1282650" y="1686431"/>
                  <a:pt x="1282650" y="1832179"/>
                </a:cubicBezTo>
                <a:cubicBezTo>
                  <a:pt x="1282650" y="1909853"/>
                  <a:pt x="1317302" y="1984036"/>
                  <a:pt x="1377393" y="2034219"/>
                </a:cubicBezTo>
                <a:cubicBezTo>
                  <a:pt x="1389236" y="2044255"/>
                  <a:pt x="1398667" y="2056692"/>
                  <a:pt x="1405137" y="2070493"/>
                </a:cubicBezTo>
                <a:lnTo>
                  <a:pt x="1411432" y="2098541"/>
                </a:lnTo>
                <a:lnTo>
                  <a:pt x="513659" y="2098541"/>
                </a:lnTo>
                <a:lnTo>
                  <a:pt x="513659" y="2062030"/>
                </a:lnTo>
                <a:lnTo>
                  <a:pt x="510973" y="2062030"/>
                </a:lnTo>
                <a:lnTo>
                  <a:pt x="510973" y="1212529"/>
                </a:lnTo>
                <a:lnTo>
                  <a:pt x="513659" y="1215108"/>
                </a:lnTo>
                <a:lnTo>
                  <a:pt x="513659" y="1210627"/>
                </a:lnTo>
                <a:lnTo>
                  <a:pt x="507830" y="1201969"/>
                </a:lnTo>
                <a:cubicBezTo>
                  <a:pt x="491254" y="1185352"/>
                  <a:pt x="468357" y="1175045"/>
                  <a:pt x="443075" y="1175045"/>
                </a:cubicBezTo>
                <a:cubicBezTo>
                  <a:pt x="417969" y="1175045"/>
                  <a:pt x="393923" y="1186419"/>
                  <a:pt x="377657" y="1205612"/>
                </a:cubicBezTo>
                <a:cubicBezTo>
                  <a:pt x="336991" y="1254307"/>
                  <a:pt x="276878" y="1282387"/>
                  <a:pt x="213935" y="1282387"/>
                </a:cubicBezTo>
                <a:cubicBezTo>
                  <a:pt x="95829" y="1282387"/>
                  <a:pt x="0" y="1186419"/>
                  <a:pt x="0" y="1067704"/>
                </a:cubicBezTo>
                <a:cubicBezTo>
                  <a:pt x="0" y="948988"/>
                  <a:pt x="95829" y="852664"/>
                  <a:pt x="213935" y="852664"/>
                </a:cubicBezTo>
                <a:cubicBezTo>
                  <a:pt x="276878" y="852664"/>
                  <a:pt x="336991" y="880745"/>
                  <a:pt x="377657" y="929438"/>
                </a:cubicBezTo>
                <a:cubicBezTo>
                  <a:pt x="393923" y="948988"/>
                  <a:pt x="417969" y="960007"/>
                  <a:pt x="443075" y="960007"/>
                </a:cubicBezTo>
                <a:lnTo>
                  <a:pt x="466767" y="960007"/>
                </a:lnTo>
                <a:cubicBezTo>
                  <a:pt x="476138" y="960007"/>
                  <a:pt x="485066" y="958095"/>
                  <a:pt x="493187" y="954642"/>
                </a:cubicBezTo>
                <a:lnTo>
                  <a:pt x="513659" y="940766"/>
                </a:lnTo>
                <a:lnTo>
                  <a:pt x="513659" y="846923"/>
                </a:lnTo>
                <a:lnTo>
                  <a:pt x="510973" y="849502"/>
                </a:lnTo>
                <a:lnTo>
                  <a:pt x="510973" y="0"/>
                </a:lnTo>
                <a:lnTo>
                  <a:pt x="733766" y="0"/>
                </a:lnTo>
                <a:lnTo>
                  <a:pt x="733766" y="4504"/>
                </a:lnTo>
                <a:lnTo>
                  <a:pt x="1412250" y="4504"/>
                </a:lnTo>
                <a:lnTo>
                  <a:pt x="1405301" y="35982"/>
                </a:lnTo>
                <a:cubicBezTo>
                  <a:pt x="1398886" y="49782"/>
                  <a:pt x="1389456" y="62219"/>
                  <a:pt x="1377393" y="72255"/>
                </a:cubicBezTo>
                <a:cubicBezTo>
                  <a:pt x="1317302" y="122437"/>
                  <a:pt x="1282650" y="196621"/>
                  <a:pt x="1282650" y="274295"/>
                </a:cubicBezTo>
                <a:cubicBezTo>
                  <a:pt x="1282650" y="420043"/>
                  <a:pt x="1401518" y="538300"/>
                  <a:pt x="1548018" y="538300"/>
                </a:cubicBezTo>
                <a:cubicBezTo>
                  <a:pt x="1694519" y="538300"/>
                  <a:pt x="1812947" y="420043"/>
                  <a:pt x="1812947" y="274295"/>
                </a:cubicBezTo>
                <a:cubicBezTo>
                  <a:pt x="1812947" y="196621"/>
                  <a:pt x="1778296" y="122437"/>
                  <a:pt x="1718204" y="72255"/>
                </a:cubicBezTo>
                <a:cubicBezTo>
                  <a:pt x="1706362" y="62219"/>
                  <a:pt x="1696931" y="49782"/>
                  <a:pt x="1690462" y="35982"/>
                </a:cubicBezTo>
                <a:lnTo>
                  <a:pt x="1683396" y="4504"/>
                </a:lnTo>
                <a:lnTo>
                  <a:pt x="2173950" y="4504"/>
                </a:lnTo>
                <a:lnTo>
                  <a:pt x="2173950" y="0"/>
                </a:lnTo>
                <a:lnTo>
                  <a:pt x="2573003" y="0"/>
                </a:lnTo>
                <a:lnTo>
                  <a:pt x="2573003" y="36511"/>
                </a:lnTo>
                <a:lnTo>
                  <a:pt x="2575689" y="36511"/>
                </a:lnTo>
                <a:lnTo>
                  <a:pt x="2575689" y="886012"/>
                </a:lnTo>
                <a:lnTo>
                  <a:pt x="2573003" y="883433"/>
                </a:lnTo>
                <a:lnTo>
                  <a:pt x="2573003" y="887914"/>
                </a:lnTo>
                <a:lnTo>
                  <a:pt x="2578832" y="896572"/>
                </a:lnTo>
                <a:cubicBezTo>
                  <a:pt x="2595408" y="913189"/>
                  <a:pt x="2618305" y="923497"/>
                  <a:pt x="2643587" y="923497"/>
                </a:cubicBezTo>
                <a:cubicBezTo>
                  <a:pt x="2668693" y="923497"/>
                  <a:pt x="2692739" y="912123"/>
                  <a:pt x="2709005" y="892930"/>
                </a:cubicBezTo>
                <a:cubicBezTo>
                  <a:pt x="2749671" y="844235"/>
                  <a:pt x="2809784" y="816155"/>
                  <a:pt x="2872727" y="816155"/>
                </a:cubicBezTo>
                <a:cubicBezTo>
                  <a:pt x="2990833" y="816155"/>
                  <a:pt x="3086662" y="912123"/>
                  <a:pt x="3086662" y="1030838"/>
                </a:cubicBezTo>
                <a:cubicBezTo>
                  <a:pt x="3086662" y="1149554"/>
                  <a:pt x="2990833" y="1245877"/>
                  <a:pt x="2872727" y="1245877"/>
                </a:cubicBezTo>
                <a:cubicBezTo>
                  <a:pt x="2809784" y="1245877"/>
                  <a:pt x="2749671" y="1217797"/>
                  <a:pt x="2709005" y="1169103"/>
                </a:cubicBezTo>
                <a:cubicBezTo>
                  <a:pt x="2692739" y="1149554"/>
                  <a:pt x="2668693" y="1138535"/>
                  <a:pt x="2643587" y="1138535"/>
                </a:cubicBezTo>
                <a:lnTo>
                  <a:pt x="2619895" y="1138535"/>
                </a:lnTo>
                <a:cubicBezTo>
                  <a:pt x="2610524" y="1138535"/>
                  <a:pt x="2601596" y="1140446"/>
                  <a:pt x="2593475" y="1143900"/>
                </a:cubicBezTo>
                <a:lnTo>
                  <a:pt x="2573003" y="1157775"/>
                </a:lnTo>
                <a:lnTo>
                  <a:pt x="2573003" y="1251618"/>
                </a:lnTo>
                <a:lnTo>
                  <a:pt x="2575689" y="1249039"/>
                </a:lnTo>
                <a:lnTo>
                  <a:pt x="2575689" y="2098541"/>
                </a:lnTo>
                <a:lnTo>
                  <a:pt x="1691902" y="2098541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手繪多邊形 21"/>
          <p:cNvSpPr/>
          <p:nvPr/>
        </p:nvSpPr>
        <p:spPr>
          <a:xfrm>
            <a:off x="1276194" y="426523"/>
            <a:ext cx="1370944" cy="1980253"/>
          </a:xfrm>
          <a:custGeom>
            <a:avLst/>
            <a:gdLst>
              <a:gd name="connsiteX0" fmla="*/ 809979 w 1620207"/>
              <a:gd name="connsiteY0" fmla="*/ 0 h 2340299"/>
              <a:gd name="connsiteX1" fmla="*/ 960169 w 1620207"/>
              <a:gd name="connsiteY1" fmla="*/ 149418 h 2340299"/>
              <a:gd name="connsiteX2" fmla="*/ 906547 w 1620207"/>
              <a:gd name="connsiteY2" fmla="*/ 263767 h 2340299"/>
              <a:gd name="connsiteX3" fmla="*/ 885198 w 1620207"/>
              <a:gd name="connsiteY3" fmla="*/ 309456 h 2340299"/>
              <a:gd name="connsiteX4" fmla="*/ 885198 w 1620207"/>
              <a:gd name="connsiteY4" fmla="*/ 326004 h 2340299"/>
              <a:gd name="connsiteX5" fmla="*/ 899162 w 1620207"/>
              <a:gd name="connsiteY5" fmla="*/ 359530 h 2340299"/>
              <a:gd name="connsiteX6" fmla="*/ 900413 w 1620207"/>
              <a:gd name="connsiteY6" fmla="*/ 360046 h 2340299"/>
              <a:gd name="connsiteX7" fmla="*/ 1620207 w 1620207"/>
              <a:gd name="connsiteY7" fmla="*/ 360046 h 2340299"/>
              <a:gd name="connsiteX8" fmla="*/ 1620207 w 1620207"/>
              <a:gd name="connsiteY8" fmla="*/ 1054755 h 2340299"/>
              <a:gd name="connsiteX9" fmla="*/ 1608549 w 1620207"/>
              <a:gd name="connsiteY9" fmla="*/ 1045786 h 2340299"/>
              <a:gd name="connsiteX10" fmla="*/ 1461098 w 1620207"/>
              <a:gd name="connsiteY10" fmla="*/ 976642 h 2340299"/>
              <a:gd name="connsiteX11" fmla="*/ 1268425 w 1620207"/>
              <a:gd name="connsiteY11" fmla="*/ 1170309 h 2340299"/>
              <a:gd name="connsiteX12" fmla="*/ 1461098 w 1620207"/>
              <a:gd name="connsiteY12" fmla="*/ 1363657 h 2340299"/>
              <a:gd name="connsiteX13" fmla="*/ 1608549 w 1620207"/>
              <a:gd name="connsiteY13" fmla="*/ 1294513 h 2340299"/>
              <a:gd name="connsiteX14" fmla="*/ 1620207 w 1620207"/>
              <a:gd name="connsiteY14" fmla="*/ 1285596 h 2340299"/>
              <a:gd name="connsiteX15" fmla="*/ 1620207 w 1620207"/>
              <a:gd name="connsiteY15" fmla="*/ 1980253 h 2340299"/>
              <a:gd name="connsiteX16" fmla="*/ 916950 w 1620207"/>
              <a:gd name="connsiteY16" fmla="*/ 1980253 h 2340299"/>
              <a:gd name="connsiteX17" fmla="*/ 904003 w 1620207"/>
              <a:gd name="connsiteY17" fmla="*/ 1985616 h 2340299"/>
              <a:gd name="connsiteX18" fmla="*/ 885198 w 1620207"/>
              <a:gd name="connsiteY18" fmla="*/ 2030843 h 2340299"/>
              <a:gd name="connsiteX19" fmla="*/ 906547 w 1620207"/>
              <a:gd name="connsiteY19" fmla="*/ 2076532 h 2340299"/>
              <a:gd name="connsiteX20" fmla="*/ 960169 w 1620207"/>
              <a:gd name="connsiteY20" fmla="*/ 2190881 h 2340299"/>
              <a:gd name="connsiteX21" fmla="*/ 810227 w 1620207"/>
              <a:gd name="connsiteY21" fmla="*/ 2340299 h 2340299"/>
              <a:gd name="connsiteX22" fmla="*/ 660038 w 1620207"/>
              <a:gd name="connsiteY22" fmla="*/ 2190881 h 2340299"/>
              <a:gd name="connsiteX23" fmla="*/ 713659 w 1620207"/>
              <a:gd name="connsiteY23" fmla="*/ 2076532 h 2340299"/>
              <a:gd name="connsiteX24" fmla="*/ 735008 w 1620207"/>
              <a:gd name="connsiteY24" fmla="*/ 2030843 h 2340299"/>
              <a:gd name="connsiteX25" fmla="*/ 735008 w 1620207"/>
              <a:gd name="connsiteY25" fmla="*/ 2014295 h 2340299"/>
              <a:gd name="connsiteX26" fmla="*/ 721044 w 1620207"/>
              <a:gd name="connsiteY26" fmla="*/ 1980769 h 2340299"/>
              <a:gd name="connsiteX27" fmla="*/ 719793 w 1620207"/>
              <a:gd name="connsiteY27" fmla="*/ 1980253 h 2340299"/>
              <a:gd name="connsiteX28" fmla="*/ 0 w 1620207"/>
              <a:gd name="connsiteY28" fmla="*/ 1980253 h 2340299"/>
              <a:gd name="connsiteX29" fmla="*/ 0 w 1620207"/>
              <a:gd name="connsiteY29" fmla="*/ 1295686 h 2340299"/>
              <a:gd name="connsiteX30" fmla="*/ 29298 w 1620207"/>
              <a:gd name="connsiteY30" fmla="*/ 1323819 h 2340299"/>
              <a:gd name="connsiteX31" fmla="*/ 146231 w 1620207"/>
              <a:gd name="connsiteY31" fmla="*/ 1363658 h 2340299"/>
              <a:gd name="connsiteX32" fmla="*/ 338904 w 1620207"/>
              <a:gd name="connsiteY32" fmla="*/ 1169990 h 2340299"/>
              <a:gd name="connsiteX33" fmla="*/ 146231 w 1620207"/>
              <a:gd name="connsiteY33" fmla="*/ 976643 h 2340299"/>
              <a:gd name="connsiteX34" fmla="*/ 29298 w 1620207"/>
              <a:gd name="connsiteY34" fmla="*/ 1016482 h 2340299"/>
              <a:gd name="connsiteX35" fmla="*/ 0 w 1620207"/>
              <a:gd name="connsiteY35" fmla="*/ 1044616 h 2340299"/>
              <a:gd name="connsiteX36" fmla="*/ 0 w 1620207"/>
              <a:gd name="connsiteY36" fmla="*/ 360046 h 2340299"/>
              <a:gd name="connsiteX37" fmla="*/ 708239 w 1620207"/>
              <a:gd name="connsiteY37" fmla="*/ 360046 h 2340299"/>
              <a:gd name="connsiteX38" fmla="*/ 716204 w 1620207"/>
              <a:gd name="connsiteY38" fmla="*/ 354683 h 2340299"/>
              <a:gd name="connsiteX39" fmla="*/ 735008 w 1620207"/>
              <a:gd name="connsiteY39" fmla="*/ 309456 h 2340299"/>
              <a:gd name="connsiteX40" fmla="*/ 713659 w 1620207"/>
              <a:gd name="connsiteY40" fmla="*/ 263767 h 2340299"/>
              <a:gd name="connsiteX41" fmla="*/ 660038 w 1620207"/>
              <a:gd name="connsiteY41" fmla="*/ 149418 h 2340299"/>
              <a:gd name="connsiteX42" fmla="*/ 809979 w 1620207"/>
              <a:gd name="connsiteY42" fmla="*/ 0 h 234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20207" h="2340299">
                <a:moveTo>
                  <a:pt x="809979" y="0"/>
                </a:moveTo>
                <a:cubicBezTo>
                  <a:pt x="892894" y="0"/>
                  <a:pt x="960169" y="66930"/>
                  <a:pt x="960169" y="149418"/>
                </a:cubicBezTo>
                <a:cubicBezTo>
                  <a:pt x="960169" y="193379"/>
                  <a:pt x="940557" y="235365"/>
                  <a:pt x="906547" y="263767"/>
                </a:cubicBezTo>
                <a:cubicBezTo>
                  <a:pt x="892894" y="275127"/>
                  <a:pt x="885198" y="291921"/>
                  <a:pt x="885198" y="309456"/>
                </a:cubicBezTo>
                <a:lnTo>
                  <a:pt x="885198" y="326004"/>
                </a:lnTo>
                <a:cubicBezTo>
                  <a:pt x="885198" y="339093"/>
                  <a:pt x="890535" y="350948"/>
                  <a:pt x="899162" y="359530"/>
                </a:cubicBezTo>
                <a:lnTo>
                  <a:pt x="900413" y="360046"/>
                </a:lnTo>
                <a:lnTo>
                  <a:pt x="1620207" y="360046"/>
                </a:lnTo>
                <a:lnTo>
                  <a:pt x="1620207" y="1054755"/>
                </a:lnTo>
                <a:lnTo>
                  <a:pt x="1608549" y="1045786"/>
                </a:lnTo>
                <a:cubicBezTo>
                  <a:pt x="1571925" y="1001930"/>
                  <a:pt x="1517785" y="976642"/>
                  <a:pt x="1461098" y="976642"/>
                </a:cubicBezTo>
                <a:cubicBezTo>
                  <a:pt x="1354730" y="976642"/>
                  <a:pt x="1268425" y="1063392"/>
                  <a:pt x="1268425" y="1170309"/>
                </a:cubicBezTo>
                <a:cubicBezTo>
                  <a:pt x="1268425" y="1277226"/>
                  <a:pt x="1354730" y="1363657"/>
                  <a:pt x="1461098" y="1363657"/>
                </a:cubicBezTo>
                <a:cubicBezTo>
                  <a:pt x="1517785" y="1363657"/>
                  <a:pt x="1571925" y="1338368"/>
                  <a:pt x="1608549" y="1294513"/>
                </a:cubicBezTo>
                <a:lnTo>
                  <a:pt x="1620207" y="1285596"/>
                </a:lnTo>
                <a:lnTo>
                  <a:pt x="1620207" y="1980253"/>
                </a:lnTo>
                <a:lnTo>
                  <a:pt x="916950" y="1980253"/>
                </a:lnTo>
                <a:lnTo>
                  <a:pt x="904003" y="1985616"/>
                </a:lnTo>
                <a:cubicBezTo>
                  <a:pt x="892397" y="1997192"/>
                  <a:pt x="885198" y="2013184"/>
                  <a:pt x="885198" y="2030843"/>
                </a:cubicBezTo>
                <a:cubicBezTo>
                  <a:pt x="885198" y="2048378"/>
                  <a:pt x="893142" y="2065172"/>
                  <a:pt x="906547" y="2076532"/>
                </a:cubicBezTo>
                <a:cubicBezTo>
                  <a:pt x="940557" y="2104934"/>
                  <a:pt x="960169" y="2146920"/>
                  <a:pt x="960169" y="2190881"/>
                </a:cubicBezTo>
                <a:cubicBezTo>
                  <a:pt x="960169" y="2273370"/>
                  <a:pt x="893142" y="2340299"/>
                  <a:pt x="810227" y="2340299"/>
                </a:cubicBezTo>
                <a:cubicBezTo>
                  <a:pt x="727313" y="2340299"/>
                  <a:pt x="660038" y="2273370"/>
                  <a:pt x="660038" y="2190881"/>
                </a:cubicBezTo>
                <a:cubicBezTo>
                  <a:pt x="660038" y="2146920"/>
                  <a:pt x="679649" y="2104934"/>
                  <a:pt x="713659" y="2076532"/>
                </a:cubicBezTo>
                <a:cubicBezTo>
                  <a:pt x="727313" y="2065172"/>
                  <a:pt x="735008" y="2048378"/>
                  <a:pt x="735008" y="2030843"/>
                </a:cubicBezTo>
                <a:lnTo>
                  <a:pt x="735008" y="2014295"/>
                </a:lnTo>
                <a:cubicBezTo>
                  <a:pt x="735008" y="2001206"/>
                  <a:pt x="729671" y="1989351"/>
                  <a:pt x="721044" y="1980769"/>
                </a:cubicBezTo>
                <a:lnTo>
                  <a:pt x="719793" y="1980253"/>
                </a:lnTo>
                <a:lnTo>
                  <a:pt x="0" y="1980253"/>
                </a:lnTo>
                <a:lnTo>
                  <a:pt x="0" y="1295686"/>
                </a:lnTo>
                <a:lnTo>
                  <a:pt x="29298" y="1323819"/>
                </a:lnTo>
                <a:cubicBezTo>
                  <a:pt x="62633" y="1349433"/>
                  <a:pt x="103716" y="1363658"/>
                  <a:pt x="146231" y="1363658"/>
                </a:cubicBezTo>
                <a:cubicBezTo>
                  <a:pt x="252599" y="1363658"/>
                  <a:pt x="338904" y="1276907"/>
                  <a:pt x="338904" y="1169990"/>
                </a:cubicBezTo>
                <a:cubicBezTo>
                  <a:pt x="338904" y="1063073"/>
                  <a:pt x="252599" y="976643"/>
                  <a:pt x="146231" y="976643"/>
                </a:cubicBezTo>
                <a:cubicBezTo>
                  <a:pt x="103716" y="976643"/>
                  <a:pt x="62633" y="990868"/>
                  <a:pt x="29298" y="1016482"/>
                </a:cubicBezTo>
                <a:lnTo>
                  <a:pt x="0" y="1044616"/>
                </a:lnTo>
                <a:lnTo>
                  <a:pt x="0" y="360046"/>
                </a:lnTo>
                <a:lnTo>
                  <a:pt x="708239" y="360046"/>
                </a:lnTo>
                <a:lnTo>
                  <a:pt x="716204" y="354683"/>
                </a:lnTo>
                <a:cubicBezTo>
                  <a:pt x="727809" y="343107"/>
                  <a:pt x="735008" y="327115"/>
                  <a:pt x="735008" y="309456"/>
                </a:cubicBezTo>
                <a:cubicBezTo>
                  <a:pt x="735008" y="291921"/>
                  <a:pt x="727064" y="275127"/>
                  <a:pt x="713659" y="263767"/>
                </a:cubicBezTo>
                <a:cubicBezTo>
                  <a:pt x="679649" y="235365"/>
                  <a:pt x="660038" y="193379"/>
                  <a:pt x="660038" y="149418"/>
                </a:cubicBezTo>
                <a:cubicBezTo>
                  <a:pt x="660038" y="66930"/>
                  <a:pt x="727064" y="0"/>
                  <a:pt x="80997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 rot="5400000">
            <a:off x="1276194" y="1843197"/>
            <a:ext cx="1370944" cy="1980253"/>
          </a:xfrm>
          <a:custGeom>
            <a:avLst/>
            <a:gdLst>
              <a:gd name="connsiteX0" fmla="*/ 809979 w 1620207"/>
              <a:gd name="connsiteY0" fmla="*/ 0 h 2340299"/>
              <a:gd name="connsiteX1" fmla="*/ 960169 w 1620207"/>
              <a:gd name="connsiteY1" fmla="*/ 149418 h 2340299"/>
              <a:gd name="connsiteX2" fmla="*/ 906547 w 1620207"/>
              <a:gd name="connsiteY2" fmla="*/ 263767 h 2340299"/>
              <a:gd name="connsiteX3" fmla="*/ 885198 w 1620207"/>
              <a:gd name="connsiteY3" fmla="*/ 309456 h 2340299"/>
              <a:gd name="connsiteX4" fmla="*/ 885198 w 1620207"/>
              <a:gd name="connsiteY4" fmla="*/ 326004 h 2340299"/>
              <a:gd name="connsiteX5" fmla="*/ 899162 w 1620207"/>
              <a:gd name="connsiteY5" fmla="*/ 359530 h 2340299"/>
              <a:gd name="connsiteX6" fmla="*/ 900413 w 1620207"/>
              <a:gd name="connsiteY6" fmla="*/ 360046 h 2340299"/>
              <a:gd name="connsiteX7" fmla="*/ 1620207 w 1620207"/>
              <a:gd name="connsiteY7" fmla="*/ 360046 h 2340299"/>
              <a:gd name="connsiteX8" fmla="*/ 1620207 w 1620207"/>
              <a:gd name="connsiteY8" fmla="*/ 1054755 h 2340299"/>
              <a:gd name="connsiteX9" fmla="*/ 1608549 w 1620207"/>
              <a:gd name="connsiteY9" fmla="*/ 1045786 h 2340299"/>
              <a:gd name="connsiteX10" fmla="*/ 1461098 w 1620207"/>
              <a:gd name="connsiteY10" fmla="*/ 976642 h 2340299"/>
              <a:gd name="connsiteX11" fmla="*/ 1268425 w 1620207"/>
              <a:gd name="connsiteY11" fmla="*/ 1170309 h 2340299"/>
              <a:gd name="connsiteX12" fmla="*/ 1461098 w 1620207"/>
              <a:gd name="connsiteY12" fmla="*/ 1363657 h 2340299"/>
              <a:gd name="connsiteX13" fmla="*/ 1608549 w 1620207"/>
              <a:gd name="connsiteY13" fmla="*/ 1294513 h 2340299"/>
              <a:gd name="connsiteX14" fmla="*/ 1620207 w 1620207"/>
              <a:gd name="connsiteY14" fmla="*/ 1285596 h 2340299"/>
              <a:gd name="connsiteX15" fmla="*/ 1620207 w 1620207"/>
              <a:gd name="connsiteY15" fmla="*/ 1980253 h 2340299"/>
              <a:gd name="connsiteX16" fmla="*/ 916950 w 1620207"/>
              <a:gd name="connsiteY16" fmla="*/ 1980253 h 2340299"/>
              <a:gd name="connsiteX17" fmla="*/ 904003 w 1620207"/>
              <a:gd name="connsiteY17" fmla="*/ 1985616 h 2340299"/>
              <a:gd name="connsiteX18" fmla="*/ 885198 w 1620207"/>
              <a:gd name="connsiteY18" fmla="*/ 2030843 h 2340299"/>
              <a:gd name="connsiteX19" fmla="*/ 906547 w 1620207"/>
              <a:gd name="connsiteY19" fmla="*/ 2076532 h 2340299"/>
              <a:gd name="connsiteX20" fmla="*/ 960169 w 1620207"/>
              <a:gd name="connsiteY20" fmla="*/ 2190881 h 2340299"/>
              <a:gd name="connsiteX21" fmla="*/ 810227 w 1620207"/>
              <a:gd name="connsiteY21" fmla="*/ 2340299 h 2340299"/>
              <a:gd name="connsiteX22" fmla="*/ 660038 w 1620207"/>
              <a:gd name="connsiteY22" fmla="*/ 2190881 h 2340299"/>
              <a:gd name="connsiteX23" fmla="*/ 713659 w 1620207"/>
              <a:gd name="connsiteY23" fmla="*/ 2076532 h 2340299"/>
              <a:gd name="connsiteX24" fmla="*/ 735008 w 1620207"/>
              <a:gd name="connsiteY24" fmla="*/ 2030843 h 2340299"/>
              <a:gd name="connsiteX25" fmla="*/ 735008 w 1620207"/>
              <a:gd name="connsiteY25" fmla="*/ 2014295 h 2340299"/>
              <a:gd name="connsiteX26" fmla="*/ 721044 w 1620207"/>
              <a:gd name="connsiteY26" fmla="*/ 1980769 h 2340299"/>
              <a:gd name="connsiteX27" fmla="*/ 719793 w 1620207"/>
              <a:gd name="connsiteY27" fmla="*/ 1980253 h 2340299"/>
              <a:gd name="connsiteX28" fmla="*/ 0 w 1620207"/>
              <a:gd name="connsiteY28" fmla="*/ 1980253 h 2340299"/>
              <a:gd name="connsiteX29" fmla="*/ 0 w 1620207"/>
              <a:gd name="connsiteY29" fmla="*/ 1295686 h 2340299"/>
              <a:gd name="connsiteX30" fmla="*/ 29298 w 1620207"/>
              <a:gd name="connsiteY30" fmla="*/ 1323819 h 2340299"/>
              <a:gd name="connsiteX31" fmla="*/ 146231 w 1620207"/>
              <a:gd name="connsiteY31" fmla="*/ 1363658 h 2340299"/>
              <a:gd name="connsiteX32" fmla="*/ 338904 w 1620207"/>
              <a:gd name="connsiteY32" fmla="*/ 1169990 h 2340299"/>
              <a:gd name="connsiteX33" fmla="*/ 146231 w 1620207"/>
              <a:gd name="connsiteY33" fmla="*/ 976643 h 2340299"/>
              <a:gd name="connsiteX34" fmla="*/ 29298 w 1620207"/>
              <a:gd name="connsiteY34" fmla="*/ 1016482 h 2340299"/>
              <a:gd name="connsiteX35" fmla="*/ 0 w 1620207"/>
              <a:gd name="connsiteY35" fmla="*/ 1044616 h 2340299"/>
              <a:gd name="connsiteX36" fmla="*/ 0 w 1620207"/>
              <a:gd name="connsiteY36" fmla="*/ 360046 h 2340299"/>
              <a:gd name="connsiteX37" fmla="*/ 708239 w 1620207"/>
              <a:gd name="connsiteY37" fmla="*/ 360046 h 2340299"/>
              <a:gd name="connsiteX38" fmla="*/ 716204 w 1620207"/>
              <a:gd name="connsiteY38" fmla="*/ 354683 h 2340299"/>
              <a:gd name="connsiteX39" fmla="*/ 735008 w 1620207"/>
              <a:gd name="connsiteY39" fmla="*/ 309456 h 2340299"/>
              <a:gd name="connsiteX40" fmla="*/ 713659 w 1620207"/>
              <a:gd name="connsiteY40" fmla="*/ 263767 h 2340299"/>
              <a:gd name="connsiteX41" fmla="*/ 660038 w 1620207"/>
              <a:gd name="connsiteY41" fmla="*/ 149418 h 2340299"/>
              <a:gd name="connsiteX42" fmla="*/ 809979 w 1620207"/>
              <a:gd name="connsiteY42" fmla="*/ 0 h 234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20207" h="2340299">
                <a:moveTo>
                  <a:pt x="809979" y="0"/>
                </a:moveTo>
                <a:cubicBezTo>
                  <a:pt x="892894" y="0"/>
                  <a:pt x="960169" y="66930"/>
                  <a:pt x="960169" y="149418"/>
                </a:cubicBezTo>
                <a:cubicBezTo>
                  <a:pt x="960169" y="193379"/>
                  <a:pt x="940557" y="235365"/>
                  <a:pt x="906547" y="263767"/>
                </a:cubicBezTo>
                <a:cubicBezTo>
                  <a:pt x="892894" y="275127"/>
                  <a:pt x="885198" y="291921"/>
                  <a:pt x="885198" y="309456"/>
                </a:cubicBezTo>
                <a:lnTo>
                  <a:pt x="885198" y="326004"/>
                </a:lnTo>
                <a:cubicBezTo>
                  <a:pt x="885198" y="339093"/>
                  <a:pt x="890535" y="350948"/>
                  <a:pt x="899162" y="359530"/>
                </a:cubicBezTo>
                <a:lnTo>
                  <a:pt x="900413" y="360046"/>
                </a:lnTo>
                <a:lnTo>
                  <a:pt x="1620207" y="360046"/>
                </a:lnTo>
                <a:lnTo>
                  <a:pt x="1620207" y="1054755"/>
                </a:lnTo>
                <a:lnTo>
                  <a:pt x="1608549" y="1045786"/>
                </a:lnTo>
                <a:cubicBezTo>
                  <a:pt x="1571925" y="1001930"/>
                  <a:pt x="1517785" y="976642"/>
                  <a:pt x="1461098" y="976642"/>
                </a:cubicBezTo>
                <a:cubicBezTo>
                  <a:pt x="1354730" y="976642"/>
                  <a:pt x="1268425" y="1063392"/>
                  <a:pt x="1268425" y="1170309"/>
                </a:cubicBezTo>
                <a:cubicBezTo>
                  <a:pt x="1268425" y="1277226"/>
                  <a:pt x="1354730" y="1363657"/>
                  <a:pt x="1461098" y="1363657"/>
                </a:cubicBezTo>
                <a:cubicBezTo>
                  <a:pt x="1517785" y="1363657"/>
                  <a:pt x="1571925" y="1338368"/>
                  <a:pt x="1608549" y="1294513"/>
                </a:cubicBezTo>
                <a:lnTo>
                  <a:pt x="1620207" y="1285596"/>
                </a:lnTo>
                <a:lnTo>
                  <a:pt x="1620207" y="1980253"/>
                </a:lnTo>
                <a:lnTo>
                  <a:pt x="916950" y="1980253"/>
                </a:lnTo>
                <a:lnTo>
                  <a:pt x="904003" y="1985616"/>
                </a:lnTo>
                <a:cubicBezTo>
                  <a:pt x="892397" y="1997192"/>
                  <a:pt x="885198" y="2013184"/>
                  <a:pt x="885198" y="2030843"/>
                </a:cubicBezTo>
                <a:cubicBezTo>
                  <a:pt x="885198" y="2048378"/>
                  <a:pt x="893142" y="2065172"/>
                  <a:pt x="906547" y="2076532"/>
                </a:cubicBezTo>
                <a:cubicBezTo>
                  <a:pt x="940557" y="2104934"/>
                  <a:pt x="960169" y="2146920"/>
                  <a:pt x="960169" y="2190881"/>
                </a:cubicBezTo>
                <a:cubicBezTo>
                  <a:pt x="960169" y="2273370"/>
                  <a:pt x="893142" y="2340299"/>
                  <a:pt x="810227" y="2340299"/>
                </a:cubicBezTo>
                <a:cubicBezTo>
                  <a:pt x="727313" y="2340299"/>
                  <a:pt x="660038" y="2273370"/>
                  <a:pt x="660038" y="2190881"/>
                </a:cubicBezTo>
                <a:cubicBezTo>
                  <a:pt x="660038" y="2146920"/>
                  <a:pt x="679649" y="2104934"/>
                  <a:pt x="713659" y="2076532"/>
                </a:cubicBezTo>
                <a:cubicBezTo>
                  <a:pt x="727313" y="2065172"/>
                  <a:pt x="735008" y="2048378"/>
                  <a:pt x="735008" y="2030843"/>
                </a:cubicBezTo>
                <a:lnTo>
                  <a:pt x="735008" y="2014295"/>
                </a:lnTo>
                <a:cubicBezTo>
                  <a:pt x="735008" y="2001206"/>
                  <a:pt x="729671" y="1989351"/>
                  <a:pt x="721044" y="1980769"/>
                </a:cubicBezTo>
                <a:lnTo>
                  <a:pt x="719793" y="1980253"/>
                </a:lnTo>
                <a:lnTo>
                  <a:pt x="0" y="1980253"/>
                </a:lnTo>
                <a:lnTo>
                  <a:pt x="0" y="1295686"/>
                </a:lnTo>
                <a:lnTo>
                  <a:pt x="29298" y="1323819"/>
                </a:lnTo>
                <a:cubicBezTo>
                  <a:pt x="62633" y="1349433"/>
                  <a:pt x="103716" y="1363658"/>
                  <a:pt x="146231" y="1363658"/>
                </a:cubicBezTo>
                <a:cubicBezTo>
                  <a:pt x="252599" y="1363658"/>
                  <a:pt x="338904" y="1276907"/>
                  <a:pt x="338904" y="1169990"/>
                </a:cubicBezTo>
                <a:cubicBezTo>
                  <a:pt x="338904" y="1063073"/>
                  <a:pt x="252599" y="976643"/>
                  <a:pt x="146231" y="976643"/>
                </a:cubicBezTo>
                <a:cubicBezTo>
                  <a:pt x="103716" y="976643"/>
                  <a:pt x="62633" y="990868"/>
                  <a:pt x="29298" y="1016482"/>
                </a:cubicBezTo>
                <a:lnTo>
                  <a:pt x="0" y="1044616"/>
                </a:lnTo>
                <a:lnTo>
                  <a:pt x="0" y="360046"/>
                </a:lnTo>
                <a:lnTo>
                  <a:pt x="708239" y="360046"/>
                </a:lnTo>
                <a:lnTo>
                  <a:pt x="716204" y="354683"/>
                </a:lnTo>
                <a:cubicBezTo>
                  <a:pt x="727809" y="343107"/>
                  <a:pt x="735008" y="327115"/>
                  <a:pt x="735008" y="309456"/>
                </a:cubicBezTo>
                <a:cubicBezTo>
                  <a:pt x="735008" y="291921"/>
                  <a:pt x="727064" y="275127"/>
                  <a:pt x="713659" y="263767"/>
                </a:cubicBezTo>
                <a:cubicBezTo>
                  <a:pt x="679649" y="235365"/>
                  <a:pt x="660038" y="193379"/>
                  <a:pt x="660038" y="149418"/>
                </a:cubicBezTo>
                <a:cubicBezTo>
                  <a:pt x="660038" y="66930"/>
                  <a:pt x="727064" y="0"/>
                  <a:pt x="8099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1276194" y="3248977"/>
            <a:ext cx="1370944" cy="1980253"/>
          </a:xfrm>
          <a:custGeom>
            <a:avLst/>
            <a:gdLst>
              <a:gd name="connsiteX0" fmla="*/ 809979 w 1620207"/>
              <a:gd name="connsiteY0" fmla="*/ 0 h 2340299"/>
              <a:gd name="connsiteX1" fmla="*/ 960169 w 1620207"/>
              <a:gd name="connsiteY1" fmla="*/ 149418 h 2340299"/>
              <a:gd name="connsiteX2" fmla="*/ 906547 w 1620207"/>
              <a:gd name="connsiteY2" fmla="*/ 263767 h 2340299"/>
              <a:gd name="connsiteX3" fmla="*/ 885198 w 1620207"/>
              <a:gd name="connsiteY3" fmla="*/ 309456 h 2340299"/>
              <a:gd name="connsiteX4" fmla="*/ 885198 w 1620207"/>
              <a:gd name="connsiteY4" fmla="*/ 326004 h 2340299"/>
              <a:gd name="connsiteX5" fmla="*/ 899162 w 1620207"/>
              <a:gd name="connsiteY5" fmla="*/ 359530 h 2340299"/>
              <a:gd name="connsiteX6" fmla="*/ 900413 w 1620207"/>
              <a:gd name="connsiteY6" fmla="*/ 360046 h 2340299"/>
              <a:gd name="connsiteX7" fmla="*/ 1620207 w 1620207"/>
              <a:gd name="connsiteY7" fmla="*/ 360046 h 2340299"/>
              <a:gd name="connsiteX8" fmla="*/ 1620207 w 1620207"/>
              <a:gd name="connsiteY8" fmla="*/ 1054755 h 2340299"/>
              <a:gd name="connsiteX9" fmla="*/ 1608549 w 1620207"/>
              <a:gd name="connsiteY9" fmla="*/ 1045786 h 2340299"/>
              <a:gd name="connsiteX10" fmla="*/ 1461098 w 1620207"/>
              <a:gd name="connsiteY10" fmla="*/ 976642 h 2340299"/>
              <a:gd name="connsiteX11" fmla="*/ 1268425 w 1620207"/>
              <a:gd name="connsiteY11" fmla="*/ 1170309 h 2340299"/>
              <a:gd name="connsiteX12" fmla="*/ 1461098 w 1620207"/>
              <a:gd name="connsiteY12" fmla="*/ 1363657 h 2340299"/>
              <a:gd name="connsiteX13" fmla="*/ 1608549 w 1620207"/>
              <a:gd name="connsiteY13" fmla="*/ 1294513 h 2340299"/>
              <a:gd name="connsiteX14" fmla="*/ 1620207 w 1620207"/>
              <a:gd name="connsiteY14" fmla="*/ 1285596 h 2340299"/>
              <a:gd name="connsiteX15" fmla="*/ 1620207 w 1620207"/>
              <a:gd name="connsiteY15" fmla="*/ 1980253 h 2340299"/>
              <a:gd name="connsiteX16" fmla="*/ 916950 w 1620207"/>
              <a:gd name="connsiteY16" fmla="*/ 1980253 h 2340299"/>
              <a:gd name="connsiteX17" fmla="*/ 904003 w 1620207"/>
              <a:gd name="connsiteY17" fmla="*/ 1985616 h 2340299"/>
              <a:gd name="connsiteX18" fmla="*/ 885198 w 1620207"/>
              <a:gd name="connsiteY18" fmla="*/ 2030843 h 2340299"/>
              <a:gd name="connsiteX19" fmla="*/ 906547 w 1620207"/>
              <a:gd name="connsiteY19" fmla="*/ 2076532 h 2340299"/>
              <a:gd name="connsiteX20" fmla="*/ 960169 w 1620207"/>
              <a:gd name="connsiteY20" fmla="*/ 2190881 h 2340299"/>
              <a:gd name="connsiteX21" fmla="*/ 810227 w 1620207"/>
              <a:gd name="connsiteY21" fmla="*/ 2340299 h 2340299"/>
              <a:gd name="connsiteX22" fmla="*/ 660038 w 1620207"/>
              <a:gd name="connsiteY22" fmla="*/ 2190881 h 2340299"/>
              <a:gd name="connsiteX23" fmla="*/ 713659 w 1620207"/>
              <a:gd name="connsiteY23" fmla="*/ 2076532 h 2340299"/>
              <a:gd name="connsiteX24" fmla="*/ 735008 w 1620207"/>
              <a:gd name="connsiteY24" fmla="*/ 2030843 h 2340299"/>
              <a:gd name="connsiteX25" fmla="*/ 735008 w 1620207"/>
              <a:gd name="connsiteY25" fmla="*/ 2014295 h 2340299"/>
              <a:gd name="connsiteX26" fmla="*/ 721044 w 1620207"/>
              <a:gd name="connsiteY26" fmla="*/ 1980769 h 2340299"/>
              <a:gd name="connsiteX27" fmla="*/ 719793 w 1620207"/>
              <a:gd name="connsiteY27" fmla="*/ 1980253 h 2340299"/>
              <a:gd name="connsiteX28" fmla="*/ 0 w 1620207"/>
              <a:gd name="connsiteY28" fmla="*/ 1980253 h 2340299"/>
              <a:gd name="connsiteX29" fmla="*/ 0 w 1620207"/>
              <a:gd name="connsiteY29" fmla="*/ 1295686 h 2340299"/>
              <a:gd name="connsiteX30" fmla="*/ 29298 w 1620207"/>
              <a:gd name="connsiteY30" fmla="*/ 1323819 h 2340299"/>
              <a:gd name="connsiteX31" fmla="*/ 146231 w 1620207"/>
              <a:gd name="connsiteY31" fmla="*/ 1363658 h 2340299"/>
              <a:gd name="connsiteX32" fmla="*/ 338904 w 1620207"/>
              <a:gd name="connsiteY32" fmla="*/ 1169990 h 2340299"/>
              <a:gd name="connsiteX33" fmla="*/ 146231 w 1620207"/>
              <a:gd name="connsiteY33" fmla="*/ 976643 h 2340299"/>
              <a:gd name="connsiteX34" fmla="*/ 29298 w 1620207"/>
              <a:gd name="connsiteY34" fmla="*/ 1016482 h 2340299"/>
              <a:gd name="connsiteX35" fmla="*/ 0 w 1620207"/>
              <a:gd name="connsiteY35" fmla="*/ 1044616 h 2340299"/>
              <a:gd name="connsiteX36" fmla="*/ 0 w 1620207"/>
              <a:gd name="connsiteY36" fmla="*/ 360046 h 2340299"/>
              <a:gd name="connsiteX37" fmla="*/ 708239 w 1620207"/>
              <a:gd name="connsiteY37" fmla="*/ 360046 h 2340299"/>
              <a:gd name="connsiteX38" fmla="*/ 716204 w 1620207"/>
              <a:gd name="connsiteY38" fmla="*/ 354683 h 2340299"/>
              <a:gd name="connsiteX39" fmla="*/ 735008 w 1620207"/>
              <a:gd name="connsiteY39" fmla="*/ 309456 h 2340299"/>
              <a:gd name="connsiteX40" fmla="*/ 713659 w 1620207"/>
              <a:gd name="connsiteY40" fmla="*/ 263767 h 2340299"/>
              <a:gd name="connsiteX41" fmla="*/ 660038 w 1620207"/>
              <a:gd name="connsiteY41" fmla="*/ 149418 h 2340299"/>
              <a:gd name="connsiteX42" fmla="*/ 809979 w 1620207"/>
              <a:gd name="connsiteY42" fmla="*/ 0 h 234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20207" h="2340299">
                <a:moveTo>
                  <a:pt x="809979" y="0"/>
                </a:moveTo>
                <a:cubicBezTo>
                  <a:pt x="892894" y="0"/>
                  <a:pt x="960169" y="66930"/>
                  <a:pt x="960169" y="149418"/>
                </a:cubicBezTo>
                <a:cubicBezTo>
                  <a:pt x="960169" y="193379"/>
                  <a:pt x="940557" y="235365"/>
                  <a:pt x="906547" y="263767"/>
                </a:cubicBezTo>
                <a:cubicBezTo>
                  <a:pt x="892894" y="275127"/>
                  <a:pt x="885198" y="291921"/>
                  <a:pt x="885198" y="309456"/>
                </a:cubicBezTo>
                <a:lnTo>
                  <a:pt x="885198" y="326004"/>
                </a:lnTo>
                <a:cubicBezTo>
                  <a:pt x="885198" y="339093"/>
                  <a:pt x="890535" y="350948"/>
                  <a:pt x="899162" y="359530"/>
                </a:cubicBezTo>
                <a:lnTo>
                  <a:pt x="900413" y="360046"/>
                </a:lnTo>
                <a:lnTo>
                  <a:pt x="1620207" y="360046"/>
                </a:lnTo>
                <a:lnTo>
                  <a:pt x="1620207" y="1054755"/>
                </a:lnTo>
                <a:lnTo>
                  <a:pt x="1608549" y="1045786"/>
                </a:lnTo>
                <a:cubicBezTo>
                  <a:pt x="1571925" y="1001930"/>
                  <a:pt x="1517785" y="976642"/>
                  <a:pt x="1461098" y="976642"/>
                </a:cubicBezTo>
                <a:cubicBezTo>
                  <a:pt x="1354730" y="976642"/>
                  <a:pt x="1268425" y="1063392"/>
                  <a:pt x="1268425" y="1170309"/>
                </a:cubicBezTo>
                <a:cubicBezTo>
                  <a:pt x="1268425" y="1277226"/>
                  <a:pt x="1354730" y="1363657"/>
                  <a:pt x="1461098" y="1363657"/>
                </a:cubicBezTo>
                <a:cubicBezTo>
                  <a:pt x="1517785" y="1363657"/>
                  <a:pt x="1571925" y="1338368"/>
                  <a:pt x="1608549" y="1294513"/>
                </a:cubicBezTo>
                <a:lnTo>
                  <a:pt x="1620207" y="1285596"/>
                </a:lnTo>
                <a:lnTo>
                  <a:pt x="1620207" y="1980253"/>
                </a:lnTo>
                <a:lnTo>
                  <a:pt x="916950" y="1980253"/>
                </a:lnTo>
                <a:lnTo>
                  <a:pt x="904003" y="1985616"/>
                </a:lnTo>
                <a:cubicBezTo>
                  <a:pt x="892397" y="1997192"/>
                  <a:pt x="885198" y="2013184"/>
                  <a:pt x="885198" y="2030843"/>
                </a:cubicBezTo>
                <a:cubicBezTo>
                  <a:pt x="885198" y="2048378"/>
                  <a:pt x="893142" y="2065172"/>
                  <a:pt x="906547" y="2076532"/>
                </a:cubicBezTo>
                <a:cubicBezTo>
                  <a:pt x="940557" y="2104934"/>
                  <a:pt x="960169" y="2146920"/>
                  <a:pt x="960169" y="2190881"/>
                </a:cubicBezTo>
                <a:cubicBezTo>
                  <a:pt x="960169" y="2273370"/>
                  <a:pt x="893142" y="2340299"/>
                  <a:pt x="810227" y="2340299"/>
                </a:cubicBezTo>
                <a:cubicBezTo>
                  <a:pt x="727313" y="2340299"/>
                  <a:pt x="660038" y="2273370"/>
                  <a:pt x="660038" y="2190881"/>
                </a:cubicBezTo>
                <a:cubicBezTo>
                  <a:pt x="660038" y="2146920"/>
                  <a:pt x="679649" y="2104934"/>
                  <a:pt x="713659" y="2076532"/>
                </a:cubicBezTo>
                <a:cubicBezTo>
                  <a:pt x="727313" y="2065172"/>
                  <a:pt x="735008" y="2048378"/>
                  <a:pt x="735008" y="2030843"/>
                </a:cubicBezTo>
                <a:lnTo>
                  <a:pt x="735008" y="2014295"/>
                </a:lnTo>
                <a:cubicBezTo>
                  <a:pt x="735008" y="2001206"/>
                  <a:pt x="729671" y="1989351"/>
                  <a:pt x="721044" y="1980769"/>
                </a:cubicBezTo>
                <a:lnTo>
                  <a:pt x="719793" y="1980253"/>
                </a:lnTo>
                <a:lnTo>
                  <a:pt x="0" y="1980253"/>
                </a:lnTo>
                <a:lnTo>
                  <a:pt x="0" y="1295686"/>
                </a:lnTo>
                <a:lnTo>
                  <a:pt x="29298" y="1323819"/>
                </a:lnTo>
                <a:cubicBezTo>
                  <a:pt x="62633" y="1349433"/>
                  <a:pt x="103716" y="1363658"/>
                  <a:pt x="146231" y="1363658"/>
                </a:cubicBezTo>
                <a:cubicBezTo>
                  <a:pt x="252599" y="1363658"/>
                  <a:pt x="338904" y="1276907"/>
                  <a:pt x="338904" y="1169990"/>
                </a:cubicBezTo>
                <a:cubicBezTo>
                  <a:pt x="338904" y="1063073"/>
                  <a:pt x="252599" y="976643"/>
                  <a:pt x="146231" y="976643"/>
                </a:cubicBezTo>
                <a:cubicBezTo>
                  <a:pt x="103716" y="976643"/>
                  <a:pt x="62633" y="990868"/>
                  <a:pt x="29298" y="1016482"/>
                </a:cubicBezTo>
                <a:lnTo>
                  <a:pt x="0" y="1044616"/>
                </a:lnTo>
                <a:lnTo>
                  <a:pt x="0" y="360046"/>
                </a:lnTo>
                <a:lnTo>
                  <a:pt x="708239" y="360046"/>
                </a:lnTo>
                <a:lnTo>
                  <a:pt x="716204" y="354683"/>
                </a:lnTo>
                <a:cubicBezTo>
                  <a:pt x="727809" y="343107"/>
                  <a:pt x="735008" y="327115"/>
                  <a:pt x="735008" y="309456"/>
                </a:cubicBezTo>
                <a:cubicBezTo>
                  <a:pt x="735008" y="291921"/>
                  <a:pt x="727064" y="275127"/>
                  <a:pt x="713659" y="263767"/>
                </a:cubicBezTo>
                <a:cubicBezTo>
                  <a:pt x="679649" y="235365"/>
                  <a:pt x="660038" y="193379"/>
                  <a:pt x="660038" y="149418"/>
                </a:cubicBezTo>
                <a:cubicBezTo>
                  <a:pt x="660038" y="66930"/>
                  <a:pt x="727064" y="0"/>
                  <a:pt x="80997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 rot="5400000">
            <a:off x="1276194" y="4676549"/>
            <a:ext cx="1370944" cy="1980253"/>
          </a:xfrm>
          <a:custGeom>
            <a:avLst/>
            <a:gdLst>
              <a:gd name="connsiteX0" fmla="*/ 809979 w 1620207"/>
              <a:gd name="connsiteY0" fmla="*/ 0 h 2340299"/>
              <a:gd name="connsiteX1" fmla="*/ 960169 w 1620207"/>
              <a:gd name="connsiteY1" fmla="*/ 149418 h 2340299"/>
              <a:gd name="connsiteX2" fmla="*/ 906547 w 1620207"/>
              <a:gd name="connsiteY2" fmla="*/ 263767 h 2340299"/>
              <a:gd name="connsiteX3" fmla="*/ 885198 w 1620207"/>
              <a:gd name="connsiteY3" fmla="*/ 309456 h 2340299"/>
              <a:gd name="connsiteX4" fmla="*/ 885198 w 1620207"/>
              <a:gd name="connsiteY4" fmla="*/ 326004 h 2340299"/>
              <a:gd name="connsiteX5" fmla="*/ 899162 w 1620207"/>
              <a:gd name="connsiteY5" fmla="*/ 359530 h 2340299"/>
              <a:gd name="connsiteX6" fmla="*/ 900413 w 1620207"/>
              <a:gd name="connsiteY6" fmla="*/ 360046 h 2340299"/>
              <a:gd name="connsiteX7" fmla="*/ 1620207 w 1620207"/>
              <a:gd name="connsiteY7" fmla="*/ 360046 h 2340299"/>
              <a:gd name="connsiteX8" fmla="*/ 1620207 w 1620207"/>
              <a:gd name="connsiteY8" fmla="*/ 1054755 h 2340299"/>
              <a:gd name="connsiteX9" fmla="*/ 1608549 w 1620207"/>
              <a:gd name="connsiteY9" fmla="*/ 1045786 h 2340299"/>
              <a:gd name="connsiteX10" fmla="*/ 1461098 w 1620207"/>
              <a:gd name="connsiteY10" fmla="*/ 976642 h 2340299"/>
              <a:gd name="connsiteX11" fmla="*/ 1268425 w 1620207"/>
              <a:gd name="connsiteY11" fmla="*/ 1170309 h 2340299"/>
              <a:gd name="connsiteX12" fmla="*/ 1461098 w 1620207"/>
              <a:gd name="connsiteY12" fmla="*/ 1363657 h 2340299"/>
              <a:gd name="connsiteX13" fmla="*/ 1608549 w 1620207"/>
              <a:gd name="connsiteY13" fmla="*/ 1294513 h 2340299"/>
              <a:gd name="connsiteX14" fmla="*/ 1620207 w 1620207"/>
              <a:gd name="connsiteY14" fmla="*/ 1285596 h 2340299"/>
              <a:gd name="connsiteX15" fmla="*/ 1620207 w 1620207"/>
              <a:gd name="connsiteY15" fmla="*/ 1980253 h 2340299"/>
              <a:gd name="connsiteX16" fmla="*/ 916950 w 1620207"/>
              <a:gd name="connsiteY16" fmla="*/ 1980253 h 2340299"/>
              <a:gd name="connsiteX17" fmla="*/ 904003 w 1620207"/>
              <a:gd name="connsiteY17" fmla="*/ 1985616 h 2340299"/>
              <a:gd name="connsiteX18" fmla="*/ 885198 w 1620207"/>
              <a:gd name="connsiteY18" fmla="*/ 2030843 h 2340299"/>
              <a:gd name="connsiteX19" fmla="*/ 906547 w 1620207"/>
              <a:gd name="connsiteY19" fmla="*/ 2076532 h 2340299"/>
              <a:gd name="connsiteX20" fmla="*/ 960169 w 1620207"/>
              <a:gd name="connsiteY20" fmla="*/ 2190881 h 2340299"/>
              <a:gd name="connsiteX21" fmla="*/ 810227 w 1620207"/>
              <a:gd name="connsiteY21" fmla="*/ 2340299 h 2340299"/>
              <a:gd name="connsiteX22" fmla="*/ 660038 w 1620207"/>
              <a:gd name="connsiteY22" fmla="*/ 2190881 h 2340299"/>
              <a:gd name="connsiteX23" fmla="*/ 713659 w 1620207"/>
              <a:gd name="connsiteY23" fmla="*/ 2076532 h 2340299"/>
              <a:gd name="connsiteX24" fmla="*/ 735008 w 1620207"/>
              <a:gd name="connsiteY24" fmla="*/ 2030843 h 2340299"/>
              <a:gd name="connsiteX25" fmla="*/ 735008 w 1620207"/>
              <a:gd name="connsiteY25" fmla="*/ 2014295 h 2340299"/>
              <a:gd name="connsiteX26" fmla="*/ 721044 w 1620207"/>
              <a:gd name="connsiteY26" fmla="*/ 1980769 h 2340299"/>
              <a:gd name="connsiteX27" fmla="*/ 719793 w 1620207"/>
              <a:gd name="connsiteY27" fmla="*/ 1980253 h 2340299"/>
              <a:gd name="connsiteX28" fmla="*/ 0 w 1620207"/>
              <a:gd name="connsiteY28" fmla="*/ 1980253 h 2340299"/>
              <a:gd name="connsiteX29" fmla="*/ 0 w 1620207"/>
              <a:gd name="connsiteY29" fmla="*/ 1295686 h 2340299"/>
              <a:gd name="connsiteX30" fmla="*/ 29298 w 1620207"/>
              <a:gd name="connsiteY30" fmla="*/ 1323819 h 2340299"/>
              <a:gd name="connsiteX31" fmla="*/ 146231 w 1620207"/>
              <a:gd name="connsiteY31" fmla="*/ 1363658 h 2340299"/>
              <a:gd name="connsiteX32" fmla="*/ 338904 w 1620207"/>
              <a:gd name="connsiteY32" fmla="*/ 1169990 h 2340299"/>
              <a:gd name="connsiteX33" fmla="*/ 146231 w 1620207"/>
              <a:gd name="connsiteY33" fmla="*/ 976643 h 2340299"/>
              <a:gd name="connsiteX34" fmla="*/ 29298 w 1620207"/>
              <a:gd name="connsiteY34" fmla="*/ 1016482 h 2340299"/>
              <a:gd name="connsiteX35" fmla="*/ 0 w 1620207"/>
              <a:gd name="connsiteY35" fmla="*/ 1044616 h 2340299"/>
              <a:gd name="connsiteX36" fmla="*/ 0 w 1620207"/>
              <a:gd name="connsiteY36" fmla="*/ 360046 h 2340299"/>
              <a:gd name="connsiteX37" fmla="*/ 708239 w 1620207"/>
              <a:gd name="connsiteY37" fmla="*/ 360046 h 2340299"/>
              <a:gd name="connsiteX38" fmla="*/ 716204 w 1620207"/>
              <a:gd name="connsiteY38" fmla="*/ 354683 h 2340299"/>
              <a:gd name="connsiteX39" fmla="*/ 735008 w 1620207"/>
              <a:gd name="connsiteY39" fmla="*/ 309456 h 2340299"/>
              <a:gd name="connsiteX40" fmla="*/ 713659 w 1620207"/>
              <a:gd name="connsiteY40" fmla="*/ 263767 h 2340299"/>
              <a:gd name="connsiteX41" fmla="*/ 660038 w 1620207"/>
              <a:gd name="connsiteY41" fmla="*/ 149418 h 2340299"/>
              <a:gd name="connsiteX42" fmla="*/ 809979 w 1620207"/>
              <a:gd name="connsiteY42" fmla="*/ 0 h 234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20207" h="2340299">
                <a:moveTo>
                  <a:pt x="809979" y="0"/>
                </a:moveTo>
                <a:cubicBezTo>
                  <a:pt x="892894" y="0"/>
                  <a:pt x="960169" y="66930"/>
                  <a:pt x="960169" y="149418"/>
                </a:cubicBezTo>
                <a:cubicBezTo>
                  <a:pt x="960169" y="193379"/>
                  <a:pt x="940557" y="235365"/>
                  <a:pt x="906547" y="263767"/>
                </a:cubicBezTo>
                <a:cubicBezTo>
                  <a:pt x="892894" y="275127"/>
                  <a:pt x="885198" y="291921"/>
                  <a:pt x="885198" y="309456"/>
                </a:cubicBezTo>
                <a:lnTo>
                  <a:pt x="885198" y="326004"/>
                </a:lnTo>
                <a:cubicBezTo>
                  <a:pt x="885198" y="339093"/>
                  <a:pt x="890535" y="350948"/>
                  <a:pt x="899162" y="359530"/>
                </a:cubicBezTo>
                <a:lnTo>
                  <a:pt x="900413" y="360046"/>
                </a:lnTo>
                <a:lnTo>
                  <a:pt x="1620207" y="360046"/>
                </a:lnTo>
                <a:lnTo>
                  <a:pt x="1620207" y="1054755"/>
                </a:lnTo>
                <a:lnTo>
                  <a:pt x="1608549" y="1045786"/>
                </a:lnTo>
                <a:cubicBezTo>
                  <a:pt x="1571925" y="1001930"/>
                  <a:pt x="1517785" y="976642"/>
                  <a:pt x="1461098" y="976642"/>
                </a:cubicBezTo>
                <a:cubicBezTo>
                  <a:pt x="1354730" y="976642"/>
                  <a:pt x="1268425" y="1063392"/>
                  <a:pt x="1268425" y="1170309"/>
                </a:cubicBezTo>
                <a:cubicBezTo>
                  <a:pt x="1268425" y="1277226"/>
                  <a:pt x="1354730" y="1363657"/>
                  <a:pt x="1461098" y="1363657"/>
                </a:cubicBezTo>
                <a:cubicBezTo>
                  <a:pt x="1517785" y="1363657"/>
                  <a:pt x="1571925" y="1338368"/>
                  <a:pt x="1608549" y="1294513"/>
                </a:cubicBezTo>
                <a:lnTo>
                  <a:pt x="1620207" y="1285596"/>
                </a:lnTo>
                <a:lnTo>
                  <a:pt x="1620207" y="1980253"/>
                </a:lnTo>
                <a:lnTo>
                  <a:pt x="916950" y="1980253"/>
                </a:lnTo>
                <a:lnTo>
                  <a:pt x="904003" y="1985616"/>
                </a:lnTo>
                <a:cubicBezTo>
                  <a:pt x="892397" y="1997192"/>
                  <a:pt x="885198" y="2013184"/>
                  <a:pt x="885198" y="2030843"/>
                </a:cubicBezTo>
                <a:cubicBezTo>
                  <a:pt x="885198" y="2048378"/>
                  <a:pt x="893142" y="2065172"/>
                  <a:pt x="906547" y="2076532"/>
                </a:cubicBezTo>
                <a:cubicBezTo>
                  <a:pt x="940557" y="2104934"/>
                  <a:pt x="960169" y="2146920"/>
                  <a:pt x="960169" y="2190881"/>
                </a:cubicBezTo>
                <a:cubicBezTo>
                  <a:pt x="960169" y="2273370"/>
                  <a:pt x="893142" y="2340299"/>
                  <a:pt x="810227" y="2340299"/>
                </a:cubicBezTo>
                <a:cubicBezTo>
                  <a:pt x="727313" y="2340299"/>
                  <a:pt x="660038" y="2273370"/>
                  <a:pt x="660038" y="2190881"/>
                </a:cubicBezTo>
                <a:cubicBezTo>
                  <a:pt x="660038" y="2146920"/>
                  <a:pt x="679649" y="2104934"/>
                  <a:pt x="713659" y="2076532"/>
                </a:cubicBezTo>
                <a:cubicBezTo>
                  <a:pt x="727313" y="2065172"/>
                  <a:pt x="735008" y="2048378"/>
                  <a:pt x="735008" y="2030843"/>
                </a:cubicBezTo>
                <a:lnTo>
                  <a:pt x="735008" y="2014295"/>
                </a:lnTo>
                <a:cubicBezTo>
                  <a:pt x="735008" y="2001206"/>
                  <a:pt x="729671" y="1989351"/>
                  <a:pt x="721044" y="1980769"/>
                </a:cubicBezTo>
                <a:lnTo>
                  <a:pt x="719793" y="1980253"/>
                </a:lnTo>
                <a:lnTo>
                  <a:pt x="0" y="1980253"/>
                </a:lnTo>
                <a:lnTo>
                  <a:pt x="0" y="1295686"/>
                </a:lnTo>
                <a:lnTo>
                  <a:pt x="29298" y="1323819"/>
                </a:lnTo>
                <a:cubicBezTo>
                  <a:pt x="62633" y="1349433"/>
                  <a:pt x="103716" y="1363658"/>
                  <a:pt x="146231" y="1363658"/>
                </a:cubicBezTo>
                <a:cubicBezTo>
                  <a:pt x="252599" y="1363658"/>
                  <a:pt x="338904" y="1276907"/>
                  <a:pt x="338904" y="1169990"/>
                </a:cubicBezTo>
                <a:cubicBezTo>
                  <a:pt x="338904" y="1063073"/>
                  <a:pt x="252599" y="976643"/>
                  <a:pt x="146231" y="976643"/>
                </a:cubicBezTo>
                <a:cubicBezTo>
                  <a:pt x="103716" y="976643"/>
                  <a:pt x="62633" y="990868"/>
                  <a:pt x="29298" y="1016482"/>
                </a:cubicBezTo>
                <a:lnTo>
                  <a:pt x="0" y="1044616"/>
                </a:lnTo>
                <a:lnTo>
                  <a:pt x="0" y="360046"/>
                </a:lnTo>
                <a:lnTo>
                  <a:pt x="708239" y="360046"/>
                </a:lnTo>
                <a:lnTo>
                  <a:pt x="716204" y="354683"/>
                </a:lnTo>
                <a:cubicBezTo>
                  <a:pt x="727809" y="343107"/>
                  <a:pt x="735008" y="327115"/>
                  <a:pt x="735008" y="309456"/>
                </a:cubicBezTo>
                <a:cubicBezTo>
                  <a:pt x="735008" y="291921"/>
                  <a:pt x="727064" y="275127"/>
                  <a:pt x="713659" y="263767"/>
                </a:cubicBezTo>
                <a:cubicBezTo>
                  <a:pt x="679649" y="235365"/>
                  <a:pt x="660038" y="193379"/>
                  <a:pt x="660038" y="149418"/>
                </a:cubicBezTo>
                <a:cubicBezTo>
                  <a:pt x="660038" y="66930"/>
                  <a:pt x="727064" y="0"/>
                  <a:pt x="8099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1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手繪多邊形 31"/>
          <p:cNvSpPr>
            <a:spLocks/>
          </p:cNvSpPr>
          <p:nvPr/>
        </p:nvSpPr>
        <p:spPr bwMode="auto">
          <a:xfrm rot="5400000">
            <a:off x="3310721" y="364421"/>
            <a:ext cx="2522558" cy="4320551"/>
          </a:xfrm>
          <a:custGeom>
            <a:avLst/>
            <a:gdLst>
              <a:gd name="connsiteX0" fmla="*/ 0 w 2522558"/>
              <a:gd name="connsiteY0" fmla="*/ 2160140 h 4320551"/>
              <a:gd name="connsiteX1" fmla="*/ 2158011 w 2522558"/>
              <a:gd name="connsiteY1" fmla="*/ 0 h 4320551"/>
              <a:gd name="connsiteX2" fmla="*/ 2158011 w 2522558"/>
              <a:gd name="connsiteY2" fmla="*/ 510453 h 4320551"/>
              <a:gd name="connsiteX3" fmla="*/ 2149789 w 2522558"/>
              <a:gd name="connsiteY3" fmla="*/ 513878 h 4320551"/>
              <a:gd name="connsiteX4" fmla="*/ 2128452 w 2522558"/>
              <a:gd name="connsiteY4" fmla="*/ 513878 h 4320551"/>
              <a:gd name="connsiteX5" fmla="*/ 2069535 w 2522558"/>
              <a:gd name="connsiteY5" fmla="*/ 486348 h 4320551"/>
              <a:gd name="connsiteX6" fmla="*/ 1922085 w 2522558"/>
              <a:gd name="connsiteY6" fmla="*/ 417204 h 4320551"/>
              <a:gd name="connsiteX7" fmla="*/ 1729412 w 2522558"/>
              <a:gd name="connsiteY7" fmla="*/ 610872 h 4320551"/>
              <a:gd name="connsiteX8" fmla="*/ 1922085 w 2522558"/>
              <a:gd name="connsiteY8" fmla="*/ 804219 h 4320551"/>
              <a:gd name="connsiteX9" fmla="*/ 2069535 w 2522558"/>
              <a:gd name="connsiteY9" fmla="*/ 735075 h 4320551"/>
              <a:gd name="connsiteX10" fmla="*/ 2128452 w 2522558"/>
              <a:gd name="connsiteY10" fmla="*/ 707546 h 4320551"/>
              <a:gd name="connsiteX11" fmla="*/ 2158011 w 2522558"/>
              <a:gd name="connsiteY11" fmla="*/ 713542 h 4320551"/>
              <a:gd name="connsiteX12" fmla="*/ 2158011 w 2522558"/>
              <a:gd name="connsiteY12" fmla="*/ 1166416 h 4320551"/>
              <a:gd name="connsiteX13" fmla="*/ 1165538 w 2522558"/>
              <a:gd name="connsiteY13" fmla="*/ 2160140 h 4320551"/>
              <a:gd name="connsiteX14" fmla="*/ 2158011 w 2522558"/>
              <a:gd name="connsiteY14" fmla="*/ 3153864 h 4320551"/>
              <a:gd name="connsiteX15" fmla="*/ 2158011 w 2522558"/>
              <a:gd name="connsiteY15" fmla="*/ 3619360 h 4320551"/>
              <a:gd name="connsiteX16" fmla="*/ 2167875 w 2522558"/>
              <a:gd name="connsiteY16" fmla="*/ 3634010 h 4320551"/>
              <a:gd name="connsiteX17" fmla="*/ 2213102 w 2522558"/>
              <a:gd name="connsiteY17" fmla="*/ 3652814 h 4320551"/>
              <a:gd name="connsiteX18" fmla="*/ 2258791 w 2522558"/>
              <a:gd name="connsiteY18" fmla="*/ 3631465 h 4320551"/>
              <a:gd name="connsiteX19" fmla="*/ 2373140 w 2522558"/>
              <a:gd name="connsiteY19" fmla="*/ 3577844 h 4320551"/>
              <a:gd name="connsiteX20" fmla="*/ 2522558 w 2522558"/>
              <a:gd name="connsiteY20" fmla="*/ 3727785 h 4320551"/>
              <a:gd name="connsiteX21" fmla="*/ 2373140 w 2522558"/>
              <a:gd name="connsiteY21" fmla="*/ 3877975 h 4320551"/>
              <a:gd name="connsiteX22" fmla="*/ 2258791 w 2522558"/>
              <a:gd name="connsiteY22" fmla="*/ 3824353 h 4320551"/>
              <a:gd name="connsiteX23" fmla="*/ 2213102 w 2522558"/>
              <a:gd name="connsiteY23" fmla="*/ 3803004 h 4320551"/>
              <a:gd name="connsiteX24" fmla="*/ 2196554 w 2522558"/>
              <a:gd name="connsiteY24" fmla="*/ 3803004 h 4320551"/>
              <a:gd name="connsiteX25" fmla="*/ 2163028 w 2522558"/>
              <a:gd name="connsiteY25" fmla="*/ 3816968 h 4320551"/>
              <a:gd name="connsiteX26" fmla="*/ 2158011 w 2522558"/>
              <a:gd name="connsiteY26" fmla="*/ 3824446 h 4320551"/>
              <a:gd name="connsiteX27" fmla="*/ 2158011 w 2522558"/>
              <a:gd name="connsiteY27" fmla="*/ 4320551 h 4320551"/>
              <a:gd name="connsiteX28" fmla="*/ 0 w 2522558"/>
              <a:gd name="connsiteY28" fmla="*/ 2160140 h 432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522558" h="4320551">
                <a:moveTo>
                  <a:pt x="0" y="2160140"/>
                </a:moveTo>
                <a:cubicBezTo>
                  <a:pt x="0" y="967073"/>
                  <a:pt x="966120" y="0"/>
                  <a:pt x="2158011" y="0"/>
                </a:cubicBezTo>
                <a:lnTo>
                  <a:pt x="2158011" y="510453"/>
                </a:lnTo>
                <a:lnTo>
                  <a:pt x="2149789" y="513878"/>
                </a:lnTo>
                <a:lnTo>
                  <a:pt x="2128452" y="513878"/>
                </a:lnTo>
                <a:cubicBezTo>
                  <a:pt x="2105841" y="513878"/>
                  <a:pt x="2084185" y="503955"/>
                  <a:pt x="2069535" y="486348"/>
                </a:cubicBezTo>
                <a:cubicBezTo>
                  <a:pt x="2032911" y="442493"/>
                  <a:pt x="1978772" y="417204"/>
                  <a:pt x="1922085" y="417204"/>
                </a:cubicBezTo>
                <a:cubicBezTo>
                  <a:pt x="1815716" y="417204"/>
                  <a:pt x="1729412" y="503955"/>
                  <a:pt x="1729412" y="610872"/>
                </a:cubicBezTo>
                <a:cubicBezTo>
                  <a:pt x="1729412" y="717789"/>
                  <a:pt x="1815716" y="804219"/>
                  <a:pt x="1922085" y="804219"/>
                </a:cubicBezTo>
                <a:cubicBezTo>
                  <a:pt x="1978772" y="804219"/>
                  <a:pt x="2032911" y="778930"/>
                  <a:pt x="2069535" y="735075"/>
                </a:cubicBezTo>
                <a:cubicBezTo>
                  <a:pt x="2084185" y="717789"/>
                  <a:pt x="2105841" y="707546"/>
                  <a:pt x="2128452" y="707546"/>
                </a:cubicBezTo>
                <a:lnTo>
                  <a:pt x="2158011" y="713542"/>
                </a:lnTo>
                <a:lnTo>
                  <a:pt x="2158011" y="1166416"/>
                </a:lnTo>
                <a:cubicBezTo>
                  <a:pt x="1609747" y="1166416"/>
                  <a:pt x="1165538" y="1611334"/>
                  <a:pt x="1165538" y="2160140"/>
                </a:cubicBezTo>
                <a:cubicBezTo>
                  <a:pt x="1165538" y="2708945"/>
                  <a:pt x="1609747" y="3153864"/>
                  <a:pt x="2158011" y="3153864"/>
                </a:cubicBezTo>
                <a:lnTo>
                  <a:pt x="2158011" y="3619360"/>
                </a:lnTo>
                <a:lnTo>
                  <a:pt x="2167875" y="3634010"/>
                </a:lnTo>
                <a:cubicBezTo>
                  <a:pt x="2179452" y="3645615"/>
                  <a:pt x="2195443" y="3652814"/>
                  <a:pt x="2213102" y="3652814"/>
                </a:cubicBezTo>
                <a:cubicBezTo>
                  <a:pt x="2230637" y="3652814"/>
                  <a:pt x="2247431" y="3644870"/>
                  <a:pt x="2258791" y="3631465"/>
                </a:cubicBezTo>
                <a:cubicBezTo>
                  <a:pt x="2287193" y="3597455"/>
                  <a:pt x="2329179" y="3577844"/>
                  <a:pt x="2373140" y="3577844"/>
                </a:cubicBezTo>
                <a:cubicBezTo>
                  <a:pt x="2455629" y="3577844"/>
                  <a:pt x="2522558" y="3644870"/>
                  <a:pt x="2522558" y="3727785"/>
                </a:cubicBezTo>
                <a:cubicBezTo>
                  <a:pt x="2522558" y="3810700"/>
                  <a:pt x="2455629" y="3877975"/>
                  <a:pt x="2373140" y="3877975"/>
                </a:cubicBezTo>
                <a:cubicBezTo>
                  <a:pt x="2329179" y="3877975"/>
                  <a:pt x="2287193" y="3858363"/>
                  <a:pt x="2258791" y="3824353"/>
                </a:cubicBezTo>
                <a:cubicBezTo>
                  <a:pt x="2247431" y="3810700"/>
                  <a:pt x="2230637" y="3803004"/>
                  <a:pt x="2213102" y="3803004"/>
                </a:cubicBezTo>
                <a:lnTo>
                  <a:pt x="2196554" y="3803004"/>
                </a:lnTo>
                <a:cubicBezTo>
                  <a:pt x="2183465" y="3803004"/>
                  <a:pt x="2171610" y="3808341"/>
                  <a:pt x="2163028" y="3816968"/>
                </a:cubicBezTo>
                <a:lnTo>
                  <a:pt x="2158011" y="3824446"/>
                </a:lnTo>
                <a:lnTo>
                  <a:pt x="2158011" y="4320551"/>
                </a:lnTo>
                <a:cubicBezTo>
                  <a:pt x="966120" y="4320551"/>
                  <a:pt x="0" y="3353207"/>
                  <a:pt x="0" y="2160140"/>
                </a:cubicBezTo>
                <a:close/>
              </a:path>
            </a:pathLst>
          </a:custGeom>
          <a:solidFill>
            <a:srgbClr val="F5C636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0" name="手繪多邊形 29"/>
          <p:cNvSpPr>
            <a:spLocks/>
          </p:cNvSpPr>
          <p:nvPr/>
        </p:nvSpPr>
        <p:spPr bwMode="auto">
          <a:xfrm rot="5400000">
            <a:off x="3304622" y="2166929"/>
            <a:ext cx="2534757" cy="4320551"/>
          </a:xfrm>
          <a:custGeom>
            <a:avLst/>
            <a:gdLst>
              <a:gd name="connsiteX0" fmla="*/ 0 w 2534757"/>
              <a:gd name="connsiteY0" fmla="*/ 611346 h 4320551"/>
              <a:gd name="connsiteX1" fmla="*/ 149418 w 2534757"/>
              <a:gd name="connsiteY1" fmla="*/ 461157 h 4320551"/>
              <a:gd name="connsiteX2" fmla="*/ 263767 w 2534757"/>
              <a:gd name="connsiteY2" fmla="*/ 514778 h 4320551"/>
              <a:gd name="connsiteX3" fmla="*/ 309456 w 2534757"/>
              <a:gd name="connsiteY3" fmla="*/ 536127 h 4320551"/>
              <a:gd name="connsiteX4" fmla="*/ 326004 w 2534757"/>
              <a:gd name="connsiteY4" fmla="*/ 536127 h 4320551"/>
              <a:gd name="connsiteX5" fmla="*/ 373422 w 2534757"/>
              <a:gd name="connsiteY5" fmla="*/ 488464 h 4320551"/>
              <a:gd name="connsiteX6" fmla="*/ 373422 w 2534757"/>
              <a:gd name="connsiteY6" fmla="*/ 423671 h 4320551"/>
              <a:gd name="connsiteX7" fmla="*/ 374482 w 2534757"/>
              <a:gd name="connsiteY7" fmla="*/ 418385 h 4320551"/>
              <a:gd name="connsiteX8" fmla="*/ 374482 w 2534757"/>
              <a:gd name="connsiteY8" fmla="*/ 0 h 4320551"/>
              <a:gd name="connsiteX9" fmla="*/ 2534757 w 2534757"/>
              <a:gd name="connsiteY9" fmla="*/ 2160140 h 4320551"/>
              <a:gd name="connsiteX10" fmla="*/ 374482 w 2534757"/>
              <a:gd name="connsiteY10" fmla="*/ 4320551 h 4320551"/>
              <a:gd name="connsiteX11" fmla="*/ 374482 w 2534757"/>
              <a:gd name="connsiteY11" fmla="*/ 3829411 h 4320551"/>
              <a:gd name="connsiteX12" fmla="*/ 379181 w 2534757"/>
              <a:gd name="connsiteY12" fmla="*/ 3827454 h 4320551"/>
              <a:gd name="connsiteX13" fmla="*/ 400518 w 2534757"/>
              <a:gd name="connsiteY13" fmla="*/ 3827454 h 4320551"/>
              <a:gd name="connsiteX14" fmla="*/ 459435 w 2534757"/>
              <a:gd name="connsiteY14" fmla="*/ 3854984 h 4320551"/>
              <a:gd name="connsiteX15" fmla="*/ 606885 w 2534757"/>
              <a:gd name="connsiteY15" fmla="*/ 3924128 h 4320551"/>
              <a:gd name="connsiteX16" fmla="*/ 799558 w 2534757"/>
              <a:gd name="connsiteY16" fmla="*/ 3730460 h 4320551"/>
              <a:gd name="connsiteX17" fmla="*/ 606885 w 2534757"/>
              <a:gd name="connsiteY17" fmla="*/ 3537113 h 4320551"/>
              <a:gd name="connsiteX18" fmla="*/ 459435 w 2534757"/>
              <a:gd name="connsiteY18" fmla="*/ 3606257 h 4320551"/>
              <a:gd name="connsiteX19" fmla="*/ 400518 w 2534757"/>
              <a:gd name="connsiteY19" fmla="*/ 3633786 h 4320551"/>
              <a:gd name="connsiteX20" fmla="*/ 374482 w 2534757"/>
              <a:gd name="connsiteY20" fmla="*/ 3628504 h 4320551"/>
              <a:gd name="connsiteX21" fmla="*/ 374482 w 2534757"/>
              <a:gd name="connsiteY21" fmla="*/ 3153864 h 4320551"/>
              <a:gd name="connsiteX22" fmla="*/ 1368143 w 2534757"/>
              <a:gd name="connsiteY22" fmla="*/ 2160140 h 4320551"/>
              <a:gd name="connsiteX23" fmla="*/ 374482 w 2534757"/>
              <a:gd name="connsiteY23" fmla="*/ 1166416 h 4320551"/>
              <a:gd name="connsiteX24" fmla="*/ 374482 w 2534757"/>
              <a:gd name="connsiteY24" fmla="*/ 796611 h 4320551"/>
              <a:gd name="connsiteX25" fmla="*/ 373422 w 2534757"/>
              <a:gd name="connsiteY25" fmla="*/ 791326 h 4320551"/>
              <a:gd name="connsiteX26" fmla="*/ 373422 w 2534757"/>
              <a:gd name="connsiteY26" fmla="*/ 750365 h 4320551"/>
              <a:gd name="connsiteX27" fmla="*/ 309456 w 2534757"/>
              <a:gd name="connsiteY27" fmla="*/ 686317 h 4320551"/>
              <a:gd name="connsiteX28" fmla="*/ 263767 w 2534757"/>
              <a:gd name="connsiteY28" fmla="*/ 707666 h 4320551"/>
              <a:gd name="connsiteX29" fmla="*/ 149418 w 2534757"/>
              <a:gd name="connsiteY29" fmla="*/ 761288 h 4320551"/>
              <a:gd name="connsiteX30" fmla="*/ 0 w 2534757"/>
              <a:gd name="connsiteY30" fmla="*/ 611346 h 432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534757" h="4320551">
                <a:moveTo>
                  <a:pt x="0" y="611346"/>
                </a:moveTo>
                <a:cubicBezTo>
                  <a:pt x="0" y="528432"/>
                  <a:pt x="66929" y="461157"/>
                  <a:pt x="149418" y="461157"/>
                </a:cubicBezTo>
                <a:cubicBezTo>
                  <a:pt x="193379" y="461157"/>
                  <a:pt x="235365" y="480768"/>
                  <a:pt x="263767" y="514778"/>
                </a:cubicBezTo>
                <a:cubicBezTo>
                  <a:pt x="275127" y="528432"/>
                  <a:pt x="291921" y="536127"/>
                  <a:pt x="309456" y="536127"/>
                </a:cubicBezTo>
                <a:lnTo>
                  <a:pt x="326004" y="536127"/>
                </a:lnTo>
                <a:cubicBezTo>
                  <a:pt x="352183" y="536127"/>
                  <a:pt x="373422" y="514778"/>
                  <a:pt x="373422" y="488464"/>
                </a:cubicBezTo>
                <a:lnTo>
                  <a:pt x="373422" y="423671"/>
                </a:lnTo>
                <a:lnTo>
                  <a:pt x="374482" y="418385"/>
                </a:lnTo>
                <a:lnTo>
                  <a:pt x="374482" y="0"/>
                </a:lnTo>
                <a:cubicBezTo>
                  <a:pt x="1567474" y="0"/>
                  <a:pt x="2534757" y="967073"/>
                  <a:pt x="2534757" y="2160140"/>
                </a:cubicBezTo>
                <a:cubicBezTo>
                  <a:pt x="2534757" y="3353207"/>
                  <a:pt x="1567474" y="4320551"/>
                  <a:pt x="374482" y="4320551"/>
                </a:cubicBezTo>
                <a:lnTo>
                  <a:pt x="374482" y="3829411"/>
                </a:lnTo>
                <a:lnTo>
                  <a:pt x="379181" y="3827454"/>
                </a:lnTo>
                <a:lnTo>
                  <a:pt x="400518" y="3827454"/>
                </a:lnTo>
                <a:cubicBezTo>
                  <a:pt x="423129" y="3827454"/>
                  <a:pt x="444785" y="3837377"/>
                  <a:pt x="459435" y="3854984"/>
                </a:cubicBezTo>
                <a:cubicBezTo>
                  <a:pt x="496058" y="3898839"/>
                  <a:pt x="550198" y="3924128"/>
                  <a:pt x="606885" y="3924128"/>
                </a:cubicBezTo>
                <a:cubicBezTo>
                  <a:pt x="713253" y="3924128"/>
                  <a:pt x="799558" y="3837377"/>
                  <a:pt x="799558" y="3730460"/>
                </a:cubicBezTo>
                <a:cubicBezTo>
                  <a:pt x="799558" y="3623543"/>
                  <a:pt x="713253" y="3537113"/>
                  <a:pt x="606885" y="3537113"/>
                </a:cubicBezTo>
                <a:cubicBezTo>
                  <a:pt x="550198" y="3537113"/>
                  <a:pt x="496058" y="3562401"/>
                  <a:pt x="459435" y="3606257"/>
                </a:cubicBezTo>
                <a:cubicBezTo>
                  <a:pt x="444785" y="3623543"/>
                  <a:pt x="423129" y="3633786"/>
                  <a:pt x="400518" y="3633786"/>
                </a:cubicBezTo>
                <a:lnTo>
                  <a:pt x="374482" y="3628504"/>
                </a:lnTo>
                <a:lnTo>
                  <a:pt x="374482" y="3153864"/>
                </a:lnTo>
                <a:cubicBezTo>
                  <a:pt x="923253" y="3153864"/>
                  <a:pt x="1368143" y="2708945"/>
                  <a:pt x="1368143" y="2160140"/>
                </a:cubicBezTo>
                <a:cubicBezTo>
                  <a:pt x="1368143" y="1611334"/>
                  <a:pt x="923253" y="1166416"/>
                  <a:pt x="374482" y="1166416"/>
                </a:cubicBezTo>
                <a:lnTo>
                  <a:pt x="374482" y="796611"/>
                </a:lnTo>
                <a:lnTo>
                  <a:pt x="373422" y="791326"/>
                </a:lnTo>
                <a:lnTo>
                  <a:pt x="373422" y="750365"/>
                </a:lnTo>
                <a:cubicBezTo>
                  <a:pt x="373422" y="715114"/>
                  <a:pt x="344774" y="686317"/>
                  <a:pt x="309456" y="686317"/>
                </a:cubicBezTo>
                <a:cubicBezTo>
                  <a:pt x="291921" y="686317"/>
                  <a:pt x="275127" y="694261"/>
                  <a:pt x="263767" y="707666"/>
                </a:cubicBezTo>
                <a:cubicBezTo>
                  <a:pt x="235365" y="741676"/>
                  <a:pt x="193379" y="761288"/>
                  <a:pt x="149418" y="761288"/>
                </a:cubicBezTo>
                <a:cubicBezTo>
                  <a:pt x="66929" y="761288"/>
                  <a:pt x="0" y="694261"/>
                  <a:pt x="0" y="611346"/>
                </a:cubicBezTo>
                <a:close/>
              </a:path>
            </a:pathLst>
          </a:custGeom>
          <a:solidFill>
            <a:srgbClr val="6BCBC5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64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/>
          <p:nvPr/>
        </p:nvSpPr>
        <p:spPr>
          <a:xfrm>
            <a:off x="3371187" y="4436942"/>
            <a:ext cx="2242837" cy="1810770"/>
          </a:xfrm>
          <a:custGeom>
            <a:avLst/>
            <a:gdLst>
              <a:gd name="connsiteX0" fmla="*/ 369453 w 1187642"/>
              <a:gd name="connsiteY0" fmla="*/ 0 h 958851"/>
              <a:gd name="connsiteX1" fmla="*/ 916807 w 1187642"/>
              <a:gd name="connsiteY1" fmla="*/ 0 h 958851"/>
              <a:gd name="connsiteX2" fmla="*/ 972806 w 1187642"/>
              <a:gd name="connsiteY2" fmla="*/ 99785 h 958851"/>
              <a:gd name="connsiteX3" fmla="*/ 945998 w 1187642"/>
              <a:gd name="connsiteY3" fmla="*/ 105054 h 958851"/>
              <a:gd name="connsiteX4" fmla="*/ 913344 w 1187642"/>
              <a:gd name="connsiteY4" fmla="*/ 119368 h 958851"/>
              <a:gd name="connsiteX5" fmla="*/ 853985 w 1187642"/>
              <a:gd name="connsiteY5" fmla="*/ 343203 h 958851"/>
              <a:gd name="connsiteX6" fmla="*/ 1077375 w 1187642"/>
              <a:gd name="connsiteY6" fmla="*/ 403478 h 958851"/>
              <a:gd name="connsiteX7" fmla="*/ 1120832 w 1187642"/>
              <a:gd name="connsiteY7" fmla="*/ 363551 h 958851"/>
              <a:gd name="connsiteX8" fmla="*/ 1184079 w 1187642"/>
              <a:gd name="connsiteY8" fmla="*/ 476251 h 958851"/>
              <a:gd name="connsiteX9" fmla="*/ 1187642 w 1187642"/>
              <a:gd name="connsiteY9" fmla="*/ 476251 h 958851"/>
              <a:gd name="connsiteX10" fmla="*/ 1185861 w 1187642"/>
              <a:gd name="connsiteY10" fmla="*/ 479426 h 958851"/>
              <a:gd name="connsiteX11" fmla="*/ 1187642 w 1187642"/>
              <a:gd name="connsiteY11" fmla="*/ 482600 h 958851"/>
              <a:gd name="connsiteX12" fmla="*/ 1184079 w 1187642"/>
              <a:gd name="connsiteY12" fmla="*/ 482600 h 958851"/>
              <a:gd name="connsiteX13" fmla="*/ 916807 w 1187642"/>
              <a:gd name="connsiteY13" fmla="*/ 958851 h 958851"/>
              <a:gd name="connsiteX14" fmla="*/ 369453 w 1187642"/>
              <a:gd name="connsiteY14" fmla="*/ 958851 h 958851"/>
              <a:gd name="connsiteX15" fmla="*/ 102181 w 1187642"/>
              <a:gd name="connsiteY15" fmla="*/ 482600 h 958851"/>
              <a:gd name="connsiteX16" fmla="*/ 98618 w 1187642"/>
              <a:gd name="connsiteY16" fmla="*/ 482600 h 958851"/>
              <a:gd name="connsiteX17" fmla="*/ 100400 w 1187642"/>
              <a:gd name="connsiteY17" fmla="*/ 479426 h 958851"/>
              <a:gd name="connsiteX18" fmla="*/ 98618 w 1187642"/>
              <a:gd name="connsiteY18" fmla="*/ 476251 h 958851"/>
              <a:gd name="connsiteX19" fmla="*/ 102181 w 1187642"/>
              <a:gd name="connsiteY19" fmla="*/ 476251 h 958851"/>
              <a:gd name="connsiteX20" fmla="*/ 206761 w 1187642"/>
              <a:gd name="connsiteY20" fmla="*/ 289900 h 958851"/>
              <a:gd name="connsiteX21" fmla="*/ 191649 w 1187642"/>
              <a:gd name="connsiteY21" fmla="*/ 285179 h 958851"/>
              <a:gd name="connsiteX22" fmla="*/ 169923 w 1187642"/>
              <a:gd name="connsiteY22" fmla="*/ 288005 h 958851"/>
              <a:gd name="connsiteX23" fmla="*/ 63253 w 1187642"/>
              <a:gd name="connsiteY23" fmla="*/ 278904 h 958851"/>
              <a:gd name="connsiteX24" fmla="*/ 17115 w 1187642"/>
              <a:gd name="connsiteY24" fmla="*/ 105502 h 958851"/>
              <a:gd name="connsiteX25" fmla="*/ 190459 w 1187642"/>
              <a:gd name="connsiteY25" fmla="*/ 58576 h 958851"/>
              <a:gd name="connsiteX26" fmla="*/ 251676 w 1187642"/>
              <a:gd name="connsiteY26" fmla="*/ 146405 h 958851"/>
              <a:gd name="connsiteX27" fmla="*/ 260053 w 1187642"/>
              <a:gd name="connsiteY27" fmla="*/ 166701 h 958851"/>
              <a:gd name="connsiteX28" fmla="*/ 270525 w 1187642"/>
              <a:gd name="connsiteY28" fmla="*/ 176280 h 95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7642" h="958851">
                <a:moveTo>
                  <a:pt x="369453" y="0"/>
                </a:moveTo>
                <a:lnTo>
                  <a:pt x="916807" y="0"/>
                </a:lnTo>
                <a:lnTo>
                  <a:pt x="972806" y="99785"/>
                </a:lnTo>
                <a:lnTo>
                  <a:pt x="945998" y="105054"/>
                </a:lnTo>
                <a:cubicBezTo>
                  <a:pt x="934705" y="108583"/>
                  <a:pt x="923748" y="113362"/>
                  <a:pt x="913344" y="119368"/>
                </a:cubicBezTo>
                <a:cubicBezTo>
                  <a:pt x="835259" y="164451"/>
                  <a:pt x="808670" y="264714"/>
                  <a:pt x="853985" y="343203"/>
                </a:cubicBezTo>
                <a:cubicBezTo>
                  <a:pt x="899300" y="421691"/>
                  <a:pt x="999290" y="448561"/>
                  <a:pt x="1077375" y="403478"/>
                </a:cubicBezTo>
                <a:lnTo>
                  <a:pt x="1120832" y="363551"/>
                </a:lnTo>
                <a:lnTo>
                  <a:pt x="1184079" y="476251"/>
                </a:lnTo>
                <a:lnTo>
                  <a:pt x="1187642" y="476251"/>
                </a:lnTo>
                <a:lnTo>
                  <a:pt x="1185861" y="479426"/>
                </a:lnTo>
                <a:lnTo>
                  <a:pt x="1187642" y="482600"/>
                </a:lnTo>
                <a:lnTo>
                  <a:pt x="1184079" y="482600"/>
                </a:lnTo>
                <a:lnTo>
                  <a:pt x="916807" y="958851"/>
                </a:lnTo>
                <a:lnTo>
                  <a:pt x="369453" y="958851"/>
                </a:lnTo>
                <a:lnTo>
                  <a:pt x="102181" y="482600"/>
                </a:lnTo>
                <a:lnTo>
                  <a:pt x="98618" y="482600"/>
                </a:lnTo>
                <a:lnTo>
                  <a:pt x="100400" y="479426"/>
                </a:lnTo>
                <a:lnTo>
                  <a:pt x="98618" y="476251"/>
                </a:lnTo>
                <a:lnTo>
                  <a:pt x="102181" y="476251"/>
                </a:lnTo>
                <a:lnTo>
                  <a:pt x="206761" y="289900"/>
                </a:lnTo>
                <a:lnTo>
                  <a:pt x="191649" y="285179"/>
                </a:lnTo>
                <a:cubicBezTo>
                  <a:pt x="184363" y="284557"/>
                  <a:pt x="176934" y="285492"/>
                  <a:pt x="169923" y="288005"/>
                </a:cubicBezTo>
                <a:cubicBezTo>
                  <a:pt x="134659" y="300934"/>
                  <a:pt x="95525" y="297536"/>
                  <a:pt x="63253" y="278904"/>
                </a:cubicBezTo>
                <a:cubicBezTo>
                  <a:pt x="2697" y="243942"/>
                  <a:pt x="-18028" y="166370"/>
                  <a:pt x="17115" y="105502"/>
                </a:cubicBezTo>
                <a:cubicBezTo>
                  <a:pt x="52257" y="44634"/>
                  <a:pt x="129904" y="23614"/>
                  <a:pt x="190459" y="58576"/>
                </a:cubicBezTo>
                <a:cubicBezTo>
                  <a:pt x="222731" y="77208"/>
                  <a:pt x="245241" y="109400"/>
                  <a:pt x="251676" y="146405"/>
                </a:cubicBezTo>
                <a:cubicBezTo>
                  <a:pt x="252953" y="153824"/>
                  <a:pt x="255858" y="160725"/>
                  <a:pt x="260053" y="166701"/>
                </a:cubicBezTo>
                <a:lnTo>
                  <a:pt x="270525" y="1762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4" name="手繪多邊形 13"/>
          <p:cNvSpPr/>
          <p:nvPr/>
        </p:nvSpPr>
        <p:spPr>
          <a:xfrm rot="3600000">
            <a:off x="1744707" y="3400599"/>
            <a:ext cx="2242837" cy="1810770"/>
          </a:xfrm>
          <a:custGeom>
            <a:avLst/>
            <a:gdLst>
              <a:gd name="connsiteX0" fmla="*/ 369453 w 1187642"/>
              <a:gd name="connsiteY0" fmla="*/ 0 h 958851"/>
              <a:gd name="connsiteX1" fmla="*/ 916807 w 1187642"/>
              <a:gd name="connsiteY1" fmla="*/ 0 h 958851"/>
              <a:gd name="connsiteX2" fmla="*/ 972806 w 1187642"/>
              <a:gd name="connsiteY2" fmla="*/ 99785 h 958851"/>
              <a:gd name="connsiteX3" fmla="*/ 945998 w 1187642"/>
              <a:gd name="connsiteY3" fmla="*/ 105054 h 958851"/>
              <a:gd name="connsiteX4" fmla="*/ 913344 w 1187642"/>
              <a:gd name="connsiteY4" fmla="*/ 119368 h 958851"/>
              <a:gd name="connsiteX5" fmla="*/ 853985 w 1187642"/>
              <a:gd name="connsiteY5" fmla="*/ 343203 h 958851"/>
              <a:gd name="connsiteX6" fmla="*/ 1077375 w 1187642"/>
              <a:gd name="connsiteY6" fmla="*/ 403478 h 958851"/>
              <a:gd name="connsiteX7" fmla="*/ 1120832 w 1187642"/>
              <a:gd name="connsiteY7" fmla="*/ 363551 h 958851"/>
              <a:gd name="connsiteX8" fmla="*/ 1184079 w 1187642"/>
              <a:gd name="connsiteY8" fmla="*/ 476251 h 958851"/>
              <a:gd name="connsiteX9" fmla="*/ 1187642 w 1187642"/>
              <a:gd name="connsiteY9" fmla="*/ 476251 h 958851"/>
              <a:gd name="connsiteX10" fmla="*/ 1185861 w 1187642"/>
              <a:gd name="connsiteY10" fmla="*/ 479426 h 958851"/>
              <a:gd name="connsiteX11" fmla="*/ 1187642 w 1187642"/>
              <a:gd name="connsiteY11" fmla="*/ 482600 h 958851"/>
              <a:gd name="connsiteX12" fmla="*/ 1184079 w 1187642"/>
              <a:gd name="connsiteY12" fmla="*/ 482600 h 958851"/>
              <a:gd name="connsiteX13" fmla="*/ 916807 w 1187642"/>
              <a:gd name="connsiteY13" fmla="*/ 958851 h 958851"/>
              <a:gd name="connsiteX14" fmla="*/ 369453 w 1187642"/>
              <a:gd name="connsiteY14" fmla="*/ 958851 h 958851"/>
              <a:gd name="connsiteX15" fmla="*/ 102181 w 1187642"/>
              <a:gd name="connsiteY15" fmla="*/ 482600 h 958851"/>
              <a:gd name="connsiteX16" fmla="*/ 98618 w 1187642"/>
              <a:gd name="connsiteY16" fmla="*/ 482600 h 958851"/>
              <a:gd name="connsiteX17" fmla="*/ 100400 w 1187642"/>
              <a:gd name="connsiteY17" fmla="*/ 479426 h 958851"/>
              <a:gd name="connsiteX18" fmla="*/ 98618 w 1187642"/>
              <a:gd name="connsiteY18" fmla="*/ 476251 h 958851"/>
              <a:gd name="connsiteX19" fmla="*/ 102181 w 1187642"/>
              <a:gd name="connsiteY19" fmla="*/ 476251 h 958851"/>
              <a:gd name="connsiteX20" fmla="*/ 206761 w 1187642"/>
              <a:gd name="connsiteY20" fmla="*/ 289900 h 958851"/>
              <a:gd name="connsiteX21" fmla="*/ 191649 w 1187642"/>
              <a:gd name="connsiteY21" fmla="*/ 285179 h 958851"/>
              <a:gd name="connsiteX22" fmla="*/ 169923 w 1187642"/>
              <a:gd name="connsiteY22" fmla="*/ 288005 h 958851"/>
              <a:gd name="connsiteX23" fmla="*/ 63253 w 1187642"/>
              <a:gd name="connsiteY23" fmla="*/ 278904 h 958851"/>
              <a:gd name="connsiteX24" fmla="*/ 17115 w 1187642"/>
              <a:gd name="connsiteY24" fmla="*/ 105502 h 958851"/>
              <a:gd name="connsiteX25" fmla="*/ 190459 w 1187642"/>
              <a:gd name="connsiteY25" fmla="*/ 58576 h 958851"/>
              <a:gd name="connsiteX26" fmla="*/ 251676 w 1187642"/>
              <a:gd name="connsiteY26" fmla="*/ 146405 h 958851"/>
              <a:gd name="connsiteX27" fmla="*/ 260053 w 1187642"/>
              <a:gd name="connsiteY27" fmla="*/ 166701 h 958851"/>
              <a:gd name="connsiteX28" fmla="*/ 270525 w 1187642"/>
              <a:gd name="connsiteY28" fmla="*/ 176280 h 95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7642" h="958851">
                <a:moveTo>
                  <a:pt x="369453" y="0"/>
                </a:moveTo>
                <a:lnTo>
                  <a:pt x="916807" y="0"/>
                </a:lnTo>
                <a:lnTo>
                  <a:pt x="972806" y="99785"/>
                </a:lnTo>
                <a:lnTo>
                  <a:pt x="945998" y="105054"/>
                </a:lnTo>
                <a:cubicBezTo>
                  <a:pt x="934705" y="108583"/>
                  <a:pt x="923748" y="113362"/>
                  <a:pt x="913344" y="119368"/>
                </a:cubicBezTo>
                <a:cubicBezTo>
                  <a:pt x="835259" y="164451"/>
                  <a:pt x="808670" y="264714"/>
                  <a:pt x="853985" y="343203"/>
                </a:cubicBezTo>
                <a:cubicBezTo>
                  <a:pt x="899300" y="421691"/>
                  <a:pt x="999290" y="448561"/>
                  <a:pt x="1077375" y="403478"/>
                </a:cubicBezTo>
                <a:lnTo>
                  <a:pt x="1120832" y="363551"/>
                </a:lnTo>
                <a:lnTo>
                  <a:pt x="1184079" y="476251"/>
                </a:lnTo>
                <a:lnTo>
                  <a:pt x="1187642" y="476251"/>
                </a:lnTo>
                <a:lnTo>
                  <a:pt x="1185861" y="479426"/>
                </a:lnTo>
                <a:lnTo>
                  <a:pt x="1187642" y="482600"/>
                </a:lnTo>
                <a:lnTo>
                  <a:pt x="1184079" y="482600"/>
                </a:lnTo>
                <a:lnTo>
                  <a:pt x="916807" y="958851"/>
                </a:lnTo>
                <a:lnTo>
                  <a:pt x="369453" y="958851"/>
                </a:lnTo>
                <a:lnTo>
                  <a:pt x="102181" y="482600"/>
                </a:lnTo>
                <a:lnTo>
                  <a:pt x="98618" y="482600"/>
                </a:lnTo>
                <a:lnTo>
                  <a:pt x="100400" y="479426"/>
                </a:lnTo>
                <a:lnTo>
                  <a:pt x="98618" y="476251"/>
                </a:lnTo>
                <a:lnTo>
                  <a:pt x="102181" y="476251"/>
                </a:lnTo>
                <a:lnTo>
                  <a:pt x="206761" y="289900"/>
                </a:lnTo>
                <a:lnTo>
                  <a:pt x="191649" y="285179"/>
                </a:lnTo>
                <a:cubicBezTo>
                  <a:pt x="184363" y="284557"/>
                  <a:pt x="176934" y="285492"/>
                  <a:pt x="169923" y="288005"/>
                </a:cubicBezTo>
                <a:cubicBezTo>
                  <a:pt x="134659" y="300934"/>
                  <a:pt x="95525" y="297536"/>
                  <a:pt x="63253" y="278904"/>
                </a:cubicBezTo>
                <a:cubicBezTo>
                  <a:pt x="2697" y="243942"/>
                  <a:pt x="-18028" y="166370"/>
                  <a:pt x="17115" y="105502"/>
                </a:cubicBezTo>
                <a:cubicBezTo>
                  <a:pt x="52257" y="44634"/>
                  <a:pt x="129904" y="23614"/>
                  <a:pt x="190459" y="58576"/>
                </a:cubicBezTo>
                <a:cubicBezTo>
                  <a:pt x="222731" y="77208"/>
                  <a:pt x="245241" y="109400"/>
                  <a:pt x="251676" y="146405"/>
                </a:cubicBezTo>
                <a:cubicBezTo>
                  <a:pt x="252953" y="153824"/>
                  <a:pt x="255858" y="160725"/>
                  <a:pt x="260053" y="166701"/>
                </a:cubicBezTo>
                <a:lnTo>
                  <a:pt x="270525" y="17628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 rot="7200000">
            <a:off x="1831069" y="1486244"/>
            <a:ext cx="2242837" cy="1810770"/>
          </a:xfrm>
          <a:custGeom>
            <a:avLst/>
            <a:gdLst>
              <a:gd name="connsiteX0" fmla="*/ 369453 w 1187642"/>
              <a:gd name="connsiteY0" fmla="*/ 0 h 958851"/>
              <a:gd name="connsiteX1" fmla="*/ 916807 w 1187642"/>
              <a:gd name="connsiteY1" fmla="*/ 0 h 958851"/>
              <a:gd name="connsiteX2" fmla="*/ 972806 w 1187642"/>
              <a:gd name="connsiteY2" fmla="*/ 99785 h 958851"/>
              <a:gd name="connsiteX3" fmla="*/ 945998 w 1187642"/>
              <a:gd name="connsiteY3" fmla="*/ 105054 h 958851"/>
              <a:gd name="connsiteX4" fmla="*/ 913344 w 1187642"/>
              <a:gd name="connsiteY4" fmla="*/ 119368 h 958851"/>
              <a:gd name="connsiteX5" fmla="*/ 853985 w 1187642"/>
              <a:gd name="connsiteY5" fmla="*/ 343203 h 958851"/>
              <a:gd name="connsiteX6" fmla="*/ 1077375 w 1187642"/>
              <a:gd name="connsiteY6" fmla="*/ 403478 h 958851"/>
              <a:gd name="connsiteX7" fmla="*/ 1120832 w 1187642"/>
              <a:gd name="connsiteY7" fmla="*/ 363551 h 958851"/>
              <a:gd name="connsiteX8" fmla="*/ 1184079 w 1187642"/>
              <a:gd name="connsiteY8" fmla="*/ 476251 h 958851"/>
              <a:gd name="connsiteX9" fmla="*/ 1187642 w 1187642"/>
              <a:gd name="connsiteY9" fmla="*/ 476251 h 958851"/>
              <a:gd name="connsiteX10" fmla="*/ 1185861 w 1187642"/>
              <a:gd name="connsiteY10" fmla="*/ 479426 h 958851"/>
              <a:gd name="connsiteX11" fmla="*/ 1187642 w 1187642"/>
              <a:gd name="connsiteY11" fmla="*/ 482600 h 958851"/>
              <a:gd name="connsiteX12" fmla="*/ 1184079 w 1187642"/>
              <a:gd name="connsiteY12" fmla="*/ 482600 h 958851"/>
              <a:gd name="connsiteX13" fmla="*/ 916807 w 1187642"/>
              <a:gd name="connsiteY13" fmla="*/ 958851 h 958851"/>
              <a:gd name="connsiteX14" fmla="*/ 369453 w 1187642"/>
              <a:gd name="connsiteY14" fmla="*/ 958851 h 958851"/>
              <a:gd name="connsiteX15" fmla="*/ 102181 w 1187642"/>
              <a:gd name="connsiteY15" fmla="*/ 482600 h 958851"/>
              <a:gd name="connsiteX16" fmla="*/ 98618 w 1187642"/>
              <a:gd name="connsiteY16" fmla="*/ 482600 h 958851"/>
              <a:gd name="connsiteX17" fmla="*/ 100400 w 1187642"/>
              <a:gd name="connsiteY17" fmla="*/ 479426 h 958851"/>
              <a:gd name="connsiteX18" fmla="*/ 98618 w 1187642"/>
              <a:gd name="connsiteY18" fmla="*/ 476251 h 958851"/>
              <a:gd name="connsiteX19" fmla="*/ 102181 w 1187642"/>
              <a:gd name="connsiteY19" fmla="*/ 476251 h 958851"/>
              <a:gd name="connsiteX20" fmla="*/ 206761 w 1187642"/>
              <a:gd name="connsiteY20" fmla="*/ 289900 h 958851"/>
              <a:gd name="connsiteX21" fmla="*/ 191649 w 1187642"/>
              <a:gd name="connsiteY21" fmla="*/ 285179 h 958851"/>
              <a:gd name="connsiteX22" fmla="*/ 169923 w 1187642"/>
              <a:gd name="connsiteY22" fmla="*/ 288005 h 958851"/>
              <a:gd name="connsiteX23" fmla="*/ 63253 w 1187642"/>
              <a:gd name="connsiteY23" fmla="*/ 278904 h 958851"/>
              <a:gd name="connsiteX24" fmla="*/ 17115 w 1187642"/>
              <a:gd name="connsiteY24" fmla="*/ 105502 h 958851"/>
              <a:gd name="connsiteX25" fmla="*/ 190459 w 1187642"/>
              <a:gd name="connsiteY25" fmla="*/ 58576 h 958851"/>
              <a:gd name="connsiteX26" fmla="*/ 251676 w 1187642"/>
              <a:gd name="connsiteY26" fmla="*/ 146405 h 958851"/>
              <a:gd name="connsiteX27" fmla="*/ 260053 w 1187642"/>
              <a:gd name="connsiteY27" fmla="*/ 166701 h 958851"/>
              <a:gd name="connsiteX28" fmla="*/ 270525 w 1187642"/>
              <a:gd name="connsiteY28" fmla="*/ 176280 h 95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7642" h="958851">
                <a:moveTo>
                  <a:pt x="369453" y="0"/>
                </a:moveTo>
                <a:lnTo>
                  <a:pt x="916807" y="0"/>
                </a:lnTo>
                <a:lnTo>
                  <a:pt x="972806" y="99785"/>
                </a:lnTo>
                <a:lnTo>
                  <a:pt x="945998" y="105054"/>
                </a:lnTo>
                <a:cubicBezTo>
                  <a:pt x="934705" y="108583"/>
                  <a:pt x="923748" y="113362"/>
                  <a:pt x="913344" y="119368"/>
                </a:cubicBezTo>
                <a:cubicBezTo>
                  <a:pt x="835259" y="164451"/>
                  <a:pt x="808670" y="264714"/>
                  <a:pt x="853985" y="343203"/>
                </a:cubicBezTo>
                <a:cubicBezTo>
                  <a:pt x="899300" y="421691"/>
                  <a:pt x="999290" y="448561"/>
                  <a:pt x="1077375" y="403478"/>
                </a:cubicBezTo>
                <a:lnTo>
                  <a:pt x="1120832" y="363551"/>
                </a:lnTo>
                <a:lnTo>
                  <a:pt x="1184079" y="476251"/>
                </a:lnTo>
                <a:lnTo>
                  <a:pt x="1187642" y="476251"/>
                </a:lnTo>
                <a:lnTo>
                  <a:pt x="1185861" y="479426"/>
                </a:lnTo>
                <a:lnTo>
                  <a:pt x="1187642" y="482600"/>
                </a:lnTo>
                <a:lnTo>
                  <a:pt x="1184079" y="482600"/>
                </a:lnTo>
                <a:lnTo>
                  <a:pt x="916807" y="958851"/>
                </a:lnTo>
                <a:lnTo>
                  <a:pt x="369453" y="958851"/>
                </a:lnTo>
                <a:lnTo>
                  <a:pt x="102181" y="482600"/>
                </a:lnTo>
                <a:lnTo>
                  <a:pt x="98618" y="482600"/>
                </a:lnTo>
                <a:lnTo>
                  <a:pt x="100400" y="479426"/>
                </a:lnTo>
                <a:lnTo>
                  <a:pt x="98618" y="476251"/>
                </a:lnTo>
                <a:lnTo>
                  <a:pt x="102181" y="476251"/>
                </a:lnTo>
                <a:lnTo>
                  <a:pt x="206761" y="289900"/>
                </a:lnTo>
                <a:lnTo>
                  <a:pt x="191649" y="285179"/>
                </a:lnTo>
                <a:cubicBezTo>
                  <a:pt x="184363" y="284557"/>
                  <a:pt x="176934" y="285492"/>
                  <a:pt x="169923" y="288005"/>
                </a:cubicBezTo>
                <a:cubicBezTo>
                  <a:pt x="134659" y="300934"/>
                  <a:pt x="95525" y="297536"/>
                  <a:pt x="63253" y="278904"/>
                </a:cubicBezTo>
                <a:cubicBezTo>
                  <a:pt x="2697" y="243942"/>
                  <a:pt x="-18028" y="166370"/>
                  <a:pt x="17115" y="105502"/>
                </a:cubicBezTo>
                <a:cubicBezTo>
                  <a:pt x="52257" y="44634"/>
                  <a:pt x="129904" y="23614"/>
                  <a:pt x="190459" y="58576"/>
                </a:cubicBezTo>
                <a:cubicBezTo>
                  <a:pt x="222731" y="77208"/>
                  <a:pt x="245241" y="109400"/>
                  <a:pt x="251676" y="146405"/>
                </a:cubicBezTo>
                <a:cubicBezTo>
                  <a:pt x="252953" y="153824"/>
                  <a:pt x="255858" y="160725"/>
                  <a:pt x="260053" y="166701"/>
                </a:cubicBezTo>
                <a:lnTo>
                  <a:pt x="270525" y="17628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6" name="手繪多邊形 15"/>
          <p:cNvSpPr/>
          <p:nvPr/>
        </p:nvSpPr>
        <p:spPr>
          <a:xfrm rot="10800000">
            <a:off x="3547122" y="610288"/>
            <a:ext cx="2242837" cy="1810770"/>
          </a:xfrm>
          <a:custGeom>
            <a:avLst/>
            <a:gdLst>
              <a:gd name="connsiteX0" fmla="*/ 369453 w 1187642"/>
              <a:gd name="connsiteY0" fmla="*/ 0 h 958851"/>
              <a:gd name="connsiteX1" fmla="*/ 916807 w 1187642"/>
              <a:gd name="connsiteY1" fmla="*/ 0 h 958851"/>
              <a:gd name="connsiteX2" fmla="*/ 972806 w 1187642"/>
              <a:gd name="connsiteY2" fmla="*/ 99785 h 958851"/>
              <a:gd name="connsiteX3" fmla="*/ 945998 w 1187642"/>
              <a:gd name="connsiteY3" fmla="*/ 105054 h 958851"/>
              <a:gd name="connsiteX4" fmla="*/ 913344 w 1187642"/>
              <a:gd name="connsiteY4" fmla="*/ 119368 h 958851"/>
              <a:gd name="connsiteX5" fmla="*/ 853985 w 1187642"/>
              <a:gd name="connsiteY5" fmla="*/ 343203 h 958851"/>
              <a:gd name="connsiteX6" fmla="*/ 1077375 w 1187642"/>
              <a:gd name="connsiteY6" fmla="*/ 403478 h 958851"/>
              <a:gd name="connsiteX7" fmla="*/ 1120832 w 1187642"/>
              <a:gd name="connsiteY7" fmla="*/ 363551 h 958851"/>
              <a:gd name="connsiteX8" fmla="*/ 1184079 w 1187642"/>
              <a:gd name="connsiteY8" fmla="*/ 476251 h 958851"/>
              <a:gd name="connsiteX9" fmla="*/ 1187642 w 1187642"/>
              <a:gd name="connsiteY9" fmla="*/ 476251 h 958851"/>
              <a:gd name="connsiteX10" fmla="*/ 1185861 w 1187642"/>
              <a:gd name="connsiteY10" fmla="*/ 479426 h 958851"/>
              <a:gd name="connsiteX11" fmla="*/ 1187642 w 1187642"/>
              <a:gd name="connsiteY11" fmla="*/ 482600 h 958851"/>
              <a:gd name="connsiteX12" fmla="*/ 1184079 w 1187642"/>
              <a:gd name="connsiteY12" fmla="*/ 482600 h 958851"/>
              <a:gd name="connsiteX13" fmla="*/ 916807 w 1187642"/>
              <a:gd name="connsiteY13" fmla="*/ 958851 h 958851"/>
              <a:gd name="connsiteX14" fmla="*/ 369453 w 1187642"/>
              <a:gd name="connsiteY14" fmla="*/ 958851 h 958851"/>
              <a:gd name="connsiteX15" fmla="*/ 102181 w 1187642"/>
              <a:gd name="connsiteY15" fmla="*/ 482600 h 958851"/>
              <a:gd name="connsiteX16" fmla="*/ 98618 w 1187642"/>
              <a:gd name="connsiteY16" fmla="*/ 482600 h 958851"/>
              <a:gd name="connsiteX17" fmla="*/ 100400 w 1187642"/>
              <a:gd name="connsiteY17" fmla="*/ 479426 h 958851"/>
              <a:gd name="connsiteX18" fmla="*/ 98618 w 1187642"/>
              <a:gd name="connsiteY18" fmla="*/ 476251 h 958851"/>
              <a:gd name="connsiteX19" fmla="*/ 102181 w 1187642"/>
              <a:gd name="connsiteY19" fmla="*/ 476251 h 958851"/>
              <a:gd name="connsiteX20" fmla="*/ 206761 w 1187642"/>
              <a:gd name="connsiteY20" fmla="*/ 289900 h 958851"/>
              <a:gd name="connsiteX21" fmla="*/ 191649 w 1187642"/>
              <a:gd name="connsiteY21" fmla="*/ 285179 h 958851"/>
              <a:gd name="connsiteX22" fmla="*/ 169923 w 1187642"/>
              <a:gd name="connsiteY22" fmla="*/ 288005 h 958851"/>
              <a:gd name="connsiteX23" fmla="*/ 63253 w 1187642"/>
              <a:gd name="connsiteY23" fmla="*/ 278904 h 958851"/>
              <a:gd name="connsiteX24" fmla="*/ 17115 w 1187642"/>
              <a:gd name="connsiteY24" fmla="*/ 105502 h 958851"/>
              <a:gd name="connsiteX25" fmla="*/ 190459 w 1187642"/>
              <a:gd name="connsiteY25" fmla="*/ 58576 h 958851"/>
              <a:gd name="connsiteX26" fmla="*/ 251676 w 1187642"/>
              <a:gd name="connsiteY26" fmla="*/ 146405 h 958851"/>
              <a:gd name="connsiteX27" fmla="*/ 260053 w 1187642"/>
              <a:gd name="connsiteY27" fmla="*/ 166701 h 958851"/>
              <a:gd name="connsiteX28" fmla="*/ 270525 w 1187642"/>
              <a:gd name="connsiteY28" fmla="*/ 176280 h 95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7642" h="958851">
                <a:moveTo>
                  <a:pt x="369453" y="0"/>
                </a:moveTo>
                <a:lnTo>
                  <a:pt x="916807" y="0"/>
                </a:lnTo>
                <a:lnTo>
                  <a:pt x="972806" y="99785"/>
                </a:lnTo>
                <a:lnTo>
                  <a:pt x="945998" y="105054"/>
                </a:lnTo>
                <a:cubicBezTo>
                  <a:pt x="934705" y="108583"/>
                  <a:pt x="923748" y="113362"/>
                  <a:pt x="913344" y="119368"/>
                </a:cubicBezTo>
                <a:cubicBezTo>
                  <a:pt x="835259" y="164451"/>
                  <a:pt x="808670" y="264714"/>
                  <a:pt x="853985" y="343203"/>
                </a:cubicBezTo>
                <a:cubicBezTo>
                  <a:pt x="899300" y="421691"/>
                  <a:pt x="999290" y="448561"/>
                  <a:pt x="1077375" y="403478"/>
                </a:cubicBezTo>
                <a:lnTo>
                  <a:pt x="1120832" y="363551"/>
                </a:lnTo>
                <a:lnTo>
                  <a:pt x="1184079" y="476251"/>
                </a:lnTo>
                <a:lnTo>
                  <a:pt x="1187642" y="476251"/>
                </a:lnTo>
                <a:lnTo>
                  <a:pt x="1185861" y="479426"/>
                </a:lnTo>
                <a:lnTo>
                  <a:pt x="1187642" y="482600"/>
                </a:lnTo>
                <a:lnTo>
                  <a:pt x="1184079" y="482600"/>
                </a:lnTo>
                <a:lnTo>
                  <a:pt x="916807" y="958851"/>
                </a:lnTo>
                <a:lnTo>
                  <a:pt x="369453" y="958851"/>
                </a:lnTo>
                <a:lnTo>
                  <a:pt x="102181" y="482600"/>
                </a:lnTo>
                <a:lnTo>
                  <a:pt x="98618" y="482600"/>
                </a:lnTo>
                <a:lnTo>
                  <a:pt x="100400" y="479426"/>
                </a:lnTo>
                <a:lnTo>
                  <a:pt x="98618" y="476251"/>
                </a:lnTo>
                <a:lnTo>
                  <a:pt x="102181" y="476251"/>
                </a:lnTo>
                <a:lnTo>
                  <a:pt x="206761" y="289900"/>
                </a:lnTo>
                <a:lnTo>
                  <a:pt x="191649" y="285179"/>
                </a:lnTo>
                <a:cubicBezTo>
                  <a:pt x="184363" y="284557"/>
                  <a:pt x="176934" y="285492"/>
                  <a:pt x="169923" y="288005"/>
                </a:cubicBezTo>
                <a:cubicBezTo>
                  <a:pt x="134659" y="300934"/>
                  <a:pt x="95525" y="297536"/>
                  <a:pt x="63253" y="278904"/>
                </a:cubicBezTo>
                <a:cubicBezTo>
                  <a:pt x="2697" y="243942"/>
                  <a:pt x="-18028" y="166370"/>
                  <a:pt x="17115" y="105502"/>
                </a:cubicBezTo>
                <a:cubicBezTo>
                  <a:pt x="52257" y="44634"/>
                  <a:pt x="129904" y="23614"/>
                  <a:pt x="190459" y="58576"/>
                </a:cubicBezTo>
                <a:cubicBezTo>
                  <a:pt x="222731" y="77208"/>
                  <a:pt x="245241" y="109400"/>
                  <a:pt x="251676" y="146405"/>
                </a:cubicBezTo>
                <a:cubicBezTo>
                  <a:pt x="252953" y="153824"/>
                  <a:pt x="255858" y="160725"/>
                  <a:pt x="260053" y="166701"/>
                </a:cubicBezTo>
                <a:lnTo>
                  <a:pt x="270525" y="17628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7" name="手繪多邊形 16"/>
          <p:cNvSpPr/>
          <p:nvPr/>
        </p:nvSpPr>
        <p:spPr>
          <a:xfrm rot="14400000">
            <a:off x="5156457" y="1648457"/>
            <a:ext cx="2242837" cy="1810770"/>
          </a:xfrm>
          <a:custGeom>
            <a:avLst/>
            <a:gdLst>
              <a:gd name="connsiteX0" fmla="*/ 369453 w 1187642"/>
              <a:gd name="connsiteY0" fmla="*/ 0 h 958851"/>
              <a:gd name="connsiteX1" fmla="*/ 916807 w 1187642"/>
              <a:gd name="connsiteY1" fmla="*/ 0 h 958851"/>
              <a:gd name="connsiteX2" fmla="*/ 972806 w 1187642"/>
              <a:gd name="connsiteY2" fmla="*/ 99785 h 958851"/>
              <a:gd name="connsiteX3" fmla="*/ 945998 w 1187642"/>
              <a:gd name="connsiteY3" fmla="*/ 105054 h 958851"/>
              <a:gd name="connsiteX4" fmla="*/ 913344 w 1187642"/>
              <a:gd name="connsiteY4" fmla="*/ 119368 h 958851"/>
              <a:gd name="connsiteX5" fmla="*/ 853985 w 1187642"/>
              <a:gd name="connsiteY5" fmla="*/ 343203 h 958851"/>
              <a:gd name="connsiteX6" fmla="*/ 1077375 w 1187642"/>
              <a:gd name="connsiteY6" fmla="*/ 403478 h 958851"/>
              <a:gd name="connsiteX7" fmla="*/ 1120832 w 1187642"/>
              <a:gd name="connsiteY7" fmla="*/ 363551 h 958851"/>
              <a:gd name="connsiteX8" fmla="*/ 1184079 w 1187642"/>
              <a:gd name="connsiteY8" fmla="*/ 476251 h 958851"/>
              <a:gd name="connsiteX9" fmla="*/ 1187642 w 1187642"/>
              <a:gd name="connsiteY9" fmla="*/ 476251 h 958851"/>
              <a:gd name="connsiteX10" fmla="*/ 1185861 w 1187642"/>
              <a:gd name="connsiteY10" fmla="*/ 479426 h 958851"/>
              <a:gd name="connsiteX11" fmla="*/ 1187642 w 1187642"/>
              <a:gd name="connsiteY11" fmla="*/ 482600 h 958851"/>
              <a:gd name="connsiteX12" fmla="*/ 1184079 w 1187642"/>
              <a:gd name="connsiteY12" fmla="*/ 482600 h 958851"/>
              <a:gd name="connsiteX13" fmla="*/ 916807 w 1187642"/>
              <a:gd name="connsiteY13" fmla="*/ 958851 h 958851"/>
              <a:gd name="connsiteX14" fmla="*/ 369453 w 1187642"/>
              <a:gd name="connsiteY14" fmla="*/ 958851 h 958851"/>
              <a:gd name="connsiteX15" fmla="*/ 102181 w 1187642"/>
              <a:gd name="connsiteY15" fmla="*/ 482600 h 958851"/>
              <a:gd name="connsiteX16" fmla="*/ 98618 w 1187642"/>
              <a:gd name="connsiteY16" fmla="*/ 482600 h 958851"/>
              <a:gd name="connsiteX17" fmla="*/ 100400 w 1187642"/>
              <a:gd name="connsiteY17" fmla="*/ 479426 h 958851"/>
              <a:gd name="connsiteX18" fmla="*/ 98618 w 1187642"/>
              <a:gd name="connsiteY18" fmla="*/ 476251 h 958851"/>
              <a:gd name="connsiteX19" fmla="*/ 102181 w 1187642"/>
              <a:gd name="connsiteY19" fmla="*/ 476251 h 958851"/>
              <a:gd name="connsiteX20" fmla="*/ 206761 w 1187642"/>
              <a:gd name="connsiteY20" fmla="*/ 289900 h 958851"/>
              <a:gd name="connsiteX21" fmla="*/ 191649 w 1187642"/>
              <a:gd name="connsiteY21" fmla="*/ 285179 h 958851"/>
              <a:gd name="connsiteX22" fmla="*/ 169923 w 1187642"/>
              <a:gd name="connsiteY22" fmla="*/ 288005 h 958851"/>
              <a:gd name="connsiteX23" fmla="*/ 63253 w 1187642"/>
              <a:gd name="connsiteY23" fmla="*/ 278904 h 958851"/>
              <a:gd name="connsiteX24" fmla="*/ 17115 w 1187642"/>
              <a:gd name="connsiteY24" fmla="*/ 105502 h 958851"/>
              <a:gd name="connsiteX25" fmla="*/ 190459 w 1187642"/>
              <a:gd name="connsiteY25" fmla="*/ 58576 h 958851"/>
              <a:gd name="connsiteX26" fmla="*/ 251676 w 1187642"/>
              <a:gd name="connsiteY26" fmla="*/ 146405 h 958851"/>
              <a:gd name="connsiteX27" fmla="*/ 260053 w 1187642"/>
              <a:gd name="connsiteY27" fmla="*/ 166701 h 958851"/>
              <a:gd name="connsiteX28" fmla="*/ 270525 w 1187642"/>
              <a:gd name="connsiteY28" fmla="*/ 176280 h 95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7642" h="958851">
                <a:moveTo>
                  <a:pt x="369453" y="0"/>
                </a:moveTo>
                <a:lnTo>
                  <a:pt x="916807" y="0"/>
                </a:lnTo>
                <a:lnTo>
                  <a:pt x="972806" y="99785"/>
                </a:lnTo>
                <a:lnTo>
                  <a:pt x="945998" y="105054"/>
                </a:lnTo>
                <a:cubicBezTo>
                  <a:pt x="934705" y="108583"/>
                  <a:pt x="923748" y="113362"/>
                  <a:pt x="913344" y="119368"/>
                </a:cubicBezTo>
                <a:cubicBezTo>
                  <a:pt x="835259" y="164451"/>
                  <a:pt x="808670" y="264714"/>
                  <a:pt x="853985" y="343203"/>
                </a:cubicBezTo>
                <a:cubicBezTo>
                  <a:pt x="899300" y="421691"/>
                  <a:pt x="999290" y="448561"/>
                  <a:pt x="1077375" y="403478"/>
                </a:cubicBezTo>
                <a:lnTo>
                  <a:pt x="1120832" y="363551"/>
                </a:lnTo>
                <a:lnTo>
                  <a:pt x="1184079" y="476251"/>
                </a:lnTo>
                <a:lnTo>
                  <a:pt x="1187642" y="476251"/>
                </a:lnTo>
                <a:lnTo>
                  <a:pt x="1185861" y="479426"/>
                </a:lnTo>
                <a:lnTo>
                  <a:pt x="1187642" y="482600"/>
                </a:lnTo>
                <a:lnTo>
                  <a:pt x="1184079" y="482600"/>
                </a:lnTo>
                <a:lnTo>
                  <a:pt x="916807" y="958851"/>
                </a:lnTo>
                <a:lnTo>
                  <a:pt x="369453" y="958851"/>
                </a:lnTo>
                <a:lnTo>
                  <a:pt x="102181" y="482600"/>
                </a:lnTo>
                <a:lnTo>
                  <a:pt x="98618" y="482600"/>
                </a:lnTo>
                <a:lnTo>
                  <a:pt x="100400" y="479426"/>
                </a:lnTo>
                <a:lnTo>
                  <a:pt x="98618" y="476251"/>
                </a:lnTo>
                <a:lnTo>
                  <a:pt x="102181" y="476251"/>
                </a:lnTo>
                <a:lnTo>
                  <a:pt x="206761" y="289900"/>
                </a:lnTo>
                <a:lnTo>
                  <a:pt x="191649" y="285179"/>
                </a:lnTo>
                <a:cubicBezTo>
                  <a:pt x="184363" y="284557"/>
                  <a:pt x="176934" y="285492"/>
                  <a:pt x="169923" y="288005"/>
                </a:cubicBezTo>
                <a:cubicBezTo>
                  <a:pt x="134659" y="300934"/>
                  <a:pt x="95525" y="297536"/>
                  <a:pt x="63253" y="278904"/>
                </a:cubicBezTo>
                <a:cubicBezTo>
                  <a:pt x="2697" y="243942"/>
                  <a:pt x="-18028" y="166370"/>
                  <a:pt x="17115" y="105502"/>
                </a:cubicBezTo>
                <a:cubicBezTo>
                  <a:pt x="52257" y="44634"/>
                  <a:pt x="129904" y="23614"/>
                  <a:pt x="190459" y="58576"/>
                </a:cubicBezTo>
                <a:cubicBezTo>
                  <a:pt x="222731" y="77208"/>
                  <a:pt x="245241" y="109400"/>
                  <a:pt x="251676" y="146405"/>
                </a:cubicBezTo>
                <a:cubicBezTo>
                  <a:pt x="252953" y="153824"/>
                  <a:pt x="255858" y="160725"/>
                  <a:pt x="260053" y="166701"/>
                </a:cubicBezTo>
                <a:lnTo>
                  <a:pt x="270525" y="1762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8" name="手繪多邊形 17"/>
          <p:cNvSpPr/>
          <p:nvPr/>
        </p:nvSpPr>
        <p:spPr>
          <a:xfrm rot="18000000">
            <a:off x="5075353" y="3560875"/>
            <a:ext cx="2242837" cy="1810770"/>
          </a:xfrm>
          <a:custGeom>
            <a:avLst/>
            <a:gdLst>
              <a:gd name="connsiteX0" fmla="*/ 369453 w 1187642"/>
              <a:gd name="connsiteY0" fmla="*/ 0 h 958851"/>
              <a:gd name="connsiteX1" fmla="*/ 916807 w 1187642"/>
              <a:gd name="connsiteY1" fmla="*/ 0 h 958851"/>
              <a:gd name="connsiteX2" fmla="*/ 972806 w 1187642"/>
              <a:gd name="connsiteY2" fmla="*/ 99785 h 958851"/>
              <a:gd name="connsiteX3" fmla="*/ 945998 w 1187642"/>
              <a:gd name="connsiteY3" fmla="*/ 105054 h 958851"/>
              <a:gd name="connsiteX4" fmla="*/ 913344 w 1187642"/>
              <a:gd name="connsiteY4" fmla="*/ 119368 h 958851"/>
              <a:gd name="connsiteX5" fmla="*/ 853985 w 1187642"/>
              <a:gd name="connsiteY5" fmla="*/ 343203 h 958851"/>
              <a:gd name="connsiteX6" fmla="*/ 1077375 w 1187642"/>
              <a:gd name="connsiteY6" fmla="*/ 403478 h 958851"/>
              <a:gd name="connsiteX7" fmla="*/ 1120832 w 1187642"/>
              <a:gd name="connsiteY7" fmla="*/ 363551 h 958851"/>
              <a:gd name="connsiteX8" fmla="*/ 1184079 w 1187642"/>
              <a:gd name="connsiteY8" fmla="*/ 476251 h 958851"/>
              <a:gd name="connsiteX9" fmla="*/ 1187642 w 1187642"/>
              <a:gd name="connsiteY9" fmla="*/ 476251 h 958851"/>
              <a:gd name="connsiteX10" fmla="*/ 1185861 w 1187642"/>
              <a:gd name="connsiteY10" fmla="*/ 479426 h 958851"/>
              <a:gd name="connsiteX11" fmla="*/ 1187642 w 1187642"/>
              <a:gd name="connsiteY11" fmla="*/ 482600 h 958851"/>
              <a:gd name="connsiteX12" fmla="*/ 1184079 w 1187642"/>
              <a:gd name="connsiteY12" fmla="*/ 482600 h 958851"/>
              <a:gd name="connsiteX13" fmla="*/ 916807 w 1187642"/>
              <a:gd name="connsiteY13" fmla="*/ 958851 h 958851"/>
              <a:gd name="connsiteX14" fmla="*/ 369453 w 1187642"/>
              <a:gd name="connsiteY14" fmla="*/ 958851 h 958851"/>
              <a:gd name="connsiteX15" fmla="*/ 102181 w 1187642"/>
              <a:gd name="connsiteY15" fmla="*/ 482600 h 958851"/>
              <a:gd name="connsiteX16" fmla="*/ 98618 w 1187642"/>
              <a:gd name="connsiteY16" fmla="*/ 482600 h 958851"/>
              <a:gd name="connsiteX17" fmla="*/ 100400 w 1187642"/>
              <a:gd name="connsiteY17" fmla="*/ 479426 h 958851"/>
              <a:gd name="connsiteX18" fmla="*/ 98618 w 1187642"/>
              <a:gd name="connsiteY18" fmla="*/ 476251 h 958851"/>
              <a:gd name="connsiteX19" fmla="*/ 102181 w 1187642"/>
              <a:gd name="connsiteY19" fmla="*/ 476251 h 958851"/>
              <a:gd name="connsiteX20" fmla="*/ 206761 w 1187642"/>
              <a:gd name="connsiteY20" fmla="*/ 289900 h 958851"/>
              <a:gd name="connsiteX21" fmla="*/ 191649 w 1187642"/>
              <a:gd name="connsiteY21" fmla="*/ 285179 h 958851"/>
              <a:gd name="connsiteX22" fmla="*/ 169923 w 1187642"/>
              <a:gd name="connsiteY22" fmla="*/ 288005 h 958851"/>
              <a:gd name="connsiteX23" fmla="*/ 63253 w 1187642"/>
              <a:gd name="connsiteY23" fmla="*/ 278904 h 958851"/>
              <a:gd name="connsiteX24" fmla="*/ 17115 w 1187642"/>
              <a:gd name="connsiteY24" fmla="*/ 105502 h 958851"/>
              <a:gd name="connsiteX25" fmla="*/ 190459 w 1187642"/>
              <a:gd name="connsiteY25" fmla="*/ 58576 h 958851"/>
              <a:gd name="connsiteX26" fmla="*/ 251676 w 1187642"/>
              <a:gd name="connsiteY26" fmla="*/ 146405 h 958851"/>
              <a:gd name="connsiteX27" fmla="*/ 260053 w 1187642"/>
              <a:gd name="connsiteY27" fmla="*/ 166701 h 958851"/>
              <a:gd name="connsiteX28" fmla="*/ 270525 w 1187642"/>
              <a:gd name="connsiteY28" fmla="*/ 176280 h 95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7642" h="958851">
                <a:moveTo>
                  <a:pt x="369453" y="0"/>
                </a:moveTo>
                <a:lnTo>
                  <a:pt x="916807" y="0"/>
                </a:lnTo>
                <a:lnTo>
                  <a:pt x="972806" y="99785"/>
                </a:lnTo>
                <a:lnTo>
                  <a:pt x="945998" y="105054"/>
                </a:lnTo>
                <a:cubicBezTo>
                  <a:pt x="934705" y="108583"/>
                  <a:pt x="923748" y="113362"/>
                  <a:pt x="913344" y="119368"/>
                </a:cubicBezTo>
                <a:cubicBezTo>
                  <a:pt x="835259" y="164451"/>
                  <a:pt x="808670" y="264714"/>
                  <a:pt x="853985" y="343203"/>
                </a:cubicBezTo>
                <a:cubicBezTo>
                  <a:pt x="899300" y="421691"/>
                  <a:pt x="999290" y="448561"/>
                  <a:pt x="1077375" y="403478"/>
                </a:cubicBezTo>
                <a:lnTo>
                  <a:pt x="1120832" y="363551"/>
                </a:lnTo>
                <a:lnTo>
                  <a:pt x="1184079" y="476251"/>
                </a:lnTo>
                <a:lnTo>
                  <a:pt x="1187642" y="476251"/>
                </a:lnTo>
                <a:lnTo>
                  <a:pt x="1185861" y="479426"/>
                </a:lnTo>
                <a:lnTo>
                  <a:pt x="1187642" y="482600"/>
                </a:lnTo>
                <a:lnTo>
                  <a:pt x="1184079" y="482600"/>
                </a:lnTo>
                <a:lnTo>
                  <a:pt x="916807" y="958851"/>
                </a:lnTo>
                <a:lnTo>
                  <a:pt x="369453" y="958851"/>
                </a:lnTo>
                <a:lnTo>
                  <a:pt x="102181" y="482600"/>
                </a:lnTo>
                <a:lnTo>
                  <a:pt x="98618" y="482600"/>
                </a:lnTo>
                <a:lnTo>
                  <a:pt x="100400" y="479426"/>
                </a:lnTo>
                <a:lnTo>
                  <a:pt x="98618" y="476251"/>
                </a:lnTo>
                <a:lnTo>
                  <a:pt x="102181" y="476251"/>
                </a:lnTo>
                <a:lnTo>
                  <a:pt x="206761" y="289900"/>
                </a:lnTo>
                <a:lnTo>
                  <a:pt x="191649" y="285179"/>
                </a:lnTo>
                <a:cubicBezTo>
                  <a:pt x="184363" y="284557"/>
                  <a:pt x="176934" y="285492"/>
                  <a:pt x="169923" y="288005"/>
                </a:cubicBezTo>
                <a:cubicBezTo>
                  <a:pt x="134659" y="300934"/>
                  <a:pt x="95525" y="297536"/>
                  <a:pt x="63253" y="278904"/>
                </a:cubicBezTo>
                <a:cubicBezTo>
                  <a:pt x="2697" y="243942"/>
                  <a:pt x="-18028" y="166370"/>
                  <a:pt x="17115" y="105502"/>
                </a:cubicBezTo>
                <a:cubicBezTo>
                  <a:pt x="52257" y="44634"/>
                  <a:pt x="129904" y="23614"/>
                  <a:pt x="190459" y="58576"/>
                </a:cubicBezTo>
                <a:cubicBezTo>
                  <a:pt x="222731" y="77208"/>
                  <a:pt x="245241" y="109400"/>
                  <a:pt x="251676" y="146405"/>
                </a:cubicBezTo>
                <a:cubicBezTo>
                  <a:pt x="252953" y="153824"/>
                  <a:pt x="255858" y="160725"/>
                  <a:pt x="260053" y="166701"/>
                </a:cubicBezTo>
                <a:lnTo>
                  <a:pt x="270525" y="17628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6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手繪多邊形 52"/>
          <p:cNvSpPr>
            <a:spLocks/>
          </p:cNvSpPr>
          <p:nvPr/>
        </p:nvSpPr>
        <p:spPr bwMode="auto">
          <a:xfrm rot="12600000">
            <a:off x="4142734" y="1116203"/>
            <a:ext cx="2537330" cy="1716334"/>
          </a:xfrm>
          <a:custGeom>
            <a:avLst/>
            <a:gdLst>
              <a:gd name="connsiteX0" fmla="*/ 2059280 w 2059280"/>
              <a:gd name="connsiteY0" fmla="*/ 1117362 h 1392965"/>
              <a:gd name="connsiteX1" fmla="*/ 0 w 2059280"/>
              <a:gd name="connsiteY1" fmla="*/ 1116610 h 1392965"/>
              <a:gd name="connsiteX2" fmla="*/ 514430 w 2059280"/>
              <a:gd name="connsiteY2" fmla="*/ 224615 h 1392965"/>
              <a:gd name="connsiteX3" fmla="*/ 896254 w 2059280"/>
              <a:gd name="connsiteY3" fmla="*/ 354233 h 1392965"/>
              <a:gd name="connsiteX4" fmla="*/ 942934 w 2059280"/>
              <a:gd name="connsiteY4" fmla="*/ 357279 h 1392965"/>
              <a:gd name="connsiteX5" fmla="*/ 946788 w 2059280"/>
              <a:gd name="connsiteY5" fmla="*/ 354684 h 1392965"/>
              <a:gd name="connsiteX6" fmla="*/ 965593 w 2059280"/>
              <a:gd name="connsiteY6" fmla="*/ 309457 h 1392965"/>
              <a:gd name="connsiteX7" fmla="*/ 944244 w 2059280"/>
              <a:gd name="connsiteY7" fmla="*/ 263767 h 1392965"/>
              <a:gd name="connsiteX8" fmla="*/ 890623 w 2059280"/>
              <a:gd name="connsiteY8" fmla="*/ 149418 h 1392965"/>
              <a:gd name="connsiteX9" fmla="*/ 1040564 w 2059280"/>
              <a:gd name="connsiteY9" fmla="*/ 0 h 1392965"/>
              <a:gd name="connsiteX10" fmla="*/ 1190753 w 2059280"/>
              <a:gd name="connsiteY10" fmla="*/ 149419 h 1392965"/>
              <a:gd name="connsiteX11" fmla="*/ 1137132 w 2059280"/>
              <a:gd name="connsiteY11" fmla="*/ 263767 h 1392965"/>
              <a:gd name="connsiteX12" fmla="*/ 1115783 w 2059280"/>
              <a:gd name="connsiteY12" fmla="*/ 309457 h 1392965"/>
              <a:gd name="connsiteX13" fmla="*/ 1115783 w 2059280"/>
              <a:gd name="connsiteY13" fmla="*/ 326004 h 1392965"/>
              <a:gd name="connsiteX14" fmla="*/ 1128495 w 2059280"/>
              <a:gd name="connsiteY14" fmla="*/ 356524 h 1392965"/>
              <a:gd name="connsiteX15" fmla="*/ 1162369 w 2059280"/>
              <a:gd name="connsiteY15" fmla="*/ 354341 h 1392965"/>
              <a:gd name="connsiteX16" fmla="*/ 1544134 w 2059280"/>
              <a:gd name="connsiteY16" fmla="*/ 225103 h 139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59280" h="1392965">
                <a:moveTo>
                  <a:pt x="2059280" y="1117362"/>
                </a:moveTo>
                <a:cubicBezTo>
                  <a:pt x="1422324" y="1485108"/>
                  <a:pt x="637217" y="1484809"/>
                  <a:pt x="0" y="1116610"/>
                </a:cubicBezTo>
                <a:lnTo>
                  <a:pt x="514430" y="224615"/>
                </a:lnTo>
                <a:cubicBezTo>
                  <a:pt x="633890" y="293719"/>
                  <a:pt x="763771" y="336921"/>
                  <a:pt x="896254" y="354233"/>
                </a:cubicBezTo>
                <a:lnTo>
                  <a:pt x="942934" y="357279"/>
                </a:lnTo>
                <a:lnTo>
                  <a:pt x="946788" y="354684"/>
                </a:lnTo>
                <a:cubicBezTo>
                  <a:pt x="958394" y="343107"/>
                  <a:pt x="965593" y="327115"/>
                  <a:pt x="965593" y="309457"/>
                </a:cubicBezTo>
                <a:cubicBezTo>
                  <a:pt x="965593" y="291921"/>
                  <a:pt x="957649" y="275127"/>
                  <a:pt x="944244" y="263767"/>
                </a:cubicBezTo>
                <a:cubicBezTo>
                  <a:pt x="910234" y="235365"/>
                  <a:pt x="890623" y="193380"/>
                  <a:pt x="890623" y="149418"/>
                </a:cubicBezTo>
                <a:cubicBezTo>
                  <a:pt x="890623" y="66930"/>
                  <a:pt x="957649" y="0"/>
                  <a:pt x="1040564" y="0"/>
                </a:cubicBezTo>
                <a:cubicBezTo>
                  <a:pt x="1123479" y="0"/>
                  <a:pt x="1190754" y="66930"/>
                  <a:pt x="1190753" y="149419"/>
                </a:cubicBezTo>
                <a:cubicBezTo>
                  <a:pt x="1190753" y="193379"/>
                  <a:pt x="1171142" y="235365"/>
                  <a:pt x="1137132" y="263767"/>
                </a:cubicBezTo>
                <a:cubicBezTo>
                  <a:pt x="1123478" y="275127"/>
                  <a:pt x="1115783" y="291922"/>
                  <a:pt x="1115783" y="309457"/>
                </a:cubicBezTo>
                <a:lnTo>
                  <a:pt x="1115783" y="326004"/>
                </a:lnTo>
                <a:lnTo>
                  <a:pt x="1128495" y="356524"/>
                </a:lnTo>
                <a:lnTo>
                  <a:pt x="1162369" y="354341"/>
                </a:lnTo>
                <a:cubicBezTo>
                  <a:pt x="1294843" y="337139"/>
                  <a:pt x="1424705" y="294056"/>
                  <a:pt x="1544134" y="225103"/>
                </a:cubicBezTo>
                <a:close/>
              </a:path>
            </a:pathLst>
          </a:custGeom>
          <a:solidFill>
            <a:schemeClr val="accent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7" name="手繪多邊形 56"/>
          <p:cNvSpPr>
            <a:spLocks/>
          </p:cNvSpPr>
          <p:nvPr/>
        </p:nvSpPr>
        <p:spPr bwMode="auto">
          <a:xfrm rot="1800000">
            <a:off x="2464573" y="4024389"/>
            <a:ext cx="2536498" cy="1716570"/>
          </a:xfrm>
          <a:custGeom>
            <a:avLst/>
            <a:gdLst>
              <a:gd name="connsiteX0" fmla="*/ 514945 w 2058604"/>
              <a:gd name="connsiteY0" fmla="*/ 226303 h 1393156"/>
              <a:gd name="connsiteX1" fmla="*/ 896553 w 2058604"/>
              <a:gd name="connsiteY1" fmla="*/ 355497 h 1393156"/>
              <a:gd name="connsiteX2" fmla="*/ 920478 w 2058604"/>
              <a:gd name="connsiteY2" fmla="*/ 357041 h 1393156"/>
              <a:gd name="connsiteX3" fmla="*/ 923981 w 2058604"/>
              <a:gd name="connsiteY3" fmla="*/ 354683 h 1393156"/>
              <a:gd name="connsiteX4" fmla="*/ 942785 w 2058604"/>
              <a:gd name="connsiteY4" fmla="*/ 309457 h 1393156"/>
              <a:gd name="connsiteX5" fmla="*/ 921436 w 2058604"/>
              <a:gd name="connsiteY5" fmla="*/ 263767 h 1393156"/>
              <a:gd name="connsiteX6" fmla="*/ 867815 w 2058604"/>
              <a:gd name="connsiteY6" fmla="*/ 149418 h 1393156"/>
              <a:gd name="connsiteX7" fmla="*/ 1017756 w 2058604"/>
              <a:gd name="connsiteY7" fmla="*/ 0 h 1393156"/>
              <a:gd name="connsiteX8" fmla="*/ 1167945 w 2058604"/>
              <a:gd name="connsiteY8" fmla="*/ 149419 h 1393156"/>
              <a:gd name="connsiteX9" fmla="*/ 1114324 w 2058604"/>
              <a:gd name="connsiteY9" fmla="*/ 263766 h 1393156"/>
              <a:gd name="connsiteX10" fmla="*/ 1092975 w 2058604"/>
              <a:gd name="connsiteY10" fmla="*/ 309456 h 1393156"/>
              <a:gd name="connsiteX11" fmla="*/ 1092975 w 2058604"/>
              <a:gd name="connsiteY11" fmla="*/ 326004 h 1393156"/>
              <a:gd name="connsiteX12" fmla="*/ 1106744 w 2058604"/>
              <a:gd name="connsiteY12" fmla="*/ 359062 h 1393156"/>
              <a:gd name="connsiteX13" fmla="*/ 1162551 w 2058604"/>
              <a:gd name="connsiteY13" fmla="*/ 355434 h 1393156"/>
              <a:gd name="connsiteX14" fmla="*/ 1544135 w 2058604"/>
              <a:gd name="connsiteY14" fmla="*/ 226158 h 1393156"/>
              <a:gd name="connsiteX15" fmla="*/ 2058604 w 2058604"/>
              <a:gd name="connsiteY15" fmla="*/ 1117245 h 1393156"/>
              <a:gd name="connsiteX16" fmla="*/ 0 w 2058604"/>
              <a:gd name="connsiteY16" fmla="*/ 1117665 h 139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58604" h="1393156">
                <a:moveTo>
                  <a:pt x="514945" y="226303"/>
                </a:moveTo>
                <a:cubicBezTo>
                  <a:pt x="634320" y="295240"/>
                  <a:pt x="764133" y="338296"/>
                  <a:pt x="896553" y="355497"/>
                </a:cubicBezTo>
                <a:lnTo>
                  <a:pt x="920478" y="357041"/>
                </a:lnTo>
                <a:lnTo>
                  <a:pt x="923981" y="354683"/>
                </a:lnTo>
                <a:cubicBezTo>
                  <a:pt x="935586" y="343106"/>
                  <a:pt x="942785" y="327116"/>
                  <a:pt x="942785" y="309457"/>
                </a:cubicBezTo>
                <a:cubicBezTo>
                  <a:pt x="942785" y="291921"/>
                  <a:pt x="934841" y="275127"/>
                  <a:pt x="921436" y="263767"/>
                </a:cubicBezTo>
                <a:cubicBezTo>
                  <a:pt x="887426" y="235365"/>
                  <a:pt x="867815" y="193380"/>
                  <a:pt x="867815" y="149418"/>
                </a:cubicBezTo>
                <a:cubicBezTo>
                  <a:pt x="867815" y="66930"/>
                  <a:pt x="934841" y="0"/>
                  <a:pt x="1017756" y="0"/>
                </a:cubicBezTo>
                <a:cubicBezTo>
                  <a:pt x="1100671" y="0"/>
                  <a:pt x="1167946" y="66930"/>
                  <a:pt x="1167945" y="149419"/>
                </a:cubicBezTo>
                <a:cubicBezTo>
                  <a:pt x="1167946" y="193380"/>
                  <a:pt x="1148334" y="235365"/>
                  <a:pt x="1114324" y="263766"/>
                </a:cubicBezTo>
                <a:cubicBezTo>
                  <a:pt x="1100670" y="275127"/>
                  <a:pt x="1092975" y="291922"/>
                  <a:pt x="1092975" y="309456"/>
                </a:cubicBezTo>
                <a:lnTo>
                  <a:pt x="1092975" y="326004"/>
                </a:lnTo>
                <a:lnTo>
                  <a:pt x="1106744" y="359062"/>
                </a:lnTo>
                <a:lnTo>
                  <a:pt x="1162551" y="355434"/>
                </a:lnTo>
                <a:cubicBezTo>
                  <a:pt x="1294968" y="338172"/>
                  <a:pt x="1424772" y="295072"/>
                  <a:pt x="1544135" y="226158"/>
                </a:cubicBezTo>
                <a:lnTo>
                  <a:pt x="2058604" y="1117245"/>
                </a:lnTo>
                <a:cubicBezTo>
                  <a:pt x="1421780" y="1484915"/>
                  <a:pt x="636894" y="1485198"/>
                  <a:pt x="0" y="1117665"/>
                </a:cubicBezTo>
                <a:close/>
              </a:path>
            </a:pathLst>
          </a:custGeom>
          <a:solidFill>
            <a:schemeClr val="accent4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0" name="手繪多邊形 59"/>
          <p:cNvSpPr>
            <a:spLocks/>
          </p:cNvSpPr>
          <p:nvPr/>
        </p:nvSpPr>
        <p:spPr bwMode="auto">
          <a:xfrm rot="9000000">
            <a:off x="2460873" y="1117048"/>
            <a:ext cx="2537436" cy="1704462"/>
          </a:xfrm>
          <a:custGeom>
            <a:avLst/>
            <a:gdLst>
              <a:gd name="connsiteX0" fmla="*/ 0 w 2059366"/>
              <a:gd name="connsiteY0" fmla="*/ 1107749 h 1383330"/>
              <a:gd name="connsiteX1" fmla="*/ 515232 w 2059366"/>
              <a:gd name="connsiteY1" fmla="*/ 215341 h 1383330"/>
              <a:gd name="connsiteX2" fmla="*/ 896925 w 2059366"/>
              <a:gd name="connsiteY2" fmla="*/ 344553 h 1383330"/>
              <a:gd name="connsiteX3" fmla="*/ 946051 w 2059366"/>
              <a:gd name="connsiteY3" fmla="*/ 347721 h 1383330"/>
              <a:gd name="connsiteX4" fmla="*/ 955096 w 2059366"/>
              <a:gd name="connsiteY4" fmla="*/ 334351 h 1383330"/>
              <a:gd name="connsiteX5" fmla="*/ 960146 w 2059366"/>
              <a:gd name="connsiteY5" fmla="*/ 309457 h 1383330"/>
              <a:gd name="connsiteX6" fmla="*/ 938797 w 2059366"/>
              <a:gd name="connsiteY6" fmla="*/ 263767 h 1383330"/>
              <a:gd name="connsiteX7" fmla="*/ 885176 w 2059366"/>
              <a:gd name="connsiteY7" fmla="*/ 149419 h 1383330"/>
              <a:gd name="connsiteX8" fmla="*/ 1035117 w 2059366"/>
              <a:gd name="connsiteY8" fmla="*/ 0 h 1383330"/>
              <a:gd name="connsiteX9" fmla="*/ 1185306 w 2059366"/>
              <a:gd name="connsiteY9" fmla="*/ 149418 h 1383330"/>
              <a:gd name="connsiteX10" fmla="*/ 1131685 w 2059366"/>
              <a:gd name="connsiteY10" fmla="*/ 263767 h 1383330"/>
              <a:gd name="connsiteX11" fmla="*/ 1110336 w 2059366"/>
              <a:gd name="connsiteY11" fmla="*/ 309457 h 1383330"/>
              <a:gd name="connsiteX12" fmla="*/ 1110336 w 2059366"/>
              <a:gd name="connsiteY12" fmla="*/ 326004 h 1383330"/>
              <a:gd name="connsiteX13" fmla="*/ 1119215 w 2059366"/>
              <a:gd name="connsiteY13" fmla="*/ 347321 h 1383330"/>
              <a:gd name="connsiteX14" fmla="*/ 1163011 w 2059366"/>
              <a:gd name="connsiteY14" fmla="*/ 344469 h 1383330"/>
              <a:gd name="connsiteX15" fmla="*/ 1544850 w 2059366"/>
              <a:gd name="connsiteY15" fmla="*/ 215003 h 1383330"/>
              <a:gd name="connsiteX16" fmla="*/ 2059366 w 2059366"/>
              <a:gd name="connsiteY16" fmla="*/ 1106848 h 1383330"/>
              <a:gd name="connsiteX17" fmla="*/ 0 w 2059366"/>
              <a:gd name="connsiteY17" fmla="*/ 1107749 h 138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9366" h="1383330">
                <a:moveTo>
                  <a:pt x="0" y="1107749"/>
                </a:moveTo>
                <a:lnTo>
                  <a:pt x="515232" y="215341"/>
                </a:lnTo>
                <a:cubicBezTo>
                  <a:pt x="634636" y="284279"/>
                  <a:pt x="764471" y="327350"/>
                  <a:pt x="896925" y="344553"/>
                </a:cubicBezTo>
                <a:lnTo>
                  <a:pt x="946051" y="347721"/>
                </a:lnTo>
                <a:lnTo>
                  <a:pt x="955096" y="334351"/>
                </a:lnTo>
                <a:cubicBezTo>
                  <a:pt x="958346" y="326698"/>
                  <a:pt x="960146" y="318286"/>
                  <a:pt x="960146" y="309457"/>
                </a:cubicBezTo>
                <a:cubicBezTo>
                  <a:pt x="960146" y="291922"/>
                  <a:pt x="952202" y="275128"/>
                  <a:pt x="938797" y="263767"/>
                </a:cubicBezTo>
                <a:cubicBezTo>
                  <a:pt x="904787" y="235365"/>
                  <a:pt x="885176" y="193379"/>
                  <a:pt x="885176" y="149419"/>
                </a:cubicBezTo>
                <a:cubicBezTo>
                  <a:pt x="885176" y="66930"/>
                  <a:pt x="952202" y="0"/>
                  <a:pt x="1035117" y="0"/>
                </a:cubicBezTo>
                <a:cubicBezTo>
                  <a:pt x="1118032" y="0"/>
                  <a:pt x="1185306" y="66930"/>
                  <a:pt x="1185306" y="149418"/>
                </a:cubicBezTo>
                <a:cubicBezTo>
                  <a:pt x="1185306" y="193380"/>
                  <a:pt x="1165695" y="235365"/>
                  <a:pt x="1131685" y="263767"/>
                </a:cubicBezTo>
                <a:cubicBezTo>
                  <a:pt x="1118031" y="275127"/>
                  <a:pt x="1110336" y="291921"/>
                  <a:pt x="1110336" y="309457"/>
                </a:cubicBezTo>
                <a:lnTo>
                  <a:pt x="1110336" y="326004"/>
                </a:lnTo>
                <a:lnTo>
                  <a:pt x="1119215" y="347321"/>
                </a:lnTo>
                <a:lnTo>
                  <a:pt x="1163011" y="344469"/>
                </a:lnTo>
                <a:cubicBezTo>
                  <a:pt x="1295484" y="327182"/>
                  <a:pt x="1425368" y="284026"/>
                  <a:pt x="1544850" y="215003"/>
                </a:cubicBezTo>
                <a:lnTo>
                  <a:pt x="2059366" y="1106848"/>
                </a:lnTo>
                <a:cubicBezTo>
                  <a:pt x="1422000" y="1475198"/>
                  <a:pt x="636935" y="1475484"/>
                  <a:pt x="0" y="1107749"/>
                </a:cubicBezTo>
                <a:close/>
              </a:path>
            </a:pathLst>
          </a:custGeom>
          <a:solidFill>
            <a:schemeClr val="accent6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6" name="手繪多邊形 55"/>
          <p:cNvSpPr>
            <a:spLocks/>
          </p:cNvSpPr>
          <p:nvPr/>
        </p:nvSpPr>
        <p:spPr bwMode="auto">
          <a:xfrm rot="19800000">
            <a:off x="4139972" y="4013337"/>
            <a:ext cx="2536496" cy="1728461"/>
          </a:xfrm>
          <a:custGeom>
            <a:avLst/>
            <a:gdLst>
              <a:gd name="connsiteX0" fmla="*/ 1543771 w 2058603"/>
              <a:gd name="connsiteY0" fmla="*/ 235980 h 1402807"/>
              <a:gd name="connsiteX1" fmla="*/ 2058603 w 2058603"/>
              <a:gd name="connsiteY1" fmla="*/ 1127277 h 1402807"/>
              <a:gd name="connsiteX2" fmla="*/ 0 w 2058603"/>
              <a:gd name="connsiteY2" fmla="*/ 1126858 h 1402807"/>
              <a:gd name="connsiteX3" fmla="*/ 514469 w 2058603"/>
              <a:gd name="connsiteY3" fmla="*/ 235771 h 1402807"/>
              <a:gd name="connsiteX4" fmla="*/ 896173 w 2058603"/>
              <a:gd name="connsiteY4" fmla="*/ 365115 h 1402807"/>
              <a:gd name="connsiteX5" fmla="*/ 913050 w 2058603"/>
              <a:gd name="connsiteY5" fmla="*/ 366214 h 1402807"/>
              <a:gd name="connsiteX6" fmla="*/ 930174 w 2058603"/>
              <a:gd name="connsiteY6" fmla="*/ 354683 h 1402807"/>
              <a:gd name="connsiteX7" fmla="*/ 948979 w 2058603"/>
              <a:gd name="connsiteY7" fmla="*/ 309456 h 1402807"/>
              <a:gd name="connsiteX8" fmla="*/ 927630 w 2058603"/>
              <a:gd name="connsiteY8" fmla="*/ 263766 h 1402807"/>
              <a:gd name="connsiteX9" fmla="*/ 874009 w 2058603"/>
              <a:gd name="connsiteY9" fmla="*/ 149419 h 1402807"/>
              <a:gd name="connsiteX10" fmla="*/ 1023950 w 2058603"/>
              <a:gd name="connsiteY10" fmla="*/ 0 h 1402807"/>
              <a:gd name="connsiteX11" fmla="*/ 1174139 w 2058603"/>
              <a:gd name="connsiteY11" fmla="*/ 149418 h 1402807"/>
              <a:gd name="connsiteX12" fmla="*/ 1120518 w 2058603"/>
              <a:gd name="connsiteY12" fmla="*/ 263767 h 1402807"/>
              <a:gd name="connsiteX13" fmla="*/ 1099169 w 2058603"/>
              <a:gd name="connsiteY13" fmla="*/ 309457 h 1402807"/>
              <a:gd name="connsiteX14" fmla="*/ 1099169 w 2058603"/>
              <a:gd name="connsiteY14" fmla="*/ 326004 h 1402807"/>
              <a:gd name="connsiteX15" fmla="*/ 1113133 w 2058603"/>
              <a:gd name="connsiteY15" fmla="*/ 359530 h 1402807"/>
              <a:gd name="connsiteX16" fmla="*/ 1125129 w 2058603"/>
              <a:gd name="connsiteY16" fmla="*/ 367579 h 1402807"/>
              <a:gd name="connsiteX17" fmla="*/ 1162184 w 2058603"/>
              <a:gd name="connsiteY17" fmla="*/ 365187 h 1402807"/>
              <a:gd name="connsiteX18" fmla="*/ 1543771 w 2058603"/>
              <a:gd name="connsiteY18" fmla="*/ 235980 h 140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58603" h="1402807">
                <a:moveTo>
                  <a:pt x="1543771" y="235980"/>
                </a:moveTo>
                <a:lnTo>
                  <a:pt x="2058603" y="1127277"/>
                </a:lnTo>
                <a:cubicBezTo>
                  <a:pt x="1421756" y="1494837"/>
                  <a:pt x="636955" y="1494604"/>
                  <a:pt x="0" y="1126858"/>
                </a:cubicBezTo>
                <a:lnTo>
                  <a:pt x="514469" y="235771"/>
                </a:lnTo>
                <a:cubicBezTo>
                  <a:pt x="633898" y="304723"/>
                  <a:pt x="763738" y="347844"/>
                  <a:pt x="896173" y="365115"/>
                </a:cubicBezTo>
                <a:lnTo>
                  <a:pt x="913050" y="366214"/>
                </a:lnTo>
                <a:lnTo>
                  <a:pt x="930174" y="354683"/>
                </a:lnTo>
                <a:cubicBezTo>
                  <a:pt x="941780" y="343107"/>
                  <a:pt x="948979" y="327115"/>
                  <a:pt x="948979" y="309456"/>
                </a:cubicBezTo>
                <a:cubicBezTo>
                  <a:pt x="948979" y="291922"/>
                  <a:pt x="941036" y="275127"/>
                  <a:pt x="927630" y="263766"/>
                </a:cubicBezTo>
                <a:cubicBezTo>
                  <a:pt x="893620" y="235365"/>
                  <a:pt x="874008" y="193380"/>
                  <a:pt x="874009" y="149419"/>
                </a:cubicBezTo>
                <a:cubicBezTo>
                  <a:pt x="874009" y="66930"/>
                  <a:pt x="941035" y="0"/>
                  <a:pt x="1023950" y="0"/>
                </a:cubicBezTo>
                <a:cubicBezTo>
                  <a:pt x="1106864" y="0"/>
                  <a:pt x="1174139" y="66930"/>
                  <a:pt x="1174139" y="149418"/>
                </a:cubicBezTo>
                <a:cubicBezTo>
                  <a:pt x="1174139" y="193380"/>
                  <a:pt x="1154528" y="235365"/>
                  <a:pt x="1120518" y="263767"/>
                </a:cubicBezTo>
                <a:cubicBezTo>
                  <a:pt x="1106864" y="275127"/>
                  <a:pt x="1099169" y="291921"/>
                  <a:pt x="1099169" y="309457"/>
                </a:cubicBezTo>
                <a:lnTo>
                  <a:pt x="1099169" y="326004"/>
                </a:lnTo>
                <a:cubicBezTo>
                  <a:pt x="1099169" y="339093"/>
                  <a:pt x="1104506" y="350948"/>
                  <a:pt x="1113133" y="359530"/>
                </a:cubicBezTo>
                <a:lnTo>
                  <a:pt x="1125129" y="367579"/>
                </a:lnTo>
                <a:lnTo>
                  <a:pt x="1162184" y="365187"/>
                </a:lnTo>
                <a:cubicBezTo>
                  <a:pt x="1294603" y="347985"/>
                  <a:pt x="1424404" y="304922"/>
                  <a:pt x="1543771" y="235980"/>
                </a:cubicBezTo>
                <a:close/>
              </a:path>
            </a:pathLst>
          </a:custGeom>
          <a:solidFill>
            <a:schemeClr val="accent3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5" name="手繪多邊形 54"/>
          <p:cNvSpPr>
            <a:spLocks/>
          </p:cNvSpPr>
          <p:nvPr/>
        </p:nvSpPr>
        <p:spPr bwMode="auto">
          <a:xfrm rot="16200000">
            <a:off x="4975698" y="2564821"/>
            <a:ext cx="2537375" cy="1726968"/>
          </a:xfrm>
          <a:custGeom>
            <a:avLst/>
            <a:gdLst>
              <a:gd name="connsiteX0" fmla="*/ 2059316 w 2059316"/>
              <a:gd name="connsiteY0" fmla="*/ 1125957 h 1401595"/>
              <a:gd name="connsiteX1" fmla="*/ 0 w 2059316"/>
              <a:gd name="connsiteY1" fmla="*/ 1125957 h 1401595"/>
              <a:gd name="connsiteX2" fmla="*/ 514829 w 2059316"/>
              <a:gd name="connsiteY2" fmla="*/ 235004 h 1401595"/>
              <a:gd name="connsiteX3" fmla="*/ 896622 w 2059316"/>
              <a:gd name="connsiteY3" fmla="*/ 364300 h 1401595"/>
              <a:gd name="connsiteX4" fmla="*/ 924294 w 2059316"/>
              <a:gd name="connsiteY4" fmla="*/ 366093 h 1401595"/>
              <a:gd name="connsiteX5" fmla="*/ 941241 w 2059316"/>
              <a:gd name="connsiteY5" fmla="*/ 354684 h 1401595"/>
              <a:gd name="connsiteX6" fmla="*/ 960045 w 2059316"/>
              <a:gd name="connsiteY6" fmla="*/ 309457 h 1401595"/>
              <a:gd name="connsiteX7" fmla="*/ 938696 w 2059316"/>
              <a:gd name="connsiteY7" fmla="*/ 263767 h 1401595"/>
              <a:gd name="connsiteX8" fmla="*/ 885075 w 2059316"/>
              <a:gd name="connsiteY8" fmla="*/ 149419 h 1401595"/>
              <a:gd name="connsiteX9" fmla="*/ 1035016 w 2059316"/>
              <a:gd name="connsiteY9" fmla="*/ 0 h 1401595"/>
              <a:gd name="connsiteX10" fmla="*/ 1185206 w 2059316"/>
              <a:gd name="connsiteY10" fmla="*/ 149419 h 1401595"/>
              <a:gd name="connsiteX11" fmla="*/ 1131584 w 2059316"/>
              <a:gd name="connsiteY11" fmla="*/ 263767 h 1401595"/>
              <a:gd name="connsiteX12" fmla="*/ 1110235 w 2059316"/>
              <a:gd name="connsiteY12" fmla="*/ 309457 h 1401595"/>
              <a:gd name="connsiteX13" fmla="*/ 1110235 w 2059316"/>
              <a:gd name="connsiteY13" fmla="*/ 326004 h 1401595"/>
              <a:gd name="connsiteX14" fmla="*/ 1124199 w 2059316"/>
              <a:gd name="connsiteY14" fmla="*/ 359531 h 1401595"/>
              <a:gd name="connsiteX15" fmla="*/ 1134073 w 2059316"/>
              <a:gd name="connsiteY15" fmla="*/ 366155 h 1401595"/>
              <a:gd name="connsiteX16" fmla="*/ 1162694 w 2059316"/>
              <a:gd name="connsiteY16" fmla="*/ 364300 h 1401595"/>
              <a:gd name="connsiteX17" fmla="*/ 1544487 w 2059316"/>
              <a:gd name="connsiteY17" fmla="*/ 235004 h 140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59316" h="1401595">
                <a:moveTo>
                  <a:pt x="2059316" y="1125957"/>
                </a:moveTo>
                <a:cubicBezTo>
                  <a:pt x="1422131" y="1493475"/>
                  <a:pt x="637185" y="1493475"/>
                  <a:pt x="0" y="1125957"/>
                </a:cubicBezTo>
                <a:lnTo>
                  <a:pt x="514829" y="235004"/>
                </a:lnTo>
                <a:cubicBezTo>
                  <a:pt x="634301" y="303962"/>
                  <a:pt x="764163" y="347061"/>
                  <a:pt x="896622" y="364300"/>
                </a:cubicBezTo>
                <a:lnTo>
                  <a:pt x="924294" y="366093"/>
                </a:lnTo>
                <a:lnTo>
                  <a:pt x="941241" y="354684"/>
                </a:lnTo>
                <a:cubicBezTo>
                  <a:pt x="952846" y="343107"/>
                  <a:pt x="960045" y="327115"/>
                  <a:pt x="960045" y="309457"/>
                </a:cubicBezTo>
                <a:cubicBezTo>
                  <a:pt x="960045" y="291922"/>
                  <a:pt x="952101" y="275128"/>
                  <a:pt x="938696" y="263767"/>
                </a:cubicBezTo>
                <a:cubicBezTo>
                  <a:pt x="904686" y="235365"/>
                  <a:pt x="885075" y="193380"/>
                  <a:pt x="885075" y="149419"/>
                </a:cubicBezTo>
                <a:cubicBezTo>
                  <a:pt x="885075" y="66930"/>
                  <a:pt x="952101" y="0"/>
                  <a:pt x="1035016" y="0"/>
                </a:cubicBezTo>
                <a:cubicBezTo>
                  <a:pt x="1117931" y="0"/>
                  <a:pt x="1185206" y="66930"/>
                  <a:pt x="1185206" y="149419"/>
                </a:cubicBezTo>
                <a:cubicBezTo>
                  <a:pt x="1185206" y="193380"/>
                  <a:pt x="1165594" y="235365"/>
                  <a:pt x="1131584" y="263767"/>
                </a:cubicBezTo>
                <a:cubicBezTo>
                  <a:pt x="1117931" y="275128"/>
                  <a:pt x="1110235" y="291922"/>
                  <a:pt x="1110235" y="309457"/>
                </a:cubicBezTo>
                <a:lnTo>
                  <a:pt x="1110235" y="326004"/>
                </a:lnTo>
                <a:cubicBezTo>
                  <a:pt x="1110235" y="339094"/>
                  <a:pt x="1115572" y="350948"/>
                  <a:pt x="1124199" y="359531"/>
                </a:cubicBezTo>
                <a:lnTo>
                  <a:pt x="1134073" y="366155"/>
                </a:lnTo>
                <a:lnTo>
                  <a:pt x="1162694" y="364300"/>
                </a:lnTo>
                <a:cubicBezTo>
                  <a:pt x="1295153" y="347061"/>
                  <a:pt x="1425015" y="303962"/>
                  <a:pt x="1544487" y="235004"/>
                </a:cubicBezTo>
                <a:close/>
              </a:path>
            </a:pathLst>
          </a:custGeom>
          <a:solidFill>
            <a:schemeClr val="accent2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8" name="手繪多邊形 57"/>
          <p:cNvSpPr>
            <a:spLocks/>
          </p:cNvSpPr>
          <p:nvPr/>
        </p:nvSpPr>
        <p:spPr bwMode="auto">
          <a:xfrm rot="5400000">
            <a:off x="1619078" y="2576671"/>
            <a:ext cx="2537375" cy="1703266"/>
          </a:xfrm>
          <a:custGeom>
            <a:avLst/>
            <a:gdLst>
              <a:gd name="connsiteX0" fmla="*/ 0 w 2059316"/>
              <a:gd name="connsiteY0" fmla="*/ 1106692 h 1382359"/>
              <a:gd name="connsiteX1" fmla="*/ 514764 w 2059316"/>
              <a:gd name="connsiteY1" fmla="*/ 215777 h 1382359"/>
              <a:gd name="connsiteX2" fmla="*/ 896605 w 2059316"/>
              <a:gd name="connsiteY2" fmla="*/ 344996 h 1382359"/>
              <a:gd name="connsiteX3" fmla="*/ 933317 w 2059316"/>
              <a:gd name="connsiteY3" fmla="*/ 347372 h 1382359"/>
              <a:gd name="connsiteX4" fmla="*/ 949081 w 2059316"/>
              <a:gd name="connsiteY4" fmla="*/ 309457 h 1382359"/>
              <a:gd name="connsiteX5" fmla="*/ 927732 w 2059316"/>
              <a:gd name="connsiteY5" fmla="*/ 263767 h 1382359"/>
              <a:gd name="connsiteX6" fmla="*/ 874111 w 2059316"/>
              <a:gd name="connsiteY6" fmla="*/ 149419 h 1382359"/>
              <a:gd name="connsiteX7" fmla="*/ 1024052 w 2059316"/>
              <a:gd name="connsiteY7" fmla="*/ 0 h 1382359"/>
              <a:gd name="connsiteX8" fmla="*/ 1174242 w 2059316"/>
              <a:gd name="connsiteY8" fmla="*/ 149419 h 1382359"/>
              <a:gd name="connsiteX9" fmla="*/ 1120620 w 2059316"/>
              <a:gd name="connsiteY9" fmla="*/ 263767 h 1382359"/>
              <a:gd name="connsiteX10" fmla="*/ 1099271 w 2059316"/>
              <a:gd name="connsiteY10" fmla="*/ 309457 h 1382359"/>
              <a:gd name="connsiteX11" fmla="*/ 1099271 w 2059316"/>
              <a:gd name="connsiteY11" fmla="*/ 326004 h 1382359"/>
              <a:gd name="connsiteX12" fmla="*/ 1108639 w 2059316"/>
              <a:gd name="connsiteY12" fmla="*/ 348496 h 1382359"/>
              <a:gd name="connsiteX13" fmla="*/ 1162711 w 2059316"/>
              <a:gd name="connsiteY13" fmla="*/ 344996 h 1382359"/>
              <a:gd name="connsiteX14" fmla="*/ 1544552 w 2059316"/>
              <a:gd name="connsiteY14" fmla="*/ 215777 h 1382359"/>
              <a:gd name="connsiteX15" fmla="*/ 2059316 w 2059316"/>
              <a:gd name="connsiteY15" fmla="*/ 1106692 h 1382359"/>
              <a:gd name="connsiteX16" fmla="*/ 0 w 2059316"/>
              <a:gd name="connsiteY16" fmla="*/ 1106692 h 13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59316" h="1382359">
                <a:moveTo>
                  <a:pt x="0" y="1106692"/>
                </a:moveTo>
                <a:lnTo>
                  <a:pt x="514764" y="215777"/>
                </a:lnTo>
                <a:cubicBezTo>
                  <a:pt x="634252" y="284693"/>
                  <a:pt x="764130" y="327766"/>
                  <a:pt x="896605" y="344996"/>
                </a:cubicBezTo>
                <a:lnTo>
                  <a:pt x="933317" y="347372"/>
                </a:lnTo>
                <a:lnTo>
                  <a:pt x="949081" y="309457"/>
                </a:lnTo>
                <a:cubicBezTo>
                  <a:pt x="949081" y="291922"/>
                  <a:pt x="941137" y="275128"/>
                  <a:pt x="927732" y="263767"/>
                </a:cubicBezTo>
                <a:cubicBezTo>
                  <a:pt x="893722" y="235365"/>
                  <a:pt x="874111" y="193380"/>
                  <a:pt x="874111" y="149419"/>
                </a:cubicBezTo>
                <a:cubicBezTo>
                  <a:pt x="874111" y="66930"/>
                  <a:pt x="941137" y="0"/>
                  <a:pt x="1024052" y="0"/>
                </a:cubicBezTo>
                <a:cubicBezTo>
                  <a:pt x="1106967" y="0"/>
                  <a:pt x="1174242" y="66930"/>
                  <a:pt x="1174242" y="149419"/>
                </a:cubicBezTo>
                <a:cubicBezTo>
                  <a:pt x="1174242" y="193380"/>
                  <a:pt x="1154630" y="235365"/>
                  <a:pt x="1120620" y="263767"/>
                </a:cubicBezTo>
                <a:cubicBezTo>
                  <a:pt x="1106967" y="275128"/>
                  <a:pt x="1099271" y="291922"/>
                  <a:pt x="1099271" y="309457"/>
                </a:cubicBezTo>
                <a:lnTo>
                  <a:pt x="1099271" y="326004"/>
                </a:lnTo>
                <a:lnTo>
                  <a:pt x="1108639" y="348496"/>
                </a:lnTo>
                <a:lnTo>
                  <a:pt x="1162711" y="344996"/>
                </a:lnTo>
                <a:cubicBezTo>
                  <a:pt x="1295187" y="327766"/>
                  <a:pt x="1425065" y="284693"/>
                  <a:pt x="1544552" y="215777"/>
                </a:cubicBezTo>
                <a:lnTo>
                  <a:pt x="2059316" y="1106692"/>
                </a:lnTo>
                <a:cubicBezTo>
                  <a:pt x="1422180" y="1474248"/>
                  <a:pt x="637136" y="1474248"/>
                  <a:pt x="0" y="1106692"/>
                </a:cubicBezTo>
                <a:close/>
              </a:path>
            </a:pathLst>
          </a:custGeom>
          <a:solidFill>
            <a:schemeClr val="accent5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3" name="手繪多邊形 62"/>
          <p:cNvSpPr/>
          <p:nvPr/>
        </p:nvSpPr>
        <p:spPr>
          <a:xfrm>
            <a:off x="3389577" y="2229821"/>
            <a:ext cx="2390649" cy="2399720"/>
          </a:xfrm>
          <a:custGeom>
            <a:avLst/>
            <a:gdLst>
              <a:gd name="connsiteX0" fmla="*/ 970044 w 1940234"/>
              <a:gd name="connsiteY0" fmla="*/ 0 h 1947596"/>
              <a:gd name="connsiteX1" fmla="*/ 1349090 w 1940234"/>
              <a:gd name="connsiteY1" fmla="*/ 76526 h 1947596"/>
              <a:gd name="connsiteX2" fmla="*/ 1370776 w 1940234"/>
              <a:gd name="connsiteY2" fmla="*/ 86972 h 1947596"/>
              <a:gd name="connsiteX3" fmla="*/ 1355392 w 1940234"/>
              <a:gd name="connsiteY3" fmla="*/ 103791 h 1947596"/>
              <a:gd name="connsiteX4" fmla="*/ 1331448 w 1940234"/>
              <a:gd name="connsiteY4" fmla="*/ 113673 h 1947596"/>
              <a:gd name="connsiteX5" fmla="*/ 1227837 w 1940234"/>
              <a:gd name="connsiteY5" fmla="*/ 185891 h 1947596"/>
              <a:gd name="connsiteX6" fmla="*/ 1283195 w 1940234"/>
              <a:gd name="connsiteY6" fmla="*/ 390386 h 1947596"/>
              <a:gd name="connsiteX7" fmla="*/ 1487757 w 1940234"/>
              <a:gd name="connsiteY7" fmla="*/ 335957 h 1947596"/>
              <a:gd name="connsiteX8" fmla="*/ 1498494 w 1940234"/>
              <a:gd name="connsiteY8" fmla="*/ 210117 h 1947596"/>
              <a:gd name="connsiteX9" fmla="*/ 1502850 w 1940234"/>
              <a:gd name="connsiteY9" fmla="*/ 159874 h 1947596"/>
              <a:gd name="connsiteX10" fmla="*/ 1503221 w 1940234"/>
              <a:gd name="connsiteY10" fmla="*/ 159455 h 1947596"/>
              <a:gd name="connsiteX11" fmla="*/ 1514504 w 1940234"/>
              <a:gd name="connsiteY11" fmla="*/ 166310 h 1947596"/>
              <a:gd name="connsiteX12" fmla="*/ 1938815 w 1940234"/>
              <a:gd name="connsiteY12" fmla="*/ 874233 h 1947596"/>
              <a:gd name="connsiteX13" fmla="*/ 1939717 w 1940234"/>
              <a:gd name="connsiteY13" fmla="*/ 892103 h 1947596"/>
              <a:gd name="connsiteX14" fmla="*/ 1925601 w 1940234"/>
              <a:gd name="connsiteY14" fmla="*/ 892103 h 1947596"/>
              <a:gd name="connsiteX15" fmla="*/ 1879912 w 1940234"/>
              <a:gd name="connsiteY15" fmla="*/ 870754 h 1947596"/>
              <a:gd name="connsiteX16" fmla="*/ 1765564 w 1940234"/>
              <a:gd name="connsiteY16" fmla="*/ 817133 h 1947596"/>
              <a:gd name="connsiteX17" fmla="*/ 1616146 w 1940234"/>
              <a:gd name="connsiteY17" fmla="*/ 967322 h 1947596"/>
              <a:gd name="connsiteX18" fmla="*/ 1765564 w 1940234"/>
              <a:gd name="connsiteY18" fmla="*/ 1117263 h 1947596"/>
              <a:gd name="connsiteX19" fmla="*/ 1879912 w 1940234"/>
              <a:gd name="connsiteY19" fmla="*/ 1063642 h 1947596"/>
              <a:gd name="connsiteX20" fmla="*/ 1925602 w 1940234"/>
              <a:gd name="connsiteY20" fmla="*/ 1042292 h 1947596"/>
              <a:gd name="connsiteX21" fmla="*/ 1940234 w 1940234"/>
              <a:gd name="connsiteY21" fmla="*/ 1045261 h 1947596"/>
              <a:gd name="connsiteX22" fmla="*/ 1938815 w 1940234"/>
              <a:gd name="connsiteY22" fmla="*/ 1073363 h 1947596"/>
              <a:gd name="connsiteX23" fmla="*/ 1514504 w 1940234"/>
              <a:gd name="connsiteY23" fmla="*/ 1781287 h 1947596"/>
              <a:gd name="connsiteX24" fmla="*/ 1508768 w 1940234"/>
              <a:gd name="connsiteY24" fmla="*/ 1784772 h 1947596"/>
              <a:gd name="connsiteX25" fmla="*/ 1502850 w 1940234"/>
              <a:gd name="connsiteY25" fmla="*/ 1774523 h 1947596"/>
              <a:gd name="connsiteX26" fmla="*/ 1498495 w 1940234"/>
              <a:gd name="connsiteY26" fmla="*/ 1724278 h 1947596"/>
              <a:gd name="connsiteX27" fmla="*/ 1487757 w 1940234"/>
              <a:gd name="connsiteY27" fmla="*/ 1598440 h 1947596"/>
              <a:gd name="connsiteX28" fmla="*/ 1339470 w 1940234"/>
              <a:gd name="connsiteY28" fmla="*/ 1525084 h 1947596"/>
              <a:gd name="connsiteX29" fmla="*/ 1282981 w 1940234"/>
              <a:gd name="connsiteY29" fmla="*/ 1544134 h 1947596"/>
              <a:gd name="connsiteX30" fmla="*/ 1227837 w 1940234"/>
              <a:gd name="connsiteY30" fmla="*/ 1748505 h 1947596"/>
              <a:gd name="connsiteX31" fmla="*/ 1331448 w 1940234"/>
              <a:gd name="connsiteY31" fmla="*/ 1820722 h 1947596"/>
              <a:gd name="connsiteX32" fmla="*/ 1372782 w 1940234"/>
              <a:gd name="connsiteY32" fmla="*/ 1849616 h 1947596"/>
              <a:gd name="connsiteX33" fmla="*/ 1375680 w 1940234"/>
              <a:gd name="connsiteY33" fmla="*/ 1858261 h 1947596"/>
              <a:gd name="connsiteX34" fmla="*/ 1349090 w 1940234"/>
              <a:gd name="connsiteY34" fmla="*/ 1871070 h 1947596"/>
              <a:gd name="connsiteX35" fmla="*/ 970044 w 1940234"/>
              <a:gd name="connsiteY35" fmla="*/ 1947596 h 1947596"/>
              <a:gd name="connsiteX36" fmla="*/ 590998 w 1940234"/>
              <a:gd name="connsiteY36" fmla="*/ 1871070 h 1947596"/>
              <a:gd name="connsiteX37" fmla="*/ 533145 w 1940234"/>
              <a:gd name="connsiteY37" fmla="*/ 1843201 h 1947596"/>
              <a:gd name="connsiteX38" fmla="*/ 544667 w 1940234"/>
              <a:gd name="connsiteY38" fmla="*/ 1830604 h 1947596"/>
              <a:gd name="connsiteX39" fmla="*/ 568611 w 1940234"/>
              <a:gd name="connsiteY39" fmla="*/ 1820723 h 1947596"/>
              <a:gd name="connsiteX40" fmla="*/ 672223 w 1940234"/>
              <a:gd name="connsiteY40" fmla="*/ 1748505 h 1947596"/>
              <a:gd name="connsiteX41" fmla="*/ 616864 w 1940234"/>
              <a:gd name="connsiteY41" fmla="*/ 1544010 h 1947596"/>
              <a:gd name="connsiteX42" fmla="*/ 560408 w 1940234"/>
              <a:gd name="connsiteY42" fmla="*/ 1524979 h 1947596"/>
              <a:gd name="connsiteX43" fmla="*/ 412302 w 1940234"/>
              <a:gd name="connsiteY43" fmla="*/ 1598440 h 1947596"/>
              <a:gd name="connsiteX44" fmla="*/ 401565 w 1940234"/>
              <a:gd name="connsiteY44" fmla="*/ 1724279 h 1947596"/>
              <a:gd name="connsiteX45" fmla="*/ 404898 w 1940234"/>
              <a:gd name="connsiteY45" fmla="*/ 1749909 h 1947596"/>
              <a:gd name="connsiteX46" fmla="*/ 401344 w 1940234"/>
              <a:gd name="connsiteY46" fmla="*/ 1761287 h 1947596"/>
              <a:gd name="connsiteX47" fmla="*/ 281465 w 1940234"/>
              <a:gd name="connsiteY47" fmla="*/ 1662378 h 1947596"/>
              <a:gd name="connsiteX48" fmla="*/ 1274 w 1940234"/>
              <a:gd name="connsiteY48" fmla="*/ 1073363 h 1947596"/>
              <a:gd name="connsiteX49" fmla="*/ 0 w 1940234"/>
              <a:gd name="connsiteY49" fmla="*/ 1048143 h 1947596"/>
              <a:gd name="connsiteX50" fmla="*/ 20146 w 1940234"/>
              <a:gd name="connsiteY50" fmla="*/ 1063641 h 1947596"/>
              <a:gd name="connsiteX51" fmla="*/ 134494 w 1940234"/>
              <a:gd name="connsiteY51" fmla="*/ 1117263 h 1947596"/>
              <a:gd name="connsiteX52" fmla="*/ 283913 w 1940234"/>
              <a:gd name="connsiteY52" fmla="*/ 967074 h 1947596"/>
              <a:gd name="connsiteX53" fmla="*/ 134494 w 1940234"/>
              <a:gd name="connsiteY53" fmla="*/ 817133 h 1947596"/>
              <a:gd name="connsiteX54" fmla="*/ 20145 w 1940234"/>
              <a:gd name="connsiteY54" fmla="*/ 870754 h 1947596"/>
              <a:gd name="connsiteX55" fmla="*/ 698 w 1940234"/>
              <a:gd name="connsiteY55" fmla="*/ 885628 h 1947596"/>
              <a:gd name="connsiteX56" fmla="*/ 1274 w 1940234"/>
              <a:gd name="connsiteY56" fmla="*/ 874233 h 1947596"/>
              <a:gd name="connsiteX57" fmla="*/ 281465 w 1940234"/>
              <a:gd name="connsiteY57" fmla="*/ 285219 h 1947596"/>
              <a:gd name="connsiteX58" fmla="*/ 404695 w 1940234"/>
              <a:gd name="connsiteY58" fmla="*/ 183545 h 1947596"/>
              <a:gd name="connsiteX59" fmla="*/ 404978 w 1940234"/>
              <a:gd name="connsiteY59" fmla="*/ 184441 h 1947596"/>
              <a:gd name="connsiteX60" fmla="*/ 401564 w 1940234"/>
              <a:gd name="connsiteY60" fmla="*/ 210117 h 1947596"/>
              <a:gd name="connsiteX61" fmla="*/ 412301 w 1940234"/>
              <a:gd name="connsiteY61" fmla="*/ 335957 h 1947596"/>
              <a:gd name="connsiteX62" fmla="*/ 617078 w 1940234"/>
              <a:gd name="connsiteY62" fmla="*/ 390262 h 1947596"/>
              <a:gd name="connsiteX63" fmla="*/ 672223 w 1940234"/>
              <a:gd name="connsiteY63" fmla="*/ 185892 h 1947596"/>
              <a:gd name="connsiteX64" fmla="*/ 568611 w 1940234"/>
              <a:gd name="connsiteY64" fmla="*/ 113674 h 1947596"/>
              <a:gd name="connsiteX65" fmla="*/ 544748 w 1940234"/>
              <a:gd name="connsiteY65" fmla="*/ 103745 h 1947596"/>
              <a:gd name="connsiteX66" fmla="*/ 541597 w 1940234"/>
              <a:gd name="connsiteY66" fmla="*/ 100324 h 1947596"/>
              <a:gd name="connsiteX67" fmla="*/ 590998 w 1940234"/>
              <a:gd name="connsiteY67" fmla="*/ 76526 h 1947596"/>
              <a:gd name="connsiteX68" fmla="*/ 970044 w 1940234"/>
              <a:gd name="connsiteY68" fmla="*/ 0 h 1947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940234" h="1947596">
                <a:moveTo>
                  <a:pt x="970044" y="0"/>
                </a:moveTo>
                <a:cubicBezTo>
                  <a:pt x="1104498" y="0"/>
                  <a:pt x="1232587" y="27249"/>
                  <a:pt x="1349090" y="76526"/>
                </a:cubicBezTo>
                <a:lnTo>
                  <a:pt x="1370776" y="86972"/>
                </a:lnTo>
                <a:lnTo>
                  <a:pt x="1355392" y="103791"/>
                </a:lnTo>
                <a:cubicBezTo>
                  <a:pt x="1348342" y="108740"/>
                  <a:pt x="1340201" y="112167"/>
                  <a:pt x="1331448" y="113673"/>
                </a:cubicBezTo>
                <a:cubicBezTo>
                  <a:pt x="1287794" y="121265"/>
                  <a:pt x="1249817" y="147820"/>
                  <a:pt x="1227837" y="185891"/>
                </a:cubicBezTo>
                <a:cubicBezTo>
                  <a:pt x="1186592" y="257328"/>
                  <a:pt x="1211389" y="348928"/>
                  <a:pt x="1283195" y="390386"/>
                </a:cubicBezTo>
                <a:cubicBezTo>
                  <a:pt x="1355002" y="431843"/>
                  <a:pt x="1446513" y="407393"/>
                  <a:pt x="1487757" y="335957"/>
                </a:cubicBezTo>
                <a:cubicBezTo>
                  <a:pt x="1509738" y="297884"/>
                  <a:pt x="1513747" y="251719"/>
                  <a:pt x="1498494" y="210117"/>
                </a:cubicBezTo>
                <a:cubicBezTo>
                  <a:pt x="1492565" y="193576"/>
                  <a:pt x="1494082" y="175060"/>
                  <a:pt x="1502850" y="159874"/>
                </a:cubicBezTo>
                <a:lnTo>
                  <a:pt x="1503221" y="159455"/>
                </a:lnTo>
                <a:lnTo>
                  <a:pt x="1514504" y="166310"/>
                </a:lnTo>
                <a:cubicBezTo>
                  <a:pt x="1747633" y="323808"/>
                  <a:pt x="1908894" y="579607"/>
                  <a:pt x="1938815" y="874233"/>
                </a:cubicBezTo>
                <a:lnTo>
                  <a:pt x="1939717" y="892103"/>
                </a:lnTo>
                <a:lnTo>
                  <a:pt x="1925601" y="892103"/>
                </a:lnTo>
                <a:cubicBezTo>
                  <a:pt x="1908067" y="892103"/>
                  <a:pt x="1891273" y="884407"/>
                  <a:pt x="1879912" y="870754"/>
                </a:cubicBezTo>
                <a:cubicBezTo>
                  <a:pt x="1851511" y="836744"/>
                  <a:pt x="1809525" y="817132"/>
                  <a:pt x="1765564" y="817133"/>
                </a:cubicBezTo>
                <a:cubicBezTo>
                  <a:pt x="1683075" y="817132"/>
                  <a:pt x="1616145" y="884407"/>
                  <a:pt x="1616146" y="967322"/>
                </a:cubicBezTo>
                <a:cubicBezTo>
                  <a:pt x="1616146" y="1050236"/>
                  <a:pt x="1683075" y="1117264"/>
                  <a:pt x="1765564" y="1117263"/>
                </a:cubicBezTo>
                <a:cubicBezTo>
                  <a:pt x="1809525" y="1117264"/>
                  <a:pt x="1851511" y="1097652"/>
                  <a:pt x="1879912" y="1063642"/>
                </a:cubicBezTo>
                <a:cubicBezTo>
                  <a:pt x="1891273" y="1050237"/>
                  <a:pt x="1908067" y="1042293"/>
                  <a:pt x="1925602" y="1042292"/>
                </a:cubicBezTo>
                <a:lnTo>
                  <a:pt x="1940234" y="1045261"/>
                </a:lnTo>
                <a:lnTo>
                  <a:pt x="1938815" y="1073363"/>
                </a:lnTo>
                <a:cubicBezTo>
                  <a:pt x="1908894" y="1367990"/>
                  <a:pt x="1747633" y="1623788"/>
                  <a:pt x="1514504" y="1781287"/>
                </a:cubicBezTo>
                <a:lnTo>
                  <a:pt x="1508768" y="1784772"/>
                </a:lnTo>
                <a:lnTo>
                  <a:pt x="1502850" y="1774523"/>
                </a:lnTo>
                <a:cubicBezTo>
                  <a:pt x="1494083" y="1759336"/>
                  <a:pt x="1492350" y="1740944"/>
                  <a:pt x="1498495" y="1724278"/>
                </a:cubicBezTo>
                <a:cubicBezTo>
                  <a:pt x="1513747" y="1682677"/>
                  <a:pt x="1509737" y="1636511"/>
                  <a:pt x="1487757" y="1598440"/>
                </a:cubicBezTo>
                <a:cubicBezTo>
                  <a:pt x="1456824" y="1544862"/>
                  <a:pt x="1397494" y="1517784"/>
                  <a:pt x="1339470" y="1525084"/>
                </a:cubicBezTo>
                <a:cubicBezTo>
                  <a:pt x="1320129" y="1527517"/>
                  <a:pt x="1300932" y="1533770"/>
                  <a:pt x="1282981" y="1544134"/>
                </a:cubicBezTo>
                <a:cubicBezTo>
                  <a:pt x="1211174" y="1585592"/>
                  <a:pt x="1186592" y="1677068"/>
                  <a:pt x="1227837" y="1748505"/>
                </a:cubicBezTo>
                <a:cubicBezTo>
                  <a:pt x="1249817" y="1786577"/>
                  <a:pt x="1287794" y="1813131"/>
                  <a:pt x="1331448" y="1820722"/>
                </a:cubicBezTo>
                <a:cubicBezTo>
                  <a:pt x="1348738" y="1823858"/>
                  <a:pt x="1364014" y="1834431"/>
                  <a:pt x="1372782" y="1849616"/>
                </a:cubicBezTo>
                <a:lnTo>
                  <a:pt x="1375680" y="1858261"/>
                </a:lnTo>
                <a:lnTo>
                  <a:pt x="1349090" y="1871070"/>
                </a:lnTo>
                <a:cubicBezTo>
                  <a:pt x="1232587" y="1920347"/>
                  <a:pt x="1104498" y="1947596"/>
                  <a:pt x="970044" y="1947596"/>
                </a:cubicBezTo>
                <a:cubicBezTo>
                  <a:pt x="835591" y="1947596"/>
                  <a:pt x="707502" y="1920347"/>
                  <a:pt x="590998" y="1871070"/>
                </a:cubicBezTo>
                <a:lnTo>
                  <a:pt x="533145" y="1843201"/>
                </a:lnTo>
                <a:lnTo>
                  <a:pt x="544667" y="1830604"/>
                </a:lnTo>
                <a:cubicBezTo>
                  <a:pt x="551716" y="1825655"/>
                  <a:pt x="559858" y="1822228"/>
                  <a:pt x="568611" y="1820723"/>
                </a:cubicBezTo>
                <a:cubicBezTo>
                  <a:pt x="612265" y="1813131"/>
                  <a:pt x="650242" y="1786577"/>
                  <a:pt x="672223" y="1748505"/>
                </a:cubicBezTo>
                <a:cubicBezTo>
                  <a:pt x="713467" y="1677068"/>
                  <a:pt x="688670" y="1585468"/>
                  <a:pt x="616864" y="1544010"/>
                </a:cubicBezTo>
                <a:cubicBezTo>
                  <a:pt x="598913" y="1533646"/>
                  <a:pt x="579729" y="1527401"/>
                  <a:pt x="560408" y="1524979"/>
                </a:cubicBezTo>
                <a:cubicBezTo>
                  <a:pt x="502443" y="1517714"/>
                  <a:pt x="443235" y="1544861"/>
                  <a:pt x="412302" y="1598440"/>
                </a:cubicBezTo>
                <a:cubicBezTo>
                  <a:pt x="390321" y="1636511"/>
                  <a:pt x="386312" y="1682677"/>
                  <a:pt x="401565" y="1724279"/>
                </a:cubicBezTo>
                <a:cubicBezTo>
                  <a:pt x="404530" y="1732550"/>
                  <a:pt x="405632" y="1741314"/>
                  <a:pt x="404898" y="1749909"/>
                </a:cubicBezTo>
                <a:lnTo>
                  <a:pt x="401344" y="1761287"/>
                </a:lnTo>
                <a:lnTo>
                  <a:pt x="281465" y="1662378"/>
                </a:lnTo>
                <a:cubicBezTo>
                  <a:pt x="127270" y="1508183"/>
                  <a:pt x="24546" y="1302517"/>
                  <a:pt x="1274" y="1073363"/>
                </a:cubicBezTo>
                <a:lnTo>
                  <a:pt x="0" y="1048143"/>
                </a:lnTo>
                <a:lnTo>
                  <a:pt x="20146" y="1063641"/>
                </a:lnTo>
                <a:cubicBezTo>
                  <a:pt x="48548" y="1097652"/>
                  <a:pt x="90533" y="1117264"/>
                  <a:pt x="134494" y="1117263"/>
                </a:cubicBezTo>
                <a:cubicBezTo>
                  <a:pt x="216983" y="1117264"/>
                  <a:pt x="283912" y="1049988"/>
                  <a:pt x="283913" y="967074"/>
                </a:cubicBezTo>
                <a:cubicBezTo>
                  <a:pt x="283912" y="884159"/>
                  <a:pt x="216983" y="817132"/>
                  <a:pt x="134494" y="817133"/>
                </a:cubicBezTo>
                <a:cubicBezTo>
                  <a:pt x="90534" y="817132"/>
                  <a:pt x="48548" y="836744"/>
                  <a:pt x="20145" y="870754"/>
                </a:cubicBezTo>
                <a:lnTo>
                  <a:pt x="698" y="885628"/>
                </a:lnTo>
                <a:lnTo>
                  <a:pt x="1274" y="874233"/>
                </a:lnTo>
                <a:cubicBezTo>
                  <a:pt x="24546" y="645079"/>
                  <a:pt x="127270" y="439414"/>
                  <a:pt x="281465" y="285219"/>
                </a:cubicBezTo>
                <a:lnTo>
                  <a:pt x="404695" y="183545"/>
                </a:lnTo>
                <a:lnTo>
                  <a:pt x="404978" y="184441"/>
                </a:lnTo>
                <a:cubicBezTo>
                  <a:pt x="405740" y="193020"/>
                  <a:pt x="404637" y="201785"/>
                  <a:pt x="401564" y="210117"/>
                </a:cubicBezTo>
                <a:cubicBezTo>
                  <a:pt x="386312" y="251719"/>
                  <a:pt x="390321" y="297885"/>
                  <a:pt x="412301" y="335957"/>
                </a:cubicBezTo>
                <a:cubicBezTo>
                  <a:pt x="453546" y="407394"/>
                  <a:pt x="545273" y="431719"/>
                  <a:pt x="617078" y="390262"/>
                </a:cubicBezTo>
                <a:cubicBezTo>
                  <a:pt x="688886" y="348804"/>
                  <a:pt x="713467" y="257328"/>
                  <a:pt x="672223" y="185892"/>
                </a:cubicBezTo>
                <a:cubicBezTo>
                  <a:pt x="650242" y="147819"/>
                  <a:pt x="612265" y="121265"/>
                  <a:pt x="568611" y="113674"/>
                </a:cubicBezTo>
                <a:cubicBezTo>
                  <a:pt x="559966" y="112105"/>
                  <a:pt x="551824" y="108678"/>
                  <a:pt x="544748" y="103745"/>
                </a:cubicBezTo>
                <a:lnTo>
                  <a:pt x="541597" y="100324"/>
                </a:lnTo>
                <a:lnTo>
                  <a:pt x="590998" y="76526"/>
                </a:lnTo>
                <a:cubicBezTo>
                  <a:pt x="707502" y="27249"/>
                  <a:pt x="835591" y="0"/>
                  <a:pt x="97004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18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手繪多邊形 73"/>
          <p:cNvSpPr>
            <a:spLocks/>
          </p:cNvSpPr>
          <p:nvPr/>
        </p:nvSpPr>
        <p:spPr bwMode="auto">
          <a:xfrm>
            <a:off x="4488337" y="944400"/>
            <a:ext cx="2088986" cy="1772304"/>
          </a:xfrm>
          <a:custGeom>
            <a:avLst/>
            <a:gdLst>
              <a:gd name="connsiteX0" fmla="*/ 0 w 2088986"/>
              <a:gd name="connsiteY0" fmla="*/ 0 h 1772304"/>
              <a:gd name="connsiteX1" fmla="*/ 2088986 w 2088986"/>
              <a:gd name="connsiteY1" fmla="*/ 1206837 h 1772304"/>
              <a:gd name="connsiteX2" fmla="*/ 1676229 w 2088986"/>
              <a:gd name="connsiteY2" fmla="*/ 1445432 h 1772304"/>
              <a:gd name="connsiteX3" fmla="*/ 1676620 w 2088986"/>
              <a:gd name="connsiteY3" fmla="*/ 1446599 h 1772304"/>
              <a:gd name="connsiteX4" fmla="*/ 1717954 w 2088986"/>
              <a:gd name="connsiteY4" fmla="*/ 1475493 h 1772304"/>
              <a:gd name="connsiteX5" fmla="*/ 1821566 w 2088986"/>
              <a:gd name="connsiteY5" fmla="*/ 1547711 h 1772304"/>
              <a:gd name="connsiteX6" fmla="*/ 1766422 w 2088986"/>
              <a:gd name="connsiteY6" fmla="*/ 1752082 h 1772304"/>
              <a:gd name="connsiteX7" fmla="*/ 1561645 w 2088986"/>
              <a:gd name="connsiteY7" fmla="*/ 1697776 h 1772304"/>
              <a:gd name="connsiteX8" fmla="*/ 1550908 w 2088986"/>
              <a:gd name="connsiteY8" fmla="*/ 1571937 h 1772304"/>
              <a:gd name="connsiteX9" fmla="*/ 1546552 w 2088986"/>
              <a:gd name="connsiteY9" fmla="*/ 1521694 h 1772304"/>
              <a:gd name="connsiteX10" fmla="*/ 1545989 w 2088986"/>
              <a:gd name="connsiteY10" fmla="*/ 1520718 h 1772304"/>
              <a:gd name="connsiteX11" fmla="*/ 1148942 w 2088986"/>
              <a:gd name="connsiteY11" fmla="*/ 1750232 h 1772304"/>
              <a:gd name="connsiteX12" fmla="*/ 0 w 2088986"/>
              <a:gd name="connsiteY12" fmla="*/ 1086183 h 1772304"/>
              <a:gd name="connsiteX13" fmla="*/ 0 w 2088986"/>
              <a:gd name="connsiteY13" fmla="*/ 623806 h 1772304"/>
              <a:gd name="connsiteX14" fmla="*/ 6423 w 2088986"/>
              <a:gd name="connsiteY14" fmla="*/ 623806 h 1772304"/>
              <a:gd name="connsiteX15" fmla="*/ 52113 w 2088986"/>
              <a:gd name="connsiteY15" fmla="*/ 645156 h 1772304"/>
              <a:gd name="connsiteX16" fmla="*/ 166461 w 2088986"/>
              <a:gd name="connsiteY16" fmla="*/ 698777 h 1772304"/>
              <a:gd name="connsiteX17" fmla="*/ 315880 w 2088986"/>
              <a:gd name="connsiteY17" fmla="*/ 548587 h 1772304"/>
              <a:gd name="connsiteX18" fmla="*/ 166461 w 2088986"/>
              <a:gd name="connsiteY18" fmla="*/ 398646 h 1772304"/>
              <a:gd name="connsiteX19" fmla="*/ 52113 w 2088986"/>
              <a:gd name="connsiteY19" fmla="*/ 452268 h 1772304"/>
              <a:gd name="connsiteX20" fmla="*/ 6423 w 2088986"/>
              <a:gd name="connsiteY20" fmla="*/ 473617 h 1772304"/>
              <a:gd name="connsiteX21" fmla="*/ 0 w 2088986"/>
              <a:gd name="connsiteY21" fmla="*/ 472314 h 177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88986" h="1772304">
                <a:moveTo>
                  <a:pt x="0" y="0"/>
                </a:moveTo>
                <a:cubicBezTo>
                  <a:pt x="861707" y="0"/>
                  <a:pt x="1658133" y="460124"/>
                  <a:pt x="2088986" y="1206837"/>
                </a:cubicBezTo>
                <a:lnTo>
                  <a:pt x="1676229" y="1445432"/>
                </a:lnTo>
                <a:lnTo>
                  <a:pt x="1676620" y="1446599"/>
                </a:lnTo>
                <a:cubicBezTo>
                  <a:pt x="1685388" y="1461785"/>
                  <a:pt x="1700664" y="1472357"/>
                  <a:pt x="1717954" y="1475493"/>
                </a:cubicBezTo>
                <a:cubicBezTo>
                  <a:pt x="1761608" y="1483085"/>
                  <a:pt x="1799585" y="1509639"/>
                  <a:pt x="1821566" y="1547711"/>
                </a:cubicBezTo>
                <a:cubicBezTo>
                  <a:pt x="1862810" y="1619148"/>
                  <a:pt x="1838228" y="1710624"/>
                  <a:pt x="1766422" y="1752082"/>
                </a:cubicBezTo>
                <a:cubicBezTo>
                  <a:pt x="1694616" y="1793539"/>
                  <a:pt x="1602889" y="1769214"/>
                  <a:pt x="1561645" y="1697776"/>
                </a:cubicBezTo>
                <a:cubicBezTo>
                  <a:pt x="1539664" y="1659705"/>
                  <a:pt x="1535656" y="1613539"/>
                  <a:pt x="1550908" y="1571937"/>
                </a:cubicBezTo>
                <a:cubicBezTo>
                  <a:pt x="1557052" y="1555271"/>
                  <a:pt x="1555320" y="1536880"/>
                  <a:pt x="1546552" y="1521694"/>
                </a:cubicBezTo>
                <a:lnTo>
                  <a:pt x="1545989" y="1520718"/>
                </a:lnTo>
                <a:lnTo>
                  <a:pt x="1148942" y="1750232"/>
                </a:lnTo>
                <a:cubicBezTo>
                  <a:pt x="912110" y="1339343"/>
                  <a:pt x="473969" y="1086183"/>
                  <a:pt x="0" y="1086183"/>
                </a:cubicBezTo>
                <a:lnTo>
                  <a:pt x="0" y="623806"/>
                </a:lnTo>
                <a:lnTo>
                  <a:pt x="6423" y="623806"/>
                </a:lnTo>
                <a:cubicBezTo>
                  <a:pt x="23958" y="623806"/>
                  <a:pt x="40752" y="631502"/>
                  <a:pt x="52113" y="645156"/>
                </a:cubicBezTo>
                <a:cubicBezTo>
                  <a:pt x="80515" y="679165"/>
                  <a:pt x="122500" y="698777"/>
                  <a:pt x="166461" y="698777"/>
                </a:cubicBezTo>
                <a:cubicBezTo>
                  <a:pt x="248950" y="698777"/>
                  <a:pt x="315880" y="631502"/>
                  <a:pt x="315880" y="548587"/>
                </a:cubicBezTo>
                <a:cubicBezTo>
                  <a:pt x="315880" y="465673"/>
                  <a:pt x="248950" y="398646"/>
                  <a:pt x="166461" y="398646"/>
                </a:cubicBezTo>
                <a:cubicBezTo>
                  <a:pt x="122500" y="398646"/>
                  <a:pt x="80515" y="418258"/>
                  <a:pt x="52113" y="452268"/>
                </a:cubicBezTo>
                <a:cubicBezTo>
                  <a:pt x="40752" y="465673"/>
                  <a:pt x="23958" y="473617"/>
                  <a:pt x="6423" y="473617"/>
                </a:cubicBezTo>
                <a:lnTo>
                  <a:pt x="0" y="472314"/>
                </a:lnTo>
                <a:close/>
              </a:path>
            </a:pathLst>
          </a:custGeom>
          <a:solidFill>
            <a:srgbClr val="6BCBC5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9" name="手繪多邊形 68"/>
          <p:cNvSpPr>
            <a:spLocks/>
          </p:cNvSpPr>
          <p:nvPr/>
        </p:nvSpPr>
        <p:spPr bwMode="auto">
          <a:xfrm>
            <a:off x="5638689" y="2151214"/>
            <a:ext cx="1261558" cy="2423410"/>
          </a:xfrm>
          <a:custGeom>
            <a:avLst/>
            <a:gdLst>
              <a:gd name="connsiteX0" fmla="*/ 938834 w 1261558"/>
              <a:gd name="connsiteY0" fmla="*/ 0 h 2423410"/>
              <a:gd name="connsiteX1" fmla="*/ 938834 w 1261558"/>
              <a:gd name="connsiteY1" fmla="*/ 2413626 h 2423410"/>
              <a:gd name="connsiteX2" fmla="*/ 519926 w 1261558"/>
              <a:gd name="connsiteY2" fmla="*/ 2171364 h 2423410"/>
              <a:gd name="connsiteX3" fmla="*/ 518739 w 1261558"/>
              <a:gd name="connsiteY3" fmla="*/ 2172708 h 2423410"/>
              <a:gd name="connsiteX4" fmla="*/ 514383 w 1261558"/>
              <a:gd name="connsiteY4" fmla="*/ 2222951 h 2423410"/>
              <a:gd name="connsiteX5" fmla="*/ 503647 w 1261558"/>
              <a:gd name="connsiteY5" fmla="*/ 2348790 h 2423410"/>
              <a:gd name="connsiteX6" fmla="*/ 299084 w 1261558"/>
              <a:gd name="connsiteY6" fmla="*/ 2403220 h 2423410"/>
              <a:gd name="connsiteX7" fmla="*/ 243726 w 1261558"/>
              <a:gd name="connsiteY7" fmla="*/ 2198725 h 2423410"/>
              <a:gd name="connsiteX8" fmla="*/ 347337 w 1261558"/>
              <a:gd name="connsiteY8" fmla="*/ 2126507 h 2423410"/>
              <a:gd name="connsiteX9" fmla="*/ 388671 w 1261558"/>
              <a:gd name="connsiteY9" fmla="*/ 2097613 h 2423410"/>
              <a:gd name="connsiteX10" fmla="*/ 389604 w 1261558"/>
              <a:gd name="connsiteY10" fmla="*/ 2095997 h 2423410"/>
              <a:gd name="connsiteX11" fmla="*/ 0 w 1261558"/>
              <a:gd name="connsiteY11" fmla="*/ 1870682 h 2423410"/>
              <a:gd name="connsiteX12" fmla="*/ 0 w 1261558"/>
              <a:gd name="connsiteY12" fmla="*/ 543248 h 2423410"/>
              <a:gd name="connsiteX13" fmla="*/ 395815 w 1261558"/>
              <a:gd name="connsiteY13" fmla="*/ 314213 h 2423410"/>
              <a:gd name="connsiteX14" fmla="*/ 396200 w 1261558"/>
              <a:gd name="connsiteY14" fmla="*/ 314880 h 2423410"/>
              <a:gd name="connsiteX15" fmla="*/ 400556 w 1261558"/>
              <a:gd name="connsiteY15" fmla="*/ 365123 h 2423410"/>
              <a:gd name="connsiteX16" fmla="*/ 411293 w 1261558"/>
              <a:gd name="connsiteY16" fmla="*/ 490962 h 2423410"/>
              <a:gd name="connsiteX17" fmla="*/ 616070 w 1261558"/>
              <a:gd name="connsiteY17" fmla="*/ 545268 h 2423410"/>
              <a:gd name="connsiteX18" fmla="*/ 671214 w 1261558"/>
              <a:gd name="connsiteY18" fmla="*/ 340897 h 2423410"/>
              <a:gd name="connsiteX19" fmla="*/ 567602 w 1261558"/>
              <a:gd name="connsiteY19" fmla="*/ 268679 h 2423410"/>
              <a:gd name="connsiteX20" fmla="*/ 526268 w 1261558"/>
              <a:gd name="connsiteY20" fmla="*/ 239785 h 2423410"/>
              <a:gd name="connsiteX21" fmla="*/ 525971 w 1261558"/>
              <a:gd name="connsiteY21" fmla="*/ 238900 h 242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61558" h="2423410">
                <a:moveTo>
                  <a:pt x="938834" y="0"/>
                </a:moveTo>
                <a:cubicBezTo>
                  <a:pt x="1369133" y="746814"/>
                  <a:pt x="1369133" y="1666812"/>
                  <a:pt x="938834" y="2413626"/>
                </a:cubicBezTo>
                <a:lnTo>
                  <a:pt x="519926" y="2171364"/>
                </a:lnTo>
                <a:lnTo>
                  <a:pt x="518739" y="2172708"/>
                </a:lnTo>
                <a:cubicBezTo>
                  <a:pt x="509972" y="2187894"/>
                  <a:pt x="508454" y="2206410"/>
                  <a:pt x="514383" y="2222951"/>
                </a:cubicBezTo>
                <a:cubicBezTo>
                  <a:pt x="529636" y="2264553"/>
                  <a:pt x="525627" y="2310719"/>
                  <a:pt x="503647" y="2348790"/>
                </a:cubicBezTo>
                <a:cubicBezTo>
                  <a:pt x="462402" y="2420228"/>
                  <a:pt x="370891" y="2444677"/>
                  <a:pt x="299084" y="2403220"/>
                </a:cubicBezTo>
                <a:cubicBezTo>
                  <a:pt x="227278" y="2361762"/>
                  <a:pt x="202481" y="2270162"/>
                  <a:pt x="243726" y="2198725"/>
                </a:cubicBezTo>
                <a:cubicBezTo>
                  <a:pt x="265706" y="2160653"/>
                  <a:pt x="303683" y="2134099"/>
                  <a:pt x="347337" y="2126507"/>
                </a:cubicBezTo>
                <a:cubicBezTo>
                  <a:pt x="364842" y="2123495"/>
                  <a:pt x="379904" y="2112799"/>
                  <a:pt x="388671" y="2097613"/>
                </a:cubicBezTo>
                <a:lnTo>
                  <a:pt x="389604" y="2095997"/>
                </a:lnTo>
                <a:lnTo>
                  <a:pt x="0" y="1870682"/>
                </a:lnTo>
                <a:cubicBezTo>
                  <a:pt x="236528" y="1459904"/>
                  <a:pt x="236528" y="953723"/>
                  <a:pt x="0" y="543248"/>
                </a:cubicBezTo>
                <a:lnTo>
                  <a:pt x="395815" y="314213"/>
                </a:lnTo>
                <a:lnTo>
                  <a:pt x="396200" y="314880"/>
                </a:lnTo>
                <a:cubicBezTo>
                  <a:pt x="404968" y="330066"/>
                  <a:pt x="406700" y="348457"/>
                  <a:pt x="400556" y="365123"/>
                </a:cubicBezTo>
                <a:cubicBezTo>
                  <a:pt x="385304" y="406725"/>
                  <a:pt x="389312" y="452891"/>
                  <a:pt x="411293" y="490962"/>
                </a:cubicBezTo>
                <a:cubicBezTo>
                  <a:pt x="452537" y="562400"/>
                  <a:pt x="544264" y="586725"/>
                  <a:pt x="616070" y="545268"/>
                </a:cubicBezTo>
                <a:cubicBezTo>
                  <a:pt x="687876" y="503810"/>
                  <a:pt x="712458" y="412334"/>
                  <a:pt x="671214" y="340897"/>
                </a:cubicBezTo>
                <a:cubicBezTo>
                  <a:pt x="649233" y="302825"/>
                  <a:pt x="611256" y="276271"/>
                  <a:pt x="567602" y="268679"/>
                </a:cubicBezTo>
                <a:cubicBezTo>
                  <a:pt x="550312" y="265543"/>
                  <a:pt x="535036" y="254971"/>
                  <a:pt x="526268" y="239785"/>
                </a:cubicBezTo>
                <a:lnTo>
                  <a:pt x="525971" y="238900"/>
                </a:lnTo>
                <a:close/>
              </a:path>
            </a:pathLst>
          </a:custGeom>
          <a:solidFill>
            <a:srgbClr val="F5C636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0" name="手繪多邊形 69"/>
          <p:cNvSpPr>
            <a:spLocks/>
          </p:cNvSpPr>
          <p:nvPr/>
        </p:nvSpPr>
        <p:spPr bwMode="auto">
          <a:xfrm>
            <a:off x="4170247" y="4021420"/>
            <a:ext cx="2407076" cy="1747879"/>
          </a:xfrm>
          <a:custGeom>
            <a:avLst/>
            <a:gdLst>
              <a:gd name="connsiteX0" fmla="*/ 1467032 w 2407076"/>
              <a:gd name="connsiteY0" fmla="*/ 0 h 1747879"/>
              <a:gd name="connsiteX1" fmla="*/ 1858130 w 2407076"/>
              <a:gd name="connsiteY1" fmla="*/ 225646 h 1747879"/>
              <a:gd name="connsiteX2" fmla="*/ 1857113 w 2407076"/>
              <a:gd name="connsiteY2" fmla="*/ 227407 h 1747879"/>
              <a:gd name="connsiteX3" fmla="*/ 1815779 w 2407076"/>
              <a:gd name="connsiteY3" fmla="*/ 256301 h 1747879"/>
              <a:gd name="connsiteX4" fmla="*/ 1712168 w 2407076"/>
              <a:gd name="connsiteY4" fmla="*/ 328519 h 1747879"/>
              <a:gd name="connsiteX5" fmla="*/ 1767526 w 2407076"/>
              <a:gd name="connsiteY5" fmla="*/ 533014 h 1747879"/>
              <a:gd name="connsiteX6" fmla="*/ 1972089 w 2407076"/>
              <a:gd name="connsiteY6" fmla="*/ 478584 h 1747879"/>
              <a:gd name="connsiteX7" fmla="*/ 1982825 w 2407076"/>
              <a:gd name="connsiteY7" fmla="*/ 352745 h 1747879"/>
              <a:gd name="connsiteX8" fmla="*/ 1987181 w 2407076"/>
              <a:gd name="connsiteY8" fmla="*/ 302502 h 1747879"/>
              <a:gd name="connsiteX9" fmla="*/ 1988586 w 2407076"/>
              <a:gd name="connsiteY9" fmla="*/ 300913 h 1747879"/>
              <a:gd name="connsiteX10" fmla="*/ 2407076 w 2407076"/>
              <a:gd name="connsiteY10" fmla="*/ 542362 h 1747879"/>
              <a:gd name="connsiteX11" fmla="*/ 318090 w 2407076"/>
              <a:gd name="connsiteY11" fmla="*/ 1747879 h 1747879"/>
              <a:gd name="connsiteX12" fmla="*/ 318090 w 2407076"/>
              <a:gd name="connsiteY12" fmla="*/ 1264196 h 1747879"/>
              <a:gd name="connsiteX13" fmla="*/ 309457 w 2407076"/>
              <a:gd name="connsiteY13" fmla="*/ 1262445 h 1747879"/>
              <a:gd name="connsiteX14" fmla="*/ 263767 w 2407076"/>
              <a:gd name="connsiteY14" fmla="*/ 1283794 h 1747879"/>
              <a:gd name="connsiteX15" fmla="*/ 149419 w 2407076"/>
              <a:gd name="connsiteY15" fmla="*/ 1337415 h 1747879"/>
              <a:gd name="connsiteX16" fmla="*/ 0 w 2407076"/>
              <a:gd name="connsiteY16" fmla="*/ 1187474 h 1747879"/>
              <a:gd name="connsiteX17" fmla="*/ 149419 w 2407076"/>
              <a:gd name="connsiteY17" fmla="*/ 1037284 h 1747879"/>
              <a:gd name="connsiteX18" fmla="*/ 263767 w 2407076"/>
              <a:gd name="connsiteY18" fmla="*/ 1090906 h 1747879"/>
              <a:gd name="connsiteX19" fmla="*/ 309457 w 2407076"/>
              <a:gd name="connsiteY19" fmla="*/ 1112255 h 1747879"/>
              <a:gd name="connsiteX20" fmla="*/ 318090 w 2407076"/>
              <a:gd name="connsiteY20" fmla="*/ 1112255 h 1747879"/>
              <a:gd name="connsiteX21" fmla="*/ 318090 w 2407076"/>
              <a:gd name="connsiteY21" fmla="*/ 662853 h 1747879"/>
              <a:gd name="connsiteX22" fmla="*/ 1467032 w 2407076"/>
              <a:gd name="connsiteY22" fmla="*/ 0 h 174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07076" h="1747879">
                <a:moveTo>
                  <a:pt x="1467032" y="0"/>
                </a:moveTo>
                <a:lnTo>
                  <a:pt x="1858130" y="225646"/>
                </a:lnTo>
                <a:lnTo>
                  <a:pt x="1857113" y="227407"/>
                </a:lnTo>
                <a:cubicBezTo>
                  <a:pt x="1848346" y="242593"/>
                  <a:pt x="1833284" y="253289"/>
                  <a:pt x="1815779" y="256301"/>
                </a:cubicBezTo>
                <a:cubicBezTo>
                  <a:pt x="1772125" y="263893"/>
                  <a:pt x="1734148" y="290447"/>
                  <a:pt x="1712168" y="328519"/>
                </a:cubicBezTo>
                <a:cubicBezTo>
                  <a:pt x="1670923" y="399956"/>
                  <a:pt x="1695720" y="491556"/>
                  <a:pt x="1767526" y="533014"/>
                </a:cubicBezTo>
                <a:cubicBezTo>
                  <a:pt x="1839333" y="574471"/>
                  <a:pt x="1930844" y="550022"/>
                  <a:pt x="1972089" y="478584"/>
                </a:cubicBezTo>
                <a:cubicBezTo>
                  <a:pt x="1994069" y="440513"/>
                  <a:pt x="1998078" y="394347"/>
                  <a:pt x="1982825" y="352745"/>
                </a:cubicBezTo>
                <a:cubicBezTo>
                  <a:pt x="1976896" y="336204"/>
                  <a:pt x="1978414" y="317688"/>
                  <a:pt x="1987181" y="302502"/>
                </a:cubicBezTo>
                <a:lnTo>
                  <a:pt x="1988586" y="300913"/>
                </a:lnTo>
                <a:lnTo>
                  <a:pt x="2407076" y="542362"/>
                </a:lnTo>
                <a:cubicBezTo>
                  <a:pt x="1976223" y="1288374"/>
                  <a:pt x="1179797" y="1747879"/>
                  <a:pt x="318090" y="1747879"/>
                </a:cubicBezTo>
                <a:lnTo>
                  <a:pt x="318090" y="1264196"/>
                </a:lnTo>
                <a:lnTo>
                  <a:pt x="309457" y="1262445"/>
                </a:lnTo>
                <a:cubicBezTo>
                  <a:pt x="291922" y="1262445"/>
                  <a:pt x="275128" y="1270388"/>
                  <a:pt x="263767" y="1283794"/>
                </a:cubicBezTo>
                <a:cubicBezTo>
                  <a:pt x="235365" y="1317804"/>
                  <a:pt x="193380" y="1337415"/>
                  <a:pt x="149419" y="1337415"/>
                </a:cubicBezTo>
                <a:cubicBezTo>
                  <a:pt x="66930" y="1337415"/>
                  <a:pt x="0" y="1270388"/>
                  <a:pt x="0" y="1187474"/>
                </a:cubicBezTo>
                <a:cubicBezTo>
                  <a:pt x="0" y="1104559"/>
                  <a:pt x="66930" y="1037284"/>
                  <a:pt x="149419" y="1037284"/>
                </a:cubicBezTo>
                <a:cubicBezTo>
                  <a:pt x="193380" y="1037284"/>
                  <a:pt x="235365" y="1056896"/>
                  <a:pt x="263767" y="1090906"/>
                </a:cubicBezTo>
                <a:cubicBezTo>
                  <a:pt x="275128" y="1104559"/>
                  <a:pt x="291922" y="1112255"/>
                  <a:pt x="309457" y="1112255"/>
                </a:cubicBezTo>
                <a:lnTo>
                  <a:pt x="318090" y="1112255"/>
                </a:lnTo>
                <a:lnTo>
                  <a:pt x="318090" y="662853"/>
                </a:lnTo>
                <a:cubicBezTo>
                  <a:pt x="792059" y="662853"/>
                  <a:pt x="1230200" y="410034"/>
                  <a:pt x="1467032" y="0"/>
                </a:cubicBezTo>
                <a:close/>
              </a:path>
            </a:pathLst>
          </a:custGeom>
          <a:solidFill>
            <a:srgbClr val="FF614C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1" name="手繪多邊形 70"/>
          <p:cNvSpPr>
            <a:spLocks/>
          </p:cNvSpPr>
          <p:nvPr/>
        </p:nvSpPr>
        <p:spPr bwMode="auto">
          <a:xfrm>
            <a:off x="2399350" y="3985178"/>
            <a:ext cx="2088986" cy="1784120"/>
          </a:xfrm>
          <a:custGeom>
            <a:avLst/>
            <a:gdLst>
              <a:gd name="connsiteX0" fmla="*/ 376845 w 2088986"/>
              <a:gd name="connsiteY0" fmla="*/ 1172 h 1784120"/>
              <a:gd name="connsiteX1" fmla="*/ 525133 w 2088986"/>
              <a:gd name="connsiteY1" fmla="*/ 74528 h 1784120"/>
              <a:gd name="connsiteX2" fmla="*/ 535869 w 2088986"/>
              <a:gd name="connsiteY2" fmla="*/ 200367 h 1784120"/>
              <a:gd name="connsiteX3" fmla="*/ 540225 w 2088986"/>
              <a:gd name="connsiteY3" fmla="*/ 250611 h 1784120"/>
              <a:gd name="connsiteX4" fmla="*/ 547308 w 2088986"/>
              <a:gd name="connsiteY4" fmla="*/ 262878 h 1784120"/>
              <a:gd name="connsiteX5" fmla="*/ 940181 w 2088986"/>
              <a:gd name="connsiteY5" fmla="*/ 36241 h 1784120"/>
              <a:gd name="connsiteX6" fmla="*/ 2088986 w 2088986"/>
              <a:gd name="connsiteY6" fmla="*/ 699094 h 1784120"/>
              <a:gd name="connsiteX7" fmla="*/ 2088986 w 2088986"/>
              <a:gd name="connsiteY7" fmla="*/ 1148497 h 1784120"/>
              <a:gd name="connsiteX8" fmla="*/ 2080354 w 2088986"/>
              <a:gd name="connsiteY8" fmla="*/ 1148497 h 1784120"/>
              <a:gd name="connsiteX9" fmla="*/ 2034664 w 2088986"/>
              <a:gd name="connsiteY9" fmla="*/ 1127148 h 1784120"/>
              <a:gd name="connsiteX10" fmla="*/ 1920316 w 2088986"/>
              <a:gd name="connsiteY10" fmla="*/ 1073526 h 1784120"/>
              <a:gd name="connsiteX11" fmla="*/ 1770898 w 2088986"/>
              <a:gd name="connsiteY11" fmla="*/ 1223716 h 1784120"/>
              <a:gd name="connsiteX12" fmla="*/ 1920316 w 2088986"/>
              <a:gd name="connsiteY12" fmla="*/ 1373657 h 1784120"/>
              <a:gd name="connsiteX13" fmla="*/ 2034664 w 2088986"/>
              <a:gd name="connsiteY13" fmla="*/ 1320036 h 1784120"/>
              <a:gd name="connsiteX14" fmla="*/ 2080354 w 2088986"/>
              <a:gd name="connsiteY14" fmla="*/ 1298687 h 1784120"/>
              <a:gd name="connsiteX15" fmla="*/ 2088986 w 2088986"/>
              <a:gd name="connsiteY15" fmla="*/ 1300438 h 1784120"/>
              <a:gd name="connsiteX16" fmla="*/ 2088986 w 2088986"/>
              <a:gd name="connsiteY16" fmla="*/ 1784120 h 1784120"/>
              <a:gd name="connsiteX17" fmla="*/ 0 w 2088986"/>
              <a:gd name="connsiteY17" fmla="*/ 578603 h 1784120"/>
              <a:gd name="connsiteX18" fmla="*/ 414733 w 2088986"/>
              <a:gd name="connsiteY18" fmla="*/ 339356 h 1784120"/>
              <a:gd name="connsiteX19" fmla="*/ 410157 w 2088986"/>
              <a:gd name="connsiteY19" fmla="*/ 325705 h 1784120"/>
              <a:gd name="connsiteX20" fmla="*/ 368823 w 2088986"/>
              <a:gd name="connsiteY20" fmla="*/ 296811 h 1784120"/>
              <a:gd name="connsiteX21" fmla="*/ 265212 w 2088986"/>
              <a:gd name="connsiteY21" fmla="*/ 224594 h 1784120"/>
              <a:gd name="connsiteX22" fmla="*/ 320355 w 2088986"/>
              <a:gd name="connsiteY22" fmla="*/ 20222 h 1784120"/>
              <a:gd name="connsiteX23" fmla="*/ 376845 w 2088986"/>
              <a:gd name="connsiteY23" fmla="*/ 1172 h 178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8986" h="1784120">
                <a:moveTo>
                  <a:pt x="376845" y="1172"/>
                </a:moveTo>
                <a:cubicBezTo>
                  <a:pt x="434870" y="-6128"/>
                  <a:pt x="494199" y="20950"/>
                  <a:pt x="525133" y="74528"/>
                </a:cubicBezTo>
                <a:cubicBezTo>
                  <a:pt x="547113" y="112600"/>
                  <a:pt x="551122" y="158766"/>
                  <a:pt x="535869" y="200367"/>
                </a:cubicBezTo>
                <a:cubicBezTo>
                  <a:pt x="529725" y="217033"/>
                  <a:pt x="531458" y="235425"/>
                  <a:pt x="540225" y="250611"/>
                </a:cubicBezTo>
                <a:lnTo>
                  <a:pt x="547308" y="262878"/>
                </a:lnTo>
                <a:lnTo>
                  <a:pt x="940181" y="36241"/>
                </a:lnTo>
                <a:cubicBezTo>
                  <a:pt x="1177048" y="446275"/>
                  <a:pt x="1615252" y="699094"/>
                  <a:pt x="2088986" y="699094"/>
                </a:cubicBezTo>
                <a:lnTo>
                  <a:pt x="2088986" y="1148497"/>
                </a:lnTo>
                <a:lnTo>
                  <a:pt x="2080354" y="1148497"/>
                </a:lnTo>
                <a:cubicBezTo>
                  <a:pt x="2062819" y="1148497"/>
                  <a:pt x="2046025" y="1140801"/>
                  <a:pt x="2034664" y="1127148"/>
                </a:cubicBezTo>
                <a:cubicBezTo>
                  <a:pt x="2006263" y="1093138"/>
                  <a:pt x="1964277" y="1073526"/>
                  <a:pt x="1920316" y="1073526"/>
                </a:cubicBezTo>
                <a:cubicBezTo>
                  <a:pt x="1837827" y="1073526"/>
                  <a:pt x="1770898" y="1140801"/>
                  <a:pt x="1770898" y="1223716"/>
                </a:cubicBezTo>
                <a:cubicBezTo>
                  <a:pt x="1770898" y="1306630"/>
                  <a:pt x="1837827" y="1373657"/>
                  <a:pt x="1920316" y="1373657"/>
                </a:cubicBezTo>
                <a:cubicBezTo>
                  <a:pt x="1964277" y="1373657"/>
                  <a:pt x="2006263" y="1354046"/>
                  <a:pt x="2034664" y="1320036"/>
                </a:cubicBezTo>
                <a:cubicBezTo>
                  <a:pt x="2046025" y="1306630"/>
                  <a:pt x="2062819" y="1298687"/>
                  <a:pt x="2080354" y="1298687"/>
                </a:cubicBezTo>
                <a:lnTo>
                  <a:pt x="2088986" y="1300438"/>
                </a:lnTo>
                <a:lnTo>
                  <a:pt x="2088986" y="1784120"/>
                </a:lnTo>
                <a:cubicBezTo>
                  <a:pt x="1227458" y="1784120"/>
                  <a:pt x="430916" y="1324615"/>
                  <a:pt x="0" y="578603"/>
                </a:cubicBezTo>
                <a:lnTo>
                  <a:pt x="414733" y="339356"/>
                </a:lnTo>
                <a:lnTo>
                  <a:pt x="410157" y="325705"/>
                </a:lnTo>
                <a:cubicBezTo>
                  <a:pt x="401390" y="310520"/>
                  <a:pt x="386113" y="299947"/>
                  <a:pt x="368823" y="296811"/>
                </a:cubicBezTo>
                <a:cubicBezTo>
                  <a:pt x="325169" y="289220"/>
                  <a:pt x="287192" y="262665"/>
                  <a:pt x="265212" y="224594"/>
                </a:cubicBezTo>
                <a:cubicBezTo>
                  <a:pt x="223967" y="153156"/>
                  <a:pt x="248549" y="61680"/>
                  <a:pt x="320355" y="20222"/>
                </a:cubicBezTo>
                <a:cubicBezTo>
                  <a:pt x="338307" y="9858"/>
                  <a:pt x="357503" y="3605"/>
                  <a:pt x="376845" y="1172"/>
                </a:cubicBezTo>
                <a:close/>
              </a:path>
            </a:pathLst>
          </a:custGeom>
          <a:solidFill>
            <a:srgbClr val="9ACA9F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2" name="手繪多邊形 71"/>
          <p:cNvSpPr>
            <a:spLocks/>
          </p:cNvSpPr>
          <p:nvPr/>
        </p:nvSpPr>
        <p:spPr bwMode="auto">
          <a:xfrm>
            <a:off x="2076622" y="2127257"/>
            <a:ext cx="1263715" cy="2437583"/>
          </a:xfrm>
          <a:custGeom>
            <a:avLst/>
            <a:gdLst>
              <a:gd name="connsiteX0" fmla="*/ 903611 w 1263715"/>
              <a:gd name="connsiteY0" fmla="*/ 1159 h 2437583"/>
              <a:gd name="connsiteX1" fmla="*/ 960067 w 1263715"/>
              <a:gd name="connsiteY1" fmla="*/ 20190 h 2437583"/>
              <a:gd name="connsiteX2" fmla="*/ 1015426 w 1263715"/>
              <a:gd name="connsiteY2" fmla="*/ 224686 h 2437583"/>
              <a:gd name="connsiteX3" fmla="*/ 911814 w 1263715"/>
              <a:gd name="connsiteY3" fmla="*/ 296903 h 2437583"/>
              <a:gd name="connsiteX4" fmla="*/ 870480 w 1263715"/>
              <a:gd name="connsiteY4" fmla="*/ 325797 h 2437583"/>
              <a:gd name="connsiteX5" fmla="*/ 864371 w 1263715"/>
              <a:gd name="connsiteY5" fmla="*/ 336378 h 2437583"/>
              <a:gd name="connsiteX6" fmla="*/ 1263715 w 1263715"/>
              <a:gd name="connsiteY6" fmla="*/ 566970 h 2437583"/>
              <a:gd name="connsiteX7" fmla="*/ 1263715 w 1263715"/>
              <a:gd name="connsiteY7" fmla="*/ 1894571 h 2437583"/>
              <a:gd name="connsiteX8" fmla="*/ 870509 w 1263715"/>
              <a:gd name="connsiteY8" fmla="*/ 2121619 h 2437583"/>
              <a:gd name="connsiteX9" fmla="*/ 862953 w 1263715"/>
              <a:gd name="connsiteY9" fmla="*/ 2108533 h 2437583"/>
              <a:gd name="connsiteX10" fmla="*/ 858597 w 1263715"/>
              <a:gd name="connsiteY10" fmla="*/ 2058289 h 2437583"/>
              <a:gd name="connsiteX11" fmla="*/ 847861 w 1263715"/>
              <a:gd name="connsiteY11" fmla="*/ 1932450 h 2437583"/>
              <a:gd name="connsiteX12" fmla="*/ 643083 w 1263715"/>
              <a:gd name="connsiteY12" fmla="*/ 1878145 h 2437583"/>
              <a:gd name="connsiteX13" fmla="*/ 587940 w 1263715"/>
              <a:gd name="connsiteY13" fmla="*/ 2082516 h 2437583"/>
              <a:gd name="connsiteX14" fmla="*/ 691551 w 1263715"/>
              <a:gd name="connsiteY14" fmla="*/ 2154733 h 2437583"/>
              <a:gd name="connsiteX15" fmla="*/ 732885 w 1263715"/>
              <a:gd name="connsiteY15" fmla="*/ 2183627 h 2437583"/>
              <a:gd name="connsiteX16" fmla="*/ 737789 w 1263715"/>
              <a:gd name="connsiteY16" fmla="*/ 2198255 h 2437583"/>
              <a:gd name="connsiteX17" fmla="*/ 323315 w 1263715"/>
              <a:gd name="connsiteY17" fmla="*/ 2437583 h 2437583"/>
              <a:gd name="connsiteX18" fmla="*/ 323315 w 1263715"/>
              <a:gd name="connsiteY18" fmla="*/ 23957 h 2437583"/>
              <a:gd name="connsiteX19" fmla="*/ 732163 w 1263715"/>
              <a:gd name="connsiteY19" fmla="*/ 260037 h 2437583"/>
              <a:gd name="connsiteX20" fmla="*/ 740412 w 1263715"/>
              <a:gd name="connsiteY20" fmla="*/ 250703 h 2437583"/>
              <a:gd name="connsiteX21" fmla="*/ 744768 w 1263715"/>
              <a:gd name="connsiteY21" fmla="*/ 200459 h 2437583"/>
              <a:gd name="connsiteX22" fmla="*/ 755505 w 1263715"/>
              <a:gd name="connsiteY22" fmla="*/ 74620 h 2437583"/>
              <a:gd name="connsiteX23" fmla="*/ 903611 w 1263715"/>
              <a:gd name="connsiteY23" fmla="*/ 1159 h 243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63715" h="2437583">
                <a:moveTo>
                  <a:pt x="903611" y="1159"/>
                </a:moveTo>
                <a:cubicBezTo>
                  <a:pt x="922932" y="3581"/>
                  <a:pt x="942115" y="9826"/>
                  <a:pt x="960067" y="20190"/>
                </a:cubicBezTo>
                <a:cubicBezTo>
                  <a:pt x="1031873" y="61648"/>
                  <a:pt x="1056670" y="153248"/>
                  <a:pt x="1015426" y="224686"/>
                </a:cubicBezTo>
                <a:cubicBezTo>
                  <a:pt x="993445" y="262757"/>
                  <a:pt x="955468" y="289312"/>
                  <a:pt x="911814" y="296903"/>
                </a:cubicBezTo>
                <a:cubicBezTo>
                  <a:pt x="894309" y="299915"/>
                  <a:pt x="879248" y="310612"/>
                  <a:pt x="870480" y="325797"/>
                </a:cubicBezTo>
                <a:lnTo>
                  <a:pt x="864371" y="336378"/>
                </a:lnTo>
                <a:lnTo>
                  <a:pt x="1263715" y="566970"/>
                </a:lnTo>
                <a:cubicBezTo>
                  <a:pt x="1026754" y="977648"/>
                  <a:pt x="1026754" y="1483741"/>
                  <a:pt x="1263715" y="1894571"/>
                </a:cubicBezTo>
                <a:lnTo>
                  <a:pt x="870509" y="2121619"/>
                </a:lnTo>
                <a:lnTo>
                  <a:pt x="862953" y="2108533"/>
                </a:lnTo>
                <a:cubicBezTo>
                  <a:pt x="854186" y="2093347"/>
                  <a:pt x="852453" y="2074955"/>
                  <a:pt x="858597" y="2058289"/>
                </a:cubicBezTo>
                <a:cubicBezTo>
                  <a:pt x="873850" y="2016688"/>
                  <a:pt x="869841" y="1970522"/>
                  <a:pt x="847861" y="1932450"/>
                </a:cubicBezTo>
                <a:cubicBezTo>
                  <a:pt x="806616" y="1861013"/>
                  <a:pt x="714889" y="1836687"/>
                  <a:pt x="643083" y="1878145"/>
                </a:cubicBezTo>
                <a:cubicBezTo>
                  <a:pt x="571277" y="1919602"/>
                  <a:pt x="546695" y="2011078"/>
                  <a:pt x="587940" y="2082516"/>
                </a:cubicBezTo>
                <a:cubicBezTo>
                  <a:pt x="609920" y="2120587"/>
                  <a:pt x="647897" y="2147142"/>
                  <a:pt x="691551" y="2154733"/>
                </a:cubicBezTo>
                <a:cubicBezTo>
                  <a:pt x="708841" y="2157869"/>
                  <a:pt x="724118" y="2168442"/>
                  <a:pt x="732885" y="2183627"/>
                </a:cubicBezTo>
                <a:lnTo>
                  <a:pt x="737789" y="2198255"/>
                </a:lnTo>
                <a:lnTo>
                  <a:pt x="323315" y="2437583"/>
                </a:lnTo>
                <a:cubicBezTo>
                  <a:pt x="-107771" y="1690827"/>
                  <a:pt x="-107771" y="770714"/>
                  <a:pt x="323315" y="23957"/>
                </a:cubicBezTo>
                <a:lnTo>
                  <a:pt x="732163" y="260037"/>
                </a:lnTo>
                <a:lnTo>
                  <a:pt x="740412" y="250703"/>
                </a:lnTo>
                <a:cubicBezTo>
                  <a:pt x="749180" y="235517"/>
                  <a:pt x="750697" y="217001"/>
                  <a:pt x="744768" y="200459"/>
                </a:cubicBezTo>
                <a:cubicBezTo>
                  <a:pt x="729516" y="158858"/>
                  <a:pt x="733524" y="112692"/>
                  <a:pt x="755505" y="74620"/>
                </a:cubicBezTo>
                <a:cubicBezTo>
                  <a:pt x="786438" y="21042"/>
                  <a:pt x="845647" y="-6105"/>
                  <a:pt x="903611" y="1159"/>
                </a:cubicBezTo>
                <a:close/>
              </a:path>
            </a:pathLst>
          </a:custGeom>
          <a:solidFill>
            <a:srgbClr val="70758C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3" name="手繪多邊形 72"/>
          <p:cNvSpPr>
            <a:spLocks/>
          </p:cNvSpPr>
          <p:nvPr/>
        </p:nvSpPr>
        <p:spPr bwMode="auto">
          <a:xfrm>
            <a:off x="2399350" y="944400"/>
            <a:ext cx="2404867" cy="1750232"/>
          </a:xfrm>
          <a:custGeom>
            <a:avLst/>
            <a:gdLst>
              <a:gd name="connsiteX0" fmla="*/ 2088986 w 2404867"/>
              <a:gd name="connsiteY0" fmla="*/ 0 h 1750232"/>
              <a:gd name="connsiteX1" fmla="*/ 2088986 w 2404867"/>
              <a:gd name="connsiteY1" fmla="*/ 472314 h 1750232"/>
              <a:gd name="connsiteX2" fmla="*/ 2095410 w 2404867"/>
              <a:gd name="connsiteY2" fmla="*/ 473617 h 1750232"/>
              <a:gd name="connsiteX3" fmla="*/ 2141100 w 2404867"/>
              <a:gd name="connsiteY3" fmla="*/ 452268 h 1750232"/>
              <a:gd name="connsiteX4" fmla="*/ 2255448 w 2404867"/>
              <a:gd name="connsiteY4" fmla="*/ 398646 h 1750232"/>
              <a:gd name="connsiteX5" fmla="*/ 2404867 w 2404867"/>
              <a:gd name="connsiteY5" fmla="*/ 548587 h 1750232"/>
              <a:gd name="connsiteX6" fmla="*/ 2255448 w 2404867"/>
              <a:gd name="connsiteY6" fmla="*/ 698777 h 1750232"/>
              <a:gd name="connsiteX7" fmla="*/ 2141100 w 2404867"/>
              <a:gd name="connsiteY7" fmla="*/ 645156 h 1750232"/>
              <a:gd name="connsiteX8" fmla="*/ 2095410 w 2404867"/>
              <a:gd name="connsiteY8" fmla="*/ 623806 h 1750232"/>
              <a:gd name="connsiteX9" fmla="*/ 2088986 w 2404867"/>
              <a:gd name="connsiteY9" fmla="*/ 623806 h 1750232"/>
              <a:gd name="connsiteX10" fmla="*/ 2088986 w 2404867"/>
              <a:gd name="connsiteY10" fmla="*/ 1086335 h 1750232"/>
              <a:gd name="connsiteX11" fmla="*/ 940029 w 2404867"/>
              <a:gd name="connsiteY11" fmla="*/ 1750232 h 1750232"/>
              <a:gd name="connsiteX12" fmla="*/ 541282 w 2404867"/>
              <a:gd name="connsiteY12" fmla="*/ 1519861 h 1750232"/>
              <a:gd name="connsiteX13" fmla="*/ 547752 w 2404867"/>
              <a:gd name="connsiteY13" fmla="*/ 1508654 h 1750232"/>
              <a:gd name="connsiteX14" fmla="*/ 589086 w 2404867"/>
              <a:gd name="connsiteY14" fmla="*/ 1479760 h 1750232"/>
              <a:gd name="connsiteX15" fmla="*/ 692698 w 2404867"/>
              <a:gd name="connsiteY15" fmla="*/ 1407543 h 1750232"/>
              <a:gd name="connsiteX16" fmla="*/ 637339 w 2404867"/>
              <a:gd name="connsiteY16" fmla="*/ 1203048 h 1750232"/>
              <a:gd name="connsiteX17" fmla="*/ 432777 w 2404867"/>
              <a:gd name="connsiteY17" fmla="*/ 1257477 h 1750232"/>
              <a:gd name="connsiteX18" fmla="*/ 422040 w 2404867"/>
              <a:gd name="connsiteY18" fmla="*/ 1383316 h 1750232"/>
              <a:gd name="connsiteX19" fmla="*/ 417684 w 2404867"/>
              <a:gd name="connsiteY19" fmla="*/ 1433560 h 1750232"/>
              <a:gd name="connsiteX20" fmla="*/ 408971 w 2404867"/>
              <a:gd name="connsiteY20" fmla="*/ 1443419 h 1750232"/>
              <a:gd name="connsiteX21" fmla="*/ 0 w 2404867"/>
              <a:gd name="connsiteY21" fmla="*/ 1207141 h 1750232"/>
              <a:gd name="connsiteX22" fmla="*/ 2088986 w 2404867"/>
              <a:gd name="connsiteY22" fmla="*/ 0 h 175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04867" h="1750232">
                <a:moveTo>
                  <a:pt x="2088986" y="0"/>
                </a:moveTo>
                <a:lnTo>
                  <a:pt x="2088986" y="472314"/>
                </a:lnTo>
                <a:lnTo>
                  <a:pt x="2095410" y="473617"/>
                </a:lnTo>
                <a:cubicBezTo>
                  <a:pt x="2112945" y="473617"/>
                  <a:pt x="2129739" y="465673"/>
                  <a:pt x="2141100" y="452268"/>
                </a:cubicBezTo>
                <a:cubicBezTo>
                  <a:pt x="2169502" y="418258"/>
                  <a:pt x="2211487" y="398646"/>
                  <a:pt x="2255448" y="398646"/>
                </a:cubicBezTo>
                <a:cubicBezTo>
                  <a:pt x="2337937" y="398646"/>
                  <a:pt x="2404867" y="465673"/>
                  <a:pt x="2404867" y="548587"/>
                </a:cubicBezTo>
                <a:cubicBezTo>
                  <a:pt x="2404867" y="631502"/>
                  <a:pt x="2337937" y="698777"/>
                  <a:pt x="2255448" y="698777"/>
                </a:cubicBezTo>
                <a:cubicBezTo>
                  <a:pt x="2211487" y="698777"/>
                  <a:pt x="2169502" y="679165"/>
                  <a:pt x="2141100" y="645156"/>
                </a:cubicBezTo>
                <a:cubicBezTo>
                  <a:pt x="2129739" y="631502"/>
                  <a:pt x="2112945" y="623806"/>
                  <a:pt x="2095410" y="623806"/>
                </a:cubicBezTo>
                <a:lnTo>
                  <a:pt x="2088986" y="623806"/>
                </a:lnTo>
                <a:lnTo>
                  <a:pt x="2088986" y="1086335"/>
                </a:lnTo>
                <a:cubicBezTo>
                  <a:pt x="1615100" y="1086335"/>
                  <a:pt x="1177048" y="1339494"/>
                  <a:pt x="940029" y="1750232"/>
                </a:cubicBezTo>
                <a:lnTo>
                  <a:pt x="541282" y="1519861"/>
                </a:lnTo>
                <a:lnTo>
                  <a:pt x="547752" y="1508654"/>
                </a:lnTo>
                <a:cubicBezTo>
                  <a:pt x="556520" y="1493469"/>
                  <a:pt x="571581" y="1482772"/>
                  <a:pt x="589086" y="1479760"/>
                </a:cubicBezTo>
                <a:cubicBezTo>
                  <a:pt x="632740" y="1472169"/>
                  <a:pt x="670717" y="1445614"/>
                  <a:pt x="692698" y="1407543"/>
                </a:cubicBezTo>
                <a:cubicBezTo>
                  <a:pt x="733942" y="1336105"/>
                  <a:pt x="709145" y="1244505"/>
                  <a:pt x="637339" y="1203048"/>
                </a:cubicBezTo>
                <a:cubicBezTo>
                  <a:pt x="565533" y="1161590"/>
                  <a:pt x="474021" y="1186040"/>
                  <a:pt x="432777" y="1257477"/>
                </a:cubicBezTo>
                <a:cubicBezTo>
                  <a:pt x="410796" y="1295549"/>
                  <a:pt x="406788" y="1341715"/>
                  <a:pt x="422040" y="1383316"/>
                </a:cubicBezTo>
                <a:cubicBezTo>
                  <a:pt x="427969" y="1399858"/>
                  <a:pt x="426452" y="1418374"/>
                  <a:pt x="417684" y="1433560"/>
                </a:cubicBezTo>
                <a:lnTo>
                  <a:pt x="408971" y="1443419"/>
                </a:lnTo>
                <a:lnTo>
                  <a:pt x="0" y="1207141"/>
                </a:lnTo>
                <a:cubicBezTo>
                  <a:pt x="430916" y="460124"/>
                  <a:pt x="1227306" y="0"/>
                  <a:pt x="2088986" y="0"/>
                </a:cubicBezTo>
                <a:close/>
              </a:path>
            </a:pathLst>
          </a:custGeom>
          <a:solidFill>
            <a:srgbClr val="F79646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手繪多邊形 27"/>
          <p:cNvSpPr/>
          <p:nvPr/>
        </p:nvSpPr>
        <p:spPr>
          <a:xfrm>
            <a:off x="3126921" y="908678"/>
            <a:ext cx="2942772" cy="3396150"/>
          </a:xfrm>
          <a:custGeom>
            <a:avLst/>
            <a:gdLst>
              <a:gd name="connsiteX0" fmla="*/ 1430565 w 2942772"/>
              <a:gd name="connsiteY0" fmla="*/ 0 h 3396150"/>
              <a:gd name="connsiteX1" fmla="*/ 2942772 w 2942772"/>
              <a:gd name="connsiteY1" fmla="*/ 2551793 h 3396150"/>
              <a:gd name="connsiteX2" fmla="*/ 2263282 w 2942772"/>
              <a:gd name="connsiteY2" fmla="*/ 2929101 h 3396150"/>
              <a:gd name="connsiteX3" fmla="*/ 2262141 w 2942772"/>
              <a:gd name="connsiteY3" fmla="*/ 2945101 h 3396150"/>
              <a:gd name="connsiteX4" fmla="*/ 2272552 w 2942772"/>
              <a:gd name="connsiteY4" fmla="*/ 2976157 h 3396150"/>
              <a:gd name="connsiteX5" fmla="*/ 2325852 w 2942772"/>
              <a:gd name="connsiteY5" fmla="*/ 3013416 h 3396150"/>
              <a:gd name="connsiteX6" fmla="*/ 2459457 w 2942772"/>
              <a:gd name="connsiteY6" fmla="*/ 3106539 h 3396150"/>
              <a:gd name="connsiteX7" fmla="*/ 2388350 w 2942772"/>
              <a:gd name="connsiteY7" fmla="*/ 3370073 h 3396150"/>
              <a:gd name="connsiteX8" fmla="*/ 2124293 w 2942772"/>
              <a:gd name="connsiteY8" fmla="*/ 3300047 h 3396150"/>
              <a:gd name="connsiteX9" fmla="*/ 2110448 w 2942772"/>
              <a:gd name="connsiteY9" fmla="*/ 3137779 h 3396150"/>
              <a:gd name="connsiteX10" fmla="*/ 2104831 w 2942772"/>
              <a:gd name="connsiteY10" fmla="*/ 3072991 h 3396150"/>
              <a:gd name="connsiteX11" fmla="*/ 2094162 w 2942772"/>
              <a:gd name="connsiteY11" fmla="*/ 3054512 h 3396150"/>
              <a:gd name="connsiteX12" fmla="*/ 2078080 w 2942772"/>
              <a:gd name="connsiteY12" fmla="*/ 3036320 h 3396150"/>
              <a:gd name="connsiteX13" fmla="*/ 2073869 w 2942772"/>
              <a:gd name="connsiteY13" fmla="*/ 3034278 h 3396150"/>
              <a:gd name="connsiteX14" fmla="*/ 1474108 w 2942772"/>
              <a:gd name="connsiteY14" fmla="*/ 3367314 h 3396150"/>
              <a:gd name="connsiteX15" fmla="*/ 800618 w 2942772"/>
              <a:gd name="connsiteY15" fmla="*/ 2995548 h 3396150"/>
              <a:gd name="connsiteX16" fmla="*/ 804359 w 2942772"/>
              <a:gd name="connsiteY16" fmla="*/ 2989068 h 3396150"/>
              <a:gd name="connsiteX17" fmla="*/ 857658 w 2942772"/>
              <a:gd name="connsiteY17" fmla="*/ 2951810 h 3396150"/>
              <a:gd name="connsiteX18" fmla="*/ 991264 w 2942772"/>
              <a:gd name="connsiteY18" fmla="*/ 2858686 h 3396150"/>
              <a:gd name="connsiteX19" fmla="*/ 919880 w 2942772"/>
              <a:gd name="connsiteY19" fmla="*/ 2594992 h 3396150"/>
              <a:gd name="connsiteX20" fmla="*/ 656099 w 2942772"/>
              <a:gd name="connsiteY20" fmla="*/ 2665178 h 3396150"/>
              <a:gd name="connsiteX21" fmla="*/ 642255 w 2942772"/>
              <a:gd name="connsiteY21" fmla="*/ 2827446 h 3396150"/>
              <a:gd name="connsiteX22" fmla="*/ 636638 w 2942772"/>
              <a:gd name="connsiteY22" fmla="*/ 2892234 h 3396150"/>
              <a:gd name="connsiteX23" fmla="*/ 629037 w 2942772"/>
              <a:gd name="connsiteY23" fmla="*/ 2900835 h 3396150"/>
              <a:gd name="connsiteX24" fmla="*/ 0 w 2942772"/>
              <a:gd name="connsiteY24" fmla="*/ 2553607 h 339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942772" h="3396150">
                <a:moveTo>
                  <a:pt x="1430565" y="0"/>
                </a:moveTo>
                <a:lnTo>
                  <a:pt x="2942772" y="2551793"/>
                </a:lnTo>
                <a:lnTo>
                  <a:pt x="2263282" y="2929101"/>
                </a:lnTo>
                <a:lnTo>
                  <a:pt x="2262141" y="2945101"/>
                </a:lnTo>
                <a:cubicBezTo>
                  <a:pt x="2263445" y="2955742"/>
                  <a:pt x="2266859" y="2966297"/>
                  <a:pt x="2272552" y="2976157"/>
                </a:cubicBezTo>
                <a:cubicBezTo>
                  <a:pt x="2283858" y="2995739"/>
                  <a:pt x="2303557" y="3009372"/>
                  <a:pt x="2325852" y="3013416"/>
                </a:cubicBezTo>
                <a:cubicBezTo>
                  <a:pt x="2382143" y="3023205"/>
                  <a:pt x="2431114" y="3057447"/>
                  <a:pt x="2459457" y="3106539"/>
                </a:cubicBezTo>
                <a:cubicBezTo>
                  <a:pt x="2512641" y="3198657"/>
                  <a:pt x="2480943" y="3316614"/>
                  <a:pt x="2388350" y="3370073"/>
                </a:cubicBezTo>
                <a:cubicBezTo>
                  <a:pt x="2295757" y="3423532"/>
                  <a:pt x="2177477" y="3392165"/>
                  <a:pt x="2124293" y="3300047"/>
                </a:cubicBezTo>
                <a:cubicBezTo>
                  <a:pt x="2095949" y="3250954"/>
                  <a:pt x="2090780" y="3191424"/>
                  <a:pt x="2110448" y="3137779"/>
                </a:cubicBezTo>
                <a:cubicBezTo>
                  <a:pt x="2118370" y="3116289"/>
                  <a:pt x="2116137" y="3092573"/>
                  <a:pt x="2104831" y="3072991"/>
                </a:cubicBezTo>
                <a:lnTo>
                  <a:pt x="2094162" y="3054512"/>
                </a:lnTo>
                <a:cubicBezTo>
                  <a:pt x="2089942" y="3047203"/>
                  <a:pt x="2084432" y="3041100"/>
                  <a:pt x="2078080" y="3036320"/>
                </a:cubicBezTo>
                <a:lnTo>
                  <a:pt x="2073869" y="3034278"/>
                </a:lnTo>
                <a:lnTo>
                  <a:pt x="1474108" y="3367314"/>
                </a:lnTo>
                <a:lnTo>
                  <a:pt x="800618" y="2995548"/>
                </a:lnTo>
                <a:lnTo>
                  <a:pt x="804359" y="2989068"/>
                </a:lnTo>
                <a:cubicBezTo>
                  <a:pt x="815664" y="2969486"/>
                  <a:pt x="835086" y="2955693"/>
                  <a:pt x="857658" y="2951810"/>
                </a:cubicBezTo>
                <a:cubicBezTo>
                  <a:pt x="913950" y="2942020"/>
                  <a:pt x="962921" y="2907778"/>
                  <a:pt x="991264" y="2858686"/>
                </a:cubicBezTo>
                <a:cubicBezTo>
                  <a:pt x="1044448" y="2766568"/>
                  <a:pt x="1012473" y="2648451"/>
                  <a:pt x="919880" y="2594992"/>
                </a:cubicBezTo>
                <a:cubicBezTo>
                  <a:pt x="827287" y="2541534"/>
                  <a:pt x="709284" y="2573061"/>
                  <a:pt x="656099" y="2665178"/>
                </a:cubicBezTo>
                <a:cubicBezTo>
                  <a:pt x="627756" y="2714271"/>
                  <a:pt x="622587" y="2773802"/>
                  <a:pt x="642255" y="2827446"/>
                </a:cubicBezTo>
                <a:cubicBezTo>
                  <a:pt x="649900" y="2848776"/>
                  <a:pt x="647943" y="2872652"/>
                  <a:pt x="636638" y="2892234"/>
                </a:cubicBezTo>
                <a:lnTo>
                  <a:pt x="629037" y="2900835"/>
                </a:lnTo>
                <a:lnTo>
                  <a:pt x="0" y="2553607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手繪多邊形 26"/>
          <p:cNvSpPr/>
          <p:nvPr/>
        </p:nvSpPr>
        <p:spPr>
          <a:xfrm rot="14400000">
            <a:off x="1665387" y="3498725"/>
            <a:ext cx="2917372" cy="3358640"/>
          </a:xfrm>
          <a:custGeom>
            <a:avLst/>
            <a:gdLst>
              <a:gd name="connsiteX0" fmla="*/ 2505026 w 2917372"/>
              <a:gd name="connsiteY0" fmla="*/ 3264837 h 3358640"/>
              <a:gd name="connsiteX1" fmla="*/ 2447373 w 2917372"/>
              <a:gd name="connsiteY1" fmla="*/ 3315613 h 3358640"/>
              <a:gd name="connsiteX2" fmla="*/ 2183316 w 2917372"/>
              <a:gd name="connsiteY2" fmla="*/ 3245587 h 3358640"/>
              <a:gd name="connsiteX3" fmla="*/ 2169471 w 2917372"/>
              <a:gd name="connsiteY3" fmla="*/ 3083319 h 3358640"/>
              <a:gd name="connsiteX4" fmla="*/ 2163854 w 2917372"/>
              <a:gd name="connsiteY4" fmla="*/ 3018531 h 3358640"/>
              <a:gd name="connsiteX5" fmla="*/ 2153186 w 2917372"/>
              <a:gd name="connsiteY5" fmla="*/ 3000052 h 3358640"/>
              <a:gd name="connsiteX6" fmla="*/ 2115975 w 2917372"/>
              <a:gd name="connsiteY6" fmla="*/ 2971616 h 3358640"/>
              <a:gd name="connsiteX7" fmla="*/ 2113744 w 2917372"/>
              <a:gd name="connsiteY7" fmla="*/ 2971465 h 3358640"/>
              <a:gd name="connsiteX8" fmla="*/ 1478134 w 2917372"/>
              <a:gd name="connsiteY8" fmla="*/ 3358640 h 3358640"/>
              <a:gd name="connsiteX9" fmla="*/ 923014 w 2917372"/>
              <a:gd name="connsiteY9" fmla="*/ 3034843 h 3358640"/>
              <a:gd name="connsiteX10" fmla="*/ 938405 w 2917372"/>
              <a:gd name="connsiteY10" fmla="*/ 3018016 h 3358640"/>
              <a:gd name="connsiteX11" fmla="*/ 969280 w 2917372"/>
              <a:gd name="connsiteY11" fmla="*/ 3005274 h 3358640"/>
              <a:gd name="connsiteX12" fmla="*/ 1102886 w 2917372"/>
              <a:gd name="connsiteY12" fmla="*/ 2912150 h 3358640"/>
              <a:gd name="connsiteX13" fmla="*/ 1031501 w 2917372"/>
              <a:gd name="connsiteY13" fmla="*/ 2648457 h 3358640"/>
              <a:gd name="connsiteX14" fmla="*/ 767721 w 2917372"/>
              <a:gd name="connsiteY14" fmla="*/ 2718643 h 3358640"/>
              <a:gd name="connsiteX15" fmla="*/ 753876 w 2917372"/>
              <a:gd name="connsiteY15" fmla="*/ 2880911 h 3358640"/>
              <a:gd name="connsiteX16" fmla="*/ 758175 w 2917372"/>
              <a:gd name="connsiteY16" fmla="*/ 2913960 h 3358640"/>
              <a:gd name="connsiteX17" fmla="*/ 751639 w 2917372"/>
              <a:gd name="connsiteY17" fmla="*/ 2934882 h 3358640"/>
              <a:gd name="connsiteX18" fmla="*/ 0 w 2917372"/>
              <a:gd name="connsiteY18" fmla="*/ 2496457 h 3358640"/>
              <a:gd name="connsiteX19" fmla="*/ 1436915 w 2917372"/>
              <a:gd name="connsiteY19" fmla="*/ 0 h 3358640"/>
              <a:gd name="connsiteX20" fmla="*/ 2917372 w 2917372"/>
              <a:gd name="connsiteY20" fmla="*/ 2481943 h 3358640"/>
              <a:gd name="connsiteX21" fmla="*/ 2334079 w 2917372"/>
              <a:gd name="connsiteY21" fmla="*/ 2837250 h 3358640"/>
              <a:gd name="connsiteX22" fmla="*/ 2323415 w 2917372"/>
              <a:gd name="connsiteY22" fmla="*/ 2859067 h 3358640"/>
              <a:gd name="connsiteX23" fmla="*/ 2331575 w 2917372"/>
              <a:gd name="connsiteY23" fmla="*/ 2921697 h 3358640"/>
              <a:gd name="connsiteX24" fmla="*/ 2384875 w 2917372"/>
              <a:gd name="connsiteY24" fmla="*/ 2958956 h 3358640"/>
              <a:gd name="connsiteX25" fmla="*/ 2518481 w 2917372"/>
              <a:gd name="connsiteY25" fmla="*/ 3052080 h 3358640"/>
              <a:gd name="connsiteX26" fmla="*/ 2505026 w 2917372"/>
              <a:gd name="connsiteY26" fmla="*/ 3264837 h 335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917372" h="3358640">
                <a:moveTo>
                  <a:pt x="2505026" y="3264837"/>
                </a:moveTo>
                <a:cubicBezTo>
                  <a:pt x="2489864" y="3284853"/>
                  <a:pt x="2470522" y="3302249"/>
                  <a:pt x="2447373" y="3315613"/>
                </a:cubicBezTo>
                <a:cubicBezTo>
                  <a:pt x="2354780" y="3369072"/>
                  <a:pt x="2236500" y="3337705"/>
                  <a:pt x="2183316" y="3245587"/>
                </a:cubicBezTo>
                <a:cubicBezTo>
                  <a:pt x="2154972" y="3196495"/>
                  <a:pt x="2149803" y="3136964"/>
                  <a:pt x="2169471" y="3083319"/>
                </a:cubicBezTo>
                <a:cubicBezTo>
                  <a:pt x="2177394" y="3061829"/>
                  <a:pt x="2175160" y="3038113"/>
                  <a:pt x="2163854" y="3018531"/>
                </a:cubicBezTo>
                <a:lnTo>
                  <a:pt x="2153186" y="3000052"/>
                </a:lnTo>
                <a:cubicBezTo>
                  <a:pt x="2144746" y="2985435"/>
                  <a:pt x="2131142" y="2975638"/>
                  <a:pt x="2115975" y="2971616"/>
                </a:cubicBezTo>
                <a:lnTo>
                  <a:pt x="2113744" y="2971465"/>
                </a:lnTo>
                <a:lnTo>
                  <a:pt x="1478134" y="3358640"/>
                </a:lnTo>
                <a:lnTo>
                  <a:pt x="923014" y="3034843"/>
                </a:lnTo>
                <a:lnTo>
                  <a:pt x="938405" y="3018016"/>
                </a:lnTo>
                <a:cubicBezTo>
                  <a:pt x="947495" y="3011635"/>
                  <a:pt x="957994" y="3007216"/>
                  <a:pt x="969280" y="3005274"/>
                </a:cubicBezTo>
                <a:cubicBezTo>
                  <a:pt x="1025571" y="2995485"/>
                  <a:pt x="1074542" y="2961243"/>
                  <a:pt x="1102886" y="2912150"/>
                </a:cubicBezTo>
                <a:cubicBezTo>
                  <a:pt x="1156070" y="2820033"/>
                  <a:pt x="1124094" y="2701915"/>
                  <a:pt x="1031501" y="2648457"/>
                </a:cubicBezTo>
                <a:cubicBezTo>
                  <a:pt x="938908" y="2594998"/>
                  <a:pt x="820905" y="2626526"/>
                  <a:pt x="767721" y="2718643"/>
                </a:cubicBezTo>
                <a:cubicBezTo>
                  <a:pt x="739377" y="2767736"/>
                  <a:pt x="734208" y="2827266"/>
                  <a:pt x="753876" y="2880911"/>
                </a:cubicBezTo>
                <a:cubicBezTo>
                  <a:pt x="757699" y="2891575"/>
                  <a:pt x="759121" y="2902877"/>
                  <a:pt x="758175" y="2913960"/>
                </a:cubicBezTo>
                <a:lnTo>
                  <a:pt x="751639" y="2934882"/>
                </a:lnTo>
                <a:lnTo>
                  <a:pt x="0" y="2496457"/>
                </a:lnTo>
                <a:lnTo>
                  <a:pt x="1436915" y="0"/>
                </a:lnTo>
                <a:lnTo>
                  <a:pt x="2917372" y="2481943"/>
                </a:lnTo>
                <a:lnTo>
                  <a:pt x="2334079" y="2837250"/>
                </a:lnTo>
                <a:lnTo>
                  <a:pt x="2323415" y="2859067"/>
                </a:lnTo>
                <a:cubicBezTo>
                  <a:pt x="2317919" y="2879478"/>
                  <a:pt x="2320190" y="2901978"/>
                  <a:pt x="2331575" y="2921697"/>
                </a:cubicBezTo>
                <a:cubicBezTo>
                  <a:pt x="2342881" y="2941279"/>
                  <a:pt x="2362580" y="2954912"/>
                  <a:pt x="2384875" y="2958956"/>
                </a:cubicBezTo>
                <a:cubicBezTo>
                  <a:pt x="2441166" y="2968745"/>
                  <a:pt x="2490137" y="3002987"/>
                  <a:pt x="2518481" y="3052080"/>
                </a:cubicBezTo>
                <a:cubicBezTo>
                  <a:pt x="2558369" y="3121168"/>
                  <a:pt x="2550510" y="3204791"/>
                  <a:pt x="2505026" y="3264837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 rot="7200000" flipH="1">
            <a:off x="4590740" y="3467927"/>
            <a:ext cx="2917372" cy="3399706"/>
          </a:xfrm>
          <a:custGeom>
            <a:avLst/>
            <a:gdLst>
              <a:gd name="connsiteX0" fmla="*/ 2917372 w 2917372"/>
              <a:gd name="connsiteY0" fmla="*/ 2481943 h 3399706"/>
              <a:gd name="connsiteX1" fmla="*/ 1436915 w 2917372"/>
              <a:gd name="connsiteY1" fmla="*/ 0 h 3399706"/>
              <a:gd name="connsiteX2" fmla="*/ 0 w 2917372"/>
              <a:gd name="connsiteY2" fmla="*/ 2496457 h 3399706"/>
              <a:gd name="connsiteX3" fmla="*/ 737189 w 2917372"/>
              <a:gd name="connsiteY3" fmla="*/ 2922795 h 3399706"/>
              <a:gd name="connsiteX4" fmla="*/ 739032 w 2917372"/>
              <a:gd name="connsiteY4" fmla="*/ 2948658 h 3399706"/>
              <a:gd name="connsiteX5" fmla="*/ 728622 w 2917372"/>
              <a:gd name="connsiteY5" fmla="*/ 2979714 h 3399706"/>
              <a:gd name="connsiteX6" fmla="*/ 675322 w 2917372"/>
              <a:gd name="connsiteY6" fmla="*/ 3016972 h 3399706"/>
              <a:gd name="connsiteX7" fmla="*/ 541717 w 2917372"/>
              <a:gd name="connsiteY7" fmla="*/ 3110096 h 3399706"/>
              <a:gd name="connsiteX8" fmla="*/ 612824 w 2917372"/>
              <a:gd name="connsiteY8" fmla="*/ 3373629 h 3399706"/>
              <a:gd name="connsiteX9" fmla="*/ 876881 w 2917372"/>
              <a:gd name="connsiteY9" fmla="*/ 3303603 h 3399706"/>
              <a:gd name="connsiteX10" fmla="*/ 890726 w 2917372"/>
              <a:gd name="connsiteY10" fmla="*/ 3141336 h 3399706"/>
              <a:gd name="connsiteX11" fmla="*/ 896343 w 2917372"/>
              <a:gd name="connsiteY11" fmla="*/ 3076547 h 3399706"/>
              <a:gd name="connsiteX12" fmla="*/ 907011 w 2917372"/>
              <a:gd name="connsiteY12" fmla="*/ 3058069 h 3399706"/>
              <a:gd name="connsiteX13" fmla="*/ 923093 w 2917372"/>
              <a:gd name="connsiteY13" fmla="*/ 3039877 h 3399706"/>
              <a:gd name="connsiteX14" fmla="*/ 932093 w 2917372"/>
              <a:gd name="connsiteY14" fmla="*/ 3035513 h 3399706"/>
              <a:gd name="connsiteX15" fmla="*/ 1481309 w 2917372"/>
              <a:gd name="connsiteY15" fmla="*/ 3353140 h 3399706"/>
              <a:gd name="connsiteX16" fmla="*/ 2071577 w 2917372"/>
              <a:gd name="connsiteY16" fmla="*/ 2995050 h 3399706"/>
              <a:gd name="connsiteX17" fmla="*/ 2054627 w 2917372"/>
              <a:gd name="connsiteY17" fmla="*/ 2976519 h 3399706"/>
              <a:gd name="connsiteX18" fmla="*/ 2023752 w 2917372"/>
              <a:gd name="connsiteY18" fmla="*/ 2963777 h 3399706"/>
              <a:gd name="connsiteX19" fmla="*/ 1890146 w 2917372"/>
              <a:gd name="connsiteY19" fmla="*/ 2870653 h 3399706"/>
              <a:gd name="connsiteX20" fmla="*/ 1961530 w 2917372"/>
              <a:gd name="connsiteY20" fmla="*/ 2606960 h 3399706"/>
              <a:gd name="connsiteX21" fmla="*/ 2225311 w 2917372"/>
              <a:gd name="connsiteY21" fmla="*/ 2677146 h 3399706"/>
              <a:gd name="connsiteX22" fmla="*/ 2239156 w 2917372"/>
              <a:gd name="connsiteY22" fmla="*/ 2839413 h 3399706"/>
              <a:gd name="connsiteX23" fmla="*/ 2234857 w 2917372"/>
              <a:gd name="connsiteY23" fmla="*/ 2872463 h 3399706"/>
              <a:gd name="connsiteX24" fmla="*/ 2241037 w 2917372"/>
              <a:gd name="connsiteY24" fmla="*/ 2892246 h 339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917372" h="3399706">
                <a:moveTo>
                  <a:pt x="2917372" y="2481943"/>
                </a:moveTo>
                <a:lnTo>
                  <a:pt x="1436915" y="0"/>
                </a:lnTo>
                <a:lnTo>
                  <a:pt x="0" y="2496457"/>
                </a:lnTo>
                <a:lnTo>
                  <a:pt x="737189" y="2922795"/>
                </a:lnTo>
                <a:lnTo>
                  <a:pt x="739032" y="2948658"/>
                </a:lnTo>
                <a:cubicBezTo>
                  <a:pt x="737729" y="2959299"/>
                  <a:pt x="734315" y="2969854"/>
                  <a:pt x="728622" y="2979714"/>
                </a:cubicBezTo>
                <a:cubicBezTo>
                  <a:pt x="717317" y="2999296"/>
                  <a:pt x="697617" y="3012928"/>
                  <a:pt x="675322" y="3016972"/>
                </a:cubicBezTo>
                <a:cubicBezTo>
                  <a:pt x="619031" y="3026761"/>
                  <a:pt x="570060" y="3061003"/>
                  <a:pt x="541717" y="3110096"/>
                </a:cubicBezTo>
                <a:cubicBezTo>
                  <a:pt x="488533" y="3202213"/>
                  <a:pt x="520231" y="3320171"/>
                  <a:pt x="612824" y="3373629"/>
                </a:cubicBezTo>
                <a:cubicBezTo>
                  <a:pt x="705417" y="3427088"/>
                  <a:pt x="823697" y="3395721"/>
                  <a:pt x="876881" y="3303603"/>
                </a:cubicBezTo>
                <a:cubicBezTo>
                  <a:pt x="905225" y="3254511"/>
                  <a:pt x="910394" y="3194980"/>
                  <a:pt x="890726" y="3141336"/>
                </a:cubicBezTo>
                <a:cubicBezTo>
                  <a:pt x="882803" y="3119845"/>
                  <a:pt x="885037" y="3096129"/>
                  <a:pt x="896343" y="3076547"/>
                </a:cubicBezTo>
                <a:lnTo>
                  <a:pt x="907011" y="3058069"/>
                </a:lnTo>
                <a:cubicBezTo>
                  <a:pt x="911231" y="3050760"/>
                  <a:pt x="916742" y="3044656"/>
                  <a:pt x="923093" y="3039877"/>
                </a:cubicBezTo>
                <a:lnTo>
                  <a:pt x="932093" y="3035513"/>
                </a:lnTo>
                <a:lnTo>
                  <a:pt x="1481309" y="3353140"/>
                </a:lnTo>
                <a:lnTo>
                  <a:pt x="2071577" y="2995050"/>
                </a:lnTo>
                <a:lnTo>
                  <a:pt x="2054627" y="2976519"/>
                </a:lnTo>
                <a:cubicBezTo>
                  <a:pt x="2045536" y="2970138"/>
                  <a:pt x="2035038" y="2965719"/>
                  <a:pt x="2023752" y="2963777"/>
                </a:cubicBezTo>
                <a:cubicBezTo>
                  <a:pt x="1967460" y="2953988"/>
                  <a:pt x="1918489" y="2919746"/>
                  <a:pt x="1890146" y="2870653"/>
                </a:cubicBezTo>
                <a:cubicBezTo>
                  <a:pt x="1836962" y="2778535"/>
                  <a:pt x="1868937" y="2660418"/>
                  <a:pt x="1961530" y="2606960"/>
                </a:cubicBezTo>
                <a:cubicBezTo>
                  <a:pt x="2054123" y="2553501"/>
                  <a:pt x="2172126" y="2585028"/>
                  <a:pt x="2225311" y="2677146"/>
                </a:cubicBezTo>
                <a:cubicBezTo>
                  <a:pt x="2253654" y="2726238"/>
                  <a:pt x="2258823" y="2785769"/>
                  <a:pt x="2239156" y="2839413"/>
                </a:cubicBezTo>
                <a:cubicBezTo>
                  <a:pt x="2235333" y="2850078"/>
                  <a:pt x="2233911" y="2861380"/>
                  <a:pt x="2234857" y="2872463"/>
                </a:cubicBezTo>
                <a:lnTo>
                  <a:pt x="2241037" y="2892246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2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手繪多邊形 32"/>
          <p:cNvSpPr/>
          <p:nvPr/>
        </p:nvSpPr>
        <p:spPr>
          <a:xfrm rot="10800000">
            <a:off x="2244585" y="1319907"/>
            <a:ext cx="1772968" cy="3315419"/>
          </a:xfrm>
          <a:custGeom>
            <a:avLst/>
            <a:gdLst>
              <a:gd name="connsiteX0" fmla="*/ 0 w 1636588"/>
              <a:gd name="connsiteY0" fmla="*/ 2428466 h 3060391"/>
              <a:gd name="connsiteX1" fmla="*/ 149418 w 1636588"/>
              <a:gd name="connsiteY1" fmla="*/ 2278277 h 3060391"/>
              <a:gd name="connsiteX2" fmla="*/ 263766 w 1636588"/>
              <a:gd name="connsiteY2" fmla="*/ 2331898 h 3060391"/>
              <a:gd name="connsiteX3" fmla="*/ 309456 w 1636588"/>
              <a:gd name="connsiteY3" fmla="*/ 2353247 h 3060391"/>
              <a:gd name="connsiteX4" fmla="*/ 326004 w 1636588"/>
              <a:gd name="connsiteY4" fmla="*/ 2353247 h 3060391"/>
              <a:gd name="connsiteX5" fmla="*/ 373422 w 1636588"/>
              <a:gd name="connsiteY5" fmla="*/ 2305584 h 3060391"/>
              <a:gd name="connsiteX6" fmla="*/ 373422 w 1636588"/>
              <a:gd name="connsiteY6" fmla="*/ 2240791 h 3060391"/>
              <a:gd name="connsiteX7" fmla="*/ 376427 w 1636588"/>
              <a:gd name="connsiteY7" fmla="*/ 2225801 h 3060391"/>
              <a:gd name="connsiteX8" fmla="*/ 376427 w 1636588"/>
              <a:gd name="connsiteY8" fmla="*/ 0 h 3060391"/>
              <a:gd name="connsiteX9" fmla="*/ 909674 w 1636588"/>
              <a:gd name="connsiteY9" fmla="*/ 0 h 3060391"/>
              <a:gd name="connsiteX10" fmla="*/ 909674 w 1636588"/>
              <a:gd name="connsiteY10" fmla="*/ 15169 h 3060391"/>
              <a:gd name="connsiteX11" fmla="*/ 882144 w 1636588"/>
              <a:gd name="connsiteY11" fmla="*/ 74085 h 3060391"/>
              <a:gd name="connsiteX12" fmla="*/ 813000 w 1636588"/>
              <a:gd name="connsiteY12" fmla="*/ 221536 h 3060391"/>
              <a:gd name="connsiteX13" fmla="*/ 1006668 w 1636588"/>
              <a:gd name="connsiteY13" fmla="*/ 414209 h 3060391"/>
              <a:gd name="connsiteX14" fmla="*/ 1200015 w 1636588"/>
              <a:gd name="connsiteY14" fmla="*/ 221536 h 3060391"/>
              <a:gd name="connsiteX15" fmla="*/ 1130871 w 1636588"/>
              <a:gd name="connsiteY15" fmla="*/ 74085 h 3060391"/>
              <a:gd name="connsiteX16" fmla="*/ 1103341 w 1636588"/>
              <a:gd name="connsiteY16" fmla="*/ 15169 h 3060391"/>
              <a:gd name="connsiteX17" fmla="*/ 1106418 w 1636588"/>
              <a:gd name="connsiteY17" fmla="*/ 0 h 3060391"/>
              <a:gd name="connsiteX18" fmla="*/ 1636588 w 1636588"/>
              <a:gd name="connsiteY18" fmla="*/ 0 h 3060391"/>
              <a:gd name="connsiteX19" fmla="*/ 1636588 w 1636588"/>
              <a:gd name="connsiteY19" fmla="*/ 3060391 h 3060391"/>
              <a:gd name="connsiteX20" fmla="*/ 376427 w 1636588"/>
              <a:gd name="connsiteY20" fmla="*/ 3060391 h 3060391"/>
              <a:gd name="connsiteX21" fmla="*/ 376427 w 1636588"/>
              <a:gd name="connsiteY21" fmla="*/ 2623432 h 3060391"/>
              <a:gd name="connsiteX22" fmla="*/ 373422 w 1636588"/>
              <a:gd name="connsiteY22" fmla="*/ 2608445 h 3060391"/>
              <a:gd name="connsiteX23" fmla="*/ 373422 w 1636588"/>
              <a:gd name="connsiteY23" fmla="*/ 2567485 h 3060391"/>
              <a:gd name="connsiteX24" fmla="*/ 309456 w 1636588"/>
              <a:gd name="connsiteY24" fmla="*/ 2503437 h 3060391"/>
              <a:gd name="connsiteX25" fmla="*/ 263766 w 1636588"/>
              <a:gd name="connsiteY25" fmla="*/ 2524786 h 3060391"/>
              <a:gd name="connsiteX26" fmla="*/ 149418 w 1636588"/>
              <a:gd name="connsiteY26" fmla="*/ 2578408 h 3060391"/>
              <a:gd name="connsiteX27" fmla="*/ 0 w 1636588"/>
              <a:gd name="connsiteY27" fmla="*/ 2428466 h 306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36588" h="3060391">
                <a:moveTo>
                  <a:pt x="0" y="2428466"/>
                </a:moveTo>
                <a:cubicBezTo>
                  <a:pt x="0" y="2345552"/>
                  <a:pt x="66929" y="2278277"/>
                  <a:pt x="149418" y="2278277"/>
                </a:cubicBezTo>
                <a:cubicBezTo>
                  <a:pt x="193379" y="2278277"/>
                  <a:pt x="235365" y="2297888"/>
                  <a:pt x="263766" y="2331898"/>
                </a:cubicBezTo>
                <a:cubicBezTo>
                  <a:pt x="275127" y="2345552"/>
                  <a:pt x="291921" y="2353247"/>
                  <a:pt x="309456" y="2353247"/>
                </a:cubicBezTo>
                <a:lnTo>
                  <a:pt x="326004" y="2353247"/>
                </a:lnTo>
                <a:cubicBezTo>
                  <a:pt x="352183" y="2353247"/>
                  <a:pt x="373422" y="2331898"/>
                  <a:pt x="373422" y="2305584"/>
                </a:cubicBezTo>
                <a:lnTo>
                  <a:pt x="373422" y="2240791"/>
                </a:lnTo>
                <a:lnTo>
                  <a:pt x="376427" y="2225801"/>
                </a:lnTo>
                <a:lnTo>
                  <a:pt x="376427" y="0"/>
                </a:lnTo>
                <a:lnTo>
                  <a:pt x="909674" y="0"/>
                </a:lnTo>
                <a:lnTo>
                  <a:pt x="909674" y="15169"/>
                </a:lnTo>
                <a:cubicBezTo>
                  <a:pt x="909674" y="37780"/>
                  <a:pt x="899751" y="59436"/>
                  <a:pt x="882144" y="74085"/>
                </a:cubicBezTo>
                <a:cubicBezTo>
                  <a:pt x="838289" y="110709"/>
                  <a:pt x="813000" y="164848"/>
                  <a:pt x="813000" y="221536"/>
                </a:cubicBezTo>
                <a:cubicBezTo>
                  <a:pt x="813000" y="327904"/>
                  <a:pt x="899751" y="414209"/>
                  <a:pt x="1006668" y="414209"/>
                </a:cubicBezTo>
                <a:cubicBezTo>
                  <a:pt x="1113585" y="414209"/>
                  <a:pt x="1200015" y="327904"/>
                  <a:pt x="1200015" y="221536"/>
                </a:cubicBezTo>
                <a:cubicBezTo>
                  <a:pt x="1200015" y="164848"/>
                  <a:pt x="1174726" y="110709"/>
                  <a:pt x="1130871" y="74085"/>
                </a:cubicBezTo>
                <a:cubicBezTo>
                  <a:pt x="1113585" y="59436"/>
                  <a:pt x="1103341" y="37780"/>
                  <a:pt x="1103341" y="15169"/>
                </a:cubicBezTo>
                <a:lnTo>
                  <a:pt x="1106418" y="0"/>
                </a:lnTo>
                <a:lnTo>
                  <a:pt x="1636588" y="0"/>
                </a:lnTo>
                <a:lnTo>
                  <a:pt x="1636588" y="3060391"/>
                </a:lnTo>
                <a:lnTo>
                  <a:pt x="376427" y="3060391"/>
                </a:lnTo>
                <a:lnTo>
                  <a:pt x="376427" y="2623432"/>
                </a:lnTo>
                <a:lnTo>
                  <a:pt x="373422" y="2608445"/>
                </a:lnTo>
                <a:lnTo>
                  <a:pt x="373422" y="2567485"/>
                </a:lnTo>
                <a:cubicBezTo>
                  <a:pt x="373422" y="2532234"/>
                  <a:pt x="344773" y="2503437"/>
                  <a:pt x="309456" y="2503437"/>
                </a:cubicBezTo>
                <a:cubicBezTo>
                  <a:pt x="291921" y="2503437"/>
                  <a:pt x="275127" y="2511381"/>
                  <a:pt x="263766" y="2524786"/>
                </a:cubicBezTo>
                <a:cubicBezTo>
                  <a:pt x="235365" y="2558796"/>
                  <a:pt x="193379" y="2578408"/>
                  <a:pt x="149418" y="2578408"/>
                </a:cubicBezTo>
                <a:cubicBezTo>
                  <a:pt x="66929" y="2578408"/>
                  <a:pt x="0" y="2511381"/>
                  <a:pt x="0" y="24284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手繪多邊形 35"/>
          <p:cNvSpPr/>
          <p:nvPr/>
        </p:nvSpPr>
        <p:spPr>
          <a:xfrm rot="16200000">
            <a:off x="4380985" y="548682"/>
            <a:ext cx="1772968" cy="3315419"/>
          </a:xfrm>
          <a:custGeom>
            <a:avLst/>
            <a:gdLst>
              <a:gd name="connsiteX0" fmla="*/ 0 w 1636588"/>
              <a:gd name="connsiteY0" fmla="*/ 2428466 h 3060391"/>
              <a:gd name="connsiteX1" fmla="*/ 149418 w 1636588"/>
              <a:gd name="connsiteY1" fmla="*/ 2278277 h 3060391"/>
              <a:gd name="connsiteX2" fmla="*/ 263766 w 1636588"/>
              <a:gd name="connsiteY2" fmla="*/ 2331898 h 3060391"/>
              <a:gd name="connsiteX3" fmla="*/ 309456 w 1636588"/>
              <a:gd name="connsiteY3" fmla="*/ 2353247 h 3060391"/>
              <a:gd name="connsiteX4" fmla="*/ 326004 w 1636588"/>
              <a:gd name="connsiteY4" fmla="*/ 2353247 h 3060391"/>
              <a:gd name="connsiteX5" fmla="*/ 373422 w 1636588"/>
              <a:gd name="connsiteY5" fmla="*/ 2305584 h 3060391"/>
              <a:gd name="connsiteX6" fmla="*/ 373422 w 1636588"/>
              <a:gd name="connsiteY6" fmla="*/ 2240791 h 3060391"/>
              <a:gd name="connsiteX7" fmla="*/ 376427 w 1636588"/>
              <a:gd name="connsiteY7" fmla="*/ 2225801 h 3060391"/>
              <a:gd name="connsiteX8" fmla="*/ 376427 w 1636588"/>
              <a:gd name="connsiteY8" fmla="*/ 0 h 3060391"/>
              <a:gd name="connsiteX9" fmla="*/ 909674 w 1636588"/>
              <a:gd name="connsiteY9" fmla="*/ 0 h 3060391"/>
              <a:gd name="connsiteX10" fmla="*/ 909674 w 1636588"/>
              <a:gd name="connsiteY10" fmla="*/ 15169 h 3060391"/>
              <a:gd name="connsiteX11" fmla="*/ 882144 w 1636588"/>
              <a:gd name="connsiteY11" fmla="*/ 74085 h 3060391"/>
              <a:gd name="connsiteX12" fmla="*/ 813000 w 1636588"/>
              <a:gd name="connsiteY12" fmla="*/ 221536 h 3060391"/>
              <a:gd name="connsiteX13" fmla="*/ 1006668 w 1636588"/>
              <a:gd name="connsiteY13" fmla="*/ 414209 h 3060391"/>
              <a:gd name="connsiteX14" fmla="*/ 1200015 w 1636588"/>
              <a:gd name="connsiteY14" fmla="*/ 221536 h 3060391"/>
              <a:gd name="connsiteX15" fmla="*/ 1130871 w 1636588"/>
              <a:gd name="connsiteY15" fmla="*/ 74085 h 3060391"/>
              <a:gd name="connsiteX16" fmla="*/ 1103341 w 1636588"/>
              <a:gd name="connsiteY16" fmla="*/ 15169 h 3060391"/>
              <a:gd name="connsiteX17" fmla="*/ 1106418 w 1636588"/>
              <a:gd name="connsiteY17" fmla="*/ 0 h 3060391"/>
              <a:gd name="connsiteX18" fmla="*/ 1636588 w 1636588"/>
              <a:gd name="connsiteY18" fmla="*/ 0 h 3060391"/>
              <a:gd name="connsiteX19" fmla="*/ 1636588 w 1636588"/>
              <a:gd name="connsiteY19" fmla="*/ 3060391 h 3060391"/>
              <a:gd name="connsiteX20" fmla="*/ 376427 w 1636588"/>
              <a:gd name="connsiteY20" fmla="*/ 3060391 h 3060391"/>
              <a:gd name="connsiteX21" fmla="*/ 376427 w 1636588"/>
              <a:gd name="connsiteY21" fmla="*/ 2623432 h 3060391"/>
              <a:gd name="connsiteX22" fmla="*/ 373422 w 1636588"/>
              <a:gd name="connsiteY22" fmla="*/ 2608445 h 3060391"/>
              <a:gd name="connsiteX23" fmla="*/ 373422 w 1636588"/>
              <a:gd name="connsiteY23" fmla="*/ 2567485 h 3060391"/>
              <a:gd name="connsiteX24" fmla="*/ 309456 w 1636588"/>
              <a:gd name="connsiteY24" fmla="*/ 2503437 h 3060391"/>
              <a:gd name="connsiteX25" fmla="*/ 263766 w 1636588"/>
              <a:gd name="connsiteY25" fmla="*/ 2524786 h 3060391"/>
              <a:gd name="connsiteX26" fmla="*/ 149418 w 1636588"/>
              <a:gd name="connsiteY26" fmla="*/ 2578408 h 3060391"/>
              <a:gd name="connsiteX27" fmla="*/ 0 w 1636588"/>
              <a:gd name="connsiteY27" fmla="*/ 2428466 h 306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36588" h="3060391">
                <a:moveTo>
                  <a:pt x="0" y="2428466"/>
                </a:moveTo>
                <a:cubicBezTo>
                  <a:pt x="0" y="2345552"/>
                  <a:pt x="66929" y="2278277"/>
                  <a:pt x="149418" y="2278277"/>
                </a:cubicBezTo>
                <a:cubicBezTo>
                  <a:pt x="193379" y="2278277"/>
                  <a:pt x="235365" y="2297888"/>
                  <a:pt x="263766" y="2331898"/>
                </a:cubicBezTo>
                <a:cubicBezTo>
                  <a:pt x="275127" y="2345552"/>
                  <a:pt x="291921" y="2353247"/>
                  <a:pt x="309456" y="2353247"/>
                </a:cubicBezTo>
                <a:lnTo>
                  <a:pt x="326004" y="2353247"/>
                </a:lnTo>
                <a:cubicBezTo>
                  <a:pt x="352183" y="2353247"/>
                  <a:pt x="373422" y="2331898"/>
                  <a:pt x="373422" y="2305584"/>
                </a:cubicBezTo>
                <a:lnTo>
                  <a:pt x="373422" y="2240791"/>
                </a:lnTo>
                <a:lnTo>
                  <a:pt x="376427" y="2225801"/>
                </a:lnTo>
                <a:lnTo>
                  <a:pt x="376427" y="0"/>
                </a:lnTo>
                <a:lnTo>
                  <a:pt x="909674" y="0"/>
                </a:lnTo>
                <a:lnTo>
                  <a:pt x="909674" y="15169"/>
                </a:lnTo>
                <a:cubicBezTo>
                  <a:pt x="909674" y="37780"/>
                  <a:pt x="899751" y="59436"/>
                  <a:pt x="882144" y="74085"/>
                </a:cubicBezTo>
                <a:cubicBezTo>
                  <a:pt x="838289" y="110709"/>
                  <a:pt x="813000" y="164848"/>
                  <a:pt x="813000" y="221536"/>
                </a:cubicBezTo>
                <a:cubicBezTo>
                  <a:pt x="813000" y="327904"/>
                  <a:pt x="899751" y="414209"/>
                  <a:pt x="1006668" y="414209"/>
                </a:cubicBezTo>
                <a:cubicBezTo>
                  <a:pt x="1113585" y="414209"/>
                  <a:pt x="1200015" y="327904"/>
                  <a:pt x="1200015" y="221536"/>
                </a:cubicBezTo>
                <a:cubicBezTo>
                  <a:pt x="1200015" y="164848"/>
                  <a:pt x="1174726" y="110709"/>
                  <a:pt x="1130871" y="74085"/>
                </a:cubicBezTo>
                <a:cubicBezTo>
                  <a:pt x="1113585" y="59436"/>
                  <a:pt x="1103341" y="37780"/>
                  <a:pt x="1103341" y="15169"/>
                </a:cubicBezTo>
                <a:lnTo>
                  <a:pt x="1106418" y="0"/>
                </a:lnTo>
                <a:lnTo>
                  <a:pt x="1636588" y="0"/>
                </a:lnTo>
                <a:lnTo>
                  <a:pt x="1636588" y="3060391"/>
                </a:lnTo>
                <a:lnTo>
                  <a:pt x="376427" y="3060391"/>
                </a:lnTo>
                <a:lnTo>
                  <a:pt x="376427" y="2623432"/>
                </a:lnTo>
                <a:lnTo>
                  <a:pt x="373422" y="2608445"/>
                </a:lnTo>
                <a:lnTo>
                  <a:pt x="373422" y="2567485"/>
                </a:lnTo>
                <a:cubicBezTo>
                  <a:pt x="373422" y="2532234"/>
                  <a:pt x="344773" y="2503437"/>
                  <a:pt x="309456" y="2503437"/>
                </a:cubicBezTo>
                <a:cubicBezTo>
                  <a:pt x="291921" y="2503437"/>
                  <a:pt x="275127" y="2511381"/>
                  <a:pt x="263766" y="2524786"/>
                </a:cubicBezTo>
                <a:cubicBezTo>
                  <a:pt x="235365" y="2558796"/>
                  <a:pt x="193379" y="2578408"/>
                  <a:pt x="149418" y="2578408"/>
                </a:cubicBezTo>
                <a:cubicBezTo>
                  <a:pt x="66929" y="2578408"/>
                  <a:pt x="0" y="2511381"/>
                  <a:pt x="0" y="242846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手繪多邊形 36"/>
          <p:cNvSpPr/>
          <p:nvPr/>
        </p:nvSpPr>
        <p:spPr>
          <a:xfrm>
            <a:off x="5152209" y="2683354"/>
            <a:ext cx="1772968" cy="3315419"/>
          </a:xfrm>
          <a:custGeom>
            <a:avLst/>
            <a:gdLst>
              <a:gd name="connsiteX0" fmla="*/ 0 w 1636588"/>
              <a:gd name="connsiteY0" fmla="*/ 2428466 h 3060391"/>
              <a:gd name="connsiteX1" fmla="*/ 149418 w 1636588"/>
              <a:gd name="connsiteY1" fmla="*/ 2278277 h 3060391"/>
              <a:gd name="connsiteX2" fmla="*/ 263766 w 1636588"/>
              <a:gd name="connsiteY2" fmla="*/ 2331898 h 3060391"/>
              <a:gd name="connsiteX3" fmla="*/ 309456 w 1636588"/>
              <a:gd name="connsiteY3" fmla="*/ 2353247 h 3060391"/>
              <a:gd name="connsiteX4" fmla="*/ 326004 w 1636588"/>
              <a:gd name="connsiteY4" fmla="*/ 2353247 h 3060391"/>
              <a:gd name="connsiteX5" fmla="*/ 373422 w 1636588"/>
              <a:gd name="connsiteY5" fmla="*/ 2305584 h 3060391"/>
              <a:gd name="connsiteX6" fmla="*/ 373422 w 1636588"/>
              <a:gd name="connsiteY6" fmla="*/ 2240791 h 3060391"/>
              <a:gd name="connsiteX7" fmla="*/ 376427 w 1636588"/>
              <a:gd name="connsiteY7" fmla="*/ 2225801 h 3060391"/>
              <a:gd name="connsiteX8" fmla="*/ 376427 w 1636588"/>
              <a:gd name="connsiteY8" fmla="*/ 0 h 3060391"/>
              <a:gd name="connsiteX9" fmla="*/ 909674 w 1636588"/>
              <a:gd name="connsiteY9" fmla="*/ 0 h 3060391"/>
              <a:gd name="connsiteX10" fmla="*/ 909674 w 1636588"/>
              <a:gd name="connsiteY10" fmla="*/ 15169 h 3060391"/>
              <a:gd name="connsiteX11" fmla="*/ 882144 w 1636588"/>
              <a:gd name="connsiteY11" fmla="*/ 74085 h 3060391"/>
              <a:gd name="connsiteX12" fmla="*/ 813000 w 1636588"/>
              <a:gd name="connsiteY12" fmla="*/ 221536 h 3060391"/>
              <a:gd name="connsiteX13" fmla="*/ 1006668 w 1636588"/>
              <a:gd name="connsiteY13" fmla="*/ 414209 h 3060391"/>
              <a:gd name="connsiteX14" fmla="*/ 1200015 w 1636588"/>
              <a:gd name="connsiteY14" fmla="*/ 221536 h 3060391"/>
              <a:gd name="connsiteX15" fmla="*/ 1130871 w 1636588"/>
              <a:gd name="connsiteY15" fmla="*/ 74085 h 3060391"/>
              <a:gd name="connsiteX16" fmla="*/ 1103341 w 1636588"/>
              <a:gd name="connsiteY16" fmla="*/ 15169 h 3060391"/>
              <a:gd name="connsiteX17" fmla="*/ 1106418 w 1636588"/>
              <a:gd name="connsiteY17" fmla="*/ 0 h 3060391"/>
              <a:gd name="connsiteX18" fmla="*/ 1636588 w 1636588"/>
              <a:gd name="connsiteY18" fmla="*/ 0 h 3060391"/>
              <a:gd name="connsiteX19" fmla="*/ 1636588 w 1636588"/>
              <a:gd name="connsiteY19" fmla="*/ 3060391 h 3060391"/>
              <a:gd name="connsiteX20" fmla="*/ 376427 w 1636588"/>
              <a:gd name="connsiteY20" fmla="*/ 3060391 h 3060391"/>
              <a:gd name="connsiteX21" fmla="*/ 376427 w 1636588"/>
              <a:gd name="connsiteY21" fmla="*/ 2623432 h 3060391"/>
              <a:gd name="connsiteX22" fmla="*/ 373422 w 1636588"/>
              <a:gd name="connsiteY22" fmla="*/ 2608445 h 3060391"/>
              <a:gd name="connsiteX23" fmla="*/ 373422 w 1636588"/>
              <a:gd name="connsiteY23" fmla="*/ 2567485 h 3060391"/>
              <a:gd name="connsiteX24" fmla="*/ 309456 w 1636588"/>
              <a:gd name="connsiteY24" fmla="*/ 2503437 h 3060391"/>
              <a:gd name="connsiteX25" fmla="*/ 263766 w 1636588"/>
              <a:gd name="connsiteY25" fmla="*/ 2524786 h 3060391"/>
              <a:gd name="connsiteX26" fmla="*/ 149418 w 1636588"/>
              <a:gd name="connsiteY26" fmla="*/ 2578408 h 3060391"/>
              <a:gd name="connsiteX27" fmla="*/ 0 w 1636588"/>
              <a:gd name="connsiteY27" fmla="*/ 2428466 h 306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36588" h="3060391">
                <a:moveTo>
                  <a:pt x="0" y="2428466"/>
                </a:moveTo>
                <a:cubicBezTo>
                  <a:pt x="0" y="2345552"/>
                  <a:pt x="66929" y="2278277"/>
                  <a:pt x="149418" y="2278277"/>
                </a:cubicBezTo>
                <a:cubicBezTo>
                  <a:pt x="193379" y="2278277"/>
                  <a:pt x="235365" y="2297888"/>
                  <a:pt x="263766" y="2331898"/>
                </a:cubicBezTo>
                <a:cubicBezTo>
                  <a:pt x="275127" y="2345552"/>
                  <a:pt x="291921" y="2353247"/>
                  <a:pt x="309456" y="2353247"/>
                </a:cubicBezTo>
                <a:lnTo>
                  <a:pt x="326004" y="2353247"/>
                </a:lnTo>
                <a:cubicBezTo>
                  <a:pt x="352183" y="2353247"/>
                  <a:pt x="373422" y="2331898"/>
                  <a:pt x="373422" y="2305584"/>
                </a:cubicBezTo>
                <a:lnTo>
                  <a:pt x="373422" y="2240791"/>
                </a:lnTo>
                <a:lnTo>
                  <a:pt x="376427" y="2225801"/>
                </a:lnTo>
                <a:lnTo>
                  <a:pt x="376427" y="0"/>
                </a:lnTo>
                <a:lnTo>
                  <a:pt x="909674" y="0"/>
                </a:lnTo>
                <a:lnTo>
                  <a:pt x="909674" y="15169"/>
                </a:lnTo>
                <a:cubicBezTo>
                  <a:pt x="909674" y="37780"/>
                  <a:pt x="899751" y="59436"/>
                  <a:pt x="882144" y="74085"/>
                </a:cubicBezTo>
                <a:cubicBezTo>
                  <a:pt x="838289" y="110709"/>
                  <a:pt x="813000" y="164848"/>
                  <a:pt x="813000" y="221536"/>
                </a:cubicBezTo>
                <a:cubicBezTo>
                  <a:pt x="813000" y="327904"/>
                  <a:pt x="899751" y="414209"/>
                  <a:pt x="1006668" y="414209"/>
                </a:cubicBezTo>
                <a:cubicBezTo>
                  <a:pt x="1113585" y="414209"/>
                  <a:pt x="1200015" y="327904"/>
                  <a:pt x="1200015" y="221536"/>
                </a:cubicBezTo>
                <a:cubicBezTo>
                  <a:pt x="1200015" y="164848"/>
                  <a:pt x="1174726" y="110709"/>
                  <a:pt x="1130871" y="74085"/>
                </a:cubicBezTo>
                <a:cubicBezTo>
                  <a:pt x="1113585" y="59436"/>
                  <a:pt x="1103341" y="37780"/>
                  <a:pt x="1103341" y="15169"/>
                </a:cubicBezTo>
                <a:lnTo>
                  <a:pt x="1106418" y="0"/>
                </a:lnTo>
                <a:lnTo>
                  <a:pt x="1636588" y="0"/>
                </a:lnTo>
                <a:lnTo>
                  <a:pt x="1636588" y="3060391"/>
                </a:lnTo>
                <a:lnTo>
                  <a:pt x="376427" y="3060391"/>
                </a:lnTo>
                <a:lnTo>
                  <a:pt x="376427" y="2623432"/>
                </a:lnTo>
                <a:lnTo>
                  <a:pt x="373422" y="2608445"/>
                </a:lnTo>
                <a:lnTo>
                  <a:pt x="373422" y="2567485"/>
                </a:lnTo>
                <a:cubicBezTo>
                  <a:pt x="373422" y="2532234"/>
                  <a:pt x="344773" y="2503437"/>
                  <a:pt x="309456" y="2503437"/>
                </a:cubicBezTo>
                <a:cubicBezTo>
                  <a:pt x="291921" y="2503437"/>
                  <a:pt x="275127" y="2511381"/>
                  <a:pt x="263766" y="2524786"/>
                </a:cubicBezTo>
                <a:cubicBezTo>
                  <a:pt x="235365" y="2558796"/>
                  <a:pt x="193379" y="2578408"/>
                  <a:pt x="149418" y="2578408"/>
                </a:cubicBezTo>
                <a:cubicBezTo>
                  <a:pt x="66929" y="2578408"/>
                  <a:pt x="0" y="2511381"/>
                  <a:pt x="0" y="242846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手繪多邊形 37"/>
          <p:cNvSpPr/>
          <p:nvPr/>
        </p:nvSpPr>
        <p:spPr>
          <a:xfrm rot="5400000">
            <a:off x="3015807" y="3457034"/>
            <a:ext cx="1772968" cy="3315419"/>
          </a:xfrm>
          <a:custGeom>
            <a:avLst/>
            <a:gdLst>
              <a:gd name="connsiteX0" fmla="*/ 0 w 1636588"/>
              <a:gd name="connsiteY0" fmla="*/ 2428466 h 3060391"/>
              <a:gd name="connsiteX1" fmla="*/ 149418 w 1636588"/>
              <a:gd name="connsiteY1" fmla="*/ 2278277 h 3060391"/>
              <a:gd name="connsiteX2" fmla="*/ 263766 w 1636588"/>
              <a:gd name="connsiteY2" fmla="*/ 2331898 h 3060391"/>
              <a:gd name="connsiteX3" fmla="*/ 309456 w 1636588"/>
              <a:gd name="connsiteY3" fmla="*/ 2353247 h 3060391"/>
              <a:gd name="connsiteX4" fmla="*/ 326004 w 1636588"/>
              <a:gd name="connsiteY4" fmla="*/ 2353247 h 3060391"/>
              <a:gd name="connsiteX5" fmla="*/ 373422 w 1636588"/>
              <a:gd name="connsiteY5" fmla="*/ 2305584 h 3060391"/>
              <a:gd name="connsiteX6" fmla="*/ 373422 w 1636588"/>
              <a:gd name="connsiteY6" fmla="*/ 2240791 h 3060391"/>
              <a:gd name="connsiteX7" fmla="*/ 376427 w 1636588"/>
              <a:gd name="connsiteY7" fmla="*/ 2225801 h 3060391"/>
              <a:gd name="connsiteX8" fmla="*/ 376427 w 1636588"/>
              <a:gd name="connsiteY8" fmla="*/ 0 h 3060391"/>
              <a:gd name="connsiteX9" fmla="*/ 909674 w 1636588"/>
              <a:gd name="connsiteY9" fmla="*/ 0 h 3060391"/>
              <a:gd name="connsiteX10" fmla="*/ 909674 w 1636588"/>
              <a:gd name="connsiteY10" fmla="*/ 15169 h 3060391"/>
              <a:gd name="connsiteX11" fmla="*/ 882144 w 1636588"/>
              <a:gd name="connsiteY11" fmla="*/ 74085 h 3060391"/>
              <a:gd name="connsiteX12" fmla="*/ 813000 w 1636588"/>
              <a:gd name="connsiteY12" fmla="*/ 221536 h 3060391"/>
              <a:gd name="connsiteX13" fmla="*/ 1006668 w 1636588"/>
              <a:gd name="connsiteY13" fmla="*/ 414209 h 3060391"/>
              <a:gd name="connsiteX14" fmla="*/ 1200015 w 1636588"/>
              <a:gd name="connsiteY14" fmla="*/ 221536 h 3060391"/>
              <a:gd name="connsiteX15" fmla="*/ 1130871 w 1636588"/>
              <a:gd name="connsiteY15" fmla="*/ 74085 h 3060391"/>
              <a:gd name="connsiteX16" fmla="*/ 1103341 w 1636588"/>
              <a:gd name="connsiteY16" fmla="*/ 15169 h 3060391"/>
              <a:gd name="connsiteX17" fmla="*/ 1106418 w 1636588"/>
              <a:gd name="connsiteY17" fmla="*/ 0 h 3060391"/>
              <a:gd name="connsiteX18" fmla="*/ 1636588 w 1636588"/>
              <a:gd name="connsiteY18" fmla="*/ 0 h 3060391"/>
              <a:gd name="connsiteX19" fmla="*/ 1636588 w 1636588"/>
              <a:gd name="connsiteY19" fmla="*/ 3060391 h 3060391"/>
              <a:gd name="connsiteX20" fmla="*/ 376427 w 1636588"/>
              <a:gd name="connsiteY20" fmla="*/ 3060391 h 3060391"/>
              <a:gd name="connsiteX21" fmla="*/ 376427 w 1636588"/>
              <a:gd name="connsiteY21" fmla="*/ 2623432 h 3060391"/>
              <a:gd name="connsiteX22" fmla="*/ 373422 w 1636588"/>
              <a:gd name="connsiteY22" fmla="*/ 2608445 h 3060391"/>
              <a:gd name="connsiteX23" fmla="*/ 373422 w 1636588"/>
              <a:gd name="connsiteY23" fmla="*/ 2567485 h 3060391"/>
              <a:gd name="connsiteX24" fmla="*/ 309456 w 1636588"/>
              <a:gd name="connsiteY24" fmla="*/ 2503437 h 3060391"/>
              <a:gd name="connsiteX25" fmla="*/ 263766 w 1636588"/>
              <a:gd name="connsiteY25" fmla="*/ 2524786 h 3060391"/>
              <a:gd name="connsiteX26" fmla="*/ 149418 w 1636588"/>
              <a:gd name="connsiteY26" fmla="*/ 2578408 h 3060391"/>
              <a:gd name="connsiteX27" fmla="*/ 0 w 1636588"/>
              <a:gd name="connsiteY27" fmla="*/ 2428466 h 306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36588" h="3060391">
                <a:moveTo>
                  <a:pt x="0" y="2428466"/>
                </a:moveTo>
                <a:cubicBezTo>
                  <a:pt x="0" y="2345552"/>
                  <a:pt x="66929" y="2278277"/>
                  <a:pt x="149418" y="2278277"/>
                </a:cubicBezTo>
                <a:cubicBezTo>
                  <a:pt x="193379" y="2278277"/>
                  <a:pt x="235365" y="2297888"/>
                  <a:pt x="263766" y="2331898"/>
                </a:cubicBezTo>
                <a:cubicBezTo>
                  <a:pt x="275127" y="2345552"/>
                  <a:pt x="291921" y="2353247"/>
                  <a:pt x="309456" y="2353247"/>
                </a:cubicBezTo>
                <a:lnTo>
                  <a:pt x="326004" y="2353247"/>
                </a:lnTo>
                <a:cubicBezTo>
                  <a:pt x="352183" y="2353247"/>
                  <a:pt x="373422" y="2331898"/>
                  <a:pt x="373422" y="2305584"/>
                </a:cubicBezTo>
                <a:lnTo>
                  <a:pt x="373422" y="2240791"/>
                </a:lnTo>
                <a:lnTo>
                  <a:pt x="376427" y="2225801"/>
                </a:lnTo>
                <a:lnTo>
                  <a:pt x="376427" y="0"/>
                </a:lnTo>
                <a:lnTo>
                  <a:pt x="909674" y="0"/>
                </a:lnTo>
                <a:lnTo>
                  <a:pt x="909674" y="15169"/>
                </a:lnTo>
                <a:cubicBezTo>
                  <a:pt x="909674" y="37780"/>
                  <a:pt x="899751" y="59436"/>
                  <a:pt x="882144" y="74085"/>
                </a:cubicBezTo>
                <a:cubicBezTo>
                  <a:pt x="838289" y="110709"/>
                  <a:pt x="813000" y="164848"/>
                  <a:pt x="813000" y="221536"/>
                </a:cubicBezTo>
                <a:cubicBezTo>
                  <a:pt x="813000" y="327904"/>
                  <a:pt x="899751" y="414209"/>
                  <a:pt x="1006668" y="414209"/>
                </a:cubicBezTo>
                <a:cubicBezTo>
                  <a:pt x="1113585" y="414209"/>
                  <a:pt x="1200015" y="327904"/>
                  <a:pt x="1200015" y="221536"/>
                </a:cubicBezTo>
                <a:cubicBezTo>
                  <a:pt x="1200015" y="164848"/>
                  <a:pt x="1174726" y="110709"/>
                  <a:pt x="1130871" y="74085"/>
                </a:cubicBezTo>
                <a:cubicBezTo>
                  <a:pt x="1113585" y="59436"/>
                  <a:pt x="1103341" y="37780"/>
                  <a:pt x="1103341" y="15169"/>
                </a:cubicBezTo>
                <a:lnTo>
                  <a:pt x="1106418" y="0"/>
                </a:lnTo>
                <a:lnTo>
                  <a:pt x="1636588" y="0"/>
                </a:lnTo>
                <a:lnTo>
                  <a:pt x="1636588" y="3060391"/>
                </a:lnTo>
                <a:lnTo>
                  <a:pt x="376427" y="3060391"/>
                </a:lnTo>
                <a:lnTo>
                  <a:pt x="376427" y="2623432"/>
                </a:lnTo>
                <a:lnTo>
                  <a:pt x="373422" y="2608445"/>
                </a:lnTo>
                <a:lnTo>
                  <a:pt x="373422" y="2567485"/>
                </a:lnTo>
                <a:cubicBezTo>
                  <a:pt x="373422" y="2532234"/>
                  <a:pt x="344773" y="2503437"/>
                  <a:pt x="309456" y="2503437"/>
                </a:cubicBezTo>
                <a:cubicBezTo>
                  <a:pt x="291921" y="2503437"/>
                  <a:pt x="275127" y="2511381"/>
                  <a:pt x="263766" y="2524786"/>
                </a:cubicBezTo>
                <a:cubicBezTo>
                  <a:pt x="235365" y="2558796"/>
                  <a:pt x="193379" y="2578408"/>
                  <a:pt x="149418" y="2578408"/>
                </a:cubicBezTo>
                <a:cubicBezTo>
                  <a:pt x="66929" y="2578408"/>
                  <a:pt x="0" y="2511381"/>
                  <a:pt x="0" y="24284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5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手繪多邊形 19"/>
          <p:cNvSpPr/>
          <p:nvPr/>
        </p:nvSpPr>
        <p:spPr>
          <a:xfrm>
            <a:off x="3564959" y="2291030"/>
            <a:ext cx="3325238" cy="3443422"/>
          </a:xfrm>
          <a:custGeom>
            <a:avLst/>
            <a:gdLst>
              <a:gd name="connsiteX0" fmla="*/ 2632596 w 3325238"/>
              <a:gd name="connsiteY0" fmla="*/ 0 h 3443422"/>
              <a:gd name="connsiteX1" fmla="*/ 3325238 w 3325238"/>
              <a:gd name="connsiteY1" fmla="*/ 1147629 h 3443422"/>
              <a:gd name="connsiteX2" fmla="*/ 1985835 w 3325238"/>
              <a:gd name="connsiteY2" fmla="*/ 3443422 h 3443422"/>
              <a:gd name="connsiteX3" fmla="*/ 675544 w 3325238"/>
              <a:gd name="connsiteY3" fmla="*/ 3414847 h 3443422"/>
              <a:gd name="connsiteX4" fmla="*/ 737457 w 3325238"/>
              <a:gd name="connsiteY4" fmla="*/ 3163441 h 3443422"/>
              <a:gd name="connsiteX5" fmla="*/ 831111 w 3325238"/>
              <a:gd name="connsiteY5" fmla="*/ 2570693 h 3443422"/>
              <a:gd name="connsiteX6" fmla="*/ 800529 w 3325238"/>
              <a:gd name="connsiteY6" fmla="*/ 2525270 h 3443422"/>
              <a:gd name="connsiteX7" fmla="*/ 698451 w 3325238"/>
              <a:gd name="connsiteY7" fmla="*/ 2482827 h 3443422"/>
              <a:gd name="connsiteX8" fmla="*/ 595327 w 3325238"/>
              <a:gd name="connsiteY8" fmla="*/ 2531013 h 3443422"/>
              <a:gd name="connsiteX9" fmla="*/ 337241 w 3325238"/>
              <a:gd name="connsiteY9" fmla="*/ 2652038 h 3443422"/>
              <a:gd name="connsiteX10" fmla="*/ 0 w 3325238"/>
              <a:gd name="connsiteY10" fmla="*/ 2313617 h 3443422"/>
              <a:gd name="connsiteX11" fmla="*/ 337241 w 3325238"/>
              <a:gd name="connsiteY11" fmla="*/ 1974636 h 3443422"/>
              <a:gd name="connsiteX12" fmla="*/ 595327 w 3325238"/>
              <a:gd name="connsiteY12" fmla="*/ 2095660 h 3443422"/>
              <a:gd name="connsiteX13" fmla="*/ 698451 w 3325238"/>
              <a:gd name="connsiteY13" fmla="*/ 2143846 h 3443422"/>
              <a:gd name="connsiteX14" fmla="*/ 735798 w 3325238"/>
              <a:gd name="connsiteY14" fmla="*/ 2143846 h 3443422"/>
              <a:gd name="connsiteX15" fmla="*/ 842823 w 3325238"/>
              <a:gd name="connsiteY15" fmla="*/ 2036269 h 3443422"/>
              <a:gd name="connsiteX16" fmla="*/ 842823 w 3325238"/>
              <a:gd name="connsiteY16" fmla="*/ 1954029 h 3443422"/>
              <a:gd name="connsiteX17" fmla="*/ 672190 w 3325238"/>
              <a:gd name="connsiteY17" fmla="*/ 1117646 h 3443422"/>
              <a:gd name="connsiteX18" fmla="*/ 1383466 w 3325238"/>
              <a:gd name="connsiteY18" fmla="*/ 496122 h 3443422"/>
              <a:gd name="connsiteX19" fmla="*/ 1385583 w 3325238"/>
              <a:gd name="connsiteY19" fmla="*/ 496265 h 3443422"/>
              <a:gd name="connsiteX20" fmla="*/ 1450712 w 3325238"/>
              <a:gd name="connsiteY20" fmla="*/ 546039 h 3443422"/>
              <a:gd name="connsiteX21" fmla="*/ 1469386 w 3325238"/>
              <a:gd name="connsiteY21" fmla="*/ 578382 h 3443422"/>
              <a:gd name="connsiteX22" fmla="*/ 1479217 w 3325238"/>
              <a:gd name="connsiteY22" fmla="*/ 691783 h 3443422"/>
              <a:gd name="connsiteX23" fmla="*/ 1503450 w 3325238"/>
              <a:gd name="connsiteY23" fmla="*/ 975804 h 3443422"/>
              <a:gd name="connsiteX24" fmla="*/ 1965637 w 3325238"/>
              <a:gd name="connsiteY24" fmla="*/ 1098373 h 3443422"/>
              <a:gd name="connsiteX25" fmla="*/ 2090097 w 3325238"/>
              <a:gd name="connsiteY25" fmla="*/ 637103 h 3443422"/>
              <a:gd name="connsiteX26" fmla="*/ 1856244 w 3325238"/>
              <a:gd name="connsiteY26" fmla="*/ 474106 h 3443422"/>
              <a:gd name="connsiteX27" fmla="*/ 1762952 w 3325238"/>
              <a:gd name="connsiteY27" fmla="*/ 408892 h 3443422"/>
              <a:gd name="connsiteX28" fmla="*/ 1748669 w 3325238"/>
              <a:gd name="connsiteY28" fmla="*/ 299269 h 3443422"/>
              <a:gd name="connsiteX29" fmla="*/ 1749158 w 3325238"/>
              <a:gd name="connsiteY29" fmla="*/ 298270 h 3443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325238" h="3443422">
                <a:moveTo>
                  <a:pt x="2632596" y="0"/>
                </a:moveTo>
                <a:lnTo>
                  <a:pt x="3325238" y="1147629"/>
                </a:lnTo>
                <a:lnTo>
                  <a:pt x="1985835" y="3443422"/>
                </a:lnTo>
                <a:lnTo>
                  <a:pt x="675544" y="3414847"/>
                </a:lnTo>
                <a:lnTo>
                  <a:pt x="737457" y="3163441"/>
                </a:lnTo>
                <a:lnTo>
                  <a:pt x="831111" y="2570693"/>
                </a:lnTo>
                <a:lnTo>
                  <a:pt x="800529" y="2525270"/>
                </a:lnTo>
                <a:cubicBezTo>
                  <a:pt x="774400" y="2499076"/>
                  <a:pt x="738307" y="2482827"/>
                  <a:pt x="698451" y="2482827"/>
                </a:cubicBezTo>
                <a:cubicBezTo>
                  <a:pt x="658873" y="2482827"/>
                  <a:pt x="620969" y="2500757"/>
                  <a:pt x="595327" y="2531013"/>
                </a:cubicBezTo>
                <a:cubicBezTo>
                  <a:pt x="531224" y="2607774"/>
                  <a:pt x="436462" y="2652038"/>
                  <a:pt x="337241" y="2652038"/>
                </a:cubicBezTo>
                <a:cubicBezTo>
                  <a:pt x="151062" y="2652038"/>
                  <a:pt x="0" y="2500757"/>
                  <a:pt x="0" y="2313617"/>
                </a:cubicBezTo>
                <a:cubicBezTo>
                  <a:pt x="0" y="2126477"/>
                  <a:pt x="151062" y="1974636"/>
                  <a:pt x="337241" y="1974636"/>
                </a:cubicBezTo>
                <a:cubicBezTo>
                  <a:pt x="436462" y="1974636"/>
                  <a:pt x="531224" y="2018899"/>
                  <a:pt x="595327" y="2095660"/>
                </a:cubicBezTo>
                <a:cubicBezTo>
                  <a:pt x="620969" y="2126477"/>
                  <a:pt x="658873" y="2143846"/>
                  <a:pt x="698451" y="2143846"/>
                </a:cubicBezTo>
                <a:lnTo>
                  <a:pt x="735798" y="2143846"/>
                </a:lnTo>
                <a:cubicBezTo>
                  <a:pt x="794885" y="2143846"/>
                  <a:pt x="842823" y="2095660"/>
                  <a:pt x="842823" y="2036269"/>
                </a:cubicBezTo>
                <a:lnTo>
                  <a:pt x="842823" y="1954029"/>
                </a:lnTo>
                <a:lnTo>
                  <a:pt x="672190" y="1117646"/>
                </a:lnTo>
                <a:lnTo>
                  <a:pt x="1383466" y="496122"/>
                </a:lnTo>
                <a:lnTo>
                  <a:pt x="1385583" y="496265"/>
                </a:lnTo>
                <a:cubicBezTo>
                  <a:pt x="1412130" y="503305"/>
                  <a:pt x="1435941" y="520454"/>
                  <a:pt x="1450712" y="546039"/>
                </a:cubicBezTo>
                <a:lnTo>
                  <a:pt x="1469386" y="578382"/>
                </a:lnTo>
                <a:cubicBezTo>
                  <a:pt x="1489174" y="612657"/>
                  <a:pt x="1493084" y="654168"/>
                  <a:pt x="1479217" y="691783"/>
                </a:cubicBezTo>
                <a:cubicBezTo>
                  <a:pt x="1444792" y="785678"/>
                  <a:pt x="1453840" y="889876"/>
                  <a:pt x="1503450" y="975804"/>
                </a:cubicBezTo>
                <a:cubicBezTo>
                  <a:pt x="1596540" y="1137040"/>
                  <a:pt x="1803569" y="1191943"/>
                  <a:pt x="1965637" y="1098373"/>
                </a:cubicBezTo>
                <a:cubicBezTo>
                  <a:pt x="2127705" y="1004803"/>
                  <a:pt x="2183187" y="798339"/>
                  <a:pt x="2090097" y="637103"/>
                </a:cubicBezTo>
                <a:cubicBezTo>
                  <a:pt x="2040487" y="551175"/>
                  <a:pt x="1954772" y="491241"/>
                  <a:pt x="1856244" y="474106"/>
                </a:cubicBezTo>
                <a:cubicBezTo>
                  <a:pt x="1817220" y="467028"/>
                  <a:pt x="1782741" y="443167"/>
                  <a:pt x="1762952" y="408892"/>
                </a:cubicBezTo>
                <a:cubicBezTo>
                  <a:pt x="1743024" y="374376"/>
                  <a:pt x="1739049" y="334994"/>
                  <a:pt x="1748669" y="299269"/>
                </a:cubicBezTo>
                <a:lnTo>
                  <a:pt x="1749158" y="29827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7200000">
            <a:off x="1541045" y="2255435"/>
            <a:ext cx="3305197" cy="3445972"/>
          </a:xfrm>
          <a:custGeom>
            <a:avLst/>
            <a:gdLst>
              <a:gd name="connsiteX0" fmla="*/ 54262 w 3305197"/>
              <a:gd name="connsiteY0" fmla="*/ 2484696 h 3445972"/>
              <a:gd name="connsiteX1" fmla="*/ 55 w 3305197"/>
              <a:gd name="connsiteY1" fmla="*/ 2294374 h 3445972"/>
              <a:gd name="connsiteX2" fmla="*/ 343328 w 3305197"/>
              <a:gd name="connsiteY2" fmla="*/ 1961503 h 3445972"/>
              <a:gd name="connsiteX3" fmla="*/ 599200 w 3305197"/>
              <a:gd name="connsiteY3" fmla="*/ 2087142 h 3445972"/>
              <a:gd name="connsiteX4" fmla="*/ 701442 w 3305197"/>
              <a:gd name="connsiteY4" fmla="*/ 2137172 h 3445972"/>
              <a:gd name="connsiteX5" fmla="*/ 738783 w 3305197"/>
              <a:gd name="connsiteY5" fmla="*/ 2137842 h 3445972"/>
              <a:gd name="connsiteX6" fmla="*/ 815007 w 3305197"/>
              <a:gd name="connsiteY6" fmla="*/ 2107689 h 3445972"/>
              <a:gd name="connsiteX7" fmla="*/ 838382 w 3305197"/>
              <a:gd name="connsiteY7" fmla="*/ 2074164 h 3445972"/>
              <a:gd name="connsiteX8" fmla="*/ 652149 w 3305197"/>
              <a:gd name="connsiteY8" fmla="*/ 1184320 h 3445972"/>
              <a:gd name="connsiteX9" fmla="*/ 1424572 w 3305197"/>
              <a:gd name="connsiteY9" fmla="*/ 485884 h 3445972"/>
              <a:gd name="connsiteX10" fmla="*/ 1429214 w 3305197"/>
              <a:gd name="connsiteY10" fmla="*/ 486196 h 3445972"/>
              <a:gd name="connsiteX11" fmla="*/ 1494343 w 3305197"/>
              <a:gd name="connsiteY11" fmla="*/ 535970 h 3445972"/>
              <a:gd name="connsiteX12" fmla="*/ 1513017 w 3305197"/>
              <a:gd name="connsiteY12" fmla="*/ 568314 h 3445972"/>
              <a:gd name="connsiteX13" fmla="*/ 1522848 w 3305197"/>
              <a:gd name="connsiteY13" fmla="*/ 681714 h 3445972"/>
              <a:gd name="connsiteX14" fmla="*/ 1547081 w 3305197"/>
              <a:gd name="connsiteY14" fmla="*/ 965736 h 3445972"/>
              <a:gd name="connsiteX15" fmla="*/ 2009268 w 3305197"/>
              <a:gd name="connsiteY15" fmla="*/ 1088304 h 3445972"/>
              <a:gd name="connsiteX16" fmla="*/ 2133729 w 3305197"/>
              <a:gd name="connsiteY16" fmla="*/ 627035 h 3445972"/>
              <a:gd name="connsiteX17" fmla="*/ 1899875 w 3305197"/>
              <a:gd name="connsiteY17" fmla="*/ 464038 h 3445972"/>
              <a:gd name="connsiteX18" fmla="*/ 1806583 w 3305197"/>
              <a:gd name="connsiteY18" fmla="*/ 398823 h 3445972"/>
              <a:gd name="connsiteX19" fmla="*/ 1788361 w 3305197"/>
              <a:gd name="connsiteY19" fmla="*/ 344465 h 3445972"/>
              <a:gd name="connsiteX20" fmla="*/ 1790286 w 3305197"/>
              <a:gd name="connsiteY20" fmla="*/ 317470 h 3445972"/>
              <a:gd name="connsiteX21" fmla="*/ 2649970 w 3305197"/>
              <a:gd name="connsiteY21" fmla="*/ 0 h 3445972"/>
              <a:gd name="connsiteX22" fmla="*/ 3305197 w 3305197"/>
              <a:gd name="connsiteY22" fmla="*/ 1171441 h 3445972"/>
              <a:gd name="connsiteX23" fmla="*/ 1978635 w 3305197"/>
              <a:gd name="connsiteY23" fmla="*/ 3441850 h 3445972"/>
              <a:gd name="connsiteX24" fmla="*/ 680249 w 3305197"/>
              <a:gd name="connsiteY24" fmla="*/ 3445972 h 3445972"/>
              <a:gd name="connsiteX25" fmla="*/ 736887 w 3305197"/>
              <a:gd name="connsiteY25" fmla="*/ 3159317 h 3445972"/>
              <a:gd name="connsiteX26" fmla="*/ 828867 w 3305197"/>
              <a:gd name="connsiteY26" fmla="*/ 2578310 h 3445972"/>
              <a:gd name="connsiteX27" fmla="*/ 826770 w 3305197"/>
              <a:gd name="connsiteY27" fmla="*/ 2566877 h 3445972"/>
              <a:gd name="connsiteX28" fmla="*/ 695355 w 3305197"/>
              <a:gd name="connsiteY28" fmla="*/ 2476098 h 3445972"/>
              <a:gd name="connsiteX29" fmla="*/ 591383 w 3305197"/>
              <a:gd name="connsiteY29" fmla="*/ 2522425 h 3445972"/>
              <a:gd name="connsiteX30" fmla="*/ 331165 w 3305197"/>
              <a:gd name="connsiteY30" fmla="*/ 2638796 h 3445972"/>
              <a:gd name="connsiteX31" fmla="*/ 54262 w 3305197"/>
              <a:gd name="connsiteY31" fmla="*/ 2484696 h 344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305197" h="3445972">
                <a:moveTo>
                  <a:pt x="54262" y="2484696"/>
                </a:moveTo>
                <a:cubicBezTo>
                  <a:pt x="18865" y="2430046"/>
                  <a:pt x="-1204" y="2364540"/>
                  <a:pt x="55" y="2294374"/>
                </a:cubicBezTo>
                <a:cubicBezTo>
                  <a:pt x="3416" y="2107264"/>
                  <a:pt x="157179" y="1958160"/>
                  <a:pt x="343328" y="1961503"/>
                </a:cubicBezTo>
                <a:cubicBezTo>
                  <a:pt x="442534" y="1963284"/>
                  <a:pt x="536485" y="2009243"/>
                  <a:pt x="599200" y="2087142"/>
                </a:cubicBezTo>
                <a:cubicBezTo>
                  <a:pt x="624284" y="2118414"/>
                  <a:pt x="661871" y="2136461"/>
                  <a:pt x="701442" y="2137172"/>
                </a:cubicBezTo>
                <a:lnTo>
                  <a:pt x="738783" y="2137842"/>
                </a:lnTo>
                <a:cubicBezTo>
                  <a:pt x="768322" y="2138373"/>
                  <a:pt x="795290" y="2126809"/>
                  <a:pt x="815007" y="2107689"/>
                </a:cubicBezTo>
                <a:lnTo>
                  <a:pt x="838382" y="2074164"/>
                </a:lnTo>
                <a:lnTo>
                  <a:pt x="652149" y="1184320"/>
                </a:lnTo>
                <a:lnTo>
                  <a:pt x="1424572" y="485884"/>
                </a:lnTo>
                <a:lnTo>
                  <a:pt x="1429214" y="486196"/>
                </a:lnTo>
                <a:cubicBezTo>
                  <a:pt x="1455761" y="493237"/>
                  <a:pt x="1479572" y="510385"/>
                  <a:pt x="1494343" y="535970"/>
                </a:cubicBezTo>
                <a:lnTo>
                  <a:pt x="1513017" y="568314"/>
                </a:lnTo>
                <a:cubicBezTo>
                  <a:pt x="1532806" y="602589"/>
                  <a:pt x="1536716" y="644100"/>
                  <a:pt x="1522848" y="681714"/>
                </a:cubicBezTo>
                <a:cubicBezTo>
                  <a:pt x="1488423" y="775610"/>
                  <a:pt x="1497471" y="879808"/>
                  <a:pt x="1547081" y="965736"/>
                </a:cubicBezTo>
                <a:cubicBezTo>
                  <a:pt x="1640171" y="1126972"/>
                  <a:pt x="1847200" y="1181874"/>
                  <a:pt x="2009268" y="1088304"/>
                </a:cubicBezTo>
                <a:cubicBezTo>
                  <a:pt x="2171336" y="994734"/>
                  <a:pt x="2226818" y="788271"/>
                  <a:pt x="2133729" y="627035"/>
                </a:cubicBezTo>
                <a:cubicBezTo>
                  <a:pt x="2084118" y="541107"/>
                  <a:pt x="1998404" y="481172"/>
                  <a:pt x="1899875" y="464038"/>
                </a:cubicBezTo>
                <a:cubicBezTo>
                  <a:pt x="1860851" y="456960"/>
                  <a:pt x="1826372" y="433098"/>
                  <a:pt x="1806583" y="398823"/>
                </a:cubicBezTo>
                <a:cubicBezTo>
                  <a:pt x="1796619" y="381565"/>
                  <a:pt x="1790644" y="363091"/>
                  <a:pt x="1788361" y="344465"/>
                </a:cubicBezTo>
                <a:lnTo>
                  <a:pt x="1790286" y="317470"/>
                </a:lnTo>
                <a:lnTo>
                  <a:pt x="2649970" y="0"/>
                </a:lnTo>
                <a:lnTo>
                  <a:pt x="3305197" y="1171441"/>
                </a:lnTo>
                <a:lnTo>
                  <a:pt x="1978635" y="3441850"/>
                </a:lnTo>
                <a:lnTo>
                  <a:pt x="680249" y="3445972"/>
                </a:lnTo>
                <a:lnTo>
                  <a:pt x="736887" y="3159317"/>
                </a:lnTo>
                <a:lnTo>
                  <a:pt x="828867" y="2578310"/>
                </a:lnTo>
                <a:lnTo>
                  <a:pt x="826770" y="2566877"/>
                </a:lnTo>
                <a:cubicBezTo>
                  <a:pt x="805782" y="2514647"/>
                  <a:pt x="755129" y="2477172"/>
                  <a:pt x="695355" y="2476098"/>
                </a:cubicBezTo>
                <a:cubicBezTo>
                  <a:pt x="655784" y="2475388"/>
                  <a:pt x="617564" y="2492634"/>
                  <a:pt x="591383" y="2522425"/>
                </a:cubicBezTo>
                <a:cubicBezTo>
                  <a:pt x="525912" y="2598022"/>
                  <a:pt x="430370" y="2640577"/>
                  <a:pt x="331165" y="2638796"/>
                </a:cubicBezTo>
                <a:cubicBezTo>
                  <a:pt x="214822" y="2636706"/>
                  <a:pt x="113256" y="2575779"/>
                  <a:pt x="54262" y="2484696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手繪多邊形 21"/>
          <p:cNvSpPr/>
          <p:nvPr/>
        </p:nvSpPr>
        <p:spPr>
          <a:xfrm rot="14400000">
            <a:off x="2561527" y="528361"/>
            <a:ext cx="3307805" cy="3421182"/>
          </a:xfrm>
          <a:custGeom>
            <a:avLst/>
            <a:gdLst>
              <a:gd name="connsiteX0" fmla="*/ 3307805 w 3307805"/>
              <a:gd name="connsiteY0" fmla="*/ 1112377 h 3421182"/>
              <a:gd name="connsiteX1" fmla="*/ 1955390 w 3307805"/>
              <a:gd name="connsiteY1" fmla="*/ 3421182 h 3421182"/>
              <a:gd name="connsiteX2" fmla="*/ 676523 w 3307805"/>
              <a:gd name="connsiteY2" fmla="*/ 3411827 h 3421182"/>
              <a:gd name="connsiteX3" fmla="*/ 724102 w 3307805"/>
              <a:gd name="connsiteY3" fmla="*/ 3201836 h 3421182"/>
              <a:gd name="connsiteX4" fmla="*/ 842822 w 3307805"/>
              <a:gd name="connsiteY4" fmla="*/ 2597927 h 3421182"/>
              <a:gd name="connsiteX5" fmla="*/ 842822 w 3307805"/>
              <a:gd name="connsiteY5" fmla="*/ 2588101 h 3421182"/>
              <a:gd name="connsiteX6" fmla="*/ 698450 w 3307805"/>
              <a:gd name="connsiteY6" fmla="*/ 2443544 h 3421182"/>
              <a:gd name="connsiteX7" fmla="*/ 595327 w 3307805"/>
              <a:gd name="connsiteY7" fmla="*/ 2491730 h 3421182"/>
              <a:gd name="connsiteX8" fmla="*/ 337240 w 3307805"/>
              <a:gd name="connsiteY8" fmla="*/ 2612754 h 3421182"/>
              <a:gd name="connsiteX9" fmla="*/ 0 w 3307805"/>
              <a:gd name="connsiteY9" fmla="*/ 2274334 h 3421182"/>
              <a:gd name="connsiteX10" fmla="*/ 337240 w 3307805"/>
              <a:gd name="connsiteY10" fmla="*/ 1935353 h 3421182"/>
              <a:gd name="connsiteX11" fmla="*/ 595327 w 3307805"/>
              <a:gd name="connsiteY11" fmla="*/ 2056377 h 3421182"/>
              <a:gd name="connsiteX12" fmla="*/ 698450 w 3307805"/>
              <a:gd name="connsiteY12" fmla="*/ 2104563 h 3421182"/>
              <a:gd name="connsiteX13" fmla="*/ 735797 w 3307805"/>
              <a:gd name="connsiteY13" fmla="*/ 2104563 h 3421182"/>
              <a:gd name="connsiteX14" fmla="*/ 842822 w 3307805"/>
              <a:gd name="connsiteY14" fmla="*/ 1996985 h 3421182"/>
              <a:gd name="connsiteX15" fmla="*/ 842822 w 3307805"/>
              <a:gd name="connsiteY15" fmla="*/ 1909698 h 3421182"/>
              <a:gd name="connsiteX16" fmla="*/ 695363 w 3307805"/>
              <a:gd name="connsiteY16" fmla="*/ 1159698 h 3421182"/>
              <a:gd name="connsiteX17" fmla="*/ 1444479 w 3307805"/>
              <a:gd name="connsiteY17" fmla="*/ 506311 h 3421182"/>
              <a:gd name="connsiteX18" fmla="*/ 1446982 w 3307805"/>
              <a:gd name="connsiteY18" fmla="*/ 507581 h 3421182"/>
              <a:gd name="connsiteX19" fmla="*/ 1474554 w 3307805"/>
              <a:gd name="connsiteY19" fmla="*/ 539923 h 3421182"/>
              <a:gd name="connsiteX20" fmla="*/ 1492644 w 3307805"/>
              <a:gd name="connsiteY20" fmla="*/ 572596 h 3421182"/>
              <a:gd name="connsiteX21" fmla="*/ 1500438 w 3307805"/>
              <a:gd name="connsiteY21" fmla="*/ 686155 h 3421182"/>
              <a:gd name="connsiteX22" fmla="*/ 1519567 w 3307805"/>
              <a:gd name="connsiteY22" fmla="*/ 970566 h 3421182"/>
              <a:gd name="connsiteX23" fmla="*/ 1979478 w 3307805"/>
              <a:gd name="connsiteY23" fmla="*/ 1101413 h 3421182"/>
              <a:gd name="connsiteX24" fmla="*/ 2112201 w 3307805"/>
              <a:gd name="connsiteY24" fmla="*/ 642453 h 3421182"/>
              <a:gd name="connsiteX25" fmla="*/ 1881312 w 3307805"/>
              <a:gd name="connsiteY25" fmla="*/ 475283 h 3421182"/>
              <a:gd name="connsiteX26" fmla="*/ 1789206 w 3307805"/>
              <a:gd name="connsiteY26" fmla="*/ 408404 h 3421182"/>
              <a:gd name="connsiteX27" fmla="*/ 1771964 w 3307805"/>
              <a:gd name="connsiteY27" fmla="*/ 353728 h 3421182"/>
              <a:gd name="connsiteX28" fmla="*/ 1774059 w 3307805"/>
              <a:gd name="connsiteY28" fmla="*/ 330271 h 3421182"/>
              <a:gd name="connsiteX29" fmla="*/ 2651475 w 3307805"/>
              <a:gd name="connsiteY29" fmla="*/ 0 h 342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307805" h="3421182">
                <a:moveTo>
                  <a:pt x="3307805" y="1112377"/>
                </a:moveTo>
                <a:lnTo>
                  <a:pt x="1955390" y="3421182"/>
                </a:lnTo>
                <a:lnTo>
                  <a:pt x="676523" y="3411827"/>
                </a:lnTo>
                <a:lnTo>
                  <a:pt x="724102" y="3201836"/>
                </a:lnTo>
                <a:lnTo>
                  <a:pt x="842822" y="2597927"/>
                </a:lnTo>
                <a:lnTo>
                  <a:pt x="842822" y="2588101"/>
                </a:lnTo>
                <a:cubicBezTo>
                  <a:pt x="842822" y="2508539"/>
                  <a:pt x="778161" y="2443544"/>
                  <a:pt x="698450" y="2443544"/>
                </a:cubicBezTo>
                <a:cubicBezTo>
                  <a:pt x="658873" y="2443544"/>
                  <a:pt x="620968" y="2461474"/>
                  <a:pt x="595327" y="2491730"/>
                </a:cubicBezTo>
                <a:cubicBezTo>
                  <a:pt x="531223" y="2568491"/>
                  <a:pt x="436462" y="2612754"/>
                  <a:pt x="337240" y="2612754"/>
                </a:cubicBezTo>
                <a:cubicBezTo>
                  <a:pt x="151061" y="2612754"/>
                  <a:pt x="0" y="2461474"/>
                  <a:pt x="0" y="2274334"/>
                </a:cubicBezTo>
                <a:cubicBezTo>
                  <a:pt x="0" y="2087194"/>
                  <a:pt x="151061" y="1935353"/>
                  <a:pt x="337240" y="1935353"/>
                </a:cubicBezTo>
                <a:cubicBezTo>
                  <a:pt x="436461" y="1935353"/>
                  <a:pt x="531223" y="1979616"/>
                  <a:pt x="595327" y="2056377"/>
                </a:cubicBezTo>
                <a:cubicBezTo>
                  <a:pt x="620968" y="2087193"/>
                  <a:pt x="658873" y="2104563"/>
                  <a:pt x="698450" y="2104563"/>
                </a:cubicBezTo>
                <a:lnTo>
                  <a:pt x="735797" y="2104563"/>
                </a:lnTo>
                <a:cubicBezTo>
                  <a:pt x="794884" y="2104563"/>
                  <a:pt x="842822" y="2056377"/>
                  <a:pt x="842822" y="1996985"/>
                </a:cubicBezTo>
                <a:lnTo>
                  <a:pt x="842822" y="1909698"/>
                </a:lnTo>
                <a:lnTo>
                  <a:pt x="695363" y="1159698"/>
                </a:lnTo>
                <a:lnTo>
                  <a:pt x="1444479" y="506311"/>
                </a:lnTo>
                <a:lnTo>
                  <a:pt x="1446982" y="507581"/>
                </a:lnTo>
                <a:cubicBezTo>
                  <a:pt x="1457947" y="516144"/>
                  <a:pt x="1467399" y="526999"/>
                  <a:pt x="1474554" y="539923"/>
                </a:cubicBezTo>
                <a:lnTo>
                  <a:pt x="1492644" y="572596"/>
                </a:lnTo>
                <a:cubicBezTo>
                  <a:pt x="1511814" y="607221"/>
                  <a:pt x="1514978" y="648795"/>
                  <a:pt x="1500438" y="686155"/>
                </a:cubicBezTo>
                <a:cubicBezTo>
                  <a:pt x="1464332" y="779417"/>
                  <a:pt x="1471507" y="883761"/>
                  <a:pt x="1519567" y="970566"/>
                </a:cubicBezTo>
                <a:cubicBezTo>
                  <a:pt x="1609746" y="1133447"/>
                  <a:pt x="1815756" y="1192058"/>
                  <a:pt x="1979478" y="1101413"/>
                </a:cubicBezTo>
                <a:cubicBezTo>
                  <a:pt x="2143200" y="1010768"/>
                  <a:pt x="2202381" y="805334"/>
                  <a:pt x="2112201" y="642453"/>
                </a:cubicBezTo>
                <a:cubicBezTo>
                  <a:pt x="2064142" y="555648"/>
                  <a:pt x="1979517" y="494184"/>
                  <a:pt x="1881312" y="475283"/>
                </a:cubicBezTo>
                <a:cubicBezTo>
                  <a:pt x="1842422" y="467506"/>
                  <a:pt x="1808376" y="443029"/>
                  <a:pt x="1789206" y="408404"/>
                </a:cubicBezTo>
                <a:cubicBezTo>
                  <a:pt x="1779554" y="390970"/>
                  <a:pt x="1773911" y="372391"/>
                  <a:pt x="1771964" y="353728"/>
                </a:cubicBezTo>
                <a:lnTo>
                  <a:pt x="1774059" y="330271"/>
                </a:lnTo>
                <a:lnTo>
                  <a:pt x="2651475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>
            <a:spLocks/>
          </p:cNvSpPr>
          <p:nvPr/>
        </p:nvSpPr>
        <p:spPr bwMode="auto">
          <a:xfrm rot="5400000">
            <a:off x="3112879" y="1178489"/>
            <a:ext cx="1755928" cy="1757822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4" name="手繪多邊形 13"/>
          <p:cNvSpPr/>
          <p:nvPr/>
        </p:nvSpPr>
        <p:spPr>
          <a:xfrm rot="5400000">
            <a:off x="3750424" y="612776"/>
            <a:ext cx="1643151" cy="5760736"/>
          </a:xfrm>
          <a:custGeom>
            <a:avLst/>
            <a:gdLst>
              <a:gd name="connsiteX0" fmla="*/ 0 w 1643151"/>
              <a:gd name="connsiteY0" fmla="*/ 0 h 5760736"/>
              <a:gd name="connsiteX1" fmla="*/ 1643151 w 1643151"/>
              <a:gd name="connsiteY1" fmla="*/ 0 h 5760736"/>
              <a:gd name="connsiteX2" fmla="*/ 1643151 w 1643151"/>
              <a:gd name="connsiteY2" fmla="*/ 2237477 h 5760736"/>
              <a:gd name="connsiteX3" fmla="*/ 1607239 w 1643151"/>
              <a:gd name="connsiteY3" fmla="*/ 2209802 h 5760736"/>
              <a:gd name="connsiteX4" fmla="*/ 1525989 w 1643151"/>
              <a:gd name="connsiteY4" fmla="*/ 2191675 h 5760736"/>
              <a:gd name="connsiteX5" fmla="*/ 1333316 w 1643151"/>
              <a:gd name="connsiteY5" fmla="*/ 2385342 h 5760736"/>
              <a:gd name="connsiteX6" fmla="*/ 1525989 w 1643151"/>
              <a:gd name="connsiteY6" fmla="*/ 2578690 h 5760736"/>
              <a:gd name="connsiteX7" fmla="*/ 1607239 w 1643151"/>
              <a:gd name="connsiteY7" fmla="*/ 2560564 h 5760736"/>
              <a:gd name="connsiteX8" fmla="*/ 1643151 w 1643151"/>
              <a:gd name="connsiteY8" fmla="*/ 2532888 h 5760736"/>
              <a:gd name="connsiteX9" fmla="*/ 1643151 w 1643151"/>
              <a:gd name="connsiteY9" fmla="*/ 4723100 h 5760736"/>
              <a:gd name="connsiteX10" fmla="*/ 1607240 w 1643151"/>
              <a:gd name="connsiteY10" fmla="*/ 4695425 h 5760736"/>
              <a:gd name="connsiteX11" fmla="*/ 1525990 w 1643151"/>
              <a:gd name="connsiteY11" fmla="*/ 4677298 h 5760736"/>
              <a:gd name="connsiteX12" fmla="*/ 1333317 w 1643151"/>
              <a:gd name="connsiteY12" fmla="*/ 4870965 h 5760736"/>
              <a:gd name="connsiteX13" fmla="*/ 1525990 w 1643151"/>
              <a:gd name="connsiteY13" fmla="*/ 5064313 h 5760736"/>
              <a:gd name="connsiteX14" fmla="*/ 1607240 w 1643151"/>
              <a:gd name="connsiteY14" fmla="*/ 5046187 h 5760736"/>
              <a:gd name="connsiteX15" fmla="*/ 1643151 w 1643151"/>
              <a:gd name="connsiteY15" fmla="*/ 5018512 h 5760736"/>
              <a:gd name="connsiteX16" fmla="*/ 1643151 w 1643151"/>
              <a:gd name="connsiteY16" fmla="*/ 5760736 h 5760736"/>
              <a:gd name="connsiteX17" fmla="*/ 0 w 1643151"/>
              <a:gd name="connsiteY17" fmla="*/ 5760736 h 5760736"/>
              <a:gd name="connsiteX18" fmla="*/ 0 w 1643151"/>
              <a:gd name="connsiteY18" fmla="*/ 3796387 h 5760736"/>
              <a:gd name="connsiteX19" fmla="*/ 23035 w 1643151"/>
              <a:gd name="connsiteY19" fmla="*/ 3814139 h 5760736"/>
              <a:gd name="connsiteX20" fmla="*/ 104284 w 1643151"/>
              <a:gd name="connsiteY20" fmla="*/ 3832265 h 5760736"/>
              <a:gd name="connsiteX21" fmla="*/ 296957 w 1643151"/>
              <a:gd name="connsiteY21" fmla="*/ 3638597 h 5760736"/>
              <a:gd name="connsiteX22" fmla="*/ 104284 w 1643151"/>
              <a:gd name="connsiteY22" fmla="*/ 3445250 h 5760736"/>
              <a:gd name="connsiteX23" fmla="*/ 23035 w 1643151"/>
              <a:gd name="connsiteY23" fmla="*/ 3463377 h 5760736"/>
              <a:gd name="connsiteX24" fmla="*/ 0 w 1643151"/>
              <a:gd name="connsiteY24" fmla="*/ 3481128 h 5760736"/>
              <a:gd name="connsiteX25" fmla="*/ 0 w 1643151"/>
              <a:gd name="connsiteY25" fmla="*/ 1300111 h 5760736"/>
              <a:gd name="connsiteX26" fmla="*/ 23035 w 1643151"/>
              <a:gd name="connsiteY26" fmla="*/ 1317863 h 5760736"/>
              <a:gd name="connsiteX27" fmla="*/ 104284 w 1643151"/>
              <a:gd name="connsiteY27" fmla="*/ 1335989 h 5760736"/>
              <a:gd name="connsiteX28" fmla="*/ 296957 w 1643151"/>
              <a:gd name="connsiteY28" fmla="*/ 1142321 h 5760736"/>
              <a:gd name="connsiteX29" fmla="*/ 104284 w 1643151"/>
              <a:gd name="connsiteY29" fmla="*/ 948974 h 5760736"/>
              <a:gd name="connsiteX30" fmla="*/ 23035 w 1643151"/>
              <a:gd name="connsiteY30" fmla="*/ 967100 h 5760736"/>
              <a:gd name="connsiteX31" fmla="*/ 0 w 1643151"/>
              <a:gd name="connsiteY31" fmla="*/ 984852 h 576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643151" h="5760736">
                <a:moveTo>
                  <a:pt x="0" y="0"/>
                </a:moveTo>
                <a:lnTo>
                  <a:pt x="1643151" y="0"/>
                </a:lnTo>
                <a:lnTo>
                  <a:pt x="1643151" y="2237477"/>
                </a:lnTo>
                <a:lnTo>
                  <a:pt x="1607239" y="2209802"/>
                </a:lnTo>
                <a:cubicBezTo>
                  <a:pt x="1582040" y="2197997"/>
                  <a:pt x="1554333" y="2191675"/>
                  <a:pt x="1525989" y="2191675"/>
                </a:cubicBezTo>
                <a:cubicBezTo>
                  <a:pt x="1419621" y="2191675"/>
                  <a:pt x="1333316" y="2278425"/>
                  <a:pt x="1333316" y="2385342"/>
                </a:cubicBezTo>
                <a:cubicBezTo>
                  <a:pt x="1333316" y="2492259"/>
                  <a:pt x="1419621" y="2578690"/>
                  <a:pt x="1525989" y="2578690"/>
                </a:cubicBezTo>
                <a:cubicBezTo>
                  <a:pt x="1554333" y="2578690"/>
                  <a:pt x="1582040" y="2572368"/>
                  <a:pt x="1607239" y="2560564"/>
                </a:cubicBezTo>
                <a:lnTo>
                  <a:pt x="1643151" y="2532888"/>
                </a:lnTo>
                <a:lnTo>
                  <a:pt x="1643151" y="4723100"/>
                </a:lnTo>
                <a:lnTo>
                  <a:pt x="1607240" y="4695425"/>
                </a:lnTo>
                <a:cubicBezTo>
                  <a:pt x="1582041" y="4683620"/>
                  <a:pt x="1554334" y="4677298"/>
                  <a:pt x="1525990" y="4677298"/>
                </a:cubicBezTo>
                <a:cubicBezTo>
                  <a:pt x="1419622" y="4677298"/>
                  <a:pt x="1333317" y="4764048"/>
                  <a:pt x="1333317" y="4870965"/>
                </a:cubicBezTo>
                <a:cubicBezTo>
                  <a:pt x="1333317" y="4977883"/>
                  <a:pt x="1419622" y="5064313"/>
                  <a:pt x="1525990" y="5064313"/>
                </a:cubicBezTo>
                <a:cubicBezTo>
                  <a:pt x="1554334" y="5064313"/>
                  <a:pt x="1582041" y="5057991"/>
                  <a:pt x="1607240" y="5046187"/>
                </a:cubicBezTo>
                <a:lnTo>
                  <a:pt x="1643151" y="5018512"/>
                </a:lnTo>
                <a:lnTo>
                  <a:pt x="1643151" y="5760736"/>
                </a:lnTo>
                <a:lnTo>
                  <a:pt x="0" y="5760736"/>
                </a:lnTo>
                <a:lnTo>
                  <a:pt x="0" y="3796387"/>
                </a:lnTo>
                <a:lnTo>
                  <a:pt x="23035" y="3814139"/>
                </a:lnTo>
                <a:cubicBezTo>
                  <a:pt x="48234" y="3825943"/>
                  <a:pt x="75941" y="3832265"/>
                  <a:pt x="104284" y="3832265"/>
                </a:cubicBezTo>
                <a:cubicBezTo>
                  <a:pt x="210652" y="3832265"/>
                  <a:pt x="296957" y="3745514"/>
                  <a:pt x="296957" y="3638597"/>
                </a:cubicBezTo>
                <a:cubicBezTo>
                  <a:pt x="296957" y="3531680"/>
                  <a:pt x="210652" y="3445250"/>
                  <a:pt x="104284" y="3445250"/>
                </a:cubicBezTo>
                <a:cubicBezTo>
                  <a:pt x="75941" y="3445250"/>
                  <a:pt x="48234" y="3451572"/>
                  <a:pt x="23035" y="3463377"/>
                </a:cubicBezTo>
                <a:lnTo>
                  <a:pt x="0" y="3481128"/>
                </a:lnTo>
                <a:lnTo>
                  <a:pt x="0" y="1300111"/>
                </a:lnTo>
                <a:lnTo>
                  <a:pt x="23035" y="1317863"/>
                </a:lnTo>
                <a:cubicBezTo>
                  <a:pt x="48234" y="1329667"/>
                  <a:pt x="75941" y="1335989"/>
                  <a:pt x="104284" y="1335989"/>
                </a:cubicBezTo>
                <a:cubicBezTo>
                  <a:pt x="210652" y="1335989"/>
                  <a:pt x="296957" y="1249238"/>
                  <a:pt x="296957" y="1142321"/>
                </a:cubicBezTo>
                <a:cubicBezTo>
                  <a:pt x="296957" y="1035404"/>
                  <a:pt x="210652" y="948974"/>
                  <a:pt x="104284" y="948974"/>
                </a:cubicBezTo>
                <a:cubicBezTo>
                  <a:pt x="75941" y="948974"/>
                  <a:pt x="48234" y="955296"/>
                  <a:pt x="23035" y="967100"/>
                </a:cubicBezTo>
                <a:lnTo>
                  <a:pt x="0" y="9848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手繪多邊形 5"/>
          <p:cNvSpPr>
            <a:spLocks/>
          </p:cNvSpPr>
          <p:nvPr/>
        </p:nvSpPr>
        <p:spPr bwMode="auto">
          <a:xfrm rot="5400000">
            <a:off x="5599939" y="1178489"/>
            <a:ext cx="1755928" cy="1757822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 rot="5400000" flipH="1">
            <a:off x="4356409" y="4050479"/>
            <a:ext cx="1755928" cy="1757822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 rot="5400000" flipH="1">
            <a:off x="1869349" y="4050479"/>
            <a:ext cx="1755928" cy="1757822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9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手繪多邊形 16"/>
          <p:cNvSpPr/>
          <p:nvPr/>
        </p:nvSpPr>
        <p:spPr>
          <a:xfrm>
            <a:off x="3238927" y="1088701"/>
            <a:ext cx="2655795" cy="2289479"/>
          </a:xfrm>
          <a:custGeom>
            <a:avLst/>
            <a:gdLst>
              <a:gd name="connsiteX0" fmla="*/ 947187 w 1894374"/>
              <a:gd name="connsiteY0" fmla="*/ 0 h 1633081"/>
              <a:gd name="connsiteX1" fmla="*/ 1894374 w 1894374"/>
              <a:gd name="connsiteY1" fmla="*/ 1633081 h 1633081"/>
              <a:gd name="connsiteX2" fmla="*/ 1049166 w 1894374"/>
              <a:gd name="connsiteY2" fmla="*/ 1633081 h 1633081"/>
              <a:gd name="connsiteX3" fmla="*/ 1051184 w 1894374"/>
              <a:gd name="connsiteY3" fmla="*/ 1623941 h 1633081"/>
              <a:gd name="connsiteX4" fmla="*/ 1071551 w 1894374"/>
              <a:gd name="connsiteY4" fmla="*/ 1597469 h 1633081"/>
              <a:gd name="connsiteX5" fmla="*/ 1140695 w 1894374"/>
              <a:gd name="connsiteY5" fmla="*/ 1450018 h 1633081"/>
              <a:gd name="connsiteX6" fmla="*/ 947027 w 1894374"/>
              <a:gd name="connsiteY6" fmla="*/ 1257345 h 1633081"/>
              <a:gd name="connsiteX7" fmla="*/ 753680 w 1894374"/>
              <a:gd name="connsiteY7" fmla="*/ 1450018 h 1633081"/>
              <a:gd name="connsiteX8" fmla="*/ 822824 w 1894374"/>
              <a:gd name="connsiteY8" fmla="*/ 1597469 h 1633081"/>
              <a:gd name="connsiteX9" fmla="*/ 843071 w 1894374"/>
              <a:gd name="connsiteY9" fmla="*/ 1623941 h 1633081"/>
              <a:gd name="connsiteX10" fmla="*/ 845122 w 1894374"/>
              <a:gd name="connsiteY10" fmla="*/ 1633081 h 1633081"/>
              <a:gd name="connsiteX11" fmla="*/ 0 w 1894374"/>
              <a:gd name="connsiteY11" fmla="*/ 1633081 h 163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94374" h="1633081">
                <a:moveTo>
                  <a:pt x="947187" y="0"/>
                </a:moveTo>
                <a:lnTo>
                  <a:pt x="1894374" y="1633081"/>
                </a:lnTo>
                <a:lnTo>
                  <a:pt x="1049166" y="1633081"/>
                </a:lnTo>
                <a:lnTo>
                  <a:pt x="1051184" y="1623941"/>
                </a:lnTo>
                <a:cubicBezTo>
                  <a:pt x="1055865" y="1613870"/>
                  <a:pt x="1062748" y="1604794"/>
                  <a:pt x="1071551" y="1597469"/>
                </a:cubicBezTo>
                <a:cubicBezTo>
                  <a:pt x="1115406" y="1560845"/>
                  <a:pt x="1140695" y="1506705"/>
                  <a:pt x="1140695" y="1450018"/>
                </a:cubicBezTo>
                <a:cubicBezTo>
                  <a:pt x="1140695" y="1343650"/>
                  <a:pt x="1053944" y="1257345"/>
                  <a:pt x="947027" y="1257345"/>
                </a:cubicBezTo>
                <a:cubicBezTo>
                  <a:pt x="840110" y="1257345"/>
                  <a:pt x="753680" y="1343650"/>
                  <a:pt x="753680" y="1450018"/>
                </a:cubicBezTo>
                <a:cubicBezTo>
                  <a:pt x="753680" y="1506705"/>
                  <a:pt x="778968" y="1560845"/>
                  <a:pt x="822824" y="1597469"/>
                </a:cubicBezTo>
                <a:cubicBezTo>
                  <a:pt x="831467" y="1604794"/>
                  <a:pt x="838349" y="1613870"/>
                  <a:pt x="843071" y="1623941"/>
                </a:cubicBezTo>
                <a:lnTo>
                  <a:pt x="845122" y="1633081"/>
                </a:lnTo>
                <a:lnTo>
                  <a:pt x="0" y="16330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 17"/>
          <p:cNvSpPr/>
          <p:nvPr/>
        </p:nvSpPr>
        <p:spPr>
          <a:xfrm>
            <a:off x="4626164" y="3479820"/>
            <a:ext cx="2655795" cy="2289479"/>
          </a:xfrm>
          <a:custGeom>
            <a:avLst/>
            <a:gdLst>
              <a:gd name="connsiteX0" fmla="*/ 947187 w 1894374"/>
              <a:gd name="connsiteY0" fmla="*/ 0 h 1633081"/>
              <a:gd name="connsiteX1" fmla="*/ 1894374 w 1894374"/>
              <a:gd name="connsiteY1" fmla="*/ 1633081 h 1633081"/>
              <a:gd name="connsiteX2" fmla="*/ 0 w 1894374"/>
              <a:gd name="connsiteY2" fmla="*/ 1633081 h 1633081"/>
              <a:gd name="connsiteX3" fmla="*/ 470918 w 1894374"/>
              <a:gd name="connsiteY3" fmla="*/ 821154 h 1633081"/>
              <a:gd name="connsiteX4" fmla="*/ 475166 w 1894374"/>
              <a:gd name="connsiteY4" fmla="*/ 831447 h 1633081"/>
              <a:gd name="connsiteX5" fmla="*/ 568290 w 1894374"/>
              <a:gd name="connsiteY5" fmla="*/ 965053 h 1633081"/>
              <a:gd name="connsiteX6" fmla="*/ 831984 w 1894374"/>
              <a:gd name="connsiteY6" fmla="*/ 893668 h 1633081"/>
              <a:gd name="connsiteX7" fmla="*/ 761798 w 1894374"/>
              <a:gd name="connsiteY7" fmla="*/ 629888 h 1633081"/>
              <a:gd name="connsiteX8" fmla="*/ 599530 w 1894374"/>
              <a:gd name="connsiteY8" fmla="*/ 616043 h 1633081"/>
              <a:gd name="connsiteX9" fmla="*/ 589095 w 1894374"/>
              <a:gd name="connsiteY9" fmla="*/ 617400 h 163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374" h="1633081">
                <a:moveTo>
                  <a:pt x="947187" y="0"/>
                </a:moveTo>
                <a:lnTo>
                  <a:pt x="1894374" y="1633081"/>
                </a:lnTo>
                <a:lnTo>
                  <a:pt x="0" y="1633081"/>
                </a:lnTo>
                <a:lnTo>
                  <a:pt x="470918" y="821154"/>
                </a:lnTo>
                <a:lnTo>
                  <a:pt x="475166" y="831447"/>
                </a:lnTo>
                <a:cubicBezTo>
                  <a:pt x="484956" y="887739"/>
                  <a:pt x="519197" y="936709"/>
                  <a:pt x="568290" y="965053"/>
                </a:cubicBezTo>
                <a:cubicBezTo>
                  <a:pt x="660408" y="1018237"/>
                  <a:pt x="778525" y="986261"/>
                  <a:pt x="831984" y="893668"/>
                </a:cubicBezTo>
                <a:cubicBezTo>
                  <a:pt x="885442" y="801075"/>
                  <a:pt x="853915" y="683072"/>
                  <a:pt x="761798" y="629888"/>
                </a:cubicBezTo>
                <a:cubicBezTo>
                  <a:pt x="712705" y="601544"/>
                  <a:pt x="653174" y="596375"/>
                  <a:pt x="599530" y="616043"/>
                </a:cubicBezTo>
                <a:lnTo>
                  <a:pt x="589095" y="6174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手繪多邊形 18"/>
          <p:cNvSpPr/>
          <p:nvPr/>
        </p:nvSpPr>
        <p:spPr>
          <a:xfrm>
            <a:off x="1862039" y="3461765"/>
            <a:ext cx="2655795" cy="2289479"/>
          </a:xfrm>
          <a:custGeom>
            <a:avLst/>
            <a:gdLst>
              <a:gd name="connsiteX0" fmla="*/ 947187 w 1894374"/>
              <a:gd name="connsiteY0" fmla="*/ 0 h 1633081"/>
              <a:gd name="connsiteX1" fmla="*/ 1314417 w 1894374"/>
              <a:gd name="connsiteY1" fmla="*/ 633155 h 1633081"/>
              <a:gd name="connsiteX2" fmla="*/ 1281862 w 1894374"/>
              <a:gd name="connsiteY2" fmla="*/ 628921 h 1633081"/>
              <a:gd name="connsiteX3" fmla="*/ 1119594 w 1894374"/>
              <a:gd name="connsiteY3" fmla="*/ 642766 h 1633081"/>
              <a:gd name="connsiteX4" fmla="*/ 1049408 w 1894374"/>
              <a:gd name="connsiteY4" fmla="*/ 906546 h 1633081"/>
              <a:gd name="connsiteX5" fmla="*/ 1313101 w 1894374"/>
              <a:gd name="connsiteY5" fmla="*/ 977931 h 1633081"/>
              <a:gd name="connsiteX6" fmla="*/ 1406225 w 1894374"/>
              <a:gd name="connsiteY6" fmla="*/ 844325 h 1633081"/>
              <a:gd name="connsiteX7" fmla="*/ 1418968 w 1894374"/>
              <a:gd name="connsiteY7" fmla="*/ 813450 h 1633081"/>
              <a:gd name="connsiteX8" fmla="*/ 1418981 w 1894374"/>
              <a:gd name="connsiteY8" fmla="*/ 813438 h 1633081"/>
              <a:gd name="connsiteX9" fmla="*/ 1894374 w 1894374"/>
              <a:gd name="connsiteY9" fmla="*/ 1633081 h 1633081"/>
              <a:gd name="connsiteX10" fmla="*/ 0 w 1894374"/>
              <a:gd name="connsiteY10" fmla="*/ 1633081 h 163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4374" h="1633081">
                <a:moveTo>
                  <a:pt x="947187" y="0"/>
                </a:moveTo>
                <a:lnTo>
                  <a:pt x="1314417" y="633155"/>
                </a:lnTo>
                <a:lnTo>
                  <a:pt x="1281862" y="628921"/>
                </a:lnTo>
                <a:cubicBezTo>
                  <a:pt x="1228217" y="609253"/>
                  <a:pt x="1168686" y="614422"/>
                  <a:pt x="1119594" y="642766"/>
                </a:cubicBezTo>
                <a:cubicBezTo>
                  <a:pt x="1027476" y="695950"/>
                  <a:pt x="995949" y="813953"/>
                  <a:pt x="1049408" y="906546"/>
                </a:cubicBezTo>
                <a:cubicBezTo>
                  <a:pt x="1102866" y="999139"/>
                  <a:pt x="1220984" y="1031115"/>
                  <a:pt x="1313101" y="977931"/>
                </a:cubicBezTo>
                <a:cubicBezTo>
                  <a:pt x="1362194" y="949587"/>
                  <a:pt x="1396436" y="900617"/>
                  <a:pt x="1406225" y="844325"/>
                </a:cubicBezTo>
                <a:cubicBezTo>
                  <a:pt x="1408167" y="833039"/>
                  <a:pt x="1412586" y="822540"/>
                  <a:pt x="1418968" y="813450"/>
                </a:cubicBezTo>
                <a:lnTo>
                  <a:pt x="1418981" y="813438"/>
                </a:lnTo>
                <a:lnTo>
                  <a:pt x="1894374" y="1633081"/>
                </a:lnTo>
                <a:lnTo>
                  <a:pt x="0" y="16330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 rot="14400000" flipH="1">
            <a:off x="3357009" y="2728606"/>
            <a:ext cx="2646695" cy="2799207"/>
          </a:xfrm>
          <a:custGeom>
            <a:avLst/>
            <a:gdLst>
              <a:gd name="connsiteX0" fmla="*/ 150574 w 1887883"/>
              <a:gd name="connsiteY0" fmla="*/ 1362734 h 1996669"/>
              <a:gd name="connsiteX1" fmla="*/ 355069 w 1887883"/>
              <a:gd name="connsiteY1" fmla="*/ 1418093 h 1996669"/>
              <a:gd name="connsiteX2" fmla="*/ 427287 w 1887883"/>
              <a:gd name="connsiteY2" fmla="*/ 1314481 h 1996669"/>
              <a:gd name="connsiteX3" fmla="*/ 456181 w 1887883"/>
              <a:gd name="connsiteY3" fmla="*/ 1273148 h 1996669"/>
              <a:gd name="connsiteX4" fmla="*/ 470511 w 1887883"/>
              <a:gd name="connsiteY4" fmla="*/ 1264874 h 1996669"/>
              <a:gd name="connsiteX5" fmla="*/ 522906 w 1887883"/>
              <a:gd name="connsiteY5" fmla="*/ 1268242 h 1996669"/>
              <a:gd name="connsiteX6" fmla="*/ 533723 w 1887883"/>
              <a:gd name="connsiteY6" fmla="*/ 1280528 h 1996669"/>
              <a:gd name="connsiteX7" fmla="*/ 947187 w 1887883"/>
              <a:gd name="connsiteY7" fmla="*/ 1996669 h 1996669"/>
              <a:gd name="connsiteX8" fmla="*/ 1305978 w 1887883"/>
              <a:gd name="connsiteY8" fmla="*/ 1372366 h 1996669"/>
              <a:gd name="connsiteX9" fmla="*/ 1306619 w 1887883"/>
              <a:gd name="connsiteY9" fmla="*/ 1371640 h 1996669"/>
              <a:gd name="connsiteX10" fmla="*/ 1377245 w 1887883"/>
              <a:gd name="connsiteY10" fmla="*/ 1367188 h 1996669"/>
              <a:gd name="connsiteX11" fmla="*/ 1406139 w 1887883"/>
              <a:gd name="connsiteY11" fmla="*/ 1408522 h 1996669"/>
              <a:gd name="connsiteX12" fmla="*/ 1478356 w 1887883"/>
              <a:gd name="connsiteY12" fmla="*/ 1512133 h 1996669"/>
              <a:gd name="connsiteX13" fmla="*/ 1682728 w 1887883"/>
              <a:gd name="connsiteY13" fmla="*/ 1456989 h 1996669"/>
              <a:gd name="connsiteX14" fmla="*/ 1628422 w 1887883"/>
              <a:gd name="connsiteY14" fmla="*/ 1252212 h 1996669"/>
              <a:gd name="connsiteX15" fmla="*/ 1502583 w 1887883"/>
              <a:gd name="connsiteY15" fmla="*/ 1241476 h 1996669"/>
              <a:gd name="connsiteX16" fmla="*/ 1452340 w 1887883"/>
              <a:gd name="connsiteY16" fmla="*/ 1237120 h 1996669"/>
              <a:gd name="connsiteX17" fmla="*/ 1438009 w 1887883"/>
              <a:gd name="connsiteY17" fmla="*/ 1228846 h 1996669"/>
              <a:gd name="connsiteX18" fmla="*/ 1415957 w 1887883"/>
              <a:gd name="connsiteY18" fmla="*/ 1199990 h 1996669"/>
              <a:gd name="connsiteX19" fmla="*/ 1419254 w 1887883"/>
              <a:gd name="connsiteY19" fmla="*/ 1175263 h 1996669"/>
              <a:gd name="connsiteX20" fmla="*/ 1887883 w 1887883"/>
              <a:gd name="connsiteY20" fmla="*/ 359840 h 1996669"/>
              <a:gd name="connsiteX21" fmla="*/ 930053 w 1887883"/>
              <a:gd name="connsiteY21" fmla="*/ 357939 h 1996669"/>
              <a:gd name="connsiteX22" fmla="*/ 916752 w 1887883"/>
              <a:gd name="connsiteY22" fmla="*/ 326004 h 1996669"/>
              <a:gd name="connsiteX23" fmla="*/ 916752 w 1887883"/>
              <a:gd name="connsiteY23" fmla="*/ 309457 h 1996669"/>
              <a:gd name="connsiteX24" fmla="*/ 938101 w 1887883"/>
              <a:gd name="connsiteY24" fmla="*/ 263767 h 1996669"/>
              <a:gd name="connsiteX25" fmla="*/ 991722 w 1887883"/>
              <a:gd name="connsiteY25" fmla="*/ 149419 h 1996669"/>
              <a:gd name="connsiteX26" fmla="*/ 841533 w 1887883"/>
              <a:gd name="connsiteY26" fmla="*/ 0 h 1996669"/>
              <a:gd name="connsiteX27" fmla="*/ 691592 w 1887883"/>
              <a:gd name="connsiteY27" fmla="*/ 149418 h 1996669"/>
              <a:gd name="connsiteX28" fmla="*/ 745213 w 1887883"/>
              <a:gd name="connsiteY28" fmla="*/ 263767 h 1996669"/>
              <a:gd name="connsiteX29" fmla="*/ 766562 w 1887883"/>
              <a:gd name="connsiteY29" fmla="*/ 309457 h 1996669"/>
              <a:gd name="connsiteX30" fmla="*/ 747758 w 1887883"/>
              <a:gd name="connsiteY30" fmla="*/ 354683 h 1996669"/>
              <a:gd name="connsiteX31" fmla="*/ 743472 w 1887883"/>
              <a:gd name="connsiteY31" fmla="*/ 357569 h 1996669"/>
              <a:gd name="connsiteX32" fmla="*/ 0 w 1887883"/>
              <a:gd name="connsiteY32" fmla="*/ 356093 h 1996669"/>
              <a:gd name="connsiteX33" fmla="*/ 405266 w 1887883"/>
              <a:gd name="connsiteY33" fmla="*/ 1058034 h 1996669"/>
              <a:gd name="connsiteX34" fmla="*/ 412543 w 1887883"/>
              <a:gd name="connsiteY34" fmla="*/ 1079690 h 1996669"/>
              <a:gd name="connsiteX35" fmla="*/ 381086 w 1887883"/>
              <a:gd name="connsiteY35" fmla="*/ 1143080 h 1996669"/>
              <a:gd name="connsiteX36" fmla="*/ 330843 w 1887883"/>
              <a:gd name="connsiteY36" fmla="*/ 1147435 h 1996669"/>
              <a:gd name="connsiteX37" fmla="*/ 205003 w 1887883"/>
              <a:gd name="connsiteY37" fmla="*/ 1158172 h 1996669"/>
              <a:gd name="connsiteX38" fmla="*/ 150574 w 1887883"/>
              <a:gd name="connsiteY38" fmla="*/ 1362734 h 199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887883" h="1996669">
                <a:moveTo>
                  <a:pt x="150574" y="1362734"/>
                </a:moveTo>
                <a:cubicBezTo>
                  <a:pt x="192031" y="1434540"/>
                  <a:pt x="283631" y="1459338"/>
                  <a:pt x="355069" y="1418093"/>
                </a:cubicBezTo>
                <a:cubicBezTo>
                  <a:pt x="393140" y="1396113"/>
                  <a:pt x="419695" y="1358136"/>
                  <a:pt x="427287" y="1314481"/>
                </a:cubicBezTo>
                <a:cubicBezTo>
                  <a:pt x="430298" y="1296977"/>
                  <a:pt x="440995" y="1281915"/>
                  <a:pt x="456181" y="1273148"/>
                </a:cubicBezTo>
                <a:lnTo>
                  <a:pt x="470511" y="1264874"/>
                </a:lnTo>
                <a:cubicBezTo>
                  <a:pt x="487515" y="1255057"/>
                  <a:pt x="508117" y="1257029"/>
                  <a:pt x="522906" y="1268242"/>
                </a:cubicBezTo>
                <a:lnTo>
                  <a:pt x="533723" y="1280528"/>
                </a:lnTo>
                <a:lnTo>
                  <a:pt x="947187" y="1996669"/>
                </a:lnTo>
                <a:lnTo>
                  <a:pt x="1305978" y="1372366"/>
                </a:lnTo>
                <a:lnTo>
                  <a:pt x="1306619" y="1371640"/>
                </a:lnTo>
                <a:cubicBezTo>
                  <a:pt x="1326516" y="1356604"/>
                  <a:pt x="1354306" y="1353944"/>
                  <a:pt x="1377245" y="1367188"/>
                </a:cubicBezTo>
                <a:cubicBezTo>
                  <a:pt x="1392431" y="1375955"/>
                  <a:pt x="1403003" y="1391232"/>
                  <a:pt x="1406139" y="1408522"/>
                </a:cubicBezTo>
                <a:cubicBezTo>
                  <a:pt x="1413731" y="1452176"/>
                  <a:pt x="1440285" y="1490153"/>
                  <a:pt x="1478356" y="1512133"/>
                </a:cubicBezTo>
                <a:cubicBezTo>
                  <a:pt x="1549794" y="1553378"/>
                  <a:pt x="1641270" y="1528796"/>
                  <a:pt x="1682728" y="1456989"/>
                </a:cubicBezTo>
                <a:cubicBezTo>
                  <a:pt x="1724185" y="1385183"/>
                  <a:pt x="1699859" y="1293457"/>
                  <a:pt x="1628422" y="1252212"/>
                </a:cubicBezTo>
                <a:cubicBezTo>
                  <a:pt x="1590350" y="1230232"/>
                  <a:pt x="1544184" y="1226223"/>
                  <a:pt x="1502583" y="1241476"/>
                </a:cubicBezTo>
                <a:cubicBezTo>
                  <a:pt x="1485917" y="1247620"/>
                  <a:pt x="1467525" y="1245887"/>
                  <a:pt x="1452340" y="1237120"/>
                </a:cubicBezTo>
                <a:lnTo>
                  <a:pt x="1438009" y="1228846"/>
                </a:lnTo>
                <a:cubicBezTo>
                  <a:pt x="1426674" y="1222301"/>
                  <a:pt x="1419076" y="1211752"/>
                  <a:pt x="1415957" y="1199990"/>
                </a:cubicBezTo>
                <a:lnTo>
                  <a:pt x="1419254" y="1175263"/>
                </a:lnTo>
                <a:lnTo>
                  <a:pt x="1887883" y="359840"/>
                </a:lnTo>
                <a:lnTo>
                  <a:pt x="930053" y="357939"/>
                </a:lnTo>
                <a:lnTo>
                  <a:pt x="916752" y="326004"/>
                </a:lnTo>
                <a:lnTo>
                  <a:pt x="916752" y="309457"/>
                </a:lnTo>
                <a:cubicBezTo>
                  <a:pt x="916752" y="291922"/>
                  <a:pt x="924447" y="275127"/>
                  <a:pt x="938101" y="263767"/>
                </a:cubicBezTo>
                <a:cubicBezTo>
                  <a:pt x="972111" y="235365"/>
                  <a:pt x="991722" y="193379"/>
                  <a:pt x="991722" y="149419"/>
                </a:cubicBezTo>
                <a:cubicBezTo>
                  <a:pt x="991723" y="66930"/>
                  <a:pt x="924448" y="0"/>
                  <a:pt x="841533" y="0"/>
                </a:cubicBezTo>
                <a:cubicBezTo>
                  <a:pt x="758618" y="0"/>
                  <a:pt x="691592" y="66930"/>
                  <a:pt x="691592" y="149418"/>
                </a:cubicBezTo>
                <a:cubicBezTo>
                  <a:pt x="691592" y="193380"/>
                  <a:pt x="711203" y="235365"/>
                  <a:pt x="745213" y="263767"/>
                </a:cubicBezTo>
                <a:cubicBezTo>
                  <a:pt x="758618" y="275127"/>
                  <a:pt x="766562" y="291921"/>
                  <a:pt x="766562" y="309457"/>
                </a:cubicBezTo>
                <a:cubicBezTo>
                  <a:pt x="766563" y="327115"/>
                  <a:pt x="759363" y="343107"/>
                  <a:pt x="747758" y="354683"/>
                </a:cubicBezTo>
                <a:lnTo>
                  <a:pt x="743472" y="357569"/>
                </a:lnTo>
                <a:lnTo>
                  <a:pt x="0" y="356093"/>
                </a:lnTo>
                <a:lnTo>
                  <a:pt x="405266" y="1058034"/>
                </a:lnTo>
                <a:lnTo>
                  <a:pt x="412543" y="1079690"/>
                </a:lnTo>
                <a:cubicBezTo>
                  <a:pt x="415616" y="1104439"/>
                  <a:pt x="404025" y="1129836"/>
                  <a:pt x="381086" y="1143080"/>
                </a:cubicBezTo>
                <a:cubicBezTo>
                  <a:pt x="365900" y="1151847"/>
                  <a:pt x="347384" y="1153364"/>
                  <a:pt x="330843" y="1147435"/>
                </a:cubicBezTo>
                <a:cubicBezTo>
                  <a:pt x="289241" y="1132183"/>
                  <a:pt x="243075" y="1136191"/>
                  <a:pt x="205003" y="1158172"/>
                </a:cubicBezTo>
                <a:cubicBezTo>
                  <a:pt x="133566" y="1199416"/>
                  <a:pt x="109116" y="1290928"/>
                  <a:pt x="150574" y="1362734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4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手繪多邊形 52"/>
          <p:cNvSpPr/>
          <p:nvPr/>
        </p:nvSpPr>
        <p:spPr>
          <a:xfrm>
            <a:off x="3742322" y="818668"/>
            <a:ext cx="1659353" cy="1659353"/>
          </a:xfrm>
          <a:custGeom>
            <a:avLst/>
            <a:gdLst>
              <a:gd name="connsiteX0" fmla="*/ 0 w 1260161"/>
              <a:gd name="connsiteY0" fmla="*/ 0 h 1260161"/>
              <a:gd name="connsiteX1" fmla="*/ 1260161 w 1260161"/>
              <a:gd name="connsiteY1" fmla="*/ 0 h 1260161"/>
              <a:gd name="connsiteX2" fmla="*/ 1260161 w 1260161"/>
              <a:gd name="connsiteY2" fmla="*/ 469889 h 1260161"/>
              <a:gd name="connsiteX3" fmla="*/ 1236183 w 1260161"/>
              <a:gd name="connsiteY3" fmla="*/ 455299 h 1260161"/>
              <a:gd name="connsiteX4" fmla="*/ 1154933 w 1260161"/>
              <a:gd name="connsiteY4" fmla="*/ 437173 h 1260161"/>
              <a:gd name="connsiteX5" fmla="*/ 962260 w 1260161"/>
              <a:gd name="connsiteY5" fmla="*/ 630840 h 1260161"/>
              <a:gd name="connsiteX6" fmla="*/ 1154933 w 1260161"/>
              <a:gd name="connsiteY6" fmla="*/ 824188 h 1260161"/>
              <a:gd name="connsiteX7" fmla="*/ 1236183 w 1260161"/>
              <a:gd name="connsiteY7" fmla="*/ 806062 h 1260161"/>
              <a:gd name="connsiteX8" fmla="*/ 1260161 w 1260161"/>
              <a:gd name="connsiteY8" fmla="*/ 791471 h 1260161"/>
              <a:gd name="connsiteX9" fmla="*/ 1260161 w 1260161"/>
              <a:gd name="connsiteY9" fmla="*/ 1260161 h 1260161"/>
              <a:gd name="connsiteX10" fmla="*/ 797268 w 1260161"/>
              <a:gd name="connsiteY10" fmla="*/ 1260161 h 1260161"/>
              <a:gd name="connsiteX11" fmla="*/ 805461 w 1260161"/>
              <a:gd name="connsiteY11" fmla="*/ 1246696 h 1260161"/>
              <a:gd name="connsiteX12" fmla="*/ 823588 w 1260161"/>
              <a:gd name="connsiteY12" fmla="*/ 1165447 h 1260161"/>
              <a:gd name="connsiteX13" fmla="*/ 629920 w 1260161"/>
              <a:gd name="connsiteY13" fmla="*/ 972774 h 1260161"/>
              <a:gd name="connsiteX14" fmla="*/ 436573 w 1260161"/>
              <a:gd name="connsiteY14" fmla="*/ 1165447 h 1260161"/>
              <a:gd name="connsiteX15" fmla="*/ 454699 w 1260161"/>
              <a:gd name="connsiteY15" fmla="*/ 1246696 h 1260161"/>
              <a:gd name="connsiteX16" fmla="*/ 462892 w 1260161"/>
              <a:gd name="connsiteY16" fmla="*/ 1260161 h 1260161"/>
              <a:gd name="connsiteX17" fmla="*/ 0 w 1260161"/>
              <a:gd name="connsiteY17" fmla="*/ 1260161 h 1260161"/>
              <a:gd name="connsiteX18" fmla="*/ 0 w 1260161"/>
              <a:gd name="connsiteY18" fmla="*/ 801123 h 1260161"/>
              <a:gd name="connsiteX19" fmla="*/ 8115 w 1260161"/>
              <a:gd name="connsiteY19" fmla="*/ 806061 h 1260161"/>
              <a:gd name="connsiteX20" fmla="*/ 89364 w 1260161"/>
              <a:gd name="connsiteY20" fmla="*/ 824187 h 1260161"/>
              <a:gd name="connsiteX21" fmla="*/ 282037 w 1260161"/>
              <a:gd name="connsiteY21" fmla="*/ 630519 h 1260161"/>
              <a:gd name="connsiteX22" fmla="*/ 89364 w 1260161"/>
              <a:gd name="connsiteY22" fmla="*/ 437172 h 1260161"/>
              <a:gd name="connsiteX23" fmla="*/ 8115 w 1260161"/>
              <a:gd name="connsiteY23" fmla="*/ 455298 h 1260161"/>
              <a:gd name="connsiteX24" fmla="*/ 0 w 1260161"/>
              <a:gd name="connsiteY24" fmla="*/ 460236 h 126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60161" h="1260161">
                <a:moveTo>
                  <a:pt x="0" y="0"/>
                </a:moveTo>
                <a:lnTo>
                  <a:pt x="1260161" y="0"/>
                </a:lnTo>
                <a:lnTo>
                  <a:pt x="1260161" y="469889"/>
                </a:lnTo>
                <a:lnTo>
                  <a:pt x="1236183" y="455299"/>
                </a:lnTo>
                <a:cubicBezTo>
                  <a:pt x="1210984" y="443495"/>
                  <a:pt x="1183277" y="437173"/>
                  <a:pt x="1154933" y="437173"/>
                </a:cubicBezTo>
                <a:cubicBezTo>
                  <a:pt x="1048565" y="437173"/>
                  <a:pt x="962260" y="523923"/>
                  <a:pt x="962260" y="630840"/>
                </a:cubicBezTo>
                <a:cubicBezTo>
                  <a:pt x="962260" y="737757"/>
                  <a:pt x="1048565" y="824188"/>
                  <a:pt x="1154933" y="824188"/>
                </a:cubicBezTo>
                <a:cubicBezTo>
                  <a:pt x="1183277" y="824188"/>
                  <a:pt x="1210984" y="817866"/>
                  <a:pt x="1236183" y="806062"/>
                </a:cubicBezTo>
                <a:lnTo>
                  <a:pt x="1260161" y="791471"/>
                </a:lnTo>
                <a:lnTo>
                  <a:pt x="1260161" y="1260161"/>
                </a:lnTo>
                <a:lnTo>
                  <a:pt x="797268" y="1260161"/>
                </a:lnTo>
                <a:lnTo>
                  <a:pt x="805461" y="1246696"/>
                </a:lnTo>
                <a:cubicBezTo>
                  <a:pt x="817265" y="1221497"/>
                  <a:pt x="823588" y="1193791"/>
                  <a:pt x="823588" y="1165447"/>
                </a:cubicBezTo>
                <a:cubicBezTo>
                  <a:pt x="823588" y="1059079"/>
                  <a:pt x="736837" y="972774"/>
                  <a:pt x="629920" y="972774"/>
                </a:cubicBezTo>
                <a:cubicBezTo>
                  <a:pt x="523003" y="972774"/>
                  <a:pt x="436573" y="1059079"/>
                  <a:pt x="436573" y="1165447"/>
                </a:cubicBezTo>
                <a:cubicBezTo>
                  <a:pt x="436573" y="1193791"/>
                  <a:pt x="442895" y="1221497"/>
                  <a:pt x="454699" y="1246696"/>
                </a:cubicBezTo>
                <a:lnTo>
                  <a:pt x="462892" y="1260161"/>
                </a:lnTo>
                <a:lnTo>
                  <a:pt x="0" y="1260161"/>
                </a:lnTo>
                <a:lnTo>
                  <a:pt x="0" y="801123"/>
                </a:lnTo>
                <a:lnTo>
                  <a:pt x="8115" y="806061"/>
                </a:lnTo>
                <a:cubicBezTo>
                  <a:pt x="33314" y="817865"/>
                  <a:pt x="61021" y="824187"/>
                  <a:pt x="89364" y="824187"/>
                </a:cubicBezTo>
                <a:cubicBezTo>
                  <a:pt x="195732" y="824187"/>
                  <a:pt x="282037" y="737436"/>
                  <a:pt x="282037" y="630519"/>
                </a:cubicBezTo>
                <a:cubicBezTo>
                  <a:pt x="282037" y="523602"/>
                  <a:pt x="195732" y="437172"/>
                  <a:pt x="89364" y="437172"/>
                </a:cubicBezTo>
                <a:cubicBezTo>
                  <a:pt x="61021" y="437172"/>
                  <a:pt x="33314" y="443494"/>
                  <a:pt x="8115" y="455298"/>
                </a:cubicBezTo>
                <a:lnTo>
                  <a:pt x="0" y="4602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手繪多邊形 54"/>
          <p:cNvSpPr/>
          <p:nvPr/>
        </p:nvSpPr>
        <p:spPr>
          <a:xfrm>
            <a:off x="3742322" y="4379981"/>
            <a:ext cx="1659353" cy="1659353"/>
          </a:xfrm>
          <a:custGeom>
            <a:avLst/>
            <a:gdLst>
              <a:gd name="connsiteX0" fmla="*/ 0 w 1260161"/>
              <a:gd name="connsiteY0" fmla="*/ 0 h 1260161"/>
              <a:gd name="connsiteX1" fmla="*/ 465353 w 1260161"/>
              <a:gd name="connsiteY1" fmla="*/ 0 h 1260161"/>
              <a:gd name="connsiteX2" fmla="*/ 454699 w 1260161"/>
              <a:gd name="connsiteY2" fmla="*/ 17509 h 1260161"/>
              <a:gd name="connsiteX3" fmla="*/ 436573 w 1260161"/>
              <a:gd name="connsiteY3" fmla="*/ 98758 h 1260161"/>
              <a:gd name="connsiteX4" fmla="*/ 630240 w 1260161"/>
              <a:gd name="connsiteY4" fmla="*/ 291431 h 1260161"/>
              <a:gd name="connsiteX5" fmla="*/ 823588 w 1260161"/>
              <a:gd name="connsiteY5" fmla="*/ 98758 h 1260161"/>
              <a:gd name="connsiteX6" fmla="*/ 805461 w 1260161"/>
              <a:gd name="connsiteY6" fmla="*/ 17509 h 1260161"/>
              <a:gd name="connsiteX7" fmla="*/ 794808 w 1260161"/>
              <a:gd name="connsiteY7" fmla="*/ 0 h 1260161"/>
              <a:gd name="connsiteX8" fmla="*/ 1260161 w 1260161"/>
              <a:gd name="connsiteY8" fmla="*/ 0 h 1260161"/>
              <a:gd name="connsiteX9" fmla="*/ 1260161 w 1260161"/>
              <a:gd name="connsiteY9" fmla="*/ 479180 h 1260161"/>
              <a:gd name="connsiteX10" fmla="*/ 1236183 w 1260161"/>
              <a:gd name="connsiteY10" fmla="*/ 464590 h 1260161"/>
              <a:gd name="connsiteX11" fmla="*/ 1154933 w 1260161"/>
              <a:gd name="connsiteY11" fmla="*/ 446463 h 1260161"/>
              <a:gd name="connsiteX12" fmla="*/ 962260 w 1260161"/>
              <a:gd name="connsiteY12" fmla="*/ 640130 h 1260161"/>
              <a:gd name="connsiteX13" fmla="*/ 1154933 w 1260161"/>
              <a:gd name="connsiteY13" fmla="*/ 833478 h 1260161"/>
              <a:gd name="connsiteX14" fmla="*/ 1236183 w 1260161"/>
              <a:gd name="connsiteY14" fmla="*/ 815352 h 1260161"/>
              <a:gd name="connsiteX15" fmla="*/ 1260161 w 1260161"/>
              <a:gd name="connsiteY15" fmla="*/ 800761 h 1260161"/>
              <a:gd name="connsiteX16" fmla="*/ 1260161 w 1260161"/>
              <a:gd name="connsiteY16" fmla="*/ 1260161 h 1260161"/>
              <a:gd name="connsiteX17" fmla="*/ 0 w 1260161"/>
              <a:gd name="connsiteY17" fmla="*/ 1260161 h 1260161"/>
              <a:gd name="connsiteX18" fmla="*/ 0 w 1260161"/>
              <a:gd name="connsiteY18" fmla="*/ 810413 h 1260161"/>
              <a:gd name="connsiteX19" fmla="*/ 8115 w 1260161"/>
              <a:gd name="connsiteY19" fmla="*/ 815351 h 1260161"/>
              <a:gd name="connsiteX20" fmla="*/ 89364 w 1260161"/>
              <a:gd name="connsiteY20" fmla="*/ 833477 h 1260161"/>
              <a:gd name="connsiteX21" fmla="*/ 282037 w 1260161"/>
              <a:gd name="connsiteY21" fmla="*/ 639809 h 1260161"/>
              <a:gd name="connsiteX22" fmla="*/ 89364 w 1260161"/>
              <a:gd name="connsiteY22" fmla="*/ 446462 h 1260161"/>
              <a:gd name="connsiteX23" fmla="*/ 8115 w 1260161"/>
              <a:gd name="connsiteY23" fmla="*/ 464588 h 1260161"/>
              <a:gd name="connsiteX24" fmla="*/ 0 w 1260161"/>
              <a:gd name="connsiteY24" fmla="*/ 469526 h 126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60161" h="1260161">
                <a:moveTo>
                  <a:pt x="0" y="0"/>
                </a:moveTo>
                <a:lnTo>
                  <a:pt x="465353" y="0"/>
                </a:lnTo>
                <a:lnTo>
                  <a:pt x="454699" y="17509"/>
                </a:lnTo>
                <a:cubicBezTo>
                  <a:pt x="442895" y="42708"/>
                  <a:pt x="436573" y="70415"/>
                  <a:pt x="436573" y="98758"/>
                </a:cubicBezTo>
                <a:cubicBezTo>
                  <a:pt x="436573" y="205126"/>
                  <a:pt x="523323" y="291431"/>
                  <a:pt x="630240" y="291431"/>
                </a:cubicBezTo>
                <a:cubicBezTo>
                  <a:pt x="737157" y="291431"/>
                  <a:pt x="823588" y="205126"/>
                  <a:pt x="823588" y="98758"/>
                </a:cubicBezTo>
                <a:cubicBezTo>
                  <a:pt x="823588" y="70415"/>
                  <a:pt x="817265" y="42708"/>
                  <a:pt x="805461" y="17509"/>
                </a:cubicBezTo>
                <a:lnTo>
                  <a:pt x="794808" y="0"/>
                </a:lnTo>
                <a:lnTo>
                  <a:pt x="1260161" y="0"/>
                </a:lnTo>
                <a:lnTo>
                  <a:pt x="1260161" y="479180"/>
                </a:lnTo>
                <a:lnTo>
                  <a:pt x="1236183" y="464590"/>
                </a:lnTo>
                <a:cubicBezTo>
                  <a:pt x="1210984" y="452785"/>
                  <a:pt x="1183277" y="446463"/>
                  <a:pt x="1154933" y="446463"/>
                </a:cubicBezTo>
                <a:cubicBezTo>
                  <a:pt x="1048565" y="446463"/>
                  <a:pt x="962260" y="533213"/>
                  <a:pt x="962260" y="640130"/>
                </a:cubicBezTo>
                <a:cubicBezTo>
                  <a:pt x="962260" y="747048"/>
                  <a:pt x="1048565" y="833478"/>
                  <a:pt x="1154933" y="833478"/>
                </a:cubicBezTo>
                <a:cubicBezTo>
                  <a:pt x="1183277" y="833478"/>
                  <a:pt x="1210984" y="827156"/>
                  <a:pt x="1236183" y="815352"/>
                </a:cubicBezTo>
                <a:lnTo>
                  <a:pt x="1260161" y="800761"/>
                </a:lnTo>
                <a:lnTo>
                  <a:pt x="1260161" y="1260161"/>
                </a:lnTo>
                <a:lnTo>
                  <a:pt x="0" y="1260161"/>
                </a:lnTo>
                <a:lnTo>
                  <a:pt x="0" y="810413"/>
                </a:lnTo>
                <a:lnTo>
                  <a:pt x="8115" y="815351"/>
                </a:lnTo>
                <a:cubicBezTo>
                  <a:pt x="33314" y="827155"/>
                  <a:pt x="61021" y="833477"/>
                  <a:pt x="89364" y="833477"/>
                </a:cubicBezTo>
                <a:cubicBezTo>
                  <a:pt x="195732" y="833477"/>
                  <a:pt x="282037" y="746726"/>
                  <a:pt x="282037" y="639809"/>
                </a:cubicBezTo>
                <a:cubicBezTo>
                  <a:pt x="282037" y="532892"/>
                  <a:pt x="195732" y="446462"/>
                  <a:pt x="89364" y="446462"/>
                </a:cubicBezTo>
                <a:cubicBezTo>
                  <a:pt x="61021" y="446462"/>
                  <a:pt x="33314" y="452784"/>
                  <a:pt x="8115" y="464588"/>
                </a:cubicBezTo>
                <a:lnTo>
                  <a:pt x="0" y="4695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 rot="10800000">
            <a:off x="3302405" y="2150238"/>
            <a:ext cx="2562620" cy="2562619"/>
          </a:xfrm>
          <a:custGeom>
            <a:avLst/>
            <a:gdLst>
              <a:gd name="connsiteX0" fmla="*/ 973187 w 1946128"/>
              <a:gd name="connsiteY0" fmla="*/ 1946127 h 1946127"/>
              <a:gd name="connsiteX1" fmla="*/ 822998 w 1946128"/>
              <a:gd name="connsiteY1" fmla="*/ 1796709 h 1946127"/>
              <a:gd name="connsiteX2" fmla="*/ 876619 w 1946128"/>
              <a:gd name="connsiteY2" fmla="*/ 1682360 h 1946127"/>
              <a:gd name="connsiteX3" fmla="*/ 897968 w 1946128"/>
              <a:gd name="connsiteY3" fmla="*/ 1636671 h 1946127"/>
              <a:gd name="connsiteX4" fmla="*/ 897968 w 1946128"/>
              <a:gd name="connsiteY4" fmla="*/ 1620123 h 1946127"/>
              <a:gd name="connsiteX5" fmla="*/ 894913 w 1946128"/>
              <a:gd name="connsiteY5" fmla="*/ 1605078 h 1946127"/>
              <a:gd name="connsiteX6" fmla="*/ 332320 w 1946128"/>
              <a:gd name="connsiteY6" fmla="*/ 1605078 h 1946127"/>
              <a:gd name="connsiteX7" fmla="*/ 332320 w 1946128"/>
              <a:gd name="connsiteY7" fmla="*/ 1054730 h 1946127"/>
              <a:gd name="connsiteX8" fmla="*/ 309457 w 1946128"/>
              <a:gd name="connsiteY8" fmla="*/ 1050091 h 1946127"/>
              <a:gd name="connsiteX9" fmla="*/ 263767 w 1946128"/>
              <a:gd name="connsiteY9" fmla="*/ 1071441 h 1946127"/>
              <a:gd name="connsiteX10" fmla="*/ 149419 w 1946128"/>
              <a:gd name="connsiteY10" fmla="*/ 1125062 h 1946127"/>
              <a:gd name="connsiteX11" fmla="*/ 0 w 1946128"/>
              <a:gd name="connsiteY11" fmla="*/ 975121 h 1946127"/>
              <a:gd name="connsiteX12" fmla="*/ 149419 w 1946128"/>
              <a:gd name="connsiteY12" fmla="*/ 824931 h 1946127"/>
              <a:gd name="connsiteX13" fmla="*/ 263767 w 1946128"/>
              <a:gd name="connsiteY13" fmla="*/ 878553 h 1946127"/>
              <a:gd name="connsiteX14" fmla="*/ 309457 w 1946128"/>
              <a:gd name="connsiteY14" fmla="*/ 899902 h 1946127"/>
              <a:gd name="connsiteX15" fmla="*/ 326004 w 1946128"/>
              <a:gd name="connsiteY15" fmla="*/ 899902 h 1946127"/>
              <a:gd name="connsiteX16" fmla="*/ 332320 w 1946128"/>
              <a:gd name="connsiteY16" fmla="*/ 898619 h 1946127"/>
              <a:gd name="connsiteX17" fmla="*/ 332320 w 1946128"/>
              <a:gd name="connsiteY17" fmla="*/ 344917 h 1946127"/>
              <a:gd name="connsiteX18" fmla="*/ 885771 w 1946128"/>
              <a:gd name="connsiteY18" fmla="*/ 344917 h 1946127"/>
              <a:gd name="connsiteX19" fmla="*/ 892919 w 1946128"/>
              <a:gd name="connsiteY19" fmla="*/ 334351 h 1946127"/>
              <a:gd name="connsiteX20" fmla="*/ 897969 w 1946128"/>
              <a:gd name="connsiteY20" fmla="*/ 309457 h 1946127"/>
              <a:gd name="connsiteX21" fmla="*/ 876620 w 1946128"/>
              <a:gd name="connsiteY21" fmla="*/ 263767 h 1946127"/>
              <a:gd name="connsiteX22" fmla="*/ 822999 w 1946128"/>
              <a:gd name="connsiteY22" fmla="*/ 149419 h 1946127"/>
              <a:gd name="connsiteX23" fmla="*/ 972940 w 1946128"/>
              <a:gd name="connsiteY23" fmla="*/ 0 h 1946127"/>
              <a:gd name="connsiteX24" fmla="*/ 1123130 w 1946128"/>
              <a:gd name="connsiteY24" fmla="*/ 149419 h 1946127"/>
              <a:gd name="connsiteX25" fmla="*/ 1069508 w 1946128"/>
              <a:gd name="connsiteY25" fmla="*/ 263767 h 1946127"/>
              <a:gd name="connsiteX26" fmla="*/ 1048159 w 1946128"/>
              <a:gd name="connsiteY26" fmla="*/ 309457 h 1946127"/>
              <a:gd name="connsiteX27" fmla="*/ 1048159 w 1946128"/>
              <a:gd name="connsiteY27" fmla="*/ 326004 h 1946127"/>
              <a:gd name="connsiteX28" fmla="*/ 1051906 w 1946128"/>
              <a:gd name="connsiteY28" fmla="*/ 344457 h 1946127"/>
              <a:gd name="connsiteX29" fmla="*/ 1052217 w 1946128"/>
              <a:gd name="connsiteY29" fmla="*/ 344917 h 1946127"/>
              <a:gd name="connsiteX30" fmla="*/ 1592481 w 1946128"/>
              <a:gd name="connsiteY30" fmla="*/ 344917 h 1946127"/>
              <a:gd name="connsiteX31" fmla="*/ 1592481 w 1946128"/>
              <a:gd name="connsiteY31" fmla="*/ 881800 h 1946127"/>
              <a:gd name="connsiteX32" fmla="*/ 1611777 w 1946128"/>
              <a:gd name="connsiteY32" fmla="*/ 894853 h 1946127"/>
              <a:gd name="connsiteX33" fmla="*/ 1636671 w 1946128"/>
              <a:gd name="connsiteY33" fmla="*/ 899903 h 1946127"/>
              <a:gd name="connsiteX34" fmla="*/ 1682361 w 1946128"/>
              <a:gd name="connsiteY34" fmla="*/ 878554 h 1946127"/>
              <a:gd name="connsiteX35" fmla="*/ 1796709 w 1946128"/>
              <a:gd name="connsiteY35" fmla="*/ 824932 h 1946127"/>
              <a:gd name="connsiteX36" fmla="*/ 1946128 w 1946128"/>
              <a:gd name="connsiteY36" fmla="*/ 974874 h 1946127"/>
              <a:gd name="connsiteX37" fmla="*/ 1796709 w 1946128"/>
              <a:gd name="connsiteY37" fmla="*/ 1125063 h 1946127"/>
              <a:gd name="connsiteX38" fmla="*/ 1682361 w 1946128"/>
              <a:gd name="connsiteY38" fmla="*/ 1071442 h 1946127"/>
              <a:gd name="connsiteX39" fmla="*/ 1636671 w 1946128"/>
              <a:gd name="connsiteY39" fmla="*/ 1050092 h 1946127"/>
              <a:gd name="connsiteX40" fmla="*/ 1620124 w 1946128"/>
              <a:gd name="connsiteY40" fmla="*/ 1050092 h 1946127"/>
              <a:gd name="connsiteX41" fmla="*/ 1601670 w 1946128"/>
              <a:gd name="connsiteY41" fmla="*/ 1053839 h 1946127"/>
              <a:gd name="connsiteX42" fmla="*/ 1592481 w 1946128"/>
              <a:gd name="connsiteY42" fmla="*/ 1060068 h 1946127"/>
              <a:gd name="connsiteX43" fmla="*/ 1592481 w 1946128"/>
              <a:gd name="connsiteY43" fmla="*/ 1605078 h 1946127"/>
              <a:gd name="connsiteX44" fmla="*/ 1057739 w 1946128"/>
              <a:gd name="connsiteY44" fmla="*/ 1605078 h 1946127"/>
              <a:gd name="connsiteX45" fmla="*/ 1053208 w 1946128"/>
              <a:gd name="connsiteY45" fmla="*/ 1611776 h 1946127"/>
              <a:gd name="connsiteX46" fmla="*/ 1048158 w 1946128"/>
              <a:gd name="connsiteY46" fmla="*/ 1636671 h 1946127"/>
              <a:gd name="connsiteX47" fmla="*/ 1069507 w 1946128"/>
              <a:gd name="connsiteY47" fmla="*/ 1682360 h 1946127"/>
              <a:gd name="connsiteX48" fmla="*/ 1123129 w 1946128"/>
              <a:gd name="connsiteY48" fmla="*/ 1796709 h 1946127"/>
              <a:gd name="connsiteX49" fmla="*/ 973187 w 1946128"/>
              <a:gd name="connsiteY49" fmla="*/ 1946127 h 194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946128" h="1946127">
                <a:moveTo>
                  <a:pt x="973187" y="1946127"/>
                </a:moveTo>
                <a:cubicBezTo>
                  <a:pt x="890273" y="1946127"/>
                  <a:pt x="822998" y="1879198"/>
                  <a:pt x="822998" y="1796709"/>
                </a:cubicBezTo>
                <a:cubicBezTo>
                  <a:pt x="822998" y="1752748"/>
                  <a:pt x="842609" y="1710762"/>
                  <a:pt x="876619" y="1682360"/>
                </a:cubicBezTo>
                <a:cubicBezTo>
                  <a:pt x="890273" y="1671000"/>
                  <a:pt x="897968" y="1654206"/>
                  <a:pt x="897968" y="1636671"/>
                </a:cubicBezTo>
                <a:lnTo>
                  <a:pt x="897968" y="1620123"/>
                </a:lnTo>
                <a:lnTo>
                  <a:pt x="894913" y="1605078"/>
                </a:lnTo>
                <a:lnTo>
                  <a:pt x="332320" y="1605078"/>
                </a:lnTo>
                <a:lnTo>
                  <a:pt x="332320" y="1054730"/>
                </a:lnTo>
                <a:lnTo>
                  <a:pt x="309457" y="1050091"/>
                </a:lnTo>
                <a:cubicBezTo>
                  <a:pt x="291922" y="1050091"/>
                  <a:pt x="275128" y="1058035"/>
                  <a:pt x="263767" y="1071441"/>
                </a:cubicBezTo>
                <a:cubicBezTo>
                  <a:pt x="235365" y="1105451"/>
                  <a:pt x="193380" y="1125062"/>
                  <a:pt x="149419" y="1125062"/>
                </a:cubicBezTo>
                <a:cubicBezTo>
                  <a:pt x="66930" y="1125062"/>
                  <a:pt x="0" y="1058035"/>
                  <a:pt x="0" y="975121"/>
                </a:cubicBezTo>
                <a:cubicBezTo>
                  <a:pt x="0" y="892206"/>
                  <a:pt x="66930" y="824931"/>
                  <a:pt x="149419" y="824931"/>
                </a:cubicBezTo>
                <a:cubicBezTo>
                  <a:pt x="193380" y="824931"/>
                  <a:pt x="235365" y="844543"/>
                  <a:pt x="263767" y="878553"/>
                </a:cubicBezTo>
                <a:cubicBezTo>
                  <a:pt x="275128" y="892206"/>
                  <a:pt x="291922" y="899902"/>
                  <a:pt x="309457" y="899902"/>
                </a:cubicBezTo>
                <a:lnTo>
                  <a:pt x="326004" y="899902"/>
                </a:lnTo>
                <a:lnTo>
                  <a:pt x="332320" y="898619"/>
                </a:lnTo>
                <a:lnTo>
                  <a:pt x="332320" y="344917"/>
                </a:lnTo>
                <a:lnTo>
                  <a:pt x="885771" y="344917"/>
                </a:lnTo>
                <a:lnTo>
                  <a:pt x="892919" y="334351"/>
                </a:lnTo>
                <a:cubicBezTo>
                  <a:pt x="896170" y="326698"/>
                  <a:pt x="897969" y="318286"/>
                  <a:pt x="897969" y="309457"/>
                </a:cubicBezTo>
                <a:cubicBezTo>
                  <a:pt x="897969" y="291922"/>
                  <a:pt x="890025" y="275128"/>
                  <a:pt x="876620" y="263767"/>
                </a:cubicBezTo>
                <a:cubicBezTo>
                  <a:pt x="842610" y="235365"/>
                  <a:pt x="822999" y="193380"/>
                  <a:pt x="822999" y="149419"/>
                </a:cubicBezTo>
                <a:cubicBezTo>
                  <a:pt x="822999" y="66930"/>
                  <a:pt x="890025" y="0"/>
                  <a:pt x="972940" y="0"/>
                </a:cubicBezTo>
                <a:cubicBezTo>
                  <a:pt x="1055855" y="0"/>
                  <a:pt x="1123130" y="66930"/>
                  <a:pt x="1123130" y="149419"/>
                </a:cubicBezTo>
                <a:cubicBezTo>
                  <a:pt x="1123130" y="193380"/>
                  <a:pt x="1103518" y="235365"/>
                  <a:pt x="1069508" y="263767"/>
                </a:cubicBezTo>
                <a:cubicBezTo>
                  <a:pt x="1055855" y="275128"/>
                  <a:pt x="1048159" y="291922"/>
                  <a:pt x="1048159" y="309457"/>
                </a:cubicBezTo>
                <a:lnTo>
                  <a:pt x="1048159" y="326004"/>
                </a:lnTo>
                <a:cubicBezTo>
                  <a:pt x="1048159" y="332549"/>
                  <a:pt x="1049493" y="338785"/>
                  <a:pt x="1051906" y="344457"/>
                </a:cubicBezTo>
                <a:lnTo>
                  <a:pt x="1052217" y="344917"/>
                </a:lnTo>
                <a:lnTo>
                  <a:pt x="1592481" y="344917"/>
                </a:lnTo>
                <a:lnTo>
                  <a:pt x="1592481" y="881800"/>
                </a:lnTo>
                <a:lnTo>
                  <a:pt x="1611777" y="894853"/>
                </a:lnTo>
                <a:cubicBezTo>
                  <a:pt x="1619429" y="898103"/>
                  <a:pt x="1627842" y="899903"/>
                  <a:pt x="1636671" y="899903"/>
                </a:cubicBezTo>
                <a:cubicBezTo>
                  <a:pt x="1654206" y="899903"/>
                  <a:pt x="1671000" y="891959"/>
                  <a:pt x="1682361" y="878554"/>
                </a:cubicBezTo>
                <a:cubicBezTo>
                  <a:pt x="1710763" y="844544"/>
                  <a:pt x="1752748" y="824932"/>
                  <a:pt x="1796709" y="824932"/>
                </a:cubicBezTo>
                <a:cubicBezTo>
                  <a:pt x="1879198" y="824932"/>
                  <a:pt x="1946128" y="891959"/>
                  <a:pt x="1946128" y="974874"/>
                </a:cubicBezTo>
                <a:cubicBezTo>
                  <a:pt x="1946128" y="1057788"/>
                  <a:pt x="1879198" y="1125063"/>
                  <a:pt x="1796709" y="1125063"/>
                </a:cubicBezTo>
                <a:cubicBezTo>
                  <a:pt x="1752748" y="1125063"/>
                  <a:pt x="1710763" y="1105452"/>
                  <a:pt x="1682361" y="1071442"/>
                </a:cubicBezTo>
                <a:cubicBezTo>
                  <a:pt x="1671000" y="1057788"/>
                  <a:pt x="1654206" y="1050092"/>
                  <a:pt x="1636671" y="1050092"/>
                </a:cubicBezTo>
                <a:lnTo>
                  <a:pt x="1620124" y="1050092"/>
                </a:lnTo>
                <a:cubicBezTo>
                  <a:pt x="1613579" y="1050092"/>
                  <a:pt x="1607343" y="1051427"/>
                  <a:pt x="1601670" y="1053839"/>
                </a:cubicBezTo>
                <a:lnTo>
                  <a:pt x="1592481" y="1060068"/>
                </a:lnTo>
                <a:lnTo>
                  <a:pt x="1592481" y="1605078"/>
                </a:lnTo>
                <a:lnTo>
                  <a:pt x="1057739" y="1605078"/>
                </a:lnTo>
                <a:lnTo>
                  <a:pt x="1053208" y="1611776"/>
                </a:lnTo>
                <a:cubicBezTo>
                  <a:pt x="1049958" y="1619429"/>
                  <a:pt x="1048158" y="1627841"/>
                  <a:pt x="1048158" y="1636671"/>
                </a:cubicBezTo>
                <a:cubicBezTo>
                  <a:pt x="1048158" y="1654206"/>
                  <a:pt x="1056102" y="1671000"/>
                  <a:pt x="1069507" y="1682360"/>
                </a:cubicBezTo>
                <a:cubicBezTo>
                  <a:pt x="1103517" y="1710762"/>
                  <a:pt x="1123129" y="1752748"/>
                  <a:pt x="1123129" y="1796709"/>
                </a:cubicBezTo>
                <a:cubicBezTo>
                  <a:pt x="1123129" y="1879198"/>
                  <a:pt x="1056102" y="1946127"/>
                  <a:pt x="973187" y="194612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0" name="手繪多邊形 59"/>
          <p:cNvSpPr>
            <a:spLocks/>
          </p:cNvSpPr>
          <p:nvPr/>
        </p:nvSpPr>
        <p:spPr bwMode="auto">
          <a:xfrm rot="5400000">
            <a:off x="2182569" y="597764"/>
            <a:ext cx="1659355" cy="2101160"/>
          </a:xfrm>
          <a:custGeom>
            <a:avLst/>
            <a:gdLst>
              <a:gd name="connsiteX0" fmla="*/ 0 w 1260162"/>
              <a:gd name="connsiteY0" fmla="*/ 1595682 h 1595682"/>
              <a:gd name="connsiteX1" fmla="*/ 0 w 1260162"/>
              <a:gd name="connsiteY1" fmla="*/ 335521 h 1595682"/>
              <a:gd name="connsiteX2" fmla="*/ 549145 w 1260162"/>
              <a:gd name="connsiteY2" fmla="*/ 335521 h 1595682"/>
              <a:gd name="connsiteX3" fmla="*/ 549936 w 1260162"/>
              <a:gd name="connsiteY3" fmla="*/ 334351 h 1595682"/>
              <a:gd name="connsiteX4" fmla="*/ 554986 w 1260162"/>
              <a:gd name="connsiteY4" fmla="*/ 309457 h 1595682"/>
              <a:gd name="connsiteX5" fmla="*/ 533637 w 1260162"/>
              <a:gd name="connsiteY5" fmla="*/ 263767 h 1595682"/>
              <a:gd name="connsiteX6" fmla="*/ 480016 w 1260162"/>
              <a:gd name="connsiteY6" fmla="*/ 149419 h 1595682"/>
              <a:gd name="connsiteX7" fmla="*/ 629957 w 1260162"/>
              <a:gd name="connsiteY7" fmla="*/ 0 h 1595682"/>
              <a:gd name="connsiteX8" fmla="*/ 780147 w 1260162"/>
              <a:gd name="connsiteY8" fmla="*/ 149419 h 1595682"/>
              <a:gd name="connsiteX9" fmla="*/ 726525 w 1260162"/>
              <a:gd name="connsiteY9" fmla="*/ 263767 h 1595682"/>
              <a:gd name="connsiteX10" fmla="*/ 705176 w 1260162"/>
              <a:gd name="connsiteY10" fmla="*/ 309457 h 1595682"/>
              <a:gd name="connsiteX11" fmla="*/ 705176 w 1260162"/>
              <a:gd name="connsiteY11" fmla="*/ 326004 h 1595682"/>
              <a:gd name="connsiteX12" fmla="*/ 707108 w 1260162"/>
              <a:gd name="connsiteY12" fmla="*/ 335521 h 1595682"/>
              <a:gd name="connsiteX13" fmla="*/ 1260162 w 1260162"/>
              <a:gd name="connsiteY13" fmla="*/ 335521 h 1595682"/>
              <a:gd name="connsiteX14" fmla="*/ 1260162 w 1260162"/>
              <a:gd name="connsiteY14" fmla="*/ 804136 h 1595682"/>
              <a:gd name="connsiteX15" fmla="*/ 1246730 w 1260162"/>
              <a:gd name="connsiteY15" fmla="*/ 795963 h 1595682"/>
              <a:gd name="connsiteX16" fmla="*/ 1165481 w 1260162"/>
              <a:gd name="connsiteY16" fmla="*/ 777837 h 1595682"/>
              <a:gd name="connsiteX17" fmla="*/ 972808 w 1260162"/>
              <a:gd name="connsiteY17" fmla="*/ 971504 h 1595682"/>
              <a:gd name="connsiteX18" fmla="*/ 1165481 w 1260162"/>
              <a:gd name="connsiteY18" fmla="*/ 1164852 h 1595682"/>
              <a:gd name="connsiteX19" fmla="*/ 1246730 w 1260162"/>
              <a:gd name="connsiteY19" fmla="*/ 1146725 h 1595682"/>
              <a:gd name="connsiteX20" fmla="*/ 1260162 w 1260162"/>
              <a:gd name="connsiteY20" fmla="*/ 1138552 h 1595682"/>
              <a:gd name="connsiteX21" fmla="*/ 1260162 w 1260162"/>
              <a:gd name="connsiteY21" fmla="*/ 1595682 h 159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60162" h="1595682">
                <a:moveTo>
                  <a:pt x="0" y="1595682"/>
                </a:moveTo>
                <a:lnTo>
                  <a:pt x="0" y="335521"/>
                </a:lnTo>
                <a:lnTo>
                  <a:pt x="549145" y="335521"/>
                </a:lnTo>
                <a:lnTo>
                  <a:pt x="549936" y="334351"/>
                </a:lnTo>
                <a:cubicBezTo>
                  <a:pt x="553187" y="326698"/>
                  <a:pt x="554986" y="318286"/>
                  <a:pt x="554986" y="309457"/>
                </a:cubicBezTo>
                <a:cubicBezTo>
                  <a:pt x="554986" y="291922"/>
                  <a:pt x="547042" y="275128"/>
                  <a:pt x="533637" y="263767"/>
                </a:cubicBezTo>
                <a:cubicBezTo>
                  <a:pt x="499627" y="235365"/>
                  <a:pt x="480016" y="193380"/>
                  <a:pt x="480016" y="149419"/>
                </a:cubicBezTo>
                <a:cubicBezTo>
                  <a:pt x="480016" y="66930"/>
                  <a:pt x="547042" y="0"/>
                  <a:pt x="629957" y="0"/>
                </a:cubicBezTo>
                <a:cubicBezTo>
                  <a:pt x="712872" y="0"/>
                  <a:pt x="780147" y="66930"/>
                  <a:pt x="780147" y="149419"/>
                </a:cubicBezTo>
                <a:cubicBezTo>
                  <a:pt x="780147" y="193380"/>
                  <a:pt x="760535" y="235365"/>
                  <a:pt x="726525" y="263767"/>
                </a:cubicBezTo>
                <a:cubicBezTo>
                  <a:pt x="712872" y="275128"/>
                  <a:pt x="705176" y="291922"/>
                  <a:pt x="705176" y="309457"/>
                </a:cubicBezTo>
                <a:lnTo>
                  <a:pt x="705176" y="326004"/>
                </a:lnTo>
                <a:lnTo>
                  <a:pt x="707108" y="335521"/>
                </a:lnTo>
                <a:lnTo>
                  <a:pt x="1260162" y="335521"/>
                </a:lnTo>
                <a:lnTo>
                  <a:pt x="1260162" y="804136"/>
                </a:lnTo>
                <a:lnTo>
                  <a:pt x="1246730" y="795963"/>
                </a:lnTo>
                <a:cubicBezTo>
                  <a:pt x="1221531" y="784159"/>
                  <a:pt x="1193825" y="777837"/>
                  <a:pt x="1165481" y="777837"/>
                </a:cubicBezTo>
                <a:cubicBezTo>
                  <a:pt x="1059113" y="777837"/>
                  <a:pt x="972808" y="864587"/>
                  <a:pt x="972808" y="971504"/>
                </a:cubicBezTo>
                <a:cubicBezTo>
                  <a:pt x="972808" y="1078421"/>
                  <a:pt x="1059113" y="1164852"/>
                  <a:pt x="1165481" y="1164852"/>
                </a:cubicBezTo>
                <a:cubicBezTo>
                  <a:pt x="1193825" y="1164852"/>
                  <a:pt x="1221531" y="1158529"/>
                  <a:pt x="1246730" y="1146725"/>
                </a:cubicBezTo>
                <a:lnTo>
                  <a:pt x="1260162" y="1138552"/>
                </a:lnTo>
                <a:lnTo>
                  <a:pt x="1260162" y="1595682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1" name="手繪多邊形 60"/>
          <p:cNvSpPr>
            <a:spLocks/>
          </p:cNvSpPr>
          <p:nvPr/>
        </p:nvSpPr>
        <p:spPr bwMode="auto">
          <a:xfrm rot="16200000">
            <a:off x="5291443" y="587133"/>
            <a:ext cx="1659355" cy="2122424"/>
          </a:xfrm>
          <a:custGeom>
            <a:avLst/>
            <a:gdLst>
              <a:gd name="connsiteX0" fmla="*/ 1260162 w 1260162"/>
              <a:gd name="connsiteY0" fmla="*/ 351669 h 1611830"/>
              <a:gd name="connsiteX1" fmla="*/ 1260162 w 1260162"/>
              <a:gd name="connsiteY1" fmla="*/ 1611830 h 1611830"/>
              <a:gd name="connsiteX2" fmla="*/ 0 w 1260162"/>
              <a:gd name="connsiteY2" fmla="*/ 1611830 h 1611830"/>
              <a:gd name="connsiteX3" fmla="*/ 0 w 1260162"/>
              <a:gd name="connsiteY3" fmla="*/ 1141993 h 1611830"/>
              <a:gd name="connsiteX4" fmla="*/ 13432 w 1260162"/>
              <a:gd name="connsiteY4" fmla="*/ 1150166 h 1611830"/>
              <a:gd name="connsiteX5" fmla="*/ 94681 w 1260162"/>
              <a:gd name="connsiteY5" fmla="*/ 1168293 h 1611830"/>
              <a:gd name="connsiteX6" fmla="*/ 287354 w 1260162"/>
              <a:gd name="connsiteY6" fmla="*/ 974625 h 1611830"/>
              <a:gd name="connsiteX7" fmla="*/ 94681 w 1260162"/>
              <a:gd name="connsiteY7" fmla="*/ 781278 h 1611830"/>
              <a:gd name="connsiteX8" fmla="*/ 13432 w 1260162"/>
              <a:gd name="connsiteY8" fmla="*/ 799404 h 1611830"/>
              <a:gd name="connsiteX9" fmla="*/ 0 w 1260162"/>
              <a:gd name="connsiteY9" fmla="*/ 807577 h 1611830"/>
              <a:gd name="connsiteX10" fmla="*/ 0 w 1260162"/>
              <a:gd name="connsiteY10" fmla="*/ 351669 h 1611830"/>
              <a:gd name="connsiteX11" fmla="*/ 538220 w 1260162"/>
              <a:gd name="connsiteY11" fmla="*/ 351669 h 1611830"/>
              <a:gd name="connsiteX12" fmla="*/ 549935 w 1260162"/>
              <a:gd name="connsiteY12" fmla="*/ 334351 h 1611830"/>
              <a:gd name="connsiteX13" fmla="*/ 554985 w 1260162"/>
              <a:gd name="connsiteY13" fmla="*/ 309457 h 1611830"/>
              <a:gd name="connsiteX14" fmla="*/ 533636 w 1260162"/>
              <a:gd name="connsiteY14" fmla="*/ 263767 h 1611830"/>
              <a:gd name="connsiteX15" fmla="*/ 480015 w 1260162"/>
              <a:gd name="connsiteY15" fmla="*/ 149419 h 1611830"/>
              <a:gd name="connsiteX16" fmla="*/ 629956 w 1260162"/>
              <a:gd name="connsiteY16" fmla="*/ 0 h 1611830"/>
              <a:gd name="connsiteX17" fmla="*/ 780146 w 1260162"/>
              <a:gd name="connsiteY17" fmla="*/ 149419 h 1611830"/>
              <a:gd name="connsiteX18" fmla="*/ 726524 w 1260162"/>
              <a:gd name="connsiteY18" fmla="*/ 263767 h 1611830"/>
              <a:gd name="connsiteX19" fmla="*/ 705175 w 1260162"/>
              <a:gd name="connsiteY19" fmla="*/ 309457 h 1611830"/>
              <a:gd name="connsiteX20" fmla="*/ 705175 w 1260162"/>
              <a:gd name="connsiteY20" fmla="*/ 326004 h 1611830"/>
              <a:gd name="connsiteX21" fmla="*/ 708922 w 1260162"/>
              <a:gd name="connsiteY21" fmla="*/ 344457 h 1611830"/>
              <a:gd name="connsiteX22" fmla="*/ 713810 w 1260162"/>
              <a:gd name="connsiteY22" fmla="*/ 351669 h 161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60162" h="1611830">
                <a:moveTo>
                  <a:pt x="1260162" y="351669"/>
                </a:moveTo>
                <a:lnTo>
                  <a:pt x="1260162" y="1611830"/>
                </a:lnTo>
                <a:lnTo>
                  <a:pt x="0" y="1611830"/>
                </a:lnTo>
                <a:lnTo>
                  <a:pt x="0" y="1141993"/>
                </a:lnTo>
                <a:lnTo>
                  <a:pt x="13432" y="1150166"/>
                </a:lnTo>
                <a:cubicBezTo>
                  <a:pt x="38631" y="1161971"/>
                  <a:pt x="66337" y="1168293"/>
                  <a:pt x="94681" y="1168293"/>
                </a:cubicBezTo>
                <a:cubicBezTo>
                  <a:pt x="201049" y="1168293"/>
                  <a:pt x="287354" y="1081542"/>
                  <a:pt x="287354" y="974625"/>
                </a:cubicBezTo>
                <a:cubicBezTo>
                  <a:pt x="287354" y="867708"/>
                  <a:pt x="201049" y="781278"/>
                  <a:pt x="94681" y="781278"/>
                </a:cubicBezTo>
                <a:cubicBezTo>
                  <a:pt x="66337" y="781278"/>
                  <a:pt x="38631" y="787600"/>
                  <a:pt x="13432" y="799404"/>
                </a:cubicBezTo>
                <a:lnTo>
                  <a:pt x="0" y="807577"/>
                </a:lnTo>
                <a:lnTo>
                  <a:pt x="0" y="351669"/>
                </a:lnTo>
                <a:lnTo>
                  <a:pt x="538220" y="351669"/>
                </a:lnTo>
                <a:lnTo>
                  <a:pt x="549935" y="334351"/>
                </a:lnTo>
                <a:cubicBezTo>
                  <a:pt x="553186" y="326699"/>
                  <a:pt x="554985" y="318286"/>
                  <a:pt x="554985" y="309457"/>
                </a:cubicBezTo>
                <a:cubicBezTo>
                  <a:pt x="554985" y="291922"/>
                  <a:pt x="547041" y="275128"/>
                  <a:pt x="533636" y="263767"/>
                </a:cubicBezTo>
                <a:cubicBezTo>
                  <a:pt x="499626" y="235365"/>
                  <a:pt x="480015" y="193380"/>
                  <a:pt x="480015" y="149419"/>
                </a:cubicBezTo>
                <a:cubicBezTo>
                  <a:pt x="480015" y="66930"/>
                  <a:pt x="547041" y="0"/>
                  <a:pt x="629956" y="0"/>
                </a:cubicBezTo>
                <a:cubicBezTo>
                  <a:pt x="712871" y="0"/>
                  <a:pt x="780146" y="66930"/>
                  <a:pt x="780146" y="149419"/>
                </a:cubicBezTo>
                <a:cubicBezTo>
                  <a:pt x="780146" y="193380"/>
                  <a:pt x="760534" y="235365"/>
                  <a:pt x="726524" y="263767"/>
                </a:cubicBezTo>
                <a:cubicBezTo>
                  <a:pt x="712871" y="275128"/>
                  <a:pt x="705175" y="291922"/>
                  <a:pt x="705175" y="309457"/>
                </a:cubicBezTo>
                <a:lnTo>
                  <a:pt x="705175" y="326004"/>
                </a:lnTo>
                <a:cubicBezTo>
                  <a:pt x="705175" y="332549"/>
                  <a:pt x="706509" y="338785"/>
                  <a:pt x="708922" y="344457"/>
                </a:cubicBezTo>
                <a:lnTo>
                  <a:pt x="713810" y="351669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2" name="手繪多邊形 61"/>
          <p:cNvSpPr>
            <a:spLocks/>
          </p:cNvSpPr>
          <p:nvPr/>
        </p:nvSpPr>
        <p:spPr bwMode="auto">
          <a:xfrm rot="5400000">
            <a:off x="2182569" y="4159077"/>
            <a:ext cx="1659355" cy="2101160"/>
          </a:xfrm>
          <a:custGeom>
            <a:avLst/>
            <a:gdLst>
              <a:gd name="connsiteX0" fmla="*/ 0 w 1260162"/>
              <a:gd name="connsiteY0" fmla="*/ 1595682 h 1595682"/>
              <a:gd name="connsiteX1" fmla="*/ 0 w 1260162"/>
              <a:gd name="connsiteY1" fmla="*/ 1133090 h 1595682"/>
              <a:gd name="connsiteX2" fmla="*/ 22409 w 1260162"/>
              <a:gd name="connsiteY2" fmla="*/ 1146725 h 1595682"/>
              <a:gd name="connsiteX3" fmla="*/ 103658 w 1260162"/>
              <a:gd name="connsiteY3" fmla="*/ 1164852 h 1595682"/>
              <a:gd name="connsiteX4" fmla="*/ 296331 w 1260162"/>
              <a:gd name="connsiteY4" fmla="*/ 971184 h 1595682"/>
              <a:gd name="connsiteX5" fmla="*/ 103658 w 1260162"/>
              <a:gd name="connsiteY5" fmla="*/ 777837 h 1595682"/>
              <a:gd name="connsiteX6" fmla="*/ 22409 w 1260162"/>
              <a:gd name="connsiteY6" fmla="*/ 795963 h 1595682"/>
              <a:gd name="connsiteX7" fmla="*/ 0 w 1260162"/>
              <a:gd name="connsiteY7" fmla="*/ 809598 h 1595682"/>
              <a:gd name="connsiteX8" fmla="*/ 0 w 1260162"/>
              <a:gd name="connsiteY8" fmla="*/ 335521 h 1595682"/>
              <a:gd name="connsiteX9" fmla="*/ 553011 w 1260162"/>
              <a:gd name="connsiteY9" fmla="*/ 335521 h 1595682"/>
              <a:gd name="connsiteX10" fmla="*/ 553802 w 1260162"/>
              <a:gd name="connsiteY10" fmla="*/ 334351 h 1595682"/>
              <a:gd name="connsiteX11" fmla="*/ 558852 w 1260162"/>
              <a:gd name="connsiteY11" fmla="*/ 309457 h 1595682"/>
              <a:gd name="connsiteX12" fmla="*/ 537503 w 1260162"/>
              <a:gd name="connsiteY12" fmla="*/ 263767 h 1595682"/>
              <a:gd name="connsiteX13" fmla="*/ 483882 w 1260162"/>
              <a:gd name="connsiteY13" fmla="*/ 149419 h 1595682"/>
              <a:gd name="connsiteX14" fmla="*/ 633823 w 1260162"/>
              <a:gd name="connsiteY14" fmla="*/ 0 h 1595682"/>
              <a:gd name="connsiteX15" fmla="*/ 784013 w 1260162"/>
              <a:gd name="connsiteY15" fmla="*/ 149419 h 1595682"/>
              <a:gd name="connsiteX16" fmla="*/ 730391 w 1260162"/>
              <a:gd name="connsiteY16" fmla="*/ 263767 h 1595682"/>
              <a:gd name="connsiteX17" fmla="*/ 709042 w 1260162"/>
              <a:gd name="connsiteY17" fmla="*/ 309457 h 1595682"/>
              <a:gd name="connsiteX18" fmla="*/ 709042 w 1260162"/>
              <a:gd name="connsiteY18" fmla="*/ 326004 h 1595682"/>
              <a:gd name="connsiteX19" fmla="*/ 710975 w 1260162"/>
              <a:gd name="connsiteY19" fmla="*/ 335521 h 1595682"/>
              <a:gd name="connsiteX20" fmla="*/ 1260162 w 1260162"/>
              <a:gd name="connsiteY20" fmla="*/ 335521 h 1595682"/>
              <a:gd name="connsiteX21" fmla="*/ 1260162 w 1260162"/>
              <a:gd name="connsiteY21" fmla="*/ 1595682 h 159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60162" h="1595682">
                <a:moveTo>
                  <a:pt x="0" y="1595682"/>
                </a:moveTo>
                <a:lnTo>
                  <a:pt x="0" y="1133090"/>
                </a:lnTo>
                <a:lnTo>
                  <a:pt x="22409" y="1146725"/>
                </a:lnTo>
                <a:cubicBezTo>
                  <a:pt x="47608" y="1158529"/>
                  <a:pt x="75315" y="1164852"/>
                  <a:pt x="103658" y="1164852"/>
                </a:cubicBezTo>
                <a:cubicBezTo>
                  <a:pt x="210026" y="1164852"/>
                  <a:pt x="296331" y="1078101"/>
                  <a:pt x="296331" y="971184"/>
                </a:cubicBezTo>
                <a:cubicBezTo>
                  <a:pt x="296331" y="864267"/>
                  <a:pt x="210026" y="777837"/>
                  <a:pt x="103658" y="777837"/>
                </a:cubicBezTo>
                <a:cubicBezTo>
                  <a:pt x="75315" y="777837"/>
                  <a:pt x="47608" y="784159"/>
                  <a:pt x="22409" y="795963"/>
                </a:cubicBezTo>
                <a:lnTo>
                  <a:pt x="0" y="809598"/>
                </a:lnTo>
                <a:lnTo>
                  <a:pt x="0" y="335521"/>
                </a:lnTo>
                <a:lnTo>
                  <a:pt x="553011" y="335521"/>
                </a:lnTo>
                <a:lnTo>
                  <a:pt x="553802" y="334351"/>
                </a:lnTo>
                <a:cubicBezTo>
                  <a:pt x="557053" y="326698"/>
                  <a:pt x="558852" y="318286"/>
                  <a:pt x="558852" y="309457"/>
                </a:cubicBezTo>
                <a:cubicBezTo>
                  <a:pt x="558852" y="291922"/>
                  <a:pt x="550908" y="275128"/>
                  <a:pt x="537503" y="263767"/>
                </a:cubicBezTo>
                <a:cubicBezTo>
                  <a:pt x="503493" y="235365"/>
                  <a:pt x="483882" y="193380"/>
                  <a:pt x="483882" y="149419"/>
                </a:cubicBezTo>
                <a:cubicBezTo>
                  <a:pt x="483882" y="66930"/>
                  <a:pt x="550908" y="0"/>
                  <a:pt x="633823" y="0"/>
                </a:cubicBezTo>
                <a:cubicBezTo>
                  <a:pt x="716738" y="0"/>
                  <a:pt x="784013" y="66930"/>
                  <a:pt x="784013" y="149419"/>
                </a:cubicBezTo>
                <a:cubicBezTo>
                  <a:pt x="784013" y="193380"/>
                  <a:pt x="764401" y="235365"/>
                  <a:pt x="730391" y="263767"/>
                </a:cubicBezTo>
                <a:cubicBezTo>
                  <a:pt x="716738" y="275128"/>
                  <a:pt x="709042" y="291922"/>
                  <a:pt x="709042" y="309457"/>
                </a:cubicBezTo>
                <a:lnTo>
                  <a:pt x="709042" y="326004"/>
                </a:lnTo>
                <a:lnTo>
                  <a:pt x="710975" y="335521"/>
                </a:lnTo>
                <a:lnTo>
                  <a:pt x="1260162" y="335521"/>
                </a:lnTo>
                <a:lnTo>
                  <a:pt x="1260162" y="1595682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3" name="手繪多邊形 62"/>
          <p:cNvSpPr>
            <a:spLocks/>
          </p:cNvSpPr>
          <p:nvPr/>
        </p:nvSpPr>
        <p:spPr bwMode="auto">
          <a:xfrm rot="16200000">
            <a:off x="5291443" y="4148445"/>
            <a:ext cx="1659355" cy="2122424"/>
          </a:xfrm>
          <a:custGeom>
            <a:avLst/>
            <a:gdLst>
              <a:gd name="connsiteX0" fmla="*/ 1260162 w 1260162"/>
              <a:gd name="connsiteY0" fmla="*/ 351669 h 1611830"/>
              <a:gd name="connsiteX1" fmla="*/ 1260162 w 1260162"/>
              <a:gd name="connsiteY1" fmla="*/ 813040 h 1611830"/>
              <a:gd name="connsiteX2" fmla="*/ 1237753 w 1260162"/>
              <a:gd name="connsiteY2" fmla="*/ 799404 h 1611830"/>
              <a:gd name="connsiteX3" fmla="*/ 1156504 w 1260162"/>
              <a:gd name="connsiteY3" fmla="*/ 781278 h 1611830"/>
              <a:gd name="connsiteX4" fmla="*/ 963831 w 1260162"/>
              <a:gd name="connsiteY4" fmla="*/ 974945 h 1611830"/>
              <a:gd name="connsiteX5" fmla="*/ 1156504 w 1260162"/>
              <a:gd name="connsiteY5" fmla="*/ 1168293 h 1611830"/>
              <a:gd name="connsiteX6" fmla="*/ 1237753 w 1260162"/>
              <a:gd name="connsiteY6" fmla="*/ 1150166 h 1611830"/>
              <a:gd name="connsiteX7" fmla="*/ 1260162 w 1260162"/>
              <a:gd name="connsiteY7" fmla="*/ 1136531 h 1611830"/>
              <a:gd name="connsiteX8" fmla="*/ 1260162 w 1260162"/>
              <a:gd name="connsiteY8" fmla="*/ 1611830 h 1611830"/>
              <a:gd name="connsiteX9" fmla="*/ 0 w 1260162"/>
              <a:gd name="connsiteY9" fmla="*/ 1611830 h 1611830"/>
              <a:gd name="connsiteX10" fmla="*/ 0 w 1260162"/>
              <a:gd name="connsiteY10" fmla="*/ 351669 h 1611830"/>
              <a:gd name="connsiteX11" fmla="*/ 534354 w 1260162"/>
              <a:gd name="connsiteY11" fmla="*/ 351669 h 1611830"/>
              <a:gd name="connsiteX12" fmla="*/ 546069 w 1260162"/>
              <a:gd name="connsiteY12" fmla="*/ 334351 h 1611830"/>
              <a:gd name="connsiteX13" fmla="*/ 551119 w 1260162"/>
              <a:gd name="connsiteY13" fmla="*/ 309457 h 1611830"/>
              <a:gd name="connsiteX14" fmla="*/ 529770 w 1260162"/>
              <a:gd name="connsiteY14" fmla="*/ 263767 h 1611830"/>
              <a:gd name="connsiteX15" fmla="*/ 476149 w 1260162"/>
              <a:gd name="connsiteY15" fmla="*/ 149419 h 1611830"/>
              <a:gd name="connsiteX16" fmla="*/ 626090 w 1260162"/>
              <a:gd name="connsiteY16" fmla="*/ 0 h 1611830"/>
              <a:gd name="connsiteX17" fmla="*/ 776280 w 1260162"/>
              <a:gd name="connsiteY17" fmla="*/ 149419 h 1611830"/>
              <a:gd name="connsiteX18" fmla="*/ 722658 w 1260162"/>
              <a:gd name="connsiteY18" fmla="*/ 263767 h 1611830"/>
              <a:gd name="connsiteX19" fmla="*/ 701309 w 1260162"/>
              <a:gd name="connsiteY19" fmla="*/ 309457 h 1611830"/>
              <a:gd name="connsiteX20" fmla="*/ 701309 w 1260162"/>
              <a:gd name="connsiteY20" fmla="*/ 326004 h 1611830"/>
              <a:gd name="connsiteX21" fmla="*/ 705056 w 1260162"/>
              <a:gd name="connsiteY21" fmla="*/ 344457 h 1611830"/>
              <a:gd name="connsiteX22" fmla="*/ 709944 w 1260162"/>
              <a:gd name="connsiteY22" fmla="*/ 351669 h 161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60162" h="1611830">
                <a:moveTo>
                  <a:pt x="1260162" y="351669"/>
                </a:moveTo>
                <a:lnTo>
                  <a:pt x="1260162" y="813040"/>
                </a:lnTo>
                <a:lnTo>
                  <a:pt x="1237753" y="799404"/>
                </a:lnTo>
                <a:cubicBezTo>
                  <a:pt x="1212554" y="787600"/>
                  <a:pt x="1184848" y="781278"/>
                  <a:pt x="1156504" y="781278"/>
                </a:cubicBezTo>
                <a:cubicBezTo>
                  <a:pt x="1050136" y="781278"/>
                  <a:pt x="963831" y="868028"/>
                  <a:pt x="963831" y="974945"/>
                </a:cubicBezTo>
                <a:cubicBezTo>
                  <a:pt x="963831" y="1081863"/>
                  <a:pt x="1050136" y="1168293"/>
                  <a:pt x="1156504" y="1168293"/>
                </a:cubicBezTo>
                <a:cubicBezTo>
                  <a:pt x="1184848" y="1168293"/>
                  <a:pt x="1212554" y="1161971"/>
                  <a:pt x="1237753" y="1150166"/>
                </a:cubicBezTo>
                <a:lnTo>
                  <a:pt x="1260162" y="1136531"/>
                </a:lnTo>
                <a:lnTo>
                  <a:pt x="1260162" y="1611830"/>
                </a:lnTo>
                <a:lnTo>
                  <a:pt x="0" y="1611830"/>
                </a:lnTo>
                <a:lnTo>
                  <a:pt x="0" y="351669"/>
                </a:lnTo>
                <a:lnTo>
                  <a:pt x="534354" y="351669"/>
                </a:lnTo>
                <a:lnTo>
                  <a:pt x="546069" y="334351"/>
                </a:lnTo>
                <a:cubicBezTo>
                  <a:pt x="549319" y="326699"/>
                  <a:pt x="551119" y="318286"/>
                  <a:pt x="551119" y="309457"/>
                </a:cubicBezTo>
                <a:cubicBezTo>
                  <a:pt x="551119" y="291922"/>
                  <a:pt x="543176" y="275128"/>
                  <a:pt x="529770" y="263767"/>
                </a:cubicBezTo>
                <a:cubicBezTo>
                  <a:pt x="495760" y="235365"/>
                  <a:pt x="476149" y="193380"/>
                  <a:pt x="476149" y="149419"/>
                </a:cubicBezTo>
                <a:cubicBezTo>
                  <a:pt x="476149" y="66930"/>
                  <a:pt x="543176" y="0"/>
                  <a:pt x="626090" y="0"/>
                </a:cubicBezTo>
                <a:cubicBezTo>
                  <a:pt x="709005" y="0"/>
                  <a:pt x="776280" y="66930"/>
                  <a:pt x="776280" y="149419"/>
                </a:cubicBezTo>
                <a:cubicBezTo>
                  <a:pt x="776280" y="193380"/>
                  <a:pt x="756668" y="235365"/>
                  <a:pt x="722658" y="263767"/>
                </a:cubicBezTo>
                <a:cubicBezTo>
                  <a:pt x="709005" y="275128"/>
                  <a:pt x="701309" y="291922"/>
                  <a:pt x="701309" y="309457"/>
                </a:cubicBezTo>
                <a:lnTo>
                  <a:pt x="701309" y="326004"/>
                </a:lnTo>
                <a:cubicBezTo>
                  <a:pt x="701309" y="332549"/>
                  <a:pt x="702643" y="338785"/>
                  <a:pt x="705056" y="344457"/>
                </a:cubicBezTo>
                <a:lnTo>
                  <a:pt x="709944" y="351669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6" name="手繪多邊形 45"/>
          <p:cNvSpPr>
            <a:spLocks/>
          </p:cNvSpPr>
          <p:nvPr/>
        </p:nvSpPr>
        <p:spPr bwMode="auto">
          <a:xfrm rot="10800000">
            <a:off x="1961667" y="2150238"/>
            <a:ext cx="1659353" cy="2554378"/>
          </a:xfrm>
          <a:custGeom>
            <a:avLst/>
            <a:gdLst>
              <a:gd name="connsiteX0" fmla="*/ 630204 w 1260161"/>
              <a:gd name="connsiteY0" fmla="*/ 1939869 h 1939869"/>
              <a:gd name="connsiteX1" fmla="*/ 480015 w 1260161"/>
              <a:gd name="connsiteY1" fmla="*/ 1790451 h 1939869"/>
              <a:gd name="connsiteX2" fmla="*/ 533636 w 1260161"/>
              <a:gd name="connsiteY2" fmla="*/ 1676102 h 1939869"/>
              <a:gd name="connsiteX3" fmla="*/ 554985 w 1260161"/>
              <a:gd name="connsiteY3" fmla="*/ 1630413 h 1939869"/>
              <a:gd name="connsiteX4" fmla="*/ 554985 w 1260161"/>
              <a:gd name="connsiteY4" fmla="*/ 1613865 h 1939869"/>
              <a:gd name="connsiteX5" fmla="*/ 551930 w 1260161"/>
              <a:gd name="connsiteY5" fmla="*/ 1598820 h 1939869"/>
              <a:gd name="connsiteX6" fmla="*/ 0 w 1260161"/>
              <a:gd name="connsiteY6" fmla="*/ 1598820 h 1939869"/>
              <a:gd name="connsiteX7" fmla="*/ 0 w 1260161"/>
              <a:gd name="connsiteY7" fmla="*/ 1129352 h 1939869"/>
              <a:gd name="connsiteX8" fmla="*/ 24271 w 1260161"/>
              <a:gd name="connsiteY8" fmla="*/ 1144120 h 1939869"/>
              <a:gd name="connsiteX9" fmla="*/ 105520 w 1260161"/>
              <a:gd name="connsiteY9" fmla="*/ 1162247 h 1939869"/>
              <a:gd name="connsiteX10" fmla="*/ 298193 w 1260161"/>
              <a:gd name="connsiteY10" fmla="*/ 968579 h 1939869"/>
              <a:gd name="connsiteX11" fmla="*/ 105520 w 1260161"/>
              <a:gd name="connsiteY11" fmla="*/ 775232 h 1939869"/>
              <a:gd name="connsiteX12" fmla="*/ 24271 w 1260161"/>
              <a:gd name="connsiteY12" fmla="*/ 793358 h 1939869"/>
              <a:gd name="connsiteX13" fmla="*/ 0 w 1260161"/>
              <a:gd name="connsiteY13" fmla="*/ 808127 h 1939869"/>
              <a:gd name="connsiteX14" fmla="*/ 0 w 1260161"/>
              <a:gd name="connsiteY14" fmla="*/ 338659 h 1939869"/>
              <a:gd name="connsiteX15" fmla="*/ 547021 w 1260161"/>
              <a:gd name="connsiteY15" fmla="*/ 338659 h 1939869"/>
              <a:gd name="connsiteX16" fmla="*/ 549935 w 1260161"/>
              <a:gd name="connsiteY16" fmla="*/ 334351 h 1939869"/>
              <a:gd name="connsiteX17" fmla="*/ 554985 w 1260161"/>
              <a:gd name="connsiteY17" fmla="*/ 309457 h 1939869"/>
              <a:gd name="connsiteX18" fmla="*/ 533636 w 1260161"/>
              <a:gd name="connsiteY18" fmla="*/ 263767 h 1939869"/>
              <a:gd name="connsiteX19" fmla="*/ 480015 w 1260161"/>
              <a:gd name="connsiteY19" fmla="*/ 149419 h 1939869"/>
              <a:gd name="connsiteX20" fmla="*/ 629956 w 1260161"/>
              <a:gd name="connsiteY20" fmla="*/ 0 h 1939869"/>
              <a:gd name="connsiteX21" fmla="*/ 780146 w 1260161"/>
              <a:gd name="connsiteY21" fmla="*/ 149419 h 1939869"/>
              <a:gd name="connsiteX22" fmla="*/ 726524 w 1260161"/>
              <a:gd name="connsiteY22" fmla="*/ 263767 h 1939869"/>
              <a:gd name="connsiteX23" fmla="*/ 705175 w 1260161"/>
              <a:gd name="connsiteY23" fmla="*/ 309457 h 1939869"/>
              <a:gd name="connsiteX24" fmla="*/ 705175 w 1260161"/>
              <a:gd name="connsiteY24" fmla="*/ 326004 h 1939869"/>
              <a:gd name="connsiteX25" fmla="*/ 707745 w 1260161"/>
              <a:gd name="connsiteY25" fmla="*/ 338659 h 1939869"/>
              <a:gd name="connsiteX26" fmla="*/ 1260161 w 1260161"/>
              <a:gd name="connsiteY26" fmla="*/ 338659 h 1939869"/>
              <a:gd name="connsiteX27" fmla="*/ 1260161 w 1260161"/>
              <a:gd name="connsiteY27" fmla="*/ 1598820 h 1939869"/>
              <a:gd name="connsiteX28" fmla="*/ 714756 w 1260161"/>
              <a:gd name="connsiteY28" fmla="*/ 1598820 h 1939869"/>
              <a:gd name="connsiteX29" fmla="*/ 710225 w 1260161"/>
              <a:gd name="connsiteY29" fmla="*/ 1605518 h 1939869"/>
              <a:gd name="connsiteX30" fmla="*/ 705175 w 1260161"/>
              <a:gd name="connsiteY30" fmla="*/ 1630413 h 1939869"/>
              <a:gd name="connsiteX31" fmla="*/ 726524 w 1260161"/>
              <a:gd name="connsiteY31" fmla="*/ 1676102 h 1939869"/>
              <a:gd name="connsiteX32" fmla="*/ 780146 w 1260161"/>
              <a:gd name="connsiteY32" fmla="*/ 1790451 h 1939869"/>
              <a:gd name="connsiteX33" fmla="*/ 630204 w 1260161"/>
              <a:gd name="connsiteY33" fmla="*/ 1939869 h 193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60161" h="1939869">
                <a:moveTo>
                  <a:pt x="630204" y="1939869"/>
                </a:moveTo>
                <a:cubicBezTo>
                  <a:pt x="547290" y="1939869"/>
                  <a:pt x="480015" y="1872940"/>
                  <a:pt x="480015" y="1790451"/>
                </a:cubicBezTo>
                <a:cubicBezTo>
                  <a:pt x="480015" y="1746490"/>
                  <a:pt x="499626" y="1704504"/>
                  <a:pt x="533636" y="1676102"/>
                </a:cubicBezTo>
                <a:cubicBezTo>
                  <a:pt x="547290" y="1664742"/>
                  <a:pt x="554985" y="1647948"/>
                  <a:pt x="554985" y="1630413"/>
                </a:cubicBezTo>
                <a:lnTo>
                  <a:pt x="554985" y="1613865"/>
                </a:lnTo>
                <a:lnTo>
                  <a:pt x="551930" y="1598820"/>
                </a:lnTo>
                <a:lnTo>
                  <a:pt x="0" y="1598820"/>
                </a:lnTo>
                <a:lnTo>
                  <a:pt x="0" y="1129352"/>
                </a:lnTo>
                <a:lnTo>
                  <a:pt x="24271" y="1144120"/>
                </a:lnTo>
                <a:cubicBezTo>
                  <a:pt x="49470" y="1155925"/>
                  <a:pt x="77177" y="1162247"/>
                  <a:pt x="105520" y="1162247"/>
                </a:cubicBezTo>
                <a:cubicBezTo>
                  <a:pt x="211889" y="1162247"/>
                  <a:pt x="298193" y="1075497"/>
                  <a:pt x="298193" y="968579"/>
                </a:cubicBezTo>
                <a:cubicBezTo>
                  <a:pt x="298193" y="861662"/>
                  <a:pt x="211889" y="775232"/>
                  <a:pt x="105520" y="775232"/>
                </a:cubicBezTo>
                <a:cubicBezTo>
                  <a:pt x="77177" y="775232"/>
                  <a:pt x="49470" y="781554"/>
                  <a:pt x="24271" y="793358"/>
                </a:cubicBezTo>
                <a:lnTo>
                  <a:pt x="0" y="808127"/>
                </a:lnTo>
                <a:lnTo>
                  <a:pt x="0" y="338659"/>
                </a:lnTo>
                <a:lnTo>
                  <a:pt x="547021" y="338659"/>
                </a:lnTo>
                <a:lnTo>
                  <a:pt x="549935" y="334351"/>
                </a:lnTo>
                <a:cubicBezTo>
                  <a:pt x="553186" y="326698"/>
                  <a:pt x="554985" y="318286"/>
                  <a:pt x="554985" y="309457"/>
                </a:cubicBezTo>
                <a:cubicBezTo>
                  <a:pt x="554985" y="291922"/>
                  <a:pt x="547041" y="275128"/>
                  <a:pt x="533636" y="263767"/>
                </a:cubicBezTo>
                <a:cubicBezTo>
                  <a:pt x="499626" y="235365"/>
                  <a:pt x="480015" y="193380"/>
                  <a:pt x="480015" y="149419"/>
                </a:cubicBezTo>
                <a:cubicBezTo>
                  <a:pt x="480015" y="66930"/>
                  <a:pt x="547041" y="0"/>
                  <a:pt x="629956" y="0"/>
                </a:cubicBezTo>
                <a:cubicBezTo>
                  <a:pt x="712871" y="0"/>
                  <a:pt x="780146" y="66930"/>
                  <a:pt x="780146" y="149419"/>
                </a:cubicBezTo>
                <a:cubicBezTo>
                  <a:pt x="780146" y="193380"/>
                  <a:pt x="760534" y="235365"/>
                  <a:pt x="726524" y="263767"/>
                </a:cubicBezTo>
                <a:cubicBezTo>
                  <a:pt x="712871" y="275128"/>
                  <a:pt x="705175" y="291922"/>
                  <a:pt x="705175" y="309457"/>
                </a:cubicBezTo>
                <a:lnTo>
                  <a:pt x="705175" y="326004"/>
                </a:lnTo>
                <a:lnTo>
                  <a:pt x="707745" y="338659"/>
                </a:lnTo>
                <a:lnTo>
                  <a:pt x="1260161" y="338659"/>
                </a:lnTo>
                <a:lnTo>
                  <a:pt x="1260161" y="1598820"/>
                </a:lnTo>
                <a:lnTo>
                  <a:pt x="714756" y="1598820"/>
                </a:lnTo>
                <a:lnTo>
                  <a:pt x="710225" y="1605518"/>
                </a:lnTo>
                <a:cubicBezTo>
                  <a:pt x="706975" y="1613171"/>
                  <a:pt x="705175" y="1621583"/>
                  <a:pt x="705175" y="1630413"/>
                </a:cubicBezTo>
                <a:cubicBezTo>
                  <a:pt x="705175" y="1647948"/>
                  <a:pt x="713119" y="1664742"/>
                  <a:pt x="726524" y="1676102"/>
                </a:cubicBezTo>
                <a:cubicBezTo>
                  <a:pt x="760534" y="1704504"/>
                  <a:pt x="780146" y="1746490"/>
                  <a:pt x="780146" y="1790451"/>
                </a:cubicBezTo>
                <a:cubicBezTo>
                  <a:pt x="780146" y="1872940"/>
                  <a:pt x="713119" y="1939869"/>
                  <a:pt x="630204" y="19398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chemeClr val="lt1"/>
              </a:solidFill>
            </a:endParaRPr>
          </a:p>
        </p:txBody>
      </p:sp>
      <p:sp>
        <p:nvSpPr>
          <p:cNvPr id="47" name="手繪多邊形 46"/>
          <p:cNvSpPr>
            <a:spLocks/>
          </p:cNvSpPr>
          <p:nvPr/>
        </p:nvSpPr>
        <p:spPr bwMode="auto">
          <a:xfrm rot="10800000">
            <a:off x="5522980" y="2150238"/>
            <a:ext cx="1659353" cy="2554378"/>
          </a:xfrm>
          <a:custGeom>
            <a:avLst/>
            <a:gdLst>
              <a:gd name="connsiteX0" fmla="*/ 630205 w 1260161"/>
              <a:gd name="connsiteY0" fmla="*/ 1939869 h 1939869"/>
              <a:gd name="connsiteX1" fmla="*/ 480016 w 1260161"/>
              <a:gd name="connsiteY1" fmla="*/ 1790451 h 1939869"/>
              <a:gd name="connsiteX2" fmla="*/ 533637 w 1260161"/>
              <a:gd name="connsiteY2" fmla="*/ 1676102 h 1939869"/>
              <a:gd name="connsiteX3" fmla="*/ 554986 w 1260161"/>
              <a:gd name="connsiteY3" fmla="*/ 1630413 h 1939869"/>
              <a:gd name="connsiteX4" fmla="*/ 554986 w 1260161"/>
              <a:gd name="connsiteY4" fmla="*/ 1613865 h 1939869"/>
              <a:gd name="connsiteX5" fmla="*/ 551931 w 1260161"/>
              <a:gd name="connsiteY5" fmla="*/ 1598820 h 1939869"/>
              <a:gd name="connsiteX6" fmla="*/ 0 w 1260161"/>
              <a:gd name="connsiteY6" fmla="*/ 1598820 h 1939869"/>
              <a:gd name="connsiteX7" fmla="*/ 0 w 1260161"/>
              <a:gd name="connsiteY7" fmla="*/ 338659 h 1939869"/>
              <a:gd name="connsiteX8" fmla="*/ 547022 w 1260161"/>
              <a:gd name="connsiteY8" fmla="*/ 338659 h 1939869"/>
              <a:gd name="connsiteX9" fmla="*/ 549936 w 1260161"/>
              <a:gd name="connsiteY9" fmla="*/ 334351 h 1939869"/>
              <a:gd name="connsiteX10" fmla="*/ 554986 w 1260161"/>
              <a:gd name="connsiteY10" fmla="*/ 309457 h 1939869"/>
              <a:gd name="connsiteX11" fmla="*/ 533637 w 1260161"/>
              <a:gd name="connsiteY11" fmla="*/ 263767 h 1939869"/>
              <a:gd name="connsiteX12" fmla="*/ 480016 w 1260161"/>
              <a:gd name="connsiteY12" fmla="*/ 149419 h 1939869"/>
              <a:gd name="connsiteX13" fmla="*/ 629957 w 1260161"/>
              <a:gd name="connsiteY13" fmla="*/ 0 h 1939869"/>
              <a:gd name="connsiteX14" fmla="*/ 780147 w 1260161"/>
              <a:gd name="connsiteY14" fmla="*/ 149419 h 1939869"/>
              <a:gd name="connsiteX15" fmla="*/ 726525 w 1260161"/>
              <a:gd name="connsiteY15" fmla="*/ 263767 h 1939869"/>
              <a:gd name="connsiteX16" fmla="*/ 705176 w 1260161"/>
              <a:gd name="connsiteY16" fmla="*/ 309457 h 1939869"/>
              <a:gd name="connsiteX17" fmla="*/ 705176 w 1260161"/>
              <a:gd name="connsiteY17" fmla="*/ 326004 h 1939869"/>
              <a:gd name="connsiteX18" fmla="*/ 707746 w 1260161"/>
              <a:gd name="connsiteY18" fmla="*/ 338659 h 1939869"/>
              <a:gd name="connsiteX19" fmla="*/ 1260161 w 1260161"/>
              <a:gd name="connsiteY19" fmla="*/ 338659 h 1939869"/>
              <a:gd name="connsiteX20" fmla="*/ 1260161 w 1260161"/>
              <a:gd name="connsiteY20" fmla="*/ 798983 h 1939869"/>
              <a:gd name="connsiteX21" fmla="*/ 1250914 w 1260161"/>
              <a:gd name="connsiteY21" fmla="*/ 793357 h 1939869"/>
              <a:gd name="connsiteX22" fmla="*/ 1169665 w 1260161"/>
              <a:gd name="connsiteY22" fmla="*/ 775231 h 1939869"/>
              <a:gd name="connsiteX23" fmla="*/ 976992 w 1260161"/>
              <a:gd name="connsiteY23" fmla="*/ 968898 h 1939869"/>
              <a:gd name="connsiteX24" fmla="*/ 1169665 w 1260161"/>
              <a:gd name="connsiteY24" fmla="*/ 1162246 h 1939869"/>
              <a:gd name="connsiteX25" fmla="*/ 1250914 w 1260161"/>
              <a:gd name="connsiteY25" fmla="*/ 1144120 h 1939869"/>
              <a:gd name="connsiteX26" fmla="*/ 1260161 w 1260161"/>
              <a:gd name="connsiteY26" fmla="*/ 1138493 h 1939869"/>
              <a:gd name="connsiteX27" fmla="*/ 1260161 w 1260161"/>
              <a:gd name="connsiteY27" fmla="*/ 1598820 h 1939869"/>
              <a:gd name="connsiteX28" fmla="*/ 714758 w 1260161"/>
              <a:gd name="connsiteY28" fmla="*/ 1598820 h 1939869"/>
              <a:gd name="connsiteX29" fmla="*/ 710226 w 1260161"/>
              <a:gd name="connsiteY29" fmla="*/ 1605518 h 1939869"/>
              <a:gd name="connsiteX30" fmla="*/ 705176 w 1260161"/>
              <a:gd name="connsiteY30" fmla="*/ 1630413 h 1939869"/>
              <a:gd name="connsiteX31" fmla="*/ 726525 w 1260161"/>
              <a:gd name="connsiteY31" fmla="*/ 1676102 h 1939869"/>
              <a:gd name="connsiteX32" fmla="*/ 780147 w 1260161"/>
              <a:gd name="connsiteY32" fmla="*/ 1790451 h 1939869"/>
              <a:gd name="connsiteX33" fmla="*/ 630205 w 1260161"/>
              <a:gd name="connsiteY33" fmla="*/ 1939869 h 193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60161" h="1939869">
                <a:moveTo>
                  <a:pt x="630205" y="1939869"/>
                </a:moveTo>
                <a:cubicBezTo>
                  <a:pt x="547291" y="1939869"/>
                  <a:pt x="480016" y="1872940"/>
                  <a:pt x="480016" y="1790451"/>
                </a:cubicBezTo>
                <a:cubicBezTo>
                  <a:pt x="480016" y="1746490"/>
                  <a:pt x="499627" y="1704504"/>
                  <a:pt x="533637" y="1676102"/>
                </a:cubicBezTo>
                <a:cubicBezTo>
                  <a:pt x="547291" y="1664742"/>
                  <a:pt x="554986" y="1647948"/>
                  <a:pt x="554986" y="1630413"/>
                </a:cubicBezTo>
                <a:lnTo>
                  <a:pt x="554986" y="1613865"/>
                </a:lnTo>
                <a:lnTo>
                  <a:pt x="551931" y="1598820"/>
                </a:lnTo>
                <a:lnTo>
                  <a:pt x="0" y="1598820"/>
                </a:lnTo>
                <a:lnTo>
                  <a:pt x="0" y="338659"/>
                </a:lnTo>
                <a:lnTo>
                  <a:pt x="547022" y="338659"/>
                </a:lnTo>
                <a:lnTo>
                  <a:pt x="549936" y="334351"/>
                </a:lnTo>
                <a:cubicBezTo>
                  <a:pt x="553186" y="326698"/>
                  <a:pt x="554986" y="318286"/>
                  <a:pt x="554986" y="309457"/>
                </a:cubicBezTo>
                <a:cubicBezTo>
                  <a:pt x="554986" y="291922"/>
                  <a:pt x="547043" y="275128"/>
                  <a:pt x="533637" y="263767"/>
                </a:cubicBezTo>
                <a:cubicBezTo>
                  <a:pt x="499627" y="235365"/>
                  <a:pt x="480016" y="193380"/>
                  <a:pt x="480016" y="149419"/>
                </a:cubicBezTo>
                <a:cubicBezTo>
                  <a:pt x="480016" y="66930"/>
                  <a:pt x="547043" y="0"/>
                  <a:pt x="629957" y="0"/>
                </a:cubicBezTo>
                <a:cubicBezTo>
                  <a:pt x="712872" y="0"/>
                  <a:pt x="780147" y="66930"/>
                  <a:pt x="780147" y="149419"/>
                </a:cubicBezTo>
                <a:cubicBezTo>
                  <a:pt x="780147" y="193380"/>
                  <a:pt x="760535" y="235365"/>
                  <a:pt x="726525" y="263767"/>
                </a:cubicBezTo>
                <a:cubicBezTo>
                  <a:pt x="712872" y="275128"/>
                  <a:pt x="705176" y="291922"/>
                  <a:pt x="705176" y="309457"/>
                </a:cubicBezTo>
                <a:lnTo>
                  <a:pt x="705176" y="326004"/>
                </a:lnTo>
                <a:lnTo>
                  <a:pt x="707746" y="338659"/>
                </a:lnTo>
                <a:lnTo>
                  <a:pt x="1260161" y="338659"/>
                </a:lnTo>
                <a:lnTo>
                  <a:pt x="1260161" y="798983"/>
                </a:lnTo>
                <a:lnTo>
                  <a:pt x="1250914" y="793357"/>
                </a:lnTo>
                <a:cubicBezTo>
                  <a:pt x="1225716" y="781553"/>
                  <a:pt x="1198009" y="775231"/>
                  <a:pt x="1169665" y="775231"/>
                </a:cubicBezTo>
                <a:cubicBezTo>
                  <a:pt x="1063297" y="775231"/>
                  <a:pt x="976992" y="861981"/>
                  <a:pt x="976992" y="968898"/>
                </a:cubicBezTo>
                <a:cubicBezTo>
                  <a:pt x="976992" y="1075816"/>
                  <a:pt x="1063297" y="1162246"/>
                  <a:pt x="1169665" y="1162246"/>
                </a:cubicBezTo>
                <a:cubicBezTo>
                  <a:pt x="1198009" y="1162246"/>
                  <a:pt x="1225716" y="1155924"/>
                  <a:pt x="1250914" y="1144120"/>
                </a:cubicBezTo>
                <a:lnTo>
                  <a:pt x="1260161" y="1138493"/>
                </a:lnTo>
                <a:lnTo>
                  <a:pt x="1260161" y="1598820"/>
                </a:lnTo>
                <a:lnTo>
                  <a:pt x="714758" y="1598820"/>
                </a:lnTo>
                <a:lnTo>
                  <a:pt x="710226" y="1605518"/>
                </a:lnTo>
                <a:cubicBezTo>
                  <a:pt x="706976" y="1613171"/>
                  <a:pt x="705176" y="1621583"/>
                  <a:pt x="705176" y="1630413"/>
                </a:cubicBezTo>
                <a:cubicBezTo>
                  <a:pt x="705176" y="1647948"/>
                  <a:pt x="713120" y="1664742"/>
                  <a:pt x="726525" y="1676102"/>
                </a:cubicBezTo>
                <a:cubicBezTo>
                  <a:pt x="760535" y="1704504"/>
                  <a:pt x="780147" y="1746490"/>
                  <a:pt x="780147" y="1790451"/>
                </a:cubicBezTo>
                <a:cubicBezTo>
                  <a:pt x="780147" y="1872940"/>
                  <a:pt x="713120" y="1939869"/>
                  <a:pt x="630205" y="19398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手繪多邊形 91"/>
          <p:cNvSpPr>
            <a:spLocks/>
          </p:cNvSpPr>
          <p:nvPr/>
        </p:nvSpPr>
        <p:spPr bwMode="auto">
          <a:xfrm>
            <a:off x="4598696" y="1002703"/>
            <a:ext cx="2082656" cy="1962934"/>
          </a:xfrm>
          <a:custGeom>
            <a:avLst/>
            <a:gdLst>
              <a:gd name="connsiteX0" fmla="*/ 0 w 1783160"/>
              <a:gd name="connsiteY0" fmla="*/ 0 h 1680655"/>
              <a:gd name="connsiteX1" fmla="*/ 220962 w 1783160"/>
              <a:gd name="connsiteY1" fmla="*/ 12856 h 1680655"/>
              <a:gd name="connsiteX2" fmla="*/ 1641047 w 1783160"/>
              <a:gd name="connsiteY2" fmla="*/ 817965 h 1680655"/>
              <a:gd name="connsiteX3" fmla="*/ 1783160 w 1783160"/>
              <a:gd name="connsiteY3" fmla="*/ 1030457 h 1680655"/>
              <a:gd name="connsiteX4" fmla="*/ 1443276 w 1783160"/>
              <a:gd name="connsiteY4" fmla="*/ 1226689 h 1680655"/>
              <a:gd name="connsiteX5" fmla="*/ 1481367 w 1783160"/>
              <a:gd name="connsiteY5" fmla="*/ 1253651 h 1680655"/>
              <a:gd name="connsiteX6" fmla="*/ 1540309 w 1783160"/>
              <a:gd name="connsiteY6" fmla="*/ 1330103 h 1680655"/>
              <a:gd name="connsiteX7" fmla="*/ 1429609 w 1783160"/>
              <a:gd name="connsiteY7" fmla="*/ 1655593 h 1680655"/>
              <a:gd name="connsiteX8" fmla="*/ 1104120 w 1783160"/>
              <a:gd name="connsiteY8" fmla="*/ 1544893 h 1680655"/>
              <a:gd name="connsiteX9" fmla="*/ 1079456 w 1783160"/>
              <a:gd name="connsiteY9" fmla="*/ 1451561 h 1680655"/>
              <a:gd name="connsiteX10" fmla="*/ 1080059 w 1783160"/>
              <a:gd name="connsiteY10" fmla="*/ 1436393 h 1680655"/>
              <a:gd name="connsiteX11" fmla="*/ 782329 w 1783160"/>
              <a:gd name="connsiteY11" fmla="*/ 1608287 h 1680655"/>
              <a:gd name="connsiteX12" fmla="*/ 725949 w 1783160"/>
              <a:gd name="connsiteY12" fmla="*/ 1523902 h 1680655"/>
              <a:gd name="connsiteX13" fmla="*/ 102404 w 1783160"/>
              <a:gd name="connsiteY13" fmla="*/ 1163552 h 1680655"/>
              <a:gd name="connsiteX14" fmla="*/ 0 w 1783160"/>
              <a:gd name="connsiteY14" fmla="*/ 1156752 h 1680655"/>
              <a:gd name="connsiteX15" fmla="*/ 0 w 1783160"/>
              <a:gd name="connsiteY15" fmla="*/ 899541 h 1680655"/>
              <a:gd name="connsiteX16" fmla="*/ 55896 w 1783160"/>
              <a:gd name="connsiteY16" fmla="*/ 908935 h 1680655"/>
              <a:gd name="connsiteX17" fmla="*/ 381203 w 1783160"/>
              <a:gd name="connsiteY17" fmla="*/ 623983 h 1680655"/>
              <a:gd name="connsiteX18" fmla="*/ 96251 w 1783160"/>
              <a:gd name="connsiteY18" fmla="*/ 298676 h 1680655"/>
              <a:gd name="connsiteX19" fmla="*/ 34347 w 1783160"/>
              <a:gd name="connsiteY19" fmla="*/ 300808 h 1680655"/>
              <a:gd name="connsiteX20" fmla="*/ 0 w 1783160"/>
              <a:gd name="connsiteY20" fmla="*/ 309030 h 16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83160" h="1680655">
                <a:moveTo>
                  <a:pt x="0" y="0"/>
                </a:moveTo>
                <a:lnTo>
                  <a:pt x="220962" y="12856"/>
                </a:lnTo>
                <a:cubicBezTo>
                  <a:pt x="783527" y="78596"/>
                  <a:pt x="1296006" y="369578"/>
                  <a:pt x="1641047" y="817965"/>
                </a:cubicBezTo>
                <a:lnTo>
                  <a:pt x="1783160" y="1030457"/>
                </a:lnTo>
                <a:lnTo>
                  <a:pt x="1443276" y="1226689"/>
                </a:lnTo>
                <a:lnTo>
                  <a:pt x="1481367" y="1253651"/>
                </a:lnTo>
                <a:cubicBezTo>
                  <a:pt x="1505252" y="1274309"/>
                  <a:pt x="1525481" y="1299991"/>
                  <a:pt x="1540309" y="1330103"/>
                </a:cubicBezTo>
                <a:cubicBezTo>
                  <a:pt x="1599622" y="1450554"/>
                  <a:pt x="1550060" y="1596281"/>
                  <a:pt x="1429609" y="1655593"/>
                </a:cubicBezTo>
                <a:cubicBezTo>
                  <a:pt x="1309159" y="1714906"/>
                  <a:pt x="1163432" y="1665344"/>
                  <a:pt x="1104120" y="1544893"/>
                </a:cubicBezTo>
                <a:cubicBezTo>
                  <a:pt x="1089292" y="1514781"/>
                  <a:pt x="1081268" y="1483088"/>
                  <a:pt x="1079456" y="1451561"/>
                </a:cubicBezTo>
                <a:lnTo>
                  <a:pt x="1080059" y="1436393"/>
                </a:lnTo>
                <a:lnTo>
                  <a:pt x="782329" y="1608287"/>
                </a:lnTo>
                <a:lnTo>
                  <a:pt x="725949" y="1523902"/>
                </a:lnTo>
                <a:cubicBezTo>
                  <a:pt x="573945" y="1326206"/>
                  <a:pt x="349589" y="1196559"/>
                  <a:pt x="102404" y="1163552"/>
                </a:cubicBezTo>
                <a:lnTo>
                  <a:pt x="0" y="1156752"/>
                </a:lnTo>
                <a:lnTo>
                  <a:pt x="0" y="899541"/>
                </a:lnTo>
                <a:lnTo>
                  <a:pt x="55896" y="908935"/>
                </a:lnTo>
                <a:cubicBezTo>
                  <a:pt x="224414" y="920078"/>
                  <a:pt x="370059" y="792501"/>
                  <a:pt x="381203" y="623983"/>
                </a:cubicBezTo>
                <a:cubicBezTo>
                  <a:pt x="392346" y="455465"/>
                  <a:pt x="264769" y="309819"/>
                  <a:pt x="96251" y="298676"/>
                </a:cubicBezTo>
                <a:cubicBezTo>
                  <a:pt x="75186" y="297283"/>
                  <a:pt x="54479" y="298057"/>
                  <a:pt x="34347" y="300808"/>
                </a:cubicBezTo>
                <a:lnTo>
                  <a:pt x="0" y="30903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5" name="手繪多邊形 94"/>
          <p:cNvSpPr>
            <a:spLocks/>
          </p:cNvSpPr>
          <p:nvPr/>
        </p:nvSpPr>
        <p:spPr bwMode="auto">
          <a:xfrm>
            <a:off x="2461908" y="3944823"/>
            <a:ext cx="2083390" cy="1962935"/>
          </a:xfrm>
          <a:custGeom>
            <a:avLst/>
            <a:gdLst>
              <a:gd name="connsiteX0" fmla="*/ 447517 w 1783789"/>
              <a:gd name="connsiteY0" fmla="*/ 398 h 1680656"/>
              <a:gd name="connsiteX1" fmla="*/ 679675 w 1783789"/>
              <a:gd name="connsiteY1" fmla="*/ 135763 h 1680656"/>
              <a:gd name="connsiteX2" fmla="*/ 704339 w 1783789"/>
              <a:gd name="connsiteY2" fmla="*/ 229095 h 1680656"/>
              <a:gd name="connsiteX3" fmla="*/ 703760 w 1783789"/>
              <a:gd name="connsiteY3" fmla="*/ 243680 h 1680656"/>
              <a:gd name="connsiteX4" fmla="*/ 1000518 w 1783789"/>
              <a:gd name="connsiteY4" fmla="*/ 72346 h 1680656"/>
              <a:gd name="connsiteX5" fmla="*/ 1057993 w 1783789"/>
              <a:gd name="connsiteY5" fmla="*/ 158238 h 1680656"/>
              <a:gd name="connsiteX6" fmla="*/ 1681451 w 1783789"/>
              <a:gd name="connsiteY6" fmla="*/ 518285 h 1680656"/>
              <a:gd name="connsiteX7" fmla="*/ 1783789 w 1783789"/>
              <a:gd name="connsiteY7" fmla="*/ 525084 h 1680656"/>
              <a:gd name="connsiteX8" fmla="*/ 1783789 w 1783789"/>
              <a:gd name="connsiteY8" fmla="*/ 781115 h 1680656"/>
              <a:gd name="connsiteX9" fmla="*/ 1727901 w 1783789"/>
              <a:gd name="connsiteY9" fmla="*/ 771723 h 1680656"/>
              <a:gd name="connsiteX10" fmla="*/ 1402594 w 1783789"/>
              <a:gd name="connsiteY10" fmla="*/ 1056675 h 1680656"/>
              <a:gd name="connsiteX11" fmla="*/ 1687546 w 1783789"/>
              <a:gd name="connsiteY11" fmla="*/ 1381982 h 1680656"/>
              <a:gd name="connsiteX12" fmla="*/ 1749450 w 1783789"/>
              <a:gd name="connsiteY12" fmla="*/ 1379849 h 1680656"/>
              <a:gd name="connsiteX13" fmla="*/ 1783789 w 1783789"/>
              <a:gd name="connsiteY13" fmla="*/ 1371629 h 1680656"/>
              <a:gd name="connsiteX14" fmla="*/ 1783788 w 1783789"/>
              <a:gd name="connsiteY14" fmla="*/ 1680656 h 1680656"/>
              <a:gd name="connsiteX15" fmla="*/ 1666714 w 1783789"/>
              <a:gd name="connsiteY15" fmla="*/ 1676763 h 1680656"/>
              <a:gd name="connsiteX16" fmla="*/ 142762 w 1783789"/>
              <a:gd name="connsiteY16" fmla="*/ 863184 h 1680656"/>
              <a:gd name="connsiteX17" fmla="*/ 0 w 1783789"/>
              <a:gd name="connsiteY17" fmla="*/ 649995 h 1680656"/>
              <a:gd name="connsiteX18" fmla="*/ 340076 w 1783789"/>
              <a:gd name="connsiteY18" fmla="*/ 453653 h 1680656"/>
              <a:gd name="connsiteX19" fmla="*/ 302427 w 1783789"/>
              <a:gd name="connsiteY19" fmla="*/ 427005 h 1680656"/>
              <a:gd name="connsiteX20" fmla="*/ 243485 w 1783789"/>
              <a:gd name="connsiteY20" fmla="*/ 350552 h 1680656"/>
              <a:gd name="connsiteX21" fmla="*/ 354185 w 1783789"/>
              <a:gd name="connsiteY21" fmla="*/ 25062 h 1680656"/>
              <a:gd name="connsiteX22" fmla="*/ 447517 w 1783789"/>
              <a:gd name="connsiteY22" fmla="*/ 398 h 168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83789" h="1680656">
                <a:moveTo>
                  <a:pt x="447517" y="398"/>
                </a:moveTo>
                <a:cubicBezTo>
                  <a:pt x="542098" y="-5039"/>
                  <a:pt x="635191" y="45424"/>
                  <a:pt x="679675" y="135763"/>
                </a:cubicBezTo>
                <a:cubicBezTo>
                  <a:pt x="694504" y="165875"/>
                  <a:pt x="702527" y="197568"/>
                  <a:pt x="704339" y="229095"/>
                </a:cubicBezTo>
                <a:lnTo>
                  <a:pt x="703760" y="243680"/>
                </a:lnTo>
                <a:lnTo>
                  <a:pt x="1000518" y="72346"/>
                </a:lnTo>
                <a:lnTo>
                  <a:pt x="1057993" y="158238"/>
                </a:lnTo>
                <a:cubicBezTo>
                  <a:pt x="1210015" y="355679"/>
                  <a:pt x="1434382" y="485285"/>
                  <a:pt x="1681451" y="518285"/>
                </a:cubicBezTo>
                <a:lnTo>
                  <a:pt x="1783789" y="525084"/>
                </a:lnTo>
                <a:lnTo>
                  <a:pt x="1783789" y="781115"/>
                </a:lnTo>
                <a:lnTo>
                  <a:pt x="1727901" y="771723"/>
                </a:lnTo>
                <a:cubicBezTo>
                  <a:pt x="1559383" y="760579"/>
                  <a:pt x="1413737" y="888157"/>
                  <a:pt x="1402594" y="1056675"/>
                </a:cubicBezTo>
                <a:cubicBezTo>
                  <a:pt x="1391450" y="1225193"/>
                  <a:pt x="1519028" y="1370838"/>
                  <a:pt x="1687546" y="1381982"/>
                </a:cubicBezTo>
                <a:cubicBezTo>
                  <a:pt x="1708610" y="1383375"/>
                  <a:pt x="1729318" y="1382600"/>
                  <a:pt x="1749450" y="1379849"/>
                </a:cubicBezTo>
                <a:lnTo>
                  <a:pt x="1783789" y="1371629"/>
                </a:lnTo>
                <a:lnTo>
                  <a:pt x="1783788" y="1680656"/>
                </a:lnTo>
                <a:lnTo>
                  <a:pt x="1666714" y="1676763"/>
                </a:lnTo>
                <a:cubicBezTo>
                  <a:pt x="1063767" y="1636598"/>
                  <a:pt x="508978" y="1338468"/>
                  <a:pt x="142762" y="863184"/>
                </a:cubicBezTo>
                <a:lnTo>
                  <a:pt x="0" y="649995"/>
                </a:lnTo>
                <a:lnTo>
                  <a:pt x="340076" y="453653"/>
                </a:lnTo>
                <a:lnTo>
                  <a:pt x="302427" y="427005"/>
                </a:lnTo>
                <a:cubicBezTo>
                  <a:pt x="278543" y="406347"/>
                  <a:pt x="258314" y="380665"/>
                  <a:pt x="243485" y="350552"/>
                </a:cubicBezTo>
                <a:cubicBezTo>
                  <a:pt x="184173" y="230102"/>
                  <a:pt x="233735" y="84375"/>
                  <a:pt x="354185" y="25062"/>
                </a:cubicBezTo>
                <a:cubicBezTo>
                  <a:pt x="384298" y="10234"/>
                  <a:pt x="415990" y="2210"/>
                  <a:pt x="447517" y="398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4" name="手繪多邊形 93"/>
          <p:cNvSpPr>
            <a:spLocks/>
          </p:cNvSpPr>
          <p:nvPr/>
        </p:nvSpPr>
        <p:spPr bwMode="auto">
          <a:xfrm>
            <a:off x="4172512" y="4029390"/>
            <a:ext cx="2509574" cy="1878368"/>
          </a:xfrm>
          <a:custGeom>
            <a:avLst/>
            <a:gdLst>
              <a:gd name="connsiteX0" fmla="*/ 1148273 w 2148685"/>
              <a:gd name="connsiteY0" fmla="*/ 0 h 1608250"/>
              <a:gd name="connsiteX1" fmla="*/ 1370260 w 2148685"/>
              <a:gd name="connsiteY1" fmla="*/ 128165 h 1608250"/>
              <a:gd name="connsiteX2" fmla="*/ 1334022 w 2148685"/>
              <a:gd name="connsiteY2" fmla="*/ 172063 h 1608250"/>
              <a:gd name="connsiteX3" fmla="*/ 1418144 w 2148685"/>
              <a:gd name="connsiteY3" fmla="*/ 596263 h 1608250"/>
              <a:gd name="connsiteX4" fmla="*/ 1842345 w 2148685"/>
              <a:gd name="connsiteY4" fmla="*/ 512141 h 1608250"/>
              <a:gd name="connsiteX5" fmla="*/ 1871450 w 2148685"/>
              <a:gd name="connsiteY5" fmla="*/ 457464 h 1608250"/>
              <a:gd name="connsiteX6" fmla="*/ 1881573 w 2148685"/>
              <a:gd name="connsiteY6" fmla="*/ 423371 h 1608250"/>
              <a:gd name="connsiteX7" fmla="*/ 2148685 w 2148685"/>
              <a:gd name="connsiteY7" fmla="*/ 577588 h 1608250"/>
              <a:gd name="connsiteX8" fmla="*/ 2005943 w 2148685"/>
              <a:gd name="connsiteY8" fmla="*/ 790778 h 1608250"/>
              <a:gd name="connsiteX9" fmla="*/ 481995 w 2148685"/>
              <a:gd name="connsiteY9" fmla="*/ 1604357 h 1608250"/>
              <a:gd name="connsiteX10" fmla="*/ 364896 w 2148685"/>
              <a:gd name="connsiteY10" fmla="*/ 1608250 h 1608250"/>
              <a:gd name="connsiteX11" fmla="*/ 364896 w 2148685"/>
              <a:gd name="connsiteY11" fmla="*/ 1214807 h 1608250"/>
              <a:gd name="connsiteX12" fmla="*/ 322751 w 2148685"/>
              <a:gd name="connsiteY12" fmla="*/ 1234200 h 1608250"/>
              <a:gd name="connsiteX13" fmla="*/ 227070 w 2148685"/>
              <a:gd name="connsiteY13" fmla="*/ 1247018 h 1608250"/>
              <a:gd name="connsiteX14" fmla="*/ 538 w 2148685"/>
              <a:gd name="connsiteY14" fmla="*/ 988405 h 1608250"/>
              <a:gd name="connsiteX15" fmla="*/ 259151 w 2148685"/>
              <a:gd name="connsiteY15" fmla="*/ 761872 h 1608250"/>
              <a:gd name="connsiteX16" fmla="*/ 352311 w 2148685"/>
              <a:gd name="connsiteY16" fmla="*/ 787179 h 1608250"/>
              <a:gd name="connsiteX17" fmla="*/ 364896 w 2148685"/>
              <a:gd name="connsiteY17" fmla="*/ 795127 h 1608250"/>
              <a:gd name="connsiteX18" fmla="*/ 364896 w 2148685"/>
              <a:gd name="connsiteY18" fmla="*/ 452678 h 1608250"/>
              <a:gd name="connsiteX19" fmla="*/ 467301 w 2148685"/>
              <a:gd name="connsiteY19" fmla="*/ 445879 h 1608250"/>
              <a:gd name="connsiteX20" fmla="*/ 1090846 w 2148685"/>
              <a:gd name="connsiteY20" fmla="*/ 85832 h 160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48685" h="1608250">
                <a:moveTo>
                  <a:pt x="1148273" y="0"/>
                </a:moveTo>
                <a:lnTo>
                  <a:pt x="1370260" y="128165"/>
                </a:lnTo>
                <a:lnTo>
                  <a:pt x="1334022" y="172063"/>
                </a:lnTo>
                <a:cubicBezTo>
                  <a:pt x="1240113" y="312432"/>
                  <a:pt x="1277775" y="502353"/>
                  <a:pt x="1418144" y="596263"/>
                </a:cubicBezTo>
                <a:cubicBezTo>
                  <a:pt x="1558513" y="690173"/>
                  <a:pt x="1748435" y="652510"/>
                  <a:pt x="1842345" y="512141"/>
                </a:cubicBezTo>
                <a:cubicBezTo>
                  <a:pt x="1854083" y="494595"/>
                  <a:pt x="1863766" y="476274"/>
                  <a:pt x="1871450" y="457464"/>
                </a:cubicBezTo>
                <a:lnTo>
                  <a:pt x="1881573" y="423371"/>
                </a:lnTo>
                <a:lnTo>
                  <a:pt x="2148685" y="577588"/>
                </a:lnTo>
                <a:lnTo>
                  <a:pt x="2005943" y="790778"/>
                </a:lnTo>
                <a:cubicBezTo>
                  <a:pt x="1639778" y="1266062"/>
                  <a:pt x="1085044" y="1564192"/>
                  <a:pt x="481995" y="1604357"/>
                </a:cubicBezTo>
                <a:lnTo>
                  <a:pt x="364896" y="1608250"/>
                </a:lnTo>
                <a:lnTo>
                  <a:pt x="364896" y="1214807"/>
                </a:lnTo>
                <a:lnTo>
                  <a:pt x="322751" y="1234200"/>
                </a:lnTo>
                <a:cubicBezTo>
                  <a:pt x="292918" y="1244555"/>
                  <a:pt x="260562" y="1249233"/>
                  <a:pt x="227070" y="1247018"/>
                </a:cubicBezTo>
                <a:cubicBezTo>
                  <a:pt x="93101" y="1238159"/>
                  <a:pt x="-8322" y="1122374"/>
                  <a:pt x="538" y="988405"/>
                </a:cubicBezTo>
                <a:cubicBezTo>
                  <a:pt x="9397" y="854435"/>
                  <a:pt x="125182" y="753013"/>
                  <a:pt x="259151" y="761872"/>
                </a:cubicBezTo>
                <a:cubicBezTo>
                  <a:pt x="292644" y="764087"/>
                  <a:pt x="324102" y="772985"/>
                  <a:pt x="352311" y="787179"/>
                </a:cubicBezTo>
                <a:lnTo>
                  <a:pt x="364896" y="795127"/>
                </a:lnTo>
                <a:lnTo>
                  <a:pt x="364896" y="452678"/>
                </a:lnTo>
                <a:lnTo>
                  <a:pt x="467301" y="445879"/>
                </a:lnTo>
                <a:cubicBezTo>
                  <a:pt x="714486" y="412879"/>
                  <a:pt x="938842" y="283273"/>
                  <a:pt x="1090846" y="85832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6" name="手繪多邊形 95"/>
          <p:cNvSpPr>
            <a:spLocks/>
          </p:cNvSpPr>
          <p:nvPr/>
        </p:nvSpPr>
        <p:spPr bwMode="auto">
          <a:xfrm>
            <a:off x="2119661" y="2197547"/>
            <a:ext cx="1483810" cy="2460216"/>
          </a:xfrm>
          <a:custGeom>
            <a:avLst/>
            <a:gdLst>
              <a:gd name="connsiteX0" fmla="*/ 829325 w 1270431"/>
              <a:gd name="connsiteY0" fmla="*/ 1228 h 2106425"/>
              <a:gd name="connsiteX1" fmla="*/ 899446 w 1270431"/>
              <a:gd name="connsiteY1" fmla="*/ 4335 h 2106425"/>
              <a:gd name="connsiteX2" fmla="*/ 988718 w 1270431"/>
              <a:gd name="connsiteY2" fmla="*/ 41074 h 2106425"/>
              <a:gd name="connsiteX3" fmla="*/ 1055594 w 1270431"/>
              <a:gd name="connsiteY3" fmla="*/ 378307 h 2106425"/>
              <a:gd name="connsiteX4" fmla="*/ 987098 w 1270431"/>
              <a:gd name="connsiteY4" fmla="*/ 446332 h 2106425"/>
              <a:gd name="connsiteX5" fmla="*/ 972640 w 1270431"/>
              <a:gd name="connsiteY5" fmla="*/ 452241 h 2106425"/>
              <a:gd name="connsiteX6" fmla="*/ 1270431 w 1270431"/>
              <a:gd name="connsiteY6" fmla="*/ 624170 h 2106425"/>
              <a:gd name="connsiteX7" fmla="*/ 1225125 w 1270431"/>
              <a:gd name="connsiteY7" fmla="*/ 716367 h 2106425"/>
              <a:gd name="connsiteX8" fmla="*/ 1231177 w 1270431"/>
              <a:gd name="connsiteY8" fmla="*/ 1450947 h 2106425"/>
              <a:gd name="connsiteX9" fmla="*/ 1270321 w 1270431"/>
              <a:gd name="connsiteY9" fmla="*/ 1528974 h 2106425"/>
              <a:gd name="connsiteX10" fmla="*/ 1048673 w 1270431"/>
              <a:gd name="connsiteY10" fmla="*/ 1656943 h 2106425"/>
              <a:gd name="connsiteX11" fmla="*/ 1028949 w 1270431"/>
              <a:gd name="connsiteY11" fmla="*/ 1604077 h 2106425"/>
              <a:gd name="connsiteX12" fmla="*/ 619520 w 1270431"/>
              <a:gd name="connsiteY12" fmla="*/ 1464829 h 2106425"/>
              <a:gd name="connsiteX13" fmla="*/ 480272 w 1270431"/>
              <a:gd name="connsiteY13" fmla="*/ 1874258 h 2106425"/>
              <a:gd name="connsiteX14" fmla="*/ 513071 w 1270431"/>
              <a:gd name="connsiteY14" fmla="*/ 1926802 h 2106425"/>
              <a:gd name="connsiteX15" fmla="*/ 537187 w 1270431"/>
              <a:gd name="connsiteY15" fmla="*/ 1952249 h 2106425"/>
              <a:gd name="connsiteX16" fmla="*/ 270146 w 1270431"/>
              <a:gd name="connsiteY16" fmla="*/ 2106425 h 2106425"/>
              <a:gd name="connsiteX17" fmla="*/ 215222 w 1270431"/>
              <a:gd name="connsiteY17" fmla="*/ 2003412 h 2106425"/>
              <a:gd name="connsiteX18" fmla="*/ 215222 w 1270431"/>
              <a:gd name="connsiteY18" fmla="*/ 149663 h 2106425"/>
              <a:gd name="connsiteX19" fmla="*/ 270144 w 1270431"/>
              <a:gd name="connsiteY19" fmla="*/ 46654 h 2106425"/>
              <a:gd name="connsiteX20" fmla="*/ 610492 w 1270431"/>
              <a:gd name="connsiteY20" fmla="*/ 243154 h 2106425"/>
              <a:gd name="connsiteX21" fmla="*/ 614746 w 1270431"/>
              <a:gd name="connsiteY21" fmla="*/ 197222 h 2106425"/>
              <a:gd name="connsiteX22" fmla="*/ 651485 w 1270431"/>
              <a:gd name="connsiteY22" fmla="*/ 107950 h 2106425"/>
              <a:gd name="connsiteX23" fmla="*/ 829325 w 1270431"/>
              <a:gd name="connsiteY23" fmla="*/ 1228 h 210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70431" h="2106425">
                <a:moveTo>
                  <a:pt x="829325" y="1228"/>
                </a:moveTo>
                <a:cubicBezTo>
                  <a:pt x="852558" y="-1112"/>
                  <a:pt x="876186" y="-126"/>
                  <a:pt x="899446" y="4335"/>
                </a:cubicBezTo>
                <a:cubicBezTo>
                  <a:pt x="930460" y="10283"/>
                  <a:pt x="960820" y="22410"/>
                  <a:pt x="988718" y="41074"/>
                </a:cubicBezTo>
                <a:cubicBezTo>
                  <a:pt x="1100309" y="115731"/>
                  <a:pt x="1130250" y="266715"/>
                  <a:pt x="1055594" y="378307"/>
                </a:cubicBezTo>
                <a:cubicBezTo>
                  <a:pt x="1036929" y="406205"/>
                  <a:pt x="1013495" y="428999"/>
                  <a:pt x="987098" y="446332"/>
                </a:cubicBezTo>
                <a:lnTo>
                  <a:pt x="972640" y="452241"/>
                </a:lnTo>
                <a:lnTo>
                  <a:pt x="1270431" y="624170"/>
                </a:lnTo>
                <a:lnTo>
                  <a:pt x="1225125" y="716367"/>
                </a:lnTo>
                <a:cubicBezTo>
                  <a:pt x="1128283" y="951699"/>
                  <a:pt x="1130300" y="1216858"/>
                  <a:pt x="1231177" y="1450947"/>
                </a:cubicBezTo>
                <a:lnTo>
                  <a:pt x="1270321" y="1528974"/>
                </a:lnTo>
                <a:lnTo>
                  <a:pt x="1048673" y="1656943"/>
                </a:lnTo>
                <a:lnTo>
                  <a:pt x="1028949" y="1604077"/>
                </a:lnTo>
                <a:cubicBezTo>
                  <a:pt x="954341" y="1452564"/>
                  <a:pt x="771032" y="1390220"/>
                  <a:pt x="619520" y="1464829"/>
                </a:cubicBezTo>
                <a:cubicBezTo>
                  <a:pt x="468007" y="1539437"/>
                  <a:pt x="405663" y="1722745"/>
                  <a:pt x="480272" y="1874258"/>
                </a:cubicBezTo>
                <a:cubicBezTo>
                  <a:pt x="489598" y="1893197"/>
                  <a:pt x="500622" y="1910743"/>
                  <a:pt x="513071" y="1926802"/>
                </a:cubicBezTo>
                <a:lnTo>
                  <a:pt x="537187" y="1952249"/>
                </a:lnTo>
                <a:lnTo>
                  <a:pt x="270146" y="2106425"/>
                </a:lnTo>
                <a:lnTo>
                  <a:pt x="215222" y="2003412"/>
                </a:lnTo>
                <a:cubicBezTo>
                  <a:pt x="-71741" y="1419192"/>
                  <a:pt x="-71741" y="733884"/>
                  <a:pt x="215222" y="149663"/>
                </a:cubicBezTo>
                <a:lnTo>
                  <a:pt x="270144" y="46654"/>
                </a:lnTo>
                <a:lnTo>
                  <a:pt x="610492" y="243154"/>
                </a:lnTo>
                <a:lnTo>
                  <a:pt x="614746" y="197222"/>
                </a:lnTo>
                <a:cubicBezTo>
                  <a:pt x="620694" y="166208"/>
                  <a:pt x="632821" y="135848"/>
                  <a:pt x="651485" y="107950"/>
                </a:cubicBezTo>
                <a:cubicBezTo>
                  <a:pt x="693480" y="45180"/>
                  <a:pt x="759625" y="8244"/>
                  <a:pt x="829325" y="1228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3" name="手繪多邊形 92"/>
          <p:cNvSpPr>
            <a:spLocks/>
          </p:cNvSpPr>
          <p:nvPr/>
        </p:nvSpPr>
        <p:spPr bwMode="auto">
          <a:xfrm>
            <a:off x="5540444" y="2252469"/>
            <a:ext cx="1483895" cy="2460445"/>
          </a:xfrm>
          <a:custGeom>
            <a:avLst/>
            <a:gdLst>
              <a:gd name="connsiteX0" fmla="*/ 999712 w 1270504"/>
              <a:gd name="connsiteY0" fmla="*/ 0 h 2106621"/>
              <a:gd name="connsiteX1" fmla="*/ 1112398 w 1270504"/>
              <a:gd name="connsiteY1" fmla="*/ 229314 h 2106621"/>
              <a:gd name="connsiteX2" fmla="*/ 1098948 w 1270504"/>
              <a:gd name="connsiteY2" fmla="*/ 1861644 h 2106621"/>
              <a:gd name="connsiteX3" fmla="*/ 999876 w 1270504"/>
              <a:gd name="connsiteY3" fmla="*/ 2059126 h 2106621"/>
              <a:gd name="connsiteX4" fmla="*/ 660062 w 1270504"/>
              <a:gd name="connsiteY4" fmla="*/ 1862934 h 2106621"/>
              <a:gd name="connsiteX5" fmla="*/ 655759 w 1270504"/>
              <a:gd name="connsiteY5" fmla="*/ 1909399 h 2106621"/>
              <a:gd name="connsiteX6" fmla="*/ 619020 w 1270504"/>
              <a:gd name="connsiteY6" fmla="*/ 1998671 h 2106621"/>
              <a:gd name="connsiteX7" fmla="*/ 281787 w 1270504"/>
              <a:gd name="connsiteY7" fmla="*/ 2065547 h 2106621"/>
              <a:gd name="connsiteX8" fmla="*/ 214911 w 1270504"/>
              <a:gd name="connsiteY8" fmla="*/ 1728314 h 2106621"/>
              <a:gd name="connsiteX9" fmla="*/ 283407 w 1270504"/>
              <a:gd name="connsiteY9" fmla="*/ 1660289 h 2106621"/>
              <a:gd name="connsiteX10" fmla="*/ 298435 w 1270504"/>
              <a:gd name="connsiteY10" fmla="*/ 1654147 h 2106621"/>
              <a:gd name="connsiteX11" fmla="*/ 160 w 1270504"/>
              <a:gd name="connsiteY11" fmla="*/ 1481938 h 2106621"/>
              <a:gd name="connsiteX12" fmla="*/ 39353 w 1270504"/>
              <a:gd name="connsiteY12" fmla="*/ 1403879 h 2106621"/>
              <a:gd name="connsiteX13" fmla="*/ 45410 w 1270504"/>
              <a:gd name="connsiteY13" fmla="*/ 669514 h 2106621"/>
              <a:gd name="connsiteX14" fmla="*/ 0 w 1270504"/>
              <a:gd name="connsiteY14" fmla="*/ 577183 h 2106621"/>
              <a:gd name="connsiteX15" fmla="*/ 221657 w 1270504"/>
              <a:gd name="connsiteY15" fmla="*/ 449210 h 2106621"/>
              <a:gd name="connsiteX16" fmla="*/ 241556 w 1270504"/>
              <a:gd name="connsiteY16" fmla="*/ 502546 h 2106621"/>
              <a:gd name="connsiteX17" fmla="*/ 650985 w 1270504"/>
              <a:gd name="connsiteY17" fmla="*/ 641794 h 2106621"/>
              <a:gd name="connsiteX18" fmla="*/ 790233 w 1270504"/>
              <a:gd name="connsiteY18" fmla="*/ 232365 h 2106621"/>
              <a:gd name="connsiteX19" fmla="*/ 757434 w 1270504"/>
              <a:gd name="connsiteY19" fmla="*/ 179821 h 2106621"/>
              <a:gd name="connsiteX20" fmla="*/ 732968 w 1270504"/>
              <a:gd name="connsiteY20" fmla="*/ 154005 h 21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70504" h="2106621">
                <a:moveTo>
                  <a:pt x="999712" y="0"/>
                </a:moveTo>
                <a:lnTo>
                  <a:pt x="1112398" y="229314"/>
                </a:lnTo>
                <a:cubicBezTo>
                  <a:pt x="1327599" y="752254"/>
                  <a:pt x="1323116" y="1341466"/>
                  <a:pt x="1098948" y="1861644"/>
                </a:cubicBezTo>
                <a:lnTo>
                  <a:pt x="999876" y="2059126"/>
                </a:lnTo>
                <a:lnTo>
                  <a:pt x="660062" y="1862934"/>
                </a:lnTo>
                <a:lnTo>
                  <a:pt x="655759" y="1909399"/>
                </a:lnTo>
                <a:cubicBezTo>
                  <a:pt x="649811" y="1940413"/>
                  <a:pt x="637684" y="1970773"/>
                  <a:pt x="619020" y="1998671"/>
                </a:cubicBezTo>
                <a:cubicBezTo>
                  <a:pt x="544363" y="2110262"/>
                  <a:pt x="393379" y="2140204"/>
                  <a:pt x="281787" y="2065547"/>
                </a:cubicBezTo>
                <a:cubicBezTo>
                  <a:pt x="170196" y="1990890"/>
                  <a:pt x="140254" y="1839906"/>
                  <a:pt x="214911" y="1728314"/>
                </a:cubicBezTo>
                <a:cubicBezTo>
                  <a:pt x="233576" y="1700416"/>
                  <a:pt x="257010" y="1677622"/>
                  <a:pt x="283407" y="1660289"/>
                </a:cubicBezTo>
                <a:lnTo>
                  <a:pt x="298435" y="1654147"/>
                </a:lnTo>
                <a:lnTo>
                  <a:pt x="160" y="1481938"/>
                </a:lnTo>
                <a:lnTo>
                  <a:pt x="39353" y="1403879"/>
                </a:lnTo>
                <a:cubicBezTo>
                  <a:pt x="140300" y="1169839"/>
                  <a:pt x="142319" y="904794"/>
                  <a:pt x="45410" y="669514"/>
                </a:cubicBezTo>
                <a:lnTo>
                  <a:pt x="0" y="577183"/>
                </a:lnTo>
                <a:lnTo>
                  <a:pt x="221657" y="449210"/>
                </a:lnTo>
                <a:lnTo>
                  <a:pt x="241556" y="502546"/>
                </a:lnTo>
                <a:cubicBezTo>
                  <a:pt x="316164" y="654059"/>
                  <a:pt x="499472" y="716402"/>
                  <a:pt x="650985" y="641794"/>
                </a:cubicBezTo>
                <a:cubicBezTo>
                  <a:pt x="802498" y="567186"/>
                  <a:pt x="864841" y="383877"/>
                  <a:pt x="790233" y="232365"/>
                </a:cubicBezTo>
                <a:cubicBezTo>
                  <a:pt x="780907" y="213426"/>
                  <a:pt x="769883" y="195880"/>
                  <a:pt x="757434" y="179821"/>
                </a:cubicBezTo>
                <a:lnTo>
                  <a:pt x="732968" y="154005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7" name="手繪多邊形 96"/>
          <p:cNvSpPr/>
          <p:nvPr/>
        </p:nvSpPr>
        <p:spPr>
          <a:xfrm rot="226999">
            <a:off x="2484579" y="950243"/>
            <a:ext cx="2470959" cy="1934619"/>
          </a:xfrm>
          <a:custGeom>
            <a:avLst/>
            <a:gdLst>
              <a:gd name="connsiteX0" fmla="*/ 1711152 w 2115623"/>
              <a:gd name="connsiteY0" fmla="*/ 0 h 1656412"/>
              <a:gd name="connsiteX1" fmla="*/ 1737114 w 2115623"/>
              <a:gd name="connsiteY1" fmla="*/ 392588 h 1656412"/>
              <a:gd name="connsiteX2" fmla="*/ 1777894 w 2115623"/>
              <a:gd name="connsiteY2" fmla="*/ 370453 h 1656412"/>
              <a:gd name="connsiteX3" fmla="*/ 1872520 w 2115623"/>
              <a:gd name="connsiteY3" fmla="*/ 351349 h 1656412"/>
              <a:gd name="connsiteX4" fmla="*/ 2115623 w 2115623"/>
              <a:gd name="connsiteY4" fmla="*/ 594452 h 1656412"/>
              <a:gd name="connsiteX5" fmla="*/ 1872520 w 2115623"/>
              <a:gd name="connsiteY5" fmla="*/ 837555 h 1656412"/>
              <a:gd name="connsiteX6" fmla="*/ 1777894 w 2115623"/>
              <a:gd name="connsiteY6" fmla="*/ 818451 h 1656412"/>
              <a:gd name="connsiteX7" fmla="*/ 1764805 w 2115623"/>
              <a:gd name="connsiteY7" fmla="*/ 811347 h 1656412"/>
              <a:gd name="connsiteX8" fmla="*/ 1787480 w 2115623"/>
              <a:gd name="connsiteY8" fmla="*/ 1154232 h 1656412"/>
              <a:gd name="connsiteX9" fmla="*/ 1685813 w 2115623"/>
              <a:gd name="connsiteY9" fmla="*/ 1167769 h 1656412"/>
              <a:gd name="connsiteX10" fmla="*/ 1087402 w 2115623"/>
              <a:gd name="connsiteY10" fmla="*/ 1568477 h 1656412"/>
              <a:gd name="connsiteX11" fmla="*/ 1036665 w 2115623"/>
              <a:gd name="connsiteY11" fmla="*/ 1656412 h 1656412"/>
              <a:gd name="connsiteX12" fmla="*/ 805939 w 2115623"/>
              <a:gd name="connsiteY12" fmla="*/ 1542797 h 1656412"/>
              <a:gd name="connsiteX13" fmla="*/ 838913 w 2115623"/>
              <a:gd name="connsiteY13" fmla="*/ 1497004 h 1656412"/>
              <a:gd name="connsiteX14" fmla="*/ 726984 w 2115623"/>
              <a:gd name="connsiteY14" fmla="*/ 1079279 h 1656412"/>
              <a:gd name="connsiteX15" fmla="*/ 309259 w 2115623"/>
              <a:gd name="connsiteY15" fmla="*/ 1191209 h 1656412"/>
              <a:gd name="connsiteX16" fmla="*/ 283825 w 2115623"/>
              <a:gd name="connsiteY16" fmla="*/ 1247687 h 1656412"/>
              <a:gd name="connsiteX17" fmla="*/ 276084 w 2115623"/>
              <a:gd name="connsiteY17" fmla="*/ 1281884 h 1656412"/>
              <a:gd name="connsiteX18" fmla="*/ 0 w 2115623"/>
              <a:gd name="connsiteY18" fmla="*/ 1145934 h 1656412"/>
              <a:gd name="connsiteX19" fmla="*/ 127680 w 2115623"/>
              <a:gd name="connsiteY19" fmla="*/ 924640 h 1656412"/>
              <a:gd name="connsiteX20" fmla="*/ 1491526 w 2115623"/>
              <a:gd name="connsiteY20" fmla="*/ 27407 h 165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15623" h="1656412">
                <a:moveTo>
                  <a:pt x="1711152" y="0"/>
                </a:moveTo>
                <a:lnTo>
                  <a:pt x="1737114" y="392588"/>
                </a:lnTo>
                <a:lnTo>
                  <a:pt x="1777894" y="370453"/>
                </a:lnTo>
                <a:cubicBezTo>
                  <a:pt x="1806978" y="358151"/>
                  <a:pt x="1838955" y="351349"/>
                  <a:pt x="1872520" y="351349"/>
                </a:cubicBezTo>
                <a:cubicBezTo>
                  <a:pt x="2006782" y="351349"/>
                  <a:pt x="2115623" y="460190"/>
                  <a:pt x="2115623" y="594452"/>
                </a:cubicBezTo>
                <a:cubicBezTo>
                  <a:pt x="2115623" y="728714"/>
                  <a:pt x="2006782" y="837555"/>
                  <a:pt x="1872520" y="837555"/>
                </a:cubicBezTo>
                <a:cubicBezTo>
                  <a:pt x="1838955" y="837555"/>
                  <a:pt x="1806978" y="830752"/>
                  <a:pt x="1777894" y="818451"/>
                </a:cubicBezTo>
                <a:lnTo>
                  <a:pt x="1764805" y="811347"/>
                </a:lnTo>
                <a:lnTo>
                  <a:pt x="1787480" y="1154232"/>
                </a:lnTo>
                <a:lnTo>
                  <a:pt x="1685813" y="1167769"/>
                </a:lnTo>
                <a:cubicBezTo>
                  <a:pt x="1441459" y="1217007"/>
                  <a:pt x="1226125" y="1361176"/>
                  <a:pt x="1087402" y="1568477"/>
                </a:cubicBezTo>
                <a:lnTo>
                  <a:pt x="1036665" y="1656412"/>
                </a:lnTo>
                <a:lnTo>
                  <a:pt x="805939" y="1542797"/>
                </a:lnTo>
                <a:lnTo>
                  <a:pt x="838913" y="1497004"/>
                </a:lnTo>
                <a:cubicBezTo>
                  <a:pt x="923356" y="1350745"/>
                  <a:pt x="873244" y="1163722"/>
                  <a:pt x="726984" y="1079279"/>
                </a:cubicBezTo>
                <a:cubicBezTo>
                  <a:pt x="580724" y="994836"/>
                  <a:pt x="393702" y="1044949"/>
                  <a:pt x="309259" y="1191209"/>
                </a:cubicBezTo>
                <a:cubicBezTo>
                  <a:pt x="298703" y="1209491"/>
                  <a:pt x="290251" y="1228410"/>
                  <a:pt x="283825" y="1247687"/>
                </a:cubicBezTo>
                <a:lnTo>
                  <a:pt x="276084" y="1281884"/>
                </a:lnTo>
                <a:lnTo>
                  <a:pt x="0" y="1145934"/>
                </a:lnTo>
                <a:lnTo>
                  <a:pt x="127680" y="924640"/>
                </a:lnTo>
                <a:cubicBezTo>
                  <a:pt x="442401" y="454308"/>
                  <a:pt x="934544" y="130125"/>
                  <a:pt x="1491526" y="2740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0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手繪多邊形 44"/>
          <p:cNvSpPr/>
          <p:nvPr/>
        </p:nvSpPr>
        <p:spPr>
          <a:xfrm>
            <a:off x="2673179" y="4359656"/>
            <a:ext cx="5139235" cy="1440184"/>
          </a:xfrm>
          <a:custGeom>
            <a:avLst/>
            <a:gdLst>
              <a:gd name="connsiteX0" fmla="*/ 0 w 5139235"/>
              <a:gd name="connsiteY0" fmla="*/ 0 h 1440184"/>
              <a:gd name="connsiteX1" fmla="*/ 1427323 w 5139235"/>
              <a:gd name="connsiteY1" fmla="*/ 0 h 1440184"/>
              <a:gd name="connsiteX2" fmla="*/ 1397532 w 5139235"/>
              <a:gd name="connsiteY2" fmla="*/ 38658 h 1440184"/>
              <a:gd name="connsiteX3" fmla="*/ 1379406 w 5139235"/>
              <a:gd name="connsiteY3" fmla="*/ 119907 h 1440184"/>
              <a:gd name="connsiteX4" fmla="*/ 1573073 w 5139235"/>
              <a:gd name="connsiteY4" fmla="*/ 312580 h 1440184"/>
              <a:gd name="connsiteX5" fmla="*/ 1766421 w 5139235"/>
              <a:gd name="connsiteY5" fmla="*/ 119907 h 1440184"/>
              <a:gd name="connsiteX6" fmla="*/ 1748294 w 5139235"/>
              <a:gd name="connsiteY6" fmla="*/ 38658 h 1440184"/>
              <a:gd name="connsiteX7" fmla="*/ 1718503 w 5139235"/>
              <a:gd name="connsiteY7" fmla="*/ 0 h 1440184"/>
              <a:gd name="connsiteX8" fmla="*/ 4272166 w 5139235"/>
              <a:gd name="connsiteY8" fmla="*/ 0 h 1440184"/>
              <a:gd name="connsiteX9" fmla="*/ 4243762 w 5139235"/>
              <a:gd name="connsiteY9" fmla="*/ 36858 h 1440184"/>
              <a:gd name="connsiteX10" fmla="*/ 4225636 w 5139235"/>
              <a:gd name="connsiteY10" fmla="*/ 118107 h 1440184"/>
              <a:gd name="connsiteX11" fmla="*/ 4419303 w 5139235"/>
              <a:gd name="connsiteY11" fmla="*/ 310780 h 1440184"/>
              <a:gd name="connsiteX12" fmla="*/ 4612651 w 5139235"/>
              <a:gd name="connsiteY12" fmla="*/ 118107 h 1440184"/>
              <a:gd name="connsiteX13" fmla="*/ 4594524 w 5139235"/>
              <a:gd name="connsiteY13" fmla="*/ 36858 h 1440184"/>
              <a:gd name="connsiteX14" fmla="*/ 4566120 w 5139235"/>
              <a:gd name="connsiteY14" fmla="*/ 0 h 1440184"/>
              <a:gd name="connsiteX15" fmla="*/ 5139235 w 5139235"/>
              <a:gd name="connsiteY15" fmla="*/ 0 h 1440184"/>
              <a:gd name="connsiteX16" fmla="*/ 5139235 w 5139235"/>
              <a:gd name="connsiteY16" fmla="*/ 1440184 h 1440184"/>
              <a:gd name="connsiteX17" fmla="*/ 0 w 5139235"/>
              <a:gd name="connsiteY17" fmla="*/ 1440184 h 1440184"/>
              <a:gd name="connsiteX18" fmla="*/ 0 w 5139235"/>
              <a:gd name="connsiteY18" fmla="*/ 862670 h 1440184"/>
              <a:gd name="connsiteX19" fmla="*/ 13233 w 5139235"/>
              <a:gd name="connsiteY19" fmla="*/ 875377 h 1440184"/>
              <a:gd name="connsiteX20" fmla="*/ 130166 w 5139235"/>
              <a:gd name="connsiteY20" fmla="*/ 915216 h 1440184"/>
              <a:gd name="connsiteX21" fmla="*/ 322839 w 5139235"/>
              <a:gd name="connsiteY21" fmla="*/ 721549 h 1440184"/>
              <a:gd name="connsiteX22" fmla="*/ 130166 w 5139235"/>
              <a:gd name="connsiteY22" fmla="*/ 528201 h 1440184"/>
              <a:gd name="connsiteX23" fmla="*/ 13233 w 5139235"/>
              <a:gd name="connsiteY23" fmla="*/ 568040 h 1440184"/>
              <a:gd name="connsiteX24" fmla="*/ 0 w 5139235"/>
              <a:gd name="connsiteY24" fmla="*/ 580747 h 14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39235" h="1440184">
                <a:moveTo>
                  <a:pt x="0" y="0"/>
                </a:moveTo>
                <a:lnTo>
                  <a:pt x="1427323" y="0"/>
                </a:lnTo>
                <a:lnTo>
                  <a:pt x="1397532" y="38658"/>
                </a:lnTo>
                <a:cubicBezTo>
                  <a:pt x="1385728" y="63857"/>
                  <a:pt x="1379406" y="91564"/>
                  <a:pt x="1379406" y="119907"/>
                </a:cubicBezTo>
                <a:cubicBezTo>
                  <a:pt x="1379406" y="226275"/>
                  <a:pt x="1466156" y="312580"/>
                  <a:pt x="1573073" y="312580"/>
                </a:cubicBezTo>
                <a:cubicBezTo>
                  <a:pt x="1679991" y="312580"/>
                  <a:pt x="1766421" y="226275"/>
                  <a:pt x="1766421" y="119907"/>
                </a:cubicBezTo>
                <a:cubicBezTo>
                  <a:pt x="1766421" y="91564"/>
                  <a:pt x="1760099" y="63857"/>
                  <a:pt x="1748294" y="38658"/>
                </a:cubicBezTo>
                <a:lnTo>
                  <a:pt x="1718503" y="0"/>
                </a:lnTo>
                <a:lnTo>
                  <a:pt x="4272166" y="0"/>
                </a:lnTo>
                <a:lnTo>
                  <a:pt x="4243762" y="36858"/>
                </a:lnTo>
                <a:cubicBezTo>
                  <a:pt x="4231958" y="62057"/>
                  <a:pt x="4225636" y="89764"/>
                  <a:pt x="4225636" y="118107"/>
                </a:cubicBezTo>
                <a:cubicBezTo>
                  <a:pt x="4225636" y="224475"/>
                  <a:pt x="4312386" y="310780"/>
                  <a:pt x="4419303" y="310780"/>
                </a:cubicBezTo>
                <a:cubicBezTo>
                  <a:pt x="4526221" y="310780"/>
                  <a:pt x="4612651" y="224475"/>
                  <a:pt x="4612651" y="118107"/>
                </a:cubicBezTo>
                <a:cubicBezTo>
                  <a:pt x="4612651" y="89764"/>
                  <a:pt x="4606328" y="62057"/>
                  <a:pt x="4594524" y="36858"/>
                </a:cubicBezTo>
                <a:lnTo>
                  <a:pt x="4566120" y="0"/>
                </a:lnTo>
                <a:lnTo>
                  <a:pt x="5139235" y="0"/>
                </a:lnTo>
                <a:lnTo>
                  <a:pt x="5139235" y="1440184"/>
                </a:lnTo>
                <a:lnTo>
                  <a:pt x="0" y="1440184"/>
                </a:lnTo>
                <a:lnTo>
                  <a:pt x="0" y="862670"/>
                </a:lnTo>
                <a:lnTo>
                  <a:pt x="13233" y="875377"/>
                </a:lnTo>
                <a:cubicBezTo>
                  <a:pt x="46568" y="900991"/>
                  <a:pt x="87650" y="915216"/>
                  <a:pt x="130166" y="915216"/>
                </a:cubicBezTo>
                <a:cubicBezTo>
                  <a:pt x="236534" y="915216"/>
                  <a:pt x="322839" y="828466"/>
                  <a:pt x="322839" y="721549"/>
                </a:cubicBezTo>
                <a:cubicBezTo>
                  <a:pt x="322839" y="614631"/>
                  <a:pt x="236534" y="528201"/>
                  <a:pt x="130166" y="528201"/>
                </a:cubicBezTo>
                <a:cubicBezTo>
                  <a:pt x="87650" y="528201"/>
                  <a:pt x="46568" y="542426"/>
                  <a:pt x="13233" y="568040"/>
                </a:cubicBezTo>
                <a:lnTo>
                  <a:pt x="0" y="58074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手繪多邊形 58"/>
          <p:cNvSpPr>
            <a:spLocks/>
          </p:cNvSpPr>
          <p:nvPr/>
        </p:nvSpPr>
        <p:spPr bwMode="auto">
          <a:xfrm rot="5400000">
            <a:off x="1326327" y="1090717"/>
            <a:ext cx="1440185" cy="1796201"/>
          </a:xfrm>
          <a:custGeom>
            <a:avLst/>
            <a:gdLst>
              <a:gd name="connsiteX0" fmla="*/ 0 w 1440185"/>
              <a:gd name="connsiteY0" fmla="*/ 1796201 h 1796201"/>
              <a:gd name="connsiteX1" fmla="*/ 0 w 1440185"/>
              <a:gd name="connsiteY1" fmla="*/ 356017 h 1796201"/>
              <a:gd name="connsiteX2" fmla="*/ 624214 w 1440185"/>
              <a:gd name="connsiteY2" fmla="*/ 356017 h 1796201"/>
              <a:gd name="connsiteX3" fmla="*/ 626194 w 1440185"/>
              <a:gd name="connsiteY3" fmla="*/ 354684 h 1796201"/>
              <a:gd name="connsiteX4" fmla="*/ 644998 w 1440185"/>
              <a:gd name="connsiteY4" fmla="*/ 309457 h 1796201"/>
              <a:gd name="connsiteX5" fmla="*/ 623649 w 1440185"/>
              <a:gd name="connsiteY5" fmla="*/ 263767 h 1796201"/>
              <a:gd name="connsiteX6" fmla="*/ 570028 w 1440185"/>
              <a:gd name="connsiteY6" fmla="*/ 149419 h 1796201"/>
              <a:gd name="connsiteX7" fmla="*/ 719969 w 1440185"/>
              <a:gd name="connsiteY7" fmla="*/ 0 h 1796201"/>
              <a:gd name="connsiteX8" fmla="*/ 870159 w 1440185"/>
              <a:gd name="connsiteY8" fmla="*/ 149419 h 1796201"/>
              <a:gd name="connsiteX9" fmla="*/ 816537 w 1440185"/>
              <a:gd name="connsiteY9" fmla="*/ 263767 h 1796201"/>
              <a:gd name="connsiteX10" fmla="*/ 795188 w 1440185"/>
              <a:gd name="connsiteY10" fmla="*/ 309457 h 1796201"/>
              <a:gd name="connsiteX11" fmla="*/ 795188 w 1440185"/>
              <a:gd name="connsiteY11" fmla="*/ 326004 h 1796201"/>
              <a:gd name="connsiteX12" fmla="*/ 798935 w 1440185"/>
              <a:gd name="connsiteY12" fmla="*/ 344457 h 1796201"/>
              <a:gd name="connsiteX13" fmla="*/ 806770 w 1440185"/>
              <a:gd name="connsiteY13" fmla="*/ 356017 h 1796201"/>
              <a:gd name="connsiteX14" fmla="*/ 1440185 w 1440185"/>
              <a:gd name="connsiteY14" fmla="*/ 356017 h 1796201"/>
              <a:gd name="connsiteX15" fmla="*/ 1440185 w 1440185"/>
              <a:gd name="connsiteY15" fmla="*/ 921684 h 1796201"/>
              <a:gd name="connsiteX16" fmla="*/ 1405743 w 1440185"/>
              <a:gd name="connsiteY16" fmla="*/ 900727 h 1796201"/>
              <a:gd name="connsiteX17" fmla="*/ 1324494 w 1440185"/>
              <a:gd name="connsiteY17" fmla="*/ 882601 h 1796201"/>
              <a:gd name="connsiteX18" fmla="*/ 1131821 w 1440185"/>
              <a:gd name="connsiteY18" fmla="*/ 1076268 h 1796201"/>
              <a:gd name="connsiteX19" fmla="*/ 1324494 w 1440185"/>
              <a:gd name="connsiteY19" fmla="*/ 1269616 h 1796201"/>
              <a:gd name="connsiteX20" fmla="*/ 1405743 w 1440185"/>
              <a:gd name="connsiteY20" fmla="*/ 1251489 h 1796201"/>
              <a:gd name="connsiteX21" fmla="*/ 1440185 w 1440185"/>
              <a:gd name="connsiteY21" fmla="*/ 1230532 h 1796201"/>
              <a:gd name="connsiteX22" fmla="*/ 1440185 w 1440185"/>
              <a:gd name="connsiteY22" fmla="*/ 1796201 h 179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40185" h="1796201">
                <a:moveTo>
                  <a:pt x="0" y="1796201"/>
                </a:moveTo>
                <a:lnTo>
                  <a:pt x="0" y="356017"/>
                </a:lnTo>
                <a:lnTo>
                  <a:pt x="624214" y="356017"/>
                </a:lnTo>
                <a:lnTo>
                  <a:pt x="626194" y="354684"/>
                </a:lnTo>
                <a:cubicBezTo>
                  <a:pt x="637799" y="343107"/>
                  <a:pt x="644998" y="327115"/>
                  <a:pt x="644998" y="309457"/>
                </a:cubicBezTo>
                <a:cubicBezTo>
                  <a:pt x="644998" y="291922"/>
                  <a:pt x="637054" y="275128"/>
                  <a:pt x="623649" y="263767"/>
                </a:cubicBezTo>
                <a:cubicBezTo>
                  <a:pt x="589639" y="235365"/>
                  <a:pt x="570028" y="193380"/>
                  <a:pt x="570028" y="149419"/>
                </a:cubicBezTo>
                <a:cubicBezTo>
                  <a:pt x="570028" y="66930"/>
                  <a:pt x="637054" y="0"/>
                  <a:pt x="719969" y="0"/>
                </a:cubicBezTo>
                <a:cubicBezTo>
                  <a:pt x="802884" y="0"/>
                  <a:pt x="870159" y="66930"/>
                  <a:pt x="870159" y="149419"/>
                </a:cubicBezTo>
                <a:cubicBezTo>
                  <a:pt x="870159" y="193380"/>
                  <a:pt x="850547" y="235365"/>
                  <a:pt x="816537" y="263767"/>
                </a:cubicBezTo>
                <a:cubicBezTo>
                  <a:pt x="802884" y="275128"/>
                  <a:pt x="795188" y="291922"/>
                  <a:pt x="795188" y="309457"/>
                </a:cubicBezTo>
                <a:lnTo>
                  <a:pt x="795188" y="326004"/>
                </a:lnTo>
                <a:cubicBezTo>
                  <a:pt x="795188" y="332549"/>
                  <a:pt x="796522" y="338785"/>
                  <a:pt x="798935" y="344457"/>
                </a:cubicBezTo>
                <a:lnTo>
                  <a:pt x="806770" y="356017"/>
                </a:lnTo>
                <a:lnTo>
                  <a:pt x="1440185" y="356017"/>
                </a:lnTo>
                <a:lnTo>
                  <a:pt x="1440185" y="921684"/>
                </a:lnTo>
                <a:lnTo>
                  <a:pt x="1405743" y="900727"/>
                </a:lnTo>
                <a:cubicBezTo>
                  <a:pt x="1380544" y="888923"/>
                  <a:pt x="1352838" y="882601"/>
                  <a:pt x="1324494" y="882601"/>
                </a:cubicBezTo>
                <a:cubicBezTo>
                  <a:pt x="1218126" y="882601"/>
                  <a:pt x="1131821" y="969351"/>
                  <a:pt x="1131821" y="1076268"/>
                </a:cubicBezTo>
                <a:cubicBezTo>
                  <a:pt x="1131821" y="1183185"/>
                  <a:pt x="1218126" y="1269616"/>
                  <a:pt x="1324494" y="1269616"/>
                </a:cubicBezTo>
                <a:cubicBezTo>
                  <a:pt x="1352838" y="1269616"/>
                  <a:pt x="1380544" y="1263293"/>
                  <a:pt x="1405743" y="1251489"/>
                </a:cubicBezTo>
                <a:lnTo>
                  <a:pt x="1440185" y="1230532"/>
                </a:lnTo>
                <a:lnTo>
                  <a:pt x="1440185" y="1796201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7" name="手繪多邊形 46"/>
          <p:cNvSpPr>
            <a:spLocks/>
          </p:cNvSpPr>
          <p:nvPr/>
        </p:nvSpPr>
        <p:spPr bwMode="auto">
          <a:xfrm rot="10800000">
            <a:off x="2673180" y="1268726"/>
            <a:ext cx="5139235" cy="1804746"/>
          </a:xfrm>
          <a:custGeom>
            <a:avLst/>
            <a:gdLst>
              <a:gd name="connsiteX0" fmla="*/ 5139235 w 5139235"/>
              <a:gd name="connsiteY0" fmla="*/ 1804746 h 1804746"/>
              <a:gd name="connsiteX1" fmla="*/ 0 w 5139235"/>
              <a:gd name="connsiteY1" fmla="*/ 1804746 h 1804746"/>
              <a:gd name="connsiteX2" fmla="*/ 0 w 5139235"/>
              <a:gd name="connsiteY2" fmla="*/ 364562 h 1804746"/>
              <a:gd name="connsiteX3" fmla="*/ 613138 w 5139235"/>
              <a:gd name="connsiteY3" fmla="*/ 364562 h 1804746"/>
              <a:gd name="connsiteX4" fmla="*/ 627810 w 5139235"/>
              <a:gd name="connsiteY4" fmla="*/ 354684 h 1804746"/>
              <a:gd name="connsiteX5" fmla="*/ 646614 w 5139235"/>
              <a:gd name="connsiteY5" fmla="*/ 309457 h 1804746"/>
              <a:gd name="connsiteX6" fmla="*/ 625265 w 5139235"/>
              <a:gd name="connsiteY6" fmla="*/ 263767 h 1804746"/>
              <a:gd name="connsiteX7" fmla="*/ 571644 w 5139235"/>
              <a:gd name="connsiteY7" fmla="*/ 149419 h 1804746"/>
              <a:gd name="connsiteX8" fmla="*/ 721585 w 5139235"/>
              <a:gd name="connsiteY8" fmla="*/ 0 h 1804746"/>
              <a:gd name="connsiteX9" fmla="*/ 871775 w 5139235"/>
              <a:gd name="connsiteY9" fmla="*/ 149419 h 1804746"/>
              <a:gd name="connsiteX10" fmla="*/ 818153 w 5139235"/>
              <a:gd name="connsiteY10" fmla="*/ 263767 h 1804746"/>
              <a:gd name="connsiteX11" fmla="*/ 796804 w 5139235"/>
              <a:gd name="connsiteY11" fmla="*/ 309457 h 1804746"/>
              <a:gd name="connsiteX12" fmla="*/ 796804 w 5139235"/>
              <a:gd name="connsiteY12" fmla="*/ 326004 h 1804746"/>
              <a:gd name="connsiteX13" fmla="*/ 810768 w 5139235"/>
              <a:gd name="connsiteY13" fmla="*/ 359530 h 1804746"/>
              <a:gd name="connsiteX14" fmla="*/ 818268 w 5139235"/>
              <a:gd name="connsiteY14" fmla="*/ 364562 h 1804746"/>
              <a:gd name="connsiteX15" fmla="*/ 3417486 w 5139235"/>
              <a:gd name="connsiteY15" fmla="*/ 364562 h 1804746"/>
              <a:gd name="connsiteX16" fmla="*/ 3390943 w 5139235"/>
              <a:gd name="connsiteY16" fmla="*/ 399005 h 1804746"/>
              <a:gd name="connsiteX17" fmla="*/ 3372816 w 5139235"/>
              <a:gd name="connsiteY17" fmla="*/ 480254 h 1804746"/>
              <a:gd name="connsiteX18" fmla="*/ 3566484 w 5139235"/>
              <a:gd name="connsiteY18" fmla="*/ 672927 h 1804746"/>
              <a:gd name="connsiteX19" fmla="*/ 3759831 w 5139235"/>
              <a:gd name="connsiteY19" fmla="*/ 480254 h 1804746"/>
              <a:gd name="connsiteX20" fmla="*/ 3741705 w 5139235"/>
              <a:gd name="connsiteY20" fmla="*/ 399005 h 1804746"/>
              <a:gd name="connsiteX21" fmla="*/ 3715162 w 5139235"/>
              <a:gd name="connsiteY21" fmla="*/ 364562 h 1804746"/>
              <a:gd name="connsiteX22" fmla="*/ 5139235 w 5139235"/>
              <a:gd name="connsiteY22" fmla="*/ 364562 h 1804746"/>
              <a:gd name="connsiteX23" fmla="*/ 5139235 w 5139235"/>
              <a:gd name="connsiteY23" fmla="*/ 945309 h 1804746"/>
              <a:gd name="connsiteX24" fmla="*/ 5126002 w 5139235"/>
              <a:gd name="connsiteY24" fmla="*/ 932602 h 1804746"/>
              <a:gd name="connsiteX25" fmla="*/ 5009069 w 5139235"/>
              <a:gd name="connsiteY25" fmla="*/ 892763 h 1804746"/>
              <a:gd name="connsiteX26" fmla="*/ 4816396 w 5139235"/>
              <a:gd name="connsiteY26" fmla="*/ 1086430 h 1804746"/>
              <a:gd name="connsiteX27" fmla="*/ 5009069 w 5139235"/>
              <a:gd name="connsiteY27" fmla="*/ 1279778 h 1804746"/>
              <a:gd name="connsiteX28" fmla="*/ 5126002 w 5139235"/>
              <a:gd name="connsiteY28" fmla="*/ 1239939 h 1804746"/>
              <a:gd name="connsiteX29" fmla="*/ 5139235 w 5139235"/>
              <a:gd name="connsiteY29" fmla="*/ 1227232 h 180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139235" h="1804746">
                <a:moveTo>
                  <a:pt x="5139235" y="1804746"/>
                </a:moveTo>
                <a:lnTo>
                  <a:pt x="0" y="1804746"/>
                </a:lnTo>
                <a:lnTo>
                  <a:pt x="0" y="364562"/>
                </a:lnTo>
                <a:lnTo>
                  <a:pt x="613138" y="364562"/>
                </a:lnTo>
                <a:lnTo>
                  <a:pt x="627810" y="354684"/>
                </a:lnTo>
                <a:cubicBezTo>
                  <a:pt x="639415" y="343107"/>
                  <a:pt x="646614" y="327115"/>
                  <a:pt x="646614" y="309457"/>
                </a:cubicBezTo>
                <a:cubicBezTo>
                  <a:pt x="646614" y="291922"/>
                  <a:pt x="638671" y="275128"/>
                  <a:pt x="625265" y="263767"/>
                </a:cubicBezTo>
                <a:cubicBezTo>
                  <a:pt x="591255" y="235365"/>
                  <a:pt x="571644" y="193380"/>
                  <a:pt x="571644" y="149419"/>
                </a:cubicBezTo>
                <a:cubicBezTo>
                  <a:pt x="571644" y="66930"/>
                  <a:pt x="638671" y="0"/>
                  <a:pt x="721585" y="0"/>
                </a:cubicBezTo>
                <a:cubicBezTo>
                  <a:pt x="804500" y="0"/>
                  <a:pt x="871775" y="66930"/>
                  <a:pt x="871775" y="149419"/>
                </a:cubicBezTo>
                <a:cubicBezTo>
                  <a:pt x="871775" y="193380"/>
                  <a:pt x="852163" y="235365"/>
                  <a:pt x="818153" y="263767"/>
                </a:cubicBezTo>
                <a:cubicBezTo>
                  <a:pt x="804500" y="275128"/>
                  <a:pt x="796804" y="291922"/>
                  <a:pt x="796804" y="309457"/>
                </a:cubicBezTo>
                <a:lnTo>
                  <a:pt x="796804" y="326004"/>
                </a:lnTo>
                <a:cubicBezTo>
                  <a:pt x="796804" y="339093"/>
                  <a:pt x="802141" y="350948"/>
                  <a:pt x="810768" y="359530"/>
                </a:cubicBezTo>
                <a:lnTo>
                  <a:pt x="818268" y="364562"/>
                </a:lnTo>
                <a:lnTo>
                  <a:pt x="3417486" y="364562"/>
                </a:lnTo>
                <a:lnTo>
                  <a:pt x="3390943" y="399005"/>
                </a:lnTo>
                <a:cubicBezTo>
                  <a:pt x="3379138" y="424204"/>
                  <a:pt x="3372816" y="451910"/>
                  <a:pt x="3372816" y="480254"/>
                </a:cubicBezTo>
                <a:cubicBezTo>
                  <a:pt x="3372816" y="586622"/>
                  <a:pt x="3459567" y="672927"/>
                  <a:pt x="3566484" y="672927"/>
                </a:cubicBezTo>
                <a:cubicBezTo>
                  <a:pt x="3673401" y="672927"/>
                  <a:pt x="3759831" y="586622"/>
                  <a:pt x="3759831" y="480254"/>
                </a:cubicBezTo>
                <a:cubicBezTo>
                  <a:pt x="3759831" y="451910"/>
                  <a:pt x="3753509" y="424204"/>
                  <a:pt x="3741705" y="399005"/>
                </a:cubicBezTo>
                <a:lnTo>
                  <a:pt x="3715162" y="364562"/>
                </a:lnTo>
                <a:lnTo>
                  <a:pt x="5139235" y="364562"/>
                </a:lnTo>
                <a:lnTo>
                  <a:pt x="5139235" y="945309"/>
                </a:lnTo>
                <a:lnTo>
                  <a:pt x="5126002" y="932602"/>
                </a:lnTo>
                <a:cubicBezTo>
                  <a:pt x="5092667" y="906988"/>
                  <a:pt x="5051585" y="892763"/>
                  <a:pt x="5009069" y="892763"/>
                </a:cubicBezTo>
                <a:cubicBezTo>
                  <a:pt x="4902701" y="892763"/>
                  <a:pt x="4816396" y="979513"/>
                  <a:pt x="4816396" y="1086430"/>
                </a:cubicBezTo>
                <a:cubicBezTo>
                  <a:pt x="4816396" y="1193348"/>
                  <a:pt x="4902701" y="1279778"/>
                  <a:pt x="5009069" y="1279778"/>
                </a:cubicBezTo>
                <a:cubicBezTo>
                  <a:pt x="5051585" y="1279778"/>
                  <a:pt x="5092667" y="1265553"/>
                  <a:pt x="5126002" y="1239939"/>
                </a:cubicBezTo>
                <a:lnTo>
                  <a:pt x="5139235" y="1227232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1" name="手繪多邊形 60"/>
          <p:cNvSpPr>
            <a:spLocks/>
          </p:cNvSpPr>
          <p:nvPr/>
        </p:nvSpPr>
        <p:spPr bwMode="auto">
          <a:xfrm rot="10800000">
            <a:off x="6017582" y="2814191"/>
            <a:ext cx="1794832" cy="1804747"/>
          </a:xfrm>
          <a:custGeom>
            <a:avLst/>
            <a:gdLst>
              <a:gd name="connsiteX0" fmla="*/ 1440184 w 1794832"/>
              <a:gd name="connsiteY0" fmla="*/ 1804747 h 1804747"/>
              <a:gd name="connsiteX1" fmla="*/ 872634 w 1794832"/>
              <a:gd name="connsiteY1" fmla="*/ 1804747 h 1804747"/>
              <a:gd name="connsiteX2" fmla="*/ 873761 w 1794832"/>
              <a:gd name="connsiteY2" fmla="*/ 1803573 h 1804747"/>
              <a:gd name="connsiteX3" fmla="*/ 913600 w 1794832"/>
              <a:gd name="connsiteY3" fmla="*/ 1686641 h 1804747"/>
              <a:gd name="connsiteX4" fmla="*/ 719932 w 1794832"/>
              <a:gd name="connsiteY4" fmla="*/ 1493968 h 1804747"/>
              <a:gd name="connsiteX5" fmla="*/ 526585 w 1794832"/>
              <a:gd name="connsiteY5" fmla="*/ 1686641 h 1804747"/>
              <a:gd name="connsiteX6" fmla="*/ 566424 w 1794832"/>
              <a:gd name="connsiteY6" fmla="*/ 1803573 h 1804747"/>
              <a:gd name="connsiteX7" fmla="*/ 567551 w 1794832"/>
              <a:gd name="connsiteY7" fmla="*/ 1804747 h 1804747"/>
              <a:gd name="connsiteX8" fmla="*/ 0 w 1794832"/>
              <a:gd name="connsiteY8" fmla="*/ 1804747 h 1804747"/>
              <a:gd name="connsiteX9" fmla="*/ 0 w 1794832"/>
              <a:gd name="connsiteY9" fmla="*/ 364563 h 1804747"/>
              <a:gd name="connsiteX10" fmla="*/ 613136 w 1794832"/>
              <a:gd name="connsiteY10" fmla="*/ 364563 h 1804747"/>
              <a:gd name="connsiteX11" fmla="*/ 627810 w 1794832"/>
              <a:gd name="connsiteY11" fmla="*/ 354684 h 1804747"/>
              <a:gd name="connsiteX12" fmla="*/ 646614 w 1794832"/>
              <a:gd name="connsiteY12" fmla="*/ 309457 h 1804747"/>
              <a:gd name="connsiteX13" fmla="*/ 625265 w 1794832"/>
              <a:gd name="connsiteY13" fmla="*/ 263767 h 1804747"/>
              <a:gd name="connsiteX14" fmla="*/ 571644 w 1794832"/>
              <a:gd name="connsiteY14" fmla="*/ 149419 h 1804747"/>
              <a:gd name="connsiteX15" fmla="*/ 721585 w 1794832"/>
              <a:gd name="connsiteY15" fmla="*/ 0 h 1804747"/>
              <a:gd name="connsiteX16" fmla="*/ 871775 w 1794832"/>
              <a:gd name="connsiteY16" fmla="*/ 149419 h 1804747"/>
              <a:gd name="connsiteX17" fmla="*/ 818153 w 1794832"/>
              <a:gd name="connsiteY17" fmla="*/ 263767 h 1804747"/>
              <a:gd name="connsiteX18" fmla="*/ 796804 w 1794832"/>
              <a:gd name="connsiteY18" fmla="*/ 309457 h 1804747"/>
              <a:gd name="connsiteX19" fmla="*/ 796804 w 1794832"/>
              <a:gd name="connsiteY19" fmla="*/ 326004 h 1804747"/>
              <a:gd name="connsiteX20" fmla="*/ 810768 w 1794832"/>
              <a:gd name="connsiteY20" fmla="*/ 359531 h 1804747"/>
              <a:gd name="connsiteX21" fmla="*/ 822976 w 1794832"/>
              <a:gd name="connsiteY21" fmla="*/ 364563 h 1804747"/>
              <a:gd name="connsiteX22" fmla="*/ 1440184 w 1794832"/>
              <a:gd name="connsiteY22" fmla="*/ 364563 h 1804747"/>
              <a:gd name="connsiteX23" fmla="*/ 1440184 w 1794832"/>
              <a:gd name="connsiteY23" fmla="*/ 994013 h 1804747"/>
              <a:gd name="connsiteX24" fmla="*/ 1460481 w 1794832"/>
              <a:gd name="connsiteY24" fmla="*/ 1007744 h 1804747"/>
              <a:gd name="connsiteX25" fmla="*/ 1485375 w 1794832"/>
              <a:gd name="connsiteY25" fmla="*/ 1012794 h 1804747"/>
              <a:gd name="connsiteX26" fmla="*/ 1531065 w 1794832"/>
              <a:gd name="connsiteY26" fmla="*/ 991445 h 1804747"/>
              <a:gd name="connsiteX27" fmla="*/ 1645413 w 1794832"/>
              <a:gd name="connsiteY27" fmla="*/ 937823 h 1804747"/>
              <a:gd name="connsiteX28" fmla="*/ 1794832 w 1794832"/>
              <a:gd name="connsiteY28" fmla="*/ 1087765 h 1804747"/>
              <a:gd name="connsiteX29" fmla="*/ 1645413 w 1794832"/>
              <a:gd name="connsiteY29" fmla="*/ 1237954 h 1804747"/>
              <a:gd name="connsiteX30" fmla="*/ 1531065 w 1794832"/>
              <a:gd name="connsiteY30" fmla="*/ 1184333 h 1804747"/>
              <a:gd name="connsiteX31" fmla="*/ 1485375 w 1794832"/>
              <a:gd name="connsiteY31" fmla="*/ 1162983 h 1804747"/>
              <a:gd name="connsiteX32" fmla="*/ 1468828 w 1794832"/>
              <a:gd name="connsiteY32" fmla="*/ 1162983 h 1804747"/>
              <a:gd name="connsiteX33" fmla="*/ 1450375 w 1794832"/>
              <a:gd name="connsiteY33" fmla="*/ 1166730 h 1804747"/>
              <a:gd name="connsiteX34" fmla="*/ 1440184 w 1794832"/>
              <a:gd name="connsiteY34" fmla="*/ 1173638 h 180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794832" h="1804747">
                <a:moveTo>
                  <a:pt x="1440184" y="1804747"/>
                </a:moveTo>
                <a:lnTo>
                  <a:pt x="872634" y="1804747"/>
                </a:lnTo>
                <a:lnTo>
                  <a:pt x="873761" y="1803573"/>
                </a:lnTo>
                <a:cubicBezTo>
                  <a:pt x="899375" y="1770239"/>
                  <a:pt x="913600" y="1729156"/>
                  <a:pt x="913600" y="1686641"/>
                </a:cubicBezTo>
                <a:cubicBezTo>
                  <a:pt x="913600" y="1580273"/>
                  <a:pt x="826849" y="1493968"/>
                  <a:pt x="719932" y="1493968"/>
                </a:cubicBezTo>
                <a:cubicBezTo>
                  <a:pt x="613015" y="1493968"/>
                  <a:pt x="526585" y="1580273"/>
                  <a:pt x="526585" y="1686641"/>
                </a:cubicBezTo>
                <a:cubicBezTo>
                  <a:pt x="526585" y="1729156"/>
                  <a:pt x="540810" y="1770239"/>
                  <a:pt x="566424" y="1803573"/>
                </a:cubicBezTo>
                <a:lnTo>
                  <a:pt x="567551" y="1804747"/>
                </a:lnTo>
                <a:lnTo>
                  <a:pt x="0" y="1804747"/>
                </a:lnTo>
                <a:lnTo>
                  <a:pt x="0" y="364563"/>
                </a:lnTo>
                <a:lnTo>
                  <a:pt x="613136" y="364563"/>
                </a:lnTo>
                <a:lnTo>
                  <a:pt x="627810" y="354684"/>
                </a:lnTo>
                <a:cubicBezTo>
                  <a:pt x="639415" y="343107"/>
                  <a:pt x="646614" y="327115"/>
                  <a:pt x="646614" y="309457"/>
                </a:cubicBezTo>
                <a:cubicBezTo>
                  <a:pt x="646614" y="291922"/>
                  <a:pt x="638671" y="275128"/>
                  <a:pt x="625265" y="263767"/>
                </a:cubicBezTo>
                <a:cubicBezTo>
                  <a:pt x="591255" y="235365"/>
                  <a:pt x="571644" y="193380"/>
                  <a:pt x="571644" y="149419"/>
                </a:cubicBezTo>
                <a:cubicBezTo>
                  <a:pt x="571644" y="66930"/>
                  <a:pt x="638671" y="0"/>
                  <a:pt x="721585" y="0"/>
                </a:cubicBezTo>
                <a:cubicBezTo>
                  <a:pt x="804500" y="0"/>
                  <a:pt x="871775" y="66930"/>
                  <a:pt x="871775" y="149419"/>
                </a:cubicBezTo>
                <a:cubicBezTo>
                  <a:pt x="871775" y="193380"/>
                  <a:pt x="852163" y="235365"/>
                  <a:pt x="818153" y="263767"/>
                </a:cubicBezTo>
                <a:cubicBezTo>
                  <a:pt x="804500" y="275128"/>
                  <a:pt x="796804" y="291922"/>
                  <a:pt x="796804" y="309457"/>
                </a:cubicBezTo>
                <a:lnTo>
                  <a:pt x="796804" y="326004"/>
                </a:lnTo>
                <a:cubicBezTo>
                  <a:pt x="796804" y="339094"/>
                  <a:pt x="802141" y="350948"/>
                  <a:pt x="810768" y="359531"/>
                </a:cubicBezTo>
                <a:lnTo>
                  <a:pt x="822976" y="364563"/>
                </a:lnTo>
                <a:lnTo>
                  <a:pt x="1440184" y="364563"/>
                </a:lnTo>
                <a:lnTo>
                  <a:pt x="1440184" y="994013"/>
                </a:lnTo>
                <a:lnTo>
                  <a:pt x="1460481" y="1007744"/>
                </a:lnTo>
                <a:cubicBezTo>
                  <a:pt x="1468133" y="1010994"/>
                  <a:pt x="1476546" y="1012794"/>
                  <a:pt x="1485375" y="1012794"/>
                </a:cubicBezTo>
                <a:cubicBezTo>
                  <a:pt x="1502910" y="1012794"/>
                  <a:pt x="1519704" y="1004850"/>
                  <a:pt x="1531065" y="991445"/>
                </a:cubicBezTo>
                <a:cubicBezTo>
                  <a:pt x="1559467" y="957435"/>
                  <a:pt x="1601452" y="937823"/>
                  <a:pt x="1645413" y="937823"/>
                </a:cubicBezTo>
                <a:cubicBezTo>
                  <a:pt x="1727902" y="937823"/>
                  <a:pt x="1794832" y="1004850"/>
                  <a:pt x="1794832" y="1087765"/>
                </a:cubicBezTo>
                <a:cubicBezTo>
                  <a:pt x="1794832" y="1170679"/>
                  <a:pt x="1727902" y="1237954"/>
                  <a:pt x="1645413" y="1237954"/>
                </a:cubicBezTo>
                <a:cubicBezTo>
                  <a:pt x="1601452" y="1237954"/>
                  <a:pt x="1559467" y="1218343"/>
                  <a:pt x="1531065" y="1184333"/>
                </a:cubicBezTo>
                <a:cubicBezTo>
                  <a:pt x="1519704" y="1170679"/>
                  <a:pt x="1502910" y="1162983"/>
                  <a:pt x="1485375" y="1162983"/>
                </a:cubicBezTo>
                <a:lnTo>
                  <a:pt x="1468828" y="1162983"/>
                </a:lnTo>
                <a:cubicBezTo>
                  <a:pt x="1462283" y="1162983"/>
                  <a:pt x="1456047" y="1164318"/>
                  <a:pt x="1450375" y="1166730"/>
                </a:cubicBezTo>
                <a:lnTo>
                  <a:pt x="1440184" y="1173638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3" name="手繪多邊形 62"/>
          <p:cNvSpPr>
            <a:spLocks/>
          </p:cNvSpPr>
          <p:nvPr/>
        </p:nvSpPr>
        <p:spPr bwMode="auto">
          <a:xfrm>
            <a:off x="1148319" y="2452043"/>
            <a:ext cx="5139235" cy="2168695"/>
          </a:xfrm>
          <a:custGeom>
            <a:avLst/>
            <a:gdLst>
              <a:gd name="connsiteX0" fmla="*/ 3099264 w 5139235"/>
              <a:gd name="connsiteY0" fmla="*/ 0 h 2168695"/>
              <a:gd name="connsiteX1" fmla="*/ 3249454 w 5139235"/>
              <a:gd name="connsiteY1" fmla="*/ 149419 h 2168695"/>
              <a:gd name="connsiteX2" fmla="*/ 3195832 w 5139235"/>
              <a:gd name="connsiteY2" fmla="*/ 263767 h 2168695"/>
              <a:gd name="connsiteX3" fmla="*/ 3174483 w 5139235"/>
              <a:gd name="connsiteY3" fmla="*/ 309457 h 2168695"/>
              <a:gd name="connsiteX4" fmla="*/ 3174483 w 5139235"/>
              <a:gd name="connsiteY4" fmla="*/ 326004 h 2168695"/>
              <a:gd name="connsiteX5" fmla="*/ 3188447 w 5139235"/>
              <a:gd name="connsiteY5" fmla="*/ 359530 h 2168695"/>
              <a:gd name="connsiteX6" fmla="*/ 3192349 w 5139235"/>
              <a:gd name="connsiteY6" fmla="*/ 362148 h 2168695"/>
              <a:gd name="connsiteX7" fmla="*/ 5139235 w 5139235"/>
              <a:gd name="connsiteY7" fmla="*/ 362148 h 2168695"/>
              <a:gd name="connsiteX8" fmla="*/ 5139235 w 5139235"/>
              <a:gd name="connsiteY8" fmla="*/ 938348 h 2168695"/>
              <a:gd name="connsiteX9" fmla="*/ 5127371 w 5139235"/>
              <a:gd name="connsiteY9" fmla="*/ 926955 h 2168695"/>
              <a:gd name="connsiteX10" fmla="*/ 5010438 w 5139235"/>
              <a:gd name="connsiteY10" fmla="*/ 887116 h 2168695"/>
              <a:gd name="connsiteX11" fmla="*/ 4817765 w 5139235"/>
              <a:gd name="connsiteY11" fmla="*/ 1080784 h 2168695"/>
              <a:gd name="connsiteX12" fmla="*/ 5010438 w 5139235"/>
              <a:gd name="connsiteY12" fmla="*/ 1274131 h 2168695"/>
              <a:gd name="connsiteX13" fmla="*/ 5127371 w 5139235"/>
              <a:gd name="connsiteY13" fmla="*/ 1234292 h 2168695"/>
              <a:gd name="connsiteX14" fmla="*/ 5139235 w 5139235"/>
              <a:gd name="connsiteY14" fmla="*/ 1222900 h 2168695"/>
              <a:gd name="connsiteX15" fmla="*/ 5139235 w 5139235"/>
              <a:gd name="connsiteY15" fmla="*/ 1802332 h 2168695"/>
              <a:gd name="connsiteX16" fmla="*/ 3207403 w 5139235"/>
              <a:gd name="connsiteY16" fmla="*/ 1802332 h 2168695"/>
              <a:gd name="connsiteX17" fmla="*/ 3190056 w 5139235"/>
              <a:gd name="connsiteY17" fmla="*/ 1814012 h 2168695"/>
              <a:gd name="connsiteX18" fmla="*/ 3171251 w 5139235"/>
              <a:gd name="connsiteY18" fmla="*/ 1859239 h 2168695"/>
              <a:gd name="connsiteX19" fmla="*/ 3192600 w 5139235"/>
              <a:gd name="connsiteY19" fmla="*/ 1904929 h 2168695"/>
              <a:gd name="connsiteX20" fmla="*/ 3246222 w 5139235"/>
              <a:gd name="connsiteY20" fmla="*/ 2019277 h 2168695"/>
              <a:gd name="connsiteX21" fmla="*/ 3096280 w 5139235"/>
              <a:gd name="connsiteY21" fmla="*/ 2168695 h 2168695"/>
              <a:gd name="connsiteX22" fmla="*/ 2946091 w 5139235"/>
              <a:gd name="connsiteY22" fmla="*/ 2019277 h 2168695"/>
              <a:gd name="connsiteX23" fmla="*/ 2999712 w 5139235"/>
              <a:gd name="connsiteY23" fmla="*/ 1904929 h 2168695"/>
              <a:gd name="connsiteX24" fmla="*/ 3021061 w 5139235"/>
              <a:gd name="connsiteY24" fmla="*/ 1859239 h 2168695"/>
              <a:gd name="connsiteX25" fmla="*/ 3021061 w 5139235"/>
              <a:gd name="connsiteY25" fmla="*/ 1842691 h 2168695"/>
              <a:gd name="connsiteX26" fmla="*/ 3007097 w 5139235"/>
              <a:gd name="connsiteY26" fmla="*/ 1809165 h 2168695"/>
              <a:gd name="connsiteX27" fmla="*/ 2996913 w 5139235"/>
              <a:gd name="connsiteY27" fmla="*/ 1802332 h 2168695"/>
              <a:gd name="connsiteX28" fmla="*/ 858415 w 5139235"/>
              <a:gd name="connsiteY28" fmla="*/ 1802332 h 2168695"/>
              <a:gd name="connsiteX29" fmla="*/ 895474 w 5139235"/>
              <a:gd name="connsiteY29" fmla="*/ 1754245 h 2168695"/>
              <a:gd name="connsiteX30" fmla="*/ 913600 w 5139235"/>
              <a:gd name="connsiteY30" fmla="*/ 1672995 h 2168695"/>
              <a:gd name="connsiteX31" fmla="*/ 719933 w 5139235"/>
              <a:gd name="connsiteY31" fmla="*/ 1480322 h 2168695"/>
              <a:gd name="connsiteX32" fmla="*/ 526585 w 5139235"/>
              <a:gd name="connsiteY32" fmla="*/ 1672995 h 2168695"/>
              <a:gd name="connsiteX33" fmla="*/ 544712 w 5139235"/>
              <a:gd name="connsiteY33" fmla="*/ 1754245 h 2168695"/>
              <a:gd name="connsiteX34" fmla="*/ 581770 w 5139235"/>
              <a:gd name="connsiteY34" fmla="*/ 1802332 h 2168695"/>
              <a:gd name="connsiteX35" fmla="*/ 0 w 5139235"/>
              <a:gd name="connsiteY35" fmla="*/ 1802332 h 2168695"/>
              <a:gd name="connsiteX36" fmla="*/ 0 w 5139235"/>
              <a:gd name="connsiteY36" fmla="*/ 362148 h 2168695"/>
              <a:gd name="connsiteX37" fmla="*/ 616725 w 5139235"/>
              <a:gd name="connsiteY37" fmla="*/ 362148 h 2168695"/>
              <a:gd name="connsiteX38" fmla="*/ 627811 w 5139235"/>
              <a:gd name="connsiteY38" fmla="*/ 354685 h 2168695"/>
              <a:gd name="connsiteX39" fmla="*/ 646615 w 5139235"/>
              <a:gd name="connsiteY39" fmla="*/ 309458 h 2168695"/>
              <a:gd name="connsiteX40" fmla="*/ 625266 w 5139235"/>
              <a:gd name="connsiteY40" fmla="*/ 263768 h 2168695"/>
              <a:gd name="connsiteX41" fmla="*/ 571645 w 5139235"/>
              <a:gd name="connsiteY41" fmla="*/ 149420 h 2168695"/>
              <a:gd name="connsiteX42" fmla="*/ 721586 w 5139235"/>
              <a:gd name="connsiteY42" fmla="*/ 1 h 2168695"/>
              <a:gd name="connsiteX43" fmla="*/ 871776 w 5139235"/>
              <a:gd name="connsiteY43" fmla="*/ 149420 h 2168695"/>
              <a:gd name="connsiteX44" fmla="*/ 818154 w 5139235"/>
              <a:gd name="connsiteY44" fmla="*/ 263768 h 2168695"/>
              <a:gd name="connsiteX45" fmla="*/ 796805 w 5139235"/>
              <a:gd name="connsiteY45" fmla="*/ 309458 h 2168695"/>
              <a:gd name="connsiteX46" fmla="*/ 796805 w 5139235"/>
              <a:gd name="connsiteY46" fmla="*/ 326005 h 2168695"/>
              <a:gd name="connsiteX47" fmla="*/ 810769 w 5139235"/>
              <a:gd name="connsiteY47" fmla="*/ 359531 h 2168695"/>
              <a:gd name="connsiteX48" fmla="*/ 814669 w 5139235"/>
              <a:gd name="connsiteY48" fmla="*/ 362148 h 2168695"/>
              <a:gd name="connsiteX49" fmla="*/ 2994402 w 5139235"/>
              <a:gd name="connsiteY49" fmla="*/ 362148 h 2168695"/>
              <a:gd name="connsiteX50" fmla="*/ 3005489 w 5139235"/>
              <a:gd name="connsiteY50" fmla="*/ 354684 h 2168695"/>
              <a:gd name="connsiteX51" fmla="*/ 3024293 w 5139235"/>
              <a:gd name="connsiteY51" fmla="*/ 309457 h 2168695"/>
              <a:gd name="connsiteX52" fmla="*/ 3002944 w 5139235"/>
              <a:gd name="connsiteY52" fmla="*/ 263767 h 2168695"/>
              <a:gd name="connsiteX53" fmla="*/ 2949323 w 5139235"/>
              <a:gd name="connsiteY53" fmla="*/ 149419 h 2168695"/>
              <a:gd name="connsiteX54" fmla="*/ 3099264 w 5139235"/>
              <a:gd name="connsiteY54" fmla="*/ 0 h 216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139235" h="2168695">
                <a:moveTo>
                  <a:pt x="3099264" y="0"/>
                </a:moveTo>
                <a:cubicBezTo>
                  <a:pt x="3182179" y="0"/>
                  <a:pt x="3249454" y="66930"/>
                  <a:pt x="3249454" y="149419"/>
                </a:cubicBezTo>
                <a:cubicBezTo>
                  <a:pt x="3249454" y="193380"/>
                  <a:pt x="3229842" y="235365"/>
                  <a:pt x="3195832" y="263767"/>
                </a:cubicBezTo>
                <a:cubicBezTo>
                  <a:pt x="3182179" y="275128"/>
                  <a:pt x="3174483" y="291922"/>
                  <a:pt x="3174483" y="309457"/>
                </a:cubicBezTo>
                <a:lnTo>
                  <a:pt x="3174483" y="326004"/>
                </a:lnTo>
                <a:cubicBezTo>
                  <a:pt x="3174483" y="339093"/>
                  <a:pt x="3179820" y="350948"/>
                  <a:pt x="3188447" y="359530"/>
                </a:cubicBezTo>
                <a:lnTo>
                  <a:pt x="3192349" y="362148"/>
                </a:lnTo>
                <a:lnTo>
                  <a:pt x="5139235" y="362148"/>
                </a:lnTo>
                <a:lnTo>
                  <a:pt x="5139235" y="938348"/>
                </a:lnTo>
                <a:lnTo>
                  <a:pt x="5127371" y="926955"/>
                </a:lnTo>
                <a:cubicBezTo>
                  <a:pt x="5094036" y="901341"/>
                  <a:pt x="5052954" y="887116"/>
                  <a:pt x="5010438" y="887116"/>
                </a:cubicBezTo>
                <a:cubicBezTo>
                  <a:pt x="4904070" y="887116"/>
                  <a:pt x="4817765" y="973866"/>
                  <a:pt x="4817765" y="1080784"/>
                </a:cubicBezTo>
                <a:cubicBezTo>
                  <a:pt x="4817765" y="1187701"/>
                  <a:pt x="4904070" y="1274131"/>
                  <a:pt x="5010438" y="1274131"/>
                </a:cubicBezTo>
                <a:cubicBezTo>
                  <a:pt x="5052954" y="1274131"/>
                  <a:pt x="5094036" y="1259906"/>
                  <a:pt x="5127371" y="1234292"/>
                </a:cubicBezTo>
                <a:lnTo>
                  <a:pt x="5139235" y="1222900"/>
                </a:lnTo>
                <a:lnTo>
                  <a:pt x="5139235" y="1802332"/>
                </a:lnTo>
                <a:lnTo>
                  <a:pt x="3207403" y="1802332"/>
                </a:lnTo>
                <a:lnTo>
                  <a:pt x="3190056" y="1814012"/>
                </a:lnTo>
                <a:cubicBezTo>
                  <a:pt x="3178450" y="1825589"/>
                  <a:pt x="3171251" y="1841580"/>
                  <a:pt x="3171251" y="1859239"/>
                </a:cubicBezTo>
                <a:cubicBezTo>
                  <a:pt x="3171251" y="1876774"/>
                  <a:pt x="3179195" y="1893568"/>
                  <a:pt x="3192600" y="1904929"/>
                </a:cubicBezTo>
                <a:cubicBezTo>
                  <a:pt x="3226610" y="1933330"/>
                  <a:pt x="3246222" y="1975316"/>
                  <a:pt x="3246222" y="2019277"/>
                </a:cubicBezTo>
                <a:cubicBezTo>
                  <a:pt x="3246222" y="2101766"/>
                  <a:pt x="3179195" y="2168695"/>
                  <a:pt x="3096280" y="2168695"/>
                </a:cubicBezTo>
                <a:cubicBezTo>
                  <a:pt x="3013366" y="2168695"/>
                  <a:pt x="2946091" y="2101766"/>
                  <a:pt x="2946091" y="2019277"/>
                </a:cubicBezTo>
                <a:cubicBezTo>
                  <a:pt x="2946091" y="1975316"/>
                  <a:pt x="2965702" y="1933330"/>
                  <a:pt x="2999712" y="1904929"/>
                </a:cubicBezTo>
                <a:cubicBezTo>
                  <a:pt x="3013366" y="1893568"/>
                  <a:pt x="3021061" y="1876774"/>
                  <a:pt x="3021061" y="1859239"/>
                </a:cubicBezTo>
                <a:lnTo>
                  <a:pt x="3021061" y="1842691"/>
                </a:lnTo>
                <a:cubicBezTo>
                  <a:pt x="3021061" y="1829602"/>
                  <a:pt x="3015724" y="1817747"/>
                  <a:pt x="3007097" y="1809165"/>
                </a:cubicBezTo>
                <a:lnTo>
                  <a:pt x="2996913" y="1802332"/>
                </a:lnTo>
                <a:lnTo>
                  <a:pt x="858415" y="1802332"/>
                </a:lnTo>
                <a:lnTo>
                  <a:pt x="895474" y="1754245"/>
                </a:lnTo>
                <a:cubicBezTo>
                  <a:pt x="907278" y="1729046"/>
                  <a:pt x="913600" y="1701339"/>
                  <a:pt x="913600" y="1672995"/>
                </a:cubicBezTo>
                <a:cubicBezTo>
                  <a:pt x="913600" y="1566627"/>
                  <a:pt x="826850" y="1480322"/>
                  <a:pt x="719933" y="1480322"/>
                </a:cubicBezTo>
                <a:cubicBezTo>
                  <a:pt x="613016" y="1480322"/>
                  <a:pt x="526585" y="1566627"/>
                  <a:pt x="526585" y="1672995"/>
                </a:cubicBezTo>
                <a:cubicBezTo>
                  <a:pt x="526585" y="1701339"/>
                  <a:pt x="532908" y="1729046"/>
                  <a:pt x="544712" y="1754245"/>
                </a:cubicBezTo>
                <a:lnTo>
                  <a:pt x="581770" y="1802332"/>
                </a:lnTo>
                <a:lnTo>
                  <a:pt x="0" y="1802332"/>
                </a:lnTo>
                <a:lnTo>
                  <a:pt x="0" y="362148"/>
                </a:lnTo>
                <a:lnTo>
                  <a:pt x="616725" y="362148"/>
                </a:lnTo>
                <a:lnTo>
                  <a:pt x="627811" y="354685"/>
                </a:lnTo>
                <a:cubicBezTo>
                  <a:pt x="639416" y="343108"/>
                  <a:pt x="646615" y="327116"/>
                  <a:pt x="646615" y="309458"/>
                </a:cubicBezTo>
                <a:cubicBezTo>
                  <a:pt x="646615" y="291923"/>
                  <a:pt x="638671" y="275129"/>
                  <a:pt x="625266" y="263768"/>
                </a:cubicBezTo>
                <a:cubicBezTo>
                  <a:pt x="591256" y="235366"/>
                  <a:pt x="571645" y="193381"/>
                  <a:pt x="571645" y="149420"/>
                </a:cubicBezTo>
                <a:cubicBezTo>
                  <a:pt x="571645" y="66931"/>
                  <a:pt x="638671" y="1"/>
                  <a:pt x="721586" y="1"/>
                </a:cubicBezTo>
                <a:cubicBezTo>
                  <a:pt x="804501" y="1"/>
                  <a:pt x="871776" y="66931"/>
                  <a:pt x="871776" y="149420"/>
                </a:cubicBezTo>
                <a:cubicBezTo>
                  <a:pt x="871776" y="193381"/>
                  <a:pt x="852164" y="235366"/>
                  <a:pt x="818154" y="263768"/>
                </a:cubicBezTo>
                <a:cubicBezTo>
                  <a:pt x="804501" y="275129"/>
                  <a:pt x="796805" y="291923"/>
                  <a:pt x="796805" y="309458"/>
                </a:cubicBezTo>
                <a:lnTo>
                  <a:pt x="796805" y="326005"/>
                </a:lnTo>
                <a:cubicBezTo>
                  <a:pt x="796805" y="339094"/>
                  <a:pt x="802142" y="350949"/>
                  <a:pt x="810769" y="359531"/>
                </a:cubicBezTo>
                <a:lnTo>
                  <a:pt x="814669" y="362148"/>
                </a:lnTo>
                <a:lnTo>
                  <a:pt x="2994402" y="362148"/>
                </a:lnTo>
                <a:lnTo>
                  <a:pt x="3005489" y="354684"/>
                </a:lnTo>
                <a:cubicBezTo>
                  <a:pt x="3017094" y="343107"/>
                  <a:pt x="3024293" y="327115"/>
                  <a:pt x="3024293" y="309457"/>
                </a:cubicBezTo>
                <a:cubicBezTo>
                  <a:pt x="3024293" y="291922"/>
                  <a:pt x="3016349" y="275128"/>
                  <a:pt x="3002944" y="263767"/>
                </a:cubicBezTo>
                <a:cubicBezTo>
                  <a:pt x="2968934" y="235365"/>
                  <a:pt x="2949323" y="193380"/>
                  <a:pt x="2949323" y="149419"/>
                </a:cubicBezTo>
                <a:cubicBezTo>
                  <a:pt x="2949323" y="66930"/>
                  <a:pt x="3016349" y="0"/>
                  <a:pt x="3099264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2" name="手繪多邊形 61"/>
          <p:cNvSpPr>
            <a:spLocks/>
          </p:cNvSpPr>
          <p:nvPr/>
        </p:nvSpPr>
        <p:spPr bwMode="auto">
          <a:xfrm>
            <a:off x="1148319" y="3983863"/>
            <a:ext cx="1796201" cy="1815977"/>
          </a:xfrm>
          <a:custGeom>
            <a:avLst/>
            <a:gdLst>
              <a:gd name="connsiteX0" fmla="*/ 721586 w 1796201"/>
              <a:gd name="connsiteY0" fmla="*/ 0 h 1815977"/>
              <a:gd name="connsiteX1" fmla="*/ 871776 w 1796201"/>
              <a:gd name="connsiteY1" fmla="*/ 149419 h 1815977"/>
              <a:gd name="connsiteX2" fmla="*/ 818154 w 1796201"/>
              <a:gd name="connsiteY2" fmla="*/ 263767 h 1815977"/>
              <a:gd name="connsiteX3" fmla="*/ 796805 w 1796201"/>
              <a:gd name="connsiteY3" fmla="*/ 309457 h 1815977"/>
              <a:gd name="connsiteX4" fmla="*/ 796805 w 1796201"/>
              <a:gd name="connsiteY4" fmla="*/ 326004 h 1815977"/>
              <a:gd name="connsiteX5" fmla="*/ 844468 w 1796201"/>
              <a:gd name="connsiteY5" fmla="*/ 373423 h 1815977"/>
              <a:gd name="connsiteX6" fmla="*/ 909261 w 1796201"/>
              <a:gd name="connsiteY6" fmla="*/ 373423 h 1815977"/>
              <a:gd name="connsiteX7" fmla="*/ 921088 w 1796201"/>
              <a:gd name="connsiteY7" fmla="*/ 375793 h 1815977"/>
              <a:gd name="connsiteX8" fmla="*/ 1440184 w 1796201"/>
              <a:gd name="connsiteY8" fmla="*/ 375793 h 1815977"/>
              <a:gd name="connsiteX9" fmla="*/ 1440184 w 1796201"/>
              <a:gd name="connsiteY9" fmla="*/ 1003239 h 1815977"/>
              <a:gd name="connsiteX10" fmla="*/ 1441517 w 1796201"/>
              <a:gd name="connsiteY10" fmla="*/ 1005219 h 1815977"/>
              <a:gd name="connsiteX11" fmla="*/ 1486744 w 1796201"/>
              <a:gd name="connsiteY11" fmla="*/ 1024024 h 1815977"/>
              <a:gd name="connsiteX12" fmla="*/ 1532434 w 1796201"/>
              <a:gd name="connsiteY12" fmla="*/ 1002675 h 1815977"/>
              <a:gd name="connsiteX13" fmla="*/ 1646782 w 1796201"/>
              <a:gd name="connsiteY13" fmla="*/ 949053 h 1815977"/>
              <a:gd name="connsiteX14" fmla="*/ 1796201 w 1796201"/>
              <a:gd name="connsiteY14" fmla="*/ 1098995 h 1815977"/>
              <a:gd name="connsiteX15" fmla="*/ 1646782 w 1796201"/>
              <a:gd name="connsiteY15" fmla="*/ 1249184 h 1815977"/>
              <a:gd name="connsiteX16" fmla="*/ 1532434 w 1796201"/>
              <a:gd name="connsiteY16" fmla="*/ 1195563 h 1815977"/>
              <a:gd name="connsiteX17" fmla="*/ 1486744 w 1796201"/>
              <a:gd name="connsiteY17" fmla="*/ 1174214 h 1815977"/>
              <a:gd name="connsiteX18" fmla="*/ 1470197 w 1796201"/>
              <a:gd name="connsiteY18" fmla="*/ 1174214 h 1815977"/>
              <a:gd name="connsiteX19" fmla="*/ 1451743 w 1796201"/>
              <a:gd name="connsiteY19" fmla="*/ 1177961 h 1815977"/>
              <a:gd name="connsiteX20" fmla="*/ 1440184 w 1796201"/>
              <a:gd name="connsiteY20" fmla="*/ 1185796 h 1815977"/>
              <a:gd name="connsiteX21" fmla="*/ 1440184 w 1796201"/>
              <a:gd name="connsiteY21" fmla="*/ 1815977 h 1815977"/>
              <a:gd name="connsiteX22" fmla="*/ 0 w 1796201"/>
              <a:gd name="connsiteY22" fmla="*/ 1815977 h 1815977"/>
              <a:gd name="connsiteX23" fmla="*/ 0 w 1796201"/>
              <a:gd name="connsiteY23" fmla="*/ 375793 h 1815977"/>
              <a:gd name="connsiteX24" fmla="*/ 529782 w 1796201"/>
              <a:gd name="connsiteY24" fmla="*/ 375793 h 1815977"/>
              <a:gd name="connsiteX25" fmla="*/ 541607 w 1796201"/>
              <a:gd name="connsiteY25" fmla="*/ 373423 h 1815977"/>
              <a:gd name="connsiteX26" fmla="*/ 582568 w 1796201"/>
              <a:gd name="connsiteY26" fmla="*/ 373423 h 1815977"/>
              <a:gd name="connsiteX27" fmla="*/ 646615 w 1796201"/>
              <a:gd name="connsiteY27" fmla="*/ 309457 h 1815977"/>
              <a:gd name="connsiteX28" fmla="*/ 625266 w 1796201"/>
              <a:gd name="connsiteY28" fmla="*/ 263767 h 1815977"/>
              <a:gd name="connsiteX29" fmla="*/ 571645 w 1796201"/>
              <a:gd name="connsiteY29" fmla="*/ 149419 h 1815977"/>
              <a:gd name="connsiteX30" fmla="*/ 721586 w 1796201"/>
              <a:gd name="connsiteY30" fmla="*/ 0 h 181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96201" h="1815977">
                <a:moveTo>
                  <a:pt x="721586" y="0"/>
                </a:moveTo>
                <a:cubicBezTo>
                  <a:pt x="804501" y="0"/>
                  <a:pt x="871776" y="66930"/>
                  <a:pt x="871776" y="149419"/>
                </a:cubicBezTo>
                <a:cubicBezTo>
                  <a:pt x="871776" y="193380"/>
                  <a:pt x="852164" y="235365"/>
                  <a:pt x="818154" y="263767"/>
                </a:cubicBezTo>
                <a:cubicBezTo>
                  <a:pt x="804501" y="275128"/>
                  <a:pt x="796805" y="291922"/>
                  <a:pt x="796805" y="309457"/>
                </a:cubicBezTo>
                <a:lnTo>
                  <a:pt x="796805" y="326004"/>
                </a:lnTo>
                <a:cubicBezTo>
                  <a:pt x="796805" y="352183"/>
                  <a:pt x="818154" y="373423"/>
                  <a:pt x="844468" y="373423"/>
                </a:cubicBezTo>
                <a:lnTo>
                  <a:pt x="909261" y="373423"/>
                </a:lnTo>
                <a:lnTo>
                  <a:pt x="921088" y="375793"/>
                </a:lnTo>
                <a:lnTo>
                  <a:pt x="1440184" y="375793"/>
                </a:lnTo>
                <a:lnTo>
                  <a:pt x="1440184" y="1003239"/>
                </a:lnTo>
                <a:lnTo>
                  <a:pt x="1441517" y="1005219"/>
                </a:lnTo>
                <a:cubicBezTo>
                  <a:pt x="1453094" y="1016825"/>
                  <a:pt x="1469086" y="1024024"/>
                  <a:pt x="1486744" y="1024024"/>
                </a:cubicBezTo>
                <a:cubicBezTo>
                  <a:pt x="1504279" y="1024024"/>
                  <a:pt x="1521073" y="1016080"/>
                  <a:pt x="1532434" y="1002675"/>
                </a:cubicBezTo>
                <a:cubicBezTo>
                  <a:pt x="1560836" y="968665"/>
                  <a:pt x="1602821" y="949053"/>
                  <a:pt x="1646782" y="949053"/>
                </a:cubicBezTo>
                <a:cubicBezTo>
                  <a:pt x="1729271" y="949053"/>
                  <a:pt x="1796201" y="1016080"/>
                  <a:pt x="1796201" y="1098995"/>
                </a:cubicBezTo>
                <a:cubicBezTo>
                  <a:pt x="1796201" y="1181909"/>
                  <a:pt x="1729271" y="1249184"/>
                  <a:pt x="1646782" y="1249184"/>
                </a:cubicBezTo>
                <a:cubicBezTo>
                  <a:pt x="1602821" y="1249184"/>
                  <a:pt x="1560836" y="1229573"/>
                  <a:pt x="1532434" y="1195563"/>
                </a:cubicBezTo>
                <a:cubicBezTo>
                  <a:pt x="1521073" y="1181909"/>
                  <a:pt x="1504279" y="1174214"/>
                  <a:pt x="1486744" y="1174214"/>
                </a:cubicBezTo>
                <a:lnTo>
                  <a:pt x="1470197" y="1174214"/>
                </a:lnTo>
                <a:cubicBezTo>
                  <a:pt x="1463652" y="1174214"/>
                  <a:pt x="1457416" y="1175548"/>
                  <a:pt x="1451743" y="1177961"/>
                </a:cubicBezTo>
                <a:lnTo>
                  <a:pt x="1440184" y="1185796"/>
                </a:lnTo>
                <a:lnTo>
                  <a:pt x="1440184" y="1815977"/>
                </a:lnTo>
                <a:lnTo>
                  <a:pt x="0" y="1815977"/>
                </a:lnTo>
                <a:lnTo>
                  <a:pt x="0" y="375793"/>
                </a:lnTo>
                <a:lnTo>
                  <a:pt x="529782" y="375793"/>
                </a:lnTo>
                <a:lnTo>
                  <a:pt x="541607" y="373423"/>
                </a:lnTo>
                <a:lnTo>
                  <a:pt x="582568" y="373423"/>
                </a:lnTo>
                <a:cubicBezTo>
                  <a:pt x="617819" y="373423"/>
                  <a:pt x="646615" y="344774"/>
                  <a:pt x="646615" y="309457"/>
                </a:cubicBezTo>
                <a:cubicBezTo>
                  <a:pt x="646615" y="291922"/>
                  <a:pt x="638671" y="275128"/>
                  <a:pt x="625266" y="263767"/>
                </a:cubicBezTo>
                <a:cubicBezTo>
                  <a:pt x="591256" y="235365"/>
                  <a:pt x="571645" y="193380"/>
                  <a:pt x="571645" y="149419"/>
                </a:cubicBezTo>
                <a:cubicBezTo>
                  <a:pt x="571645" y="66930"/>
                  <a:pt x="638671" y="0"/>
                  <a:pt x="721586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21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手繪多邊形 95"/>
          <p:cNvSpPr/>
          <p:nvPr/>
        </p:nvSpPr>
        <p:spPr>
          <a:xfrm>
            <a:off x="2999665" y="1576149"/>
            <a:ext cx="1901370" cy="1611395"/>
          </a:xfrm>
          <a:custGeom>
            <a:avLst/>
            <a:gdLst>
              <a:gd name="connsiteX0" fmla="*/ 1901370 w 1901370"/>
              <a:gd name="connsiteY0" fmla="*/ 0 h 1611395"/>
              <a:gd name="connsiteX1" fmla="*/ 1901370 w 1901370"/>
              <a:gd name="connsiteY1" fmla="*/ 1009993 h 1611395"/>
              <a:gd name="connsiteX2" fmla="*/ 1789309 w 1901370"/>
              <a:gd name="connsiteY2" fmla="*/ 1016513 h 1611395"/>
              <a:gd name="connsiteX3" fmla="*/ 1548309 w 1901370"/>
              <a:gd name="connsiteY3" fmla="*/ 1069605 h 1611395"/>
              <a:gd name="connsiteX4" fmla="*/ 1451468 w 1901370"/>
              <a:gd name="connsiteY4" fmla="*/ 1106836 h 1611395"/>
              <a:gd name="connsiteX5" fmla="*/ 1458445 w 1901370"/>
              <a:gd name="connsiteY5" fmla="*/ 1078515 h 1611395"/>
              <a:gd name="connsiteX6" fmla="*/ 1434480 w 1901370"/>
              <a:gd name="connsiteY6" fmla="*/ 957329 h 1611395"/>
              <a:gd name="connsiteX7" fmla="*/ 1170422 w 1901370"/>
              <a:gd name="connsiteY7" fmla="*/ 887303 h 1611395"/>
              <a:gd name="connsiteX8" fmla="*/ 1099315 w 1901370"/>
              <a:gd name="connsiteY8" fmla="*/ 1150837 h 1611395"/>
              <a:gd name="connsiteX9" fmla="*/ 1192283 w 1901370"/>
              <a:gd name="connsiteY9" fmla="*/ 1232184 h 1611395"/>
              <a:gd name="connsiteX10" fmla="*/ 1215359 w 1901370"/>
              <a:gd name="connsiteY10" fmla="*/ 1238871 h 1611395"/>
              <a:gd name="connsiteX11" fmla="*/ 1125163 w 1901370"/>
              <a:gd name="connsiteY11" fmla="*/ 1309535 h 1611395"/>
              <a:gd name="connsiteX12" fmla="*/ 955934 w 1901370"/>
              <a:gd name="connsiteY12" fmla="*/ 1488901 h 1611395"/>
              <a:gd name="connsiteX13" fmla="*/ 873975 w 1901370"/>
              <a:gd name="connsiteY13" fmla="*/ 1611395 h 1611395"/>
              <a:gd name="connsiteX14" fmla="*/ 0 w 1901370"/>
              <a:gd name="connsiteY14" fmla="*/ 1106805 h 1611395"/>
              <a:gd name="connsiteX15" fmla="*/ 70509 w 1901370"/>
              <a:gd name="connsiteY15" fmla="*/ 993458 h 1611395"/>
              <a:gd name="connsiteX16" fmla="*/ 1783052 w 1901370"/>
              <a:gd name="connsiteY16" fmla="*/ 3938 h 161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1370" h="1611395">
                <a:moveTo>
                  <a:pt x="1901370" y="0"/>
                </a:moveTo>
                <a:lnTo>
                  <a:pt x="1901370" y="1009993"/>
                </a:lnTo>
                <a:lnTo>
                  <a:pt x="1789309" y="1016513"/>
                </a:lnTo>
                <a:cubicBezTo>
                  <a:pt x="1706782" y="1026157"/>
                  <a:pt x="1626090" y="1044062"/>
                  <a:pt x="1548309" y="1069605"/>
                </a:cubicBezTo>
                <a:lnTo>
                  <a:pt x="1451468" y="1106836"/>
                </a:lnTo>
                <a:lnTo>
                  <a:pt x="1458445" y="1078515"/>
                </a:lnTo>
                <a:cubicBezTo>
                  <a:pt x="1463960" y="1036840"/>
                  <a:pt x="1455738" y="994149"/>
                  <a:pt x="1434480" y="957329"/>
                </a:cubicBezTo>
                <a:cubicBezTo>
                  <a:pt x="1381296" y="865212"/>
                  <a:pt x="1263015" y="833845"/>
                  <a:pt x="1170422" y="887303"/>
                </a:cubicBezTo>
                <a:cubicBezTo>
                  <a:pt x="1077829" y="940762"/>
                  <a:pt x="1046131" y="1058719"/>
                  <a:pt x="1099315" y="1150837"/>
                </a:cubicBezTo>
                <a:cubicBezTo>
                  <a:pt x="1120573" y="1187656"/>
                  <a:pt x="1153433" y="1216122"/>
                  <a:pt x="1192283" y="1232184"/>
                </a:cubicBezTo>
                <a:lnTo>
                  <a:pt x="1215359" y="1238871"/>
                </a:lnTo>
                <a:lnTo>
                  <a:pt x="1125163" y="1309535"/>
                </a:lnTo>
                <a:cubicBezTo>
                  <a:pt x="1063331" y="1363139"/>
                  <a:pt x="1006563" y="1423135"/>
                  <a:pt x="955934" y="1488901"/>
                </a:cubicBezTo>
                <a:lnTo>
                  <a:pt x="873975" y="1611395"/>
                </a:lnTo>
                <a:lnTo>
                  <a:pt x="0" y="1106805"/>
                </a:lnTo>
                <a:lnTo>
                  <a:pt x="70509" y="993458"/>
                </a:lnTo>
                <a:cubicBezTo>
                  <a:pt x="457009" y="415919"/>
                  <a:pt x="1090136" y="50142"/>
                  <a:pt x="1783052" y="393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手繪多邊形 96"/>
          <p:cNvSpPr/>
          <p:nvPr/>
        </p:nvSpPr>
        <p:spPr>
          <a:xfrm>
            <a:off x="4971245" y="1576422"/>
            <a:ext cx="1895474" cy="1614535"/>
          </a:xfrm>
          <a:custGeom>
            <a:avLst/>
            <a:gdLst>
              <a:gd name="connsiteX0" fmla="*/ 0 w 1895474"/>
              <a:gd name="connsiteY0" fmla="*/ 0 h 1614535"/>
              <a:gd name="connsiteX1" fmla="*/ 110135 w 1895474"/>
              <a:gd name="connsiteY1" fmla="*/ 3665 h 1614535"/>
              <a:gd name="connsiteX2" fmla="*/ 1822683 w 1895474"/>
              <a:gd name="connsiteY2" fmla="*/ 992952 h 1614535"/>
              <a:gd name="connsiteX3" fmla="*/ 1895474 w 1895474"/>
              <a:gd name="connsiteY3" fmla="*/ 1109936 h 1614535"/>
              <a:gd name="connsiteX4" fmla="*/ 1021484 w 1895474"/>
              <a:gd name="connsiteY4" fmla="*/ 1614535 h 1614535"/>
              <a:gd name="connsiteX5" fmla="*/ 937287 w 1895474"/>
              <a:gd name="connsiteY5" fmla="*/ 1488581 h 1614535"/>
              <a:gd name="connsiteX6" fmla="*/ 768101 w 1895474"/>
              <a:gd name="connsiteY6" fmla="*/ 1309166 h 1614535"/>
              <a:gd name="connsiteX7" fmla="*/ 684205 w 1895474"/>
              <a:gd name="connsiteY7" fmla="*/ 1243419 h 1614535"/>
              <a:gd name="connsiteX8" fmla="*/ 723916 w 1895474"/>
              <a:gd name="connsiteY8" fmla="*/ 1231911 h 1614535"/>
              <a:gd name="connsiteX9" fmla="*/ 816883 w 1895474"/>
              <a:gd name="connsiteY9" fmla="*/ 1150564 h 1614535"/>
              <a:gd name="connsiteX10" fmla="*/ 745499 w 1895474"/>
              <a:gd name="connsiteY10" fmla="*/ 886870 h 1614535"/>
              <a:gd name="connsiteX11" fmla="*/ 481719 w 1895474"/>
              <a:gd name="connsiteY11" fmla="*/ 957056 h 1614535"/>
              <a:gd name="connsiteX12" fmla="*/ 457754 w 1895474"/>
              <a:gd name="connsiteY12" fmla="*/ 1078242 h 1614535"/>
              <a:gd name="connsiteX13" fmla="*/ 467354 w 1895474"/>
              <a:gd name="connsiteY13" fmla="*/ 1117216 h 1614535"/>
              <a:gd name="connsiteX14" fmla="*/ 459306 w 1895474"/>
              <a:gd name="connsiteY14" fmla="*/ 1113164 h 1614535"/>
              <a:gd name="connsiteX15" fmla="*/ 103898 w 1895474"/>
              <a:gd name="connsiteY15" fmla="*/ 1016100 h 1614535"/>
              <a:gd name="connsiteX16" fmla="*/ 0 w 1895474"/>
              <a:gd name="connsiteY16" fmla="*/ 1010056 h 161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95474" h="1614535">
                <a:moveTo>
                  <a:pt x="0" y="0"/>
                </a:moveTo>
                <a:lnTo>
                  <a:pt x="110135" y="3665"/>
                </a:lnTo>
                <a:cubicBezTo>
                  <a:pt x="803074" y="49868"/>
                  <a:pt x="1436225" y="415630"/>
                  <a:pt x="1822683" y="992952"/>
                </a:cubicBezTo>
                <a:lnTo>
                  <a:pt x="1895474" y="1109936"/>
                </a:lnTo>
                <a:lnTo>
                  <a:pt x="1021484" y="1614535"/>
                </a:lnTo>
                <a:lnTo>
                  <a:pt x="937287" y="1488581"/>
                </a:lnTo>
                <a:cubicBezTo>
                  <a:pt x="886681" y="1422794"/>
                  <a:pt x="829926" y="1362782"/>
                  <a:pt x="768101" y="1309166"/>
                </a:cubicBezTo>
                <a:lnTo>
                  <a:pt x="684205" y="1243419"/>
                </a:lnTo>
                <a:lnTo>
                  <a:pt x="723916" y="1231911"/>
                </a:lnTo>
                <a:cubicBezTo>
                  <a:pt x="762765" y="1215849"/>
                  <a:pt x="795626" y="1187383"/>
                  <a:pt x="816883" y="1150564"/>
                </a:cubicBezTo>
                <a:cubicBezTo>
                  <a:pt x="870068" y="1058446"/>
                  <a:pt x="838092" y="940329"/>
                  <a:pt x="745499" y="886870"/>
                </a:cubicBezTo>
                <a:cubicBezTo>
                  <a:pt x="652906" y="833412"/>
                  <a:pt x="534903" y="864939"/>
                  <a:pt x="481719" y="957056"/>
                </a:cubicBezTo>
                <a:cubicBezTo>
                  <a:pt x="460461" y="993876"/>
                  <a:pt x="452239" y="1036567"/>
                  <a:pt x="457754" y="1078242"/>
                </a:cubicBezTo>
                <a:lnTo>
                  <a:pt x="467354" y="1117216"/>
                </a:lnTo>
                <a:lnTo>
                  <a:pt x="459306" y="1113164"/>
                </a:lnTo>
                <a:cubicBezTo>
                  <a:pt x="347393" y="1063621"/>
                  <a:pt x="227711" y="1030567"/>
                  <a:pt x="103898" y="1016100"/>
                </a:cubicBezTo>
                <a:lnTo>
                  <a:pt x="0" y="10100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1" name="手繪多邊形 100"/>
          <p:cNvSpPr/>
          <p:nvPr/>
        </p:nvSpPr>
        <p:spPr>
          <a:xfrm>
            <a:off x="2691823" y="2744621"/>
            <a:ext cx="1168107" cy="2182123"/>
          </a:xfrm>
          <a:custGeom>
            <a:avLst/>
            <a:gdLst>
              <a:gd name="connsiteX0" fmla="*/ 274234 w 1168107"/>
              <a:gd name="connsiteY0" fmla="*/ 0 h 2182123"/>
              <a:gd name="connsiteX1" fmla="*/ 1149121 w 1168107"/>
              <a:gd name="connsiteY1" fmla="*/ 505116 h 2182123"/>
              <a:gd name="connsiteX2" fmla="*/ 1101261 w 1168107"/>
              <a:gd name="connsiteY2" fmla="*/ 602452 h 2182123"/>
              <a:gd name="connsiteX3" fmla="*/ 1031641 w 1168107"/>
              <a:gd name="connsiteY3" fmla="*/ 833744 h 2182123"/>
              <a:gd name="connsiteX4" fmla="*/ 1019832 w 1168107"/>
              <a:gd name="connsiteY4" fmla="*/ 914284 h 2182123"/>
              <a:gd name="connsiteX5" fmla="*/ 978997 w 1168107"/>
              <a:gd name="connsiteY5" fmla="*/ 882815 h 2182123"/>
              <a:gd name="connsiteX6" fmla="*/ 897748 w 1168107"/>
              <a:gd name="connsiteY6" fmla="*/ 864688 h 2182123"/>
              <a:gd name="connsiteX7" fmla="*/ 705075 w 1168107"/>
              <a:gd name="connsiteY7" fmla="*/ 1058356 h 2182123"/>
              <a:gd name="connsiteX8" fmla="*/ 897748 w 1168107"/>
              <a:gd name="connsiteY8" fmla="*/ 1251703 h 2182123"/>
              <a:gd name="connsiteX9" fmla="*/ 978997 w 1168107"/>
              <a:gd name="connsiteY9" fmla="*/ 1233577 h 2182123"/>
              <a:gd name="connsiteX10" fmla="*/ 1016180 w 1168107"/>
              <a:gd name="connsiteY10" fmla="*/ 1204921 h 2182123"/>
              <a:gd name="connsiteX11" fmla="*/ 1031641 w 1168107"/>
              <a:gd name="connsiteY11" fmla="*/ 1310381 h 2182123"/>
              <a:gd name="connsiteX12" fmla="*/ 1101261 w 1168107"/>
              <a:gd name="connsiteY12" fmla="*/ 1541717 h 2182123"/>
              <a:gd name="connsiteX13" fmla="*/ 1168107 w 1168107"/>
              <a:gd name="connsiteY13" fmla="*/ 1677708 h 2182123"/>
              <a:gd name="connsiteX14" fmla="*/ 294436 w 1168107"/>
              <a:gd name="connsiteY14" fmla="*/ 2182123 h 2182123"/>
              <a:gd name="connsiteX15" fmla="*/ 233982 w 1168107"/>
              <a:gd name="connsiteY15" fmla="*/ 2069409 h 2182123"/>
              <a:gd name="connsiteX16" fmla="*/ 229858 w 1168107"/>
              <a:gd name="connsiteY16" fmla="*/ 83148 h 218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8107" h="2182123">
                <a:moveTo>
                  <a:pt x="274234" y="0"/>
                </a:moveTo>
                <a:lnTo>
                  <a:pt x="1149121" y="505116"/>
                </a:lnTo>
                <a:lnTo>
                  <a:pt x="1101261" y="602452"/>
                </a:lnTo>
                <a:cubicBezTo>
                  <a:pt x="1070319" y="677601"/>
                  <a:pt x="1047112" y="755088"/>
                  <a:pt x="1031641" y="833744"/>
                </a:cubicBezTo>
                <a:lnTo>
                  <a:pt x="1019832" y="914284"/>
                </a:lnTo>
                <a:lnTo>
                  <a:pt x="978997" y="882815"/>
                </a:lnTo>
                <a:cubicBezTo>
                  <a:pt x="953798" y="871010"/>
                  <a:pt x="926091" y="864688"/>
                  <a:pt x="897748" y="864688"/>
                </a:cubicBezTo>
                <a:cubicBezTo>
                  <a:pt x="791379" y="864688"/>
                  <a:pt x="705075" y="951438"/>
                  <a:pt x="705075" y="1058356"/>
                </a:cubicBezTo>
                <a:cubicBezTo>
                  <a:pt x="705075" y="1165273"/>
                  <a:pt x="791379" y="1251703"/>
                  <a:pt x="897748" y="1251703"/>
                </a:cubicBezTo>
                <a:cubicBezTo>
                  <a:pt x="926091" y="1251703"/>
                  <a:pt x="953798" y="1245381"/>
                  <a:pt x="978997" y="1233577"/>
                </a:cubicBezTo>
                <a:lnTo>
                  <a:pt x="1016180" y="1204921"/>
                </a:lnTo>
                <a:lnTo>
                  <a:pt x="1031641" y="1310381"/>
                </a:lnTo>
                <a:cubicBezTo>
                  <a:pt x="1047112" y="1389047"/>
                  <a:pt x="1070319" y="1466548"/>
                  <a:pt x="1101261" y="1541717"/>
                </a:cubicBezTo>
                <a:lnTo>
                  <a:pt x="1168107" y="1677708"/>
                </a:lnTo>
                <a:lnTo>
                  <a:pt x="294436" y="2182123"/>
                </a:lnTo>
                <a:lnTo>
                  <a:pt x="233982" y="2069409"/>
                </a:lnTo>
                <a:cubicBezTo>
                  <a:pt x="-76614" y="1444245"/>
                  <a:pt x="-77988" y="709285"/>
                  <a:pt x="229858" y="8314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手繪多邊形 97"/>
          <p:cNvSpPr/>
          <p:nvPr/>
        </p:nvSpPr>
        <p:spPr>
          <a:xfrm>
            <a:off x="6005998" y="2748218"/>
            <a:ext cx="1166283" cy="2174935"/>
          </a:xfrm>
          <a:custGeom>
            <a:avLst/>
            <a:gdLst>
              <a:gd name="connsiteX0" fmla="*/ 893997 w 1166283"/>
              <a:gd name="connsiteY0" fmla="*/ 0 h 2174935"/>
              <a:gd name="connsiteX1" fmla="*/ 936450 w 1166283"/>
              <a:gd name="connsiteY1" fmla="*/ 79560 h 2174935"/>
              <a:gd name="connsiteX2" fmla="*/ 932328 w 1166283"/>
              <a:gd name="connsiteY2" fmla="*/ 2065804 h 2174935"/>
              <a:gd name="connsiteX3" fmla="*/ 873805 w 1166283"/>
              <a:gd name="connsiteY3" fmla="*/ 2174935 h 2174935"/>
              <a:gd name="connsiteX4" fmla="*/ 0 w 1166283"/>
              <a:gd name="connsiteY4" fmla="*/ 1670443 h 2174935"/>
              <a:gd name="connsiteX5" fmla="*/ 65003 w 1166283"/>
              <a:gd name="connsiteY5" fmla="*/ 1538197 h 2174935"/>
              <a:gd name="connsiteX6" fmla="*/ 152020 w 1166283"/>
              <a:gd name="connsiteY6" fmla="*/ 1188142 h 2174935"/>
              <a:gd name="connsiteX7" fmla="*/ 152163 w 1166283"/>
              <a:gd name="connsiteY7" fmla="*/ 1185184 h 2174935"/>
              <a:gd name="connsiteX8" fmla="*/ 210291 w 1166283"/>
              <a:gd name="connsiteY8" fmla="*/ 1229980 h 2174935"/>
              <a:gd name="connsiteX9" fmla="*/ 291540 w 1166283"/>
              <a:gd name="connsiteY9" fmla="*/ 1248106 h 2174935"/>
              <a:gd name="connsiteX10" fmla="*/ 484213 w 1166283"/>
              <a:gd name="connsiteY10" fmla="*/ 1054439 h 2174935"/>
              <a:gd name="connsiteX11" fmla="*/ 291540 w 1166283"/>
              <a:gd name="connsiteY11" fmla="*/ 861091 h 2174935"/>
              <a:gd name="connsiteX12" fmla="*/ 210291 w 1166283"/>
              <a:gd name="connsiteY12" fmla="*/ 879217 h 2174935"/>
              <a:gd name="connsiteX13" fmla="*/ 148748 w 1166283"/>
              <a:gd name="connsiteY13" fmla="*/ 926645 h 2174935"/>
              <a:gd name="connsiteX14" fmla="*/ 134617 w 1166283"/>
              <a:gd name="connsiteY14" fmla="*/ 830256 h 2174935"/>
              <a:gd name="connsiteX15" fmla="*/ 65003 w 1166283"/>
              <a:gd name="connsiteY15" fmla="*/ 599015 h 2174935"/>
              <a:gd name="connsiteX16" fmla="*/ 18884 w 1166283"/>
              <a:gd name="connsiteY16" fmla="*/ 505247 h 217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6283" h="2174935">
                <a:moveTo>
                  <a:pt x="893997" y="0"/>
                </a:moveTo>
                <a:lnTo>
                  <a:pt x="936450" y="79560"/>
                </a:lnTo>
                <a:cubicBezTo>
                  <a:pt x="1244263" y="705727"/>
                  <a:pt x="1242889" y="1440609"/>
                  <a:pt x="932328" y="2065804"/>
                </a:cubicBezTo>
                <a:lnTo>
                  <a:pt x="873805" y="2174935"/>
                </a:lnTo>
                <a:lnTo>
                  <a:pt x="0" y="1670443"/>
                </a:lnTo>
                <a:lnTo>
                  <a:pt x="65003" y="1538197"/>
                </a:lnTo>
                <a:cubicBezTo>
                  <a:pt x="111412" y="1425450"/>
                  <a:pt x="140418" y="1307448"/>
                  <a:pt x="152020" y="1188142"/>
                </a:cubicBezTo>
                <a:lnTo>
                  <a:pt x="152163" y="1185184"/>
                </a:lnTo>
                <a:lnTo>
                  <a:pt x="210291" y="1229980"/>
                </a:lnTo>
                <a:cubicBezTo>
                  <a:pt x="235489" y="1241784"/>
                  <a:pt x="263196" y="1248106"/>
                  <a:pt x="291540" y="1248106"/>
                </a:cubicBezTo>
                <a:cubicBezTo>
                  <a:pt x="397908" y="1248106"/>
                  <a:pt x="484213" y="1161356"/>
                  <a:pt x="484213" y="1054439"/>
                </a:cubicBezTo>
                <a:cubicBezTo>
                  <a:pt x="484213" y="947521"/>
                  <a:pt x="397908" y="861091"/>
                  <a:pt x="291540" y="861091"/>
                </a:cubicBezTo>
                <a:cubicBezTo>
                  <a:pt x="263196" y="861091"/>
                  <a:pt x="235489" y="867413"/>
                  <a:pt x="210291" y="879217"/>
                </a:cubicBezTo>
                <a:lnTo>
                  <a:pt x="148748" y="926645"/>
                </a:lnTo>
                <a:lnTo>
                  <a:pt x="134617" y="830256"/>
                </a:lnTo>
                <a:cubicBezTo>
                  <a:pt x="119147" y="751611"/>
                  <a:pt x="95943" y="674141"/>
                  <a:pt x="65003" y="599015"/>
                </a:cubicBezTo>
                <a:lnTo>
                  <a:pt x="18884" y="5052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手繪多邊形 98"/>
          <p:cNvSpPr/>
          <p:nvPr/>
        </p:nvSpPr>
        <p:spPr>
          <a:xfrm>
            <a:off x="4971245" y="4478895"/>
            <a:ext cx="1873372" cy="1578142"/>
          </a:xfrm>
          <a:custGeom>
            <a:avLst/>
            <a:gdLst>
              <a:gd name="connsiteX0" fmla="*/ 998662 w 1873372"/>
              <a:gd name="connsiteY0" fmla="*/ 0 h 1578142"/>
              <a:gd name="connsiteX1" fmla="*/ 1873372 w 1873372"/>
              <a:gd name="connsiteY1" fmla="*/ 505014 h 1578142"/>
              <a:gd name="connsiteX2" fmla="*/ 1822683 w 1873372"/>
              <a:gd name="connsiteY2" fmla="*/ 586391 h 1578142"/>
              <a:gd name="connsiteX3" fmla="*/ 110135 w 1873372"/>
              <a:gd name="connsiteY3" fmla="*/ 1574481 h 1578142"/>
              <a:gd name="connsiteX4" fmla="*/ 0 w 1873372"/>
              <a:gd name="connsiteY4" fmla="*/ 1578142 h 1578142"/>
              <a:gd name="connsiteX5" fmla="*/ 0 w 1873372"/>
              <a:gd name="connsiteY5" fmla="*/ 568940 h 1578142"/>
              <a:gd name="connsiteX6" fmla="*/ 124075 w 1873372"/>
              <a:gd name="connsiteY6" fmla="*/ 560706 h 1578142"/>
              <a:gd name="connsiteX7" fmla="*/ 359194 w 1873372"/>
              <a:gd name="connsiteY7" fmla="*/ 505448 h 1578142"/>
              <a:gd name="connsiteX8" fmla="*/ 459316 w 1873372"/>
              <a:gd name="connsiteY8" fmla="*/ 465734 h 1578142"/>
              <a:gd name="connsiteX9" fmla="*/ 457754 w 1873372"/>
              <a:gd name="connsiteY9" fmla="*/ 472074 h 1578142"/>
              <a:gd name="connsiteX10" fmla="*/ 481719 w 1873372"/>
              <a:gd name="connsiteY10" fmla="*/ 593260 h 1578142"/>
              <a:gd name="connsiteX11" fmla="*/ 745776 w 1873372"/>
              <a:gd name="connsiteY11" fmla="*/ 663286 h 1578142"/>
              <a:gd name="connsiteX12" fmla="*/ 816883 w 1873372"/>
              <a:gd name="connsiteY12" fmla="*/ 399753 h 1578142"/>
              <a:gd name="connsiteX13" fmla="*/ 723916 w 1873372"/>
              <a:gd name="connsiteY13" fmla="*/ 318406 h 1578142"/>
              <a:gd name="connsiteX14" fmla="*/ 711786 w 1873372"/>
              <a:gd name="connsiteY14" fmla="*/ 314890 h 1578142"/>
              <a:gd name="connsiteX15" fmla="*/ 771881 w 1873372"/>
              <a:gd name="connsiteY15" fmla="*/ 267391 h 1578142"/>
              <a:gd name="connsiteX16" fmla="*/ 937288 w 1873372"/>
              <a:gd name="connsiteY16" fmla="*/ 91617 h 157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73372" h="1578142">
                <a:moveTo>
                  <a:pt x="998662" y="0"/>
                </a:moveTo>
                <a:lnTo>
                  <a:pt x="1873372" y="505014"/>
                </a:lnTo>
                <a:lnTo>
                  <a:pt x="1822683" y="586391"/>
                </a:lnTo>
                <a:cubicBezTo>
                  <a:pt x="1436225" y="1163096"/>
                  <a:pt x="803074" y="1528345"/>
                  <a:pt x="110135" y="1574481"/>
                </a:cubicBezTo>
                <a:lnTo>
                  <a:pt x="0" y="1578142"/>
                </a:lnTo>
                <a:lnTo>
                  <a:pt x="0" y="568940"/>
                </a:lnTo>
                <a:lnTo>
                  <a:pt x="124075" y="560706"/>
                </a:lnTo>
                <a:cubicBezTo>
                  <a:pt x="204632" y="549958"/>
                  <a:pt x="283342" y="531344"/>
                  <a:pt x="359194" y="505448"/>
                </a:cubicBezTo>
                <a:lnTo>
                  <a:pt x="459316" y="465734"/>
                </a:lnTo>
                <a:lnTo>
                  <a:pt x="457754" y="472074"/>
                </a:lnTo>
                <a:cubicBezTo>
                  <a:pt x="452239" y="513750"/>
                  <a:pt x="460461" y="556441"/>
                  <a:pt x="481719" y="593260"/>
                </a:cubicBezTo>
                <a:cubicBezTo>
                  <a:pt x="534903" y="685378"/>
                  <a:pt x="653183" y="716745"/>
                  <a:pt x="745776" y="663286"/>
                </a:cubicBezTo>
                <a:cubicBezTo>
                  <a:pt x="838369" y="609827"/>
                  <a:pt x="870067" y="491870"/>
                  <a:pt x="816883" y="399753"/>
                </a:cubicBezTo>
                <a:cubicBezTo>
                  <a:pt x="795626" y="362933"/>
                  <a:pt x="762765" y="334467"/>
                  <a:pt x="723916" y="318406"/>
                </a:cubicBezTo>
                <a:lnTo>
                  <a:pt x="711786" y="314890"/>
                </a:lnTo>
                <a:lnTo>
                  <a:pt x="771881" y="267391"/>
                </a:lnTo>
                <a:cubicBezTo>
                  <a:pt x="832241" y="214715"/>
                  <a:pt x="887714" y="155928"/>
                  <a:pt x="937288" y="916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手繪多邊形 99"/>
          <p:cNvSpPr/>
          <p:nvPr/>
        </p:nvSpPr>
        <p:spPr>
          <a:xfrm>
            <a:off x="3021645" y="4482250"/>
            <a:ext cx="1879390" cy="1575059"/>
          </a:xfrm>
          <a:custGeom>
            <a:avLst/>
            <a:gdLst>
              <a:gd name="connsiteX0" fmla="*/ 874920 w 1879390"/>
              <a:gd name="connsiteY0" fmla="*/ 0 h 1575059"/>
              <a:gd name="connsiteX1" fmla="*/ 934055 w 1879390"/>
              <a:gd name="connsiteY1" fmla="*/ 88263 h 1575059"/>
              <a:gd name="connsiteX2" fmla="*/ 1099479 w 1879390"/>
              <a:gd name="connsiteY2" fmla="*/ 264037 h 1575059"/>
              <a:gd name="connsiteX3" fmla="*/ 1166591 w 1879390"/>
              <a:gd name="connsiteY3" fmla="*/ 317081 h 1575059"/>
              <a:gd name="connsiteX4" fmla="*/ 1133657 w 1879390"/>
              <a:gd name="connsiteY4" fmla="*/ 335097 h 1575059"/>
              <a:gd name="connsiteX5" fmla="*/ 1077335 w 1879390"/>
              <a:gd name="connsiteY5" fmla="*/ 396398 h 1575059"/>
              <a:gd name="connsiteX6" fmla="*/ 1148719 w 1879390"/>
              <a:gd name="connsiteY6" fmla="*/ 660091 h 1575059"/>
              <a:gd name="connsiteX7" fmla="*/ 1412500 w 1879390"/>
              <a:gd name="connsiteY7" fmla="*/ 589905 h 1575059"/>
              <a:gd name="connsiteX8" fmla="*/ 1437427 w 1879390"/>
              <a:gd name="connsiteY8" fmla="*/ 510478 h 1575059"/>
              <a:gd name="connsiteX9" fmla="*/ 1436543 w 1879390"/>
              <a:gd name="connsiteY9" fmla="*/ 472102 h 1575059"/>
              <a:gd name="connsiteX10" fmla="*/ 1512143 w 1879390"/>
              <a:gd name="connsiteY10" fmla="*/ 502094 h 1575059"/>
              <a:gd name="connsiteX11" fmla="*/ 1747197 w 1879390"/>
              <a:gd name="connsiteY11" fmla="*/ 557352 h 1575059"/>
              <a:gd name="connsiteX12" fmla="*/ 1879390 w 1879390"/>
              <a:gd name="connsiteY12" fmla="*/ 566128 h 1575059"/>
              <a:gd name="connsiteX13" fmla="*/ 1879390 w 1879390"/>
              <a:gd name="connsiteY13" fmla="*/ 1575059 h 1575059"/>
              <a:gd name="connsiteX14" fmla="*/ 1761095 w 1879390"/>
              <a:gd name="connsiteY14" fmla="*/ 1571127 h 1575059"/>
              <a:gd name="connsiteX15" fmla="*/ 48531 w 1879390"/>
              <a:gd name="connsiteY15" fmla="*/ 583037 h 1575059"/>
              <a:gd name="connsiteX16" fmla="*/ 0 w 1879390"/>
              <a:gd name="connsiteY16" fmla="*/ 505135 h 157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79390" h="1575059">
                <a:moveTo>
                  <a:pt x="874920" y="0"/>
                </a:moveTo>
                <a:lnTo>
                  <a:pt x="934055" y="88263"/>
                </a:lnTo>
                <a:cubicBezTo>
                  <a:pt x="983635" y="152574"/>
                  <a:pt x="1039115" y="211361"/>
                  <a:pt x="1099479" y="264037"/>
                </a:cubicBezTo>
                <a:lnTo>
                  <a:pt x="1166591" y="317081"/>
                </a:lnTo>
                <a:lnTo>
                  <a:pt x="1133657" y="335097"/>
                </a:lnTo>
                <a:cubicBezTo>
                  <a:pt x="1110835" y="351018"/>
                  <a:pt x="1091507" y="371851"/>
                  <a:pt x="1077335" y="396398"/>
                </a:cubicBezTo>
                <a:cubicBezTo>
                  <a:pt x="1024151" y="488515"/>
                  <a:pt x="1056126" y="606632"/>
                  <a:pt x="1148719" y="660091"/>
                </a:cubicBezTo>
                <a:cubicBezTo>
                  <a:pt x="1241313" y="713550"/>
                  <a:pt x="1359316" y="682023"/>
                  <a:pt x="1412500" y="589905"/>
                </a:cubicBezTo>
                <a:cubicBezTo>
                  <a:pt x="1426672" y="565359"/>
                  <a:pt x="1435050" y="538203"/>
                  <a:pt x="1437427" y="510478"/>
                </a:cubicBezTo>
                <a:lnTo>
                  <a:pt x="1436543" y="472102"/>
                </a:lnTo>
                <a:lnTo>
                  <a:pt x="1512143" y="502094"/>
                </a:lnTo>
                <a:cubicBezTo>
                  <a:pt x="1587980" y="527990"/>
                  <a:pt x="1666670" y="546604"/>
                  <a:pt x="1747197" y="557352"/>
                </a:cubicBezTo>
                <a:lnTo>
                  <a:pt x="1879390" y="566128"/>
                </a:lnTo>
                <a:lnTo>
                  <a:pt x="1879390" y="1575059"/>
                </a:lnTo>
                <a:lnTo>
                  <a:pt x="1761095" y="1571127"/>
                </a:lnTo>
                <a:cubicBezTo>
                  <a:pt x="1068273" y="1524991"/>
                  <a:pt x="435045" y="1159742"/>
                  <a:pt x="48531" y="583037"/>
                </a:cubicBezTo>
                <a:lnTo>
                  <a:pt x="0" y="5051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手繪多邊形 101"/>
          <p:cNvSpPr>
            <a:spLocks/>
          </p:cNvSpPr>
          <p:nvPr/>
        </p:nvSpPr>
        <p:spPr bwMode="auto">
          <a:xfrm rot="16200000">
            <a:off x="3612415" y="2289136"/>
            <a:ext cx="2662279" cy="3027363"/>
          </a:xfrm>
          <a:custGeom>
            <a:avLst/>
            <a:gdLst>
              <a:gd name="connsiteX0" fmla="*/ 2661120 w 2662279"/>
              <a:gd name="connsiteY0" fmla="*/ 2213960 h 3027363"/>
              <a:gd name="connsiteX1" fmla="*/ 2642089 w 2662279"/>
              <a:gd name="connsiteY1" fmla="*/ 2270416 h 3027363"/>
              <a:gd name="connsiteX2" fmla="*/ 2437594 w 2662279"/>
              <a:gd name="connsiteY2" fmla="*/ 2325774 h 3027363"/>
              <a:gd name="connsiteX3" fmla="*/ 2365376 w 2662279"/>
              <a:gd name="connsiteY3" fmla="*/ 2222163 h 3027363"/>
              <a:gd name="connsiteX4" fmla="*/ 2336482 w 2662279"/>
              <a:gd name="connsiteY4" fmla="*/ 2180829 h 3027363"/>
              <a:gd name="connsiteX5" fmla="*/ 2322152 w 2662279"/>
              <a:gd name="connsiteY5" fmla="*/ 2172555 h 3027363"/>
              <a:gd name="connsiteX6" fmla="*/ 2286135 w 2662279"/>
              <a:gd name="connsiteY6" fmla="*/ 2167885 h 3027363"/>
              <a:gd name="connsiteX7" fmla="*/ 2271587 w 2662279"/>
              <a:gd name="connsiteY7" fmla="*/ 2179088 h 3027363"/>
              <a:gd name="connsiteX8" fmla="*/ 2244247 w 2662279"/>
              <a:gd name="connsiteY8" fmla="*/ 2217984 h 3027363"/>
              <a:gd name="connsiteX9" fmla="*/ 2234900 w 2662279"/>
              <a:gd name="connsiteY9" fmla="*/ 2228843 h 3027363"/>
              <a:gd name="connsiteX10" fmla="*/ 2224858 w 2662279"/>
              <a:gd name="connsiteY10" fmla="*/ 2246236 h 3027363"/>
              <a:gd name="connsiteX11" fmla="*/ 2195290 w 2662279"/>
              <a:gd name="connsiteY11" fmla="*/ 2279852 h 3027363"/>
              <a:gd name="connsiteX12" fmla="*/ 2187835 w 2662279"/>
              <a:gd name="connsiteY12" fmla="*/ 2283519 h 3027363"/>
              <a:gd name="connsiteX13" fmla="*/ 2170178 w 2662279"/>
              <a:gd name="connsiteY13" fmla="*/ 2304033 h 3027363"/>
              <a:gd name="connsiteX14" fmla="*/ 1647756 w 2662279"/>
              <a:gd name="connsiteY14" fmla="*/ 2622658 h 3027363"/>
              <a:gd name="connsiteX15" fmla="*/ 1562608 w 2662279"/>
              <a:gd name="connsiteY15" fmla="*/ 2641472 h 3027363"/>
              <a:gd name="connsiteX16" fmla="*/ 1557980 w 2662279"/>
              <a:gd name="connsiteY16" fmla="*/ 2644571 h 3027363"/>
              <a:gd name="connsiteX17" fmla="*/ 1511243 w 2662279"/>
              <a:gd name="connsiteY17" fmla="*/ 2653941 h 3027363"/>
              <a:gd name="connsiteX18" fmla="*/ 1506176 w 2662279"/>
              <a:gd name="connsiteY18" fmla="*/ 2653941 h 3027363"/>
              <a:gd name="connsiteX19" fmla="*/ 1495670 w 2662279"/>
              <a:gd name="connsiteY19" fmla="*/ 2656262 h 3027363"/>
              <a:gd name="connsiteX20" fmla="*/ 1442924 w 2662279"/>
              <a:gd name="connsiteY20" fmla="*/ 2660638 h 3027363"/>
              <a:gd name="connsiteX21" fmla="*/ 1425040 w 2662279"/>
              <a:gd name="connsiteY21" fmla="*/ 2672680 h 3027363"/>
              <a:gd name="connsiteX22" fmla="*/ 1406235 w 2662279"/>
              <a:gd name="connsiteY22" fmla="*/ 2717907 h 3027363"/>
              <a:gd name="connsiteX23" fmla="*/ 1427584 w 2662279"/>
              <a:gd name="connsiteY23" fmla="*/ 2763597 h 3027363"/>
              <a:gd name="connsiteX24" fmla="*/ 1481206 w 2662279"/>
              <a:gd name="connsiteY24" fmla="*/ 2877945 h 3027363"/>
              <a:gd name="connsiteX25" fmla="*/ 1331264 w 2662279"/>
              <a:gd name="connsiteY25" fmla="*/ 3027363 h 3027363"/>
              <a:gd name="connsiteX26" fmla="*/ 1181075 w 2662279"/>
              <a:gd name="connsiteY26" fmla="*/ 2877945 h 3027363"/>
              <a:gd name="connsiteX27" fmla="*/ 1234696 w 2662279"/>
              <a:gd name="connsiteY27" fmla="*/ 2763597 h 3027363"/>
              <a:gd name="connsiteX28" fmla="*/ 1256045 w 2662279"/>
              <a:gd name="connsiteY28" fmla="*/ 2717907 h 3027363"/>
              <a:gd name="connsiteX29" fmla="*/ 1256045 w 2662279"/>
              <a:gd name="connsiteY29" fmla="*/ 2701360 h 3027363"/>
              <a:gd name="connsiteX30" fmla="*/ 1242081 w 2662279"/>
              <a:gd name="connsiteY30" fmla="*/ 2667833 h 3027363"/>
              <a:gd name="connsiteX31" fmla="*/ 1231543 w 2662279"/>
              <a:gd name="connsiteY31" fmla="*/ 2663488 h 3027363"/>
              <a:gd name="connsiteX32" fmla="*/ 1178830 w 2662279"/>
              <a:gd name="connsiteY32" fmla="*/ 2660639 h 3027363"/>
              <a:gd name="connsiteX33" fmla="*/ 1144471 w 2662279"/>
              <a:gd name="connsiteY33" fmla="*/ 2653941 h 3027363"/>
              <a:gd name="connsiteX34" fmla="*/ 1143589 w 2662279"/>
              <a:gd name="connsiteY34" fmla="*/ 2653941 h 3027363"/>
              <a:gd name="connsiteX35" fmla="*/ 1112221 w 2662279"/>
              <a:gd name="connsiteY35" fmla="*/ 2647653 h 3027363"/>
              <a:gd name="connsiteX36" fmla="*/ 1017820 w 2662279"/>
              <a:gd name="connsiteY36" fmla="*/ 2629250 h 3027363"/>
              <a:gd name="connsiteX37" fmla="*/ 368016 w 2662279"/>
              <a:gd name="connsiteY37" fmla="*/ 2178504 h 3027363"/>
              <a:gd name="connsiteX38" fmla="*/ 365014 w 2662279"/>
              <a:gd name="connsiteY38" fmla="*/ 2173834 h 3027363"/>
              <a:gd name="connsiteX39" fmla="*/ 349881 w 2662279"/>
              <a:gd name="connsiteY39" fmla="*/ 2172755 h 3027363"/>
              <a:gd name="connsiteX40" fmla="*/ 325797 w 2662279"/>
              <a:gd name="connsiteY40" fmla="*/ 2180829 h 3027363"/>
              <a:gd name="connsiteX41" fmla="*/ 296903 w 2662279"/>
              <a:gd name="connsiteY41" fmla="*/ 2222163 h 3027363"/>
              <a:gd name="connsiteX42" fmla="*/ 224686 w 2662279"/>
              <a:gd name="connsiteY42" fmla="*/ 2325774 h 3027363"/>
              <a:gd name="connsiteX43" fmla="*/ 20315 w 2662279"/>
              <a:gd name="connsiteY43" fmla="*/ 2270630 h 3027363"/>
              <a:gd name="connsiteX44" fmla="*/ 74620 w 2662279"/>
              <a:gd name="connsiteY44" fmla="*/ 2065853 h 3027363"/>
              <a:gd name="connsiteX45" fmla="*/ 200459 w 2662279"/>
              <a:gd name="connsiteY45" fmla="*/ 2055117 h 3027363"/>
              <a:gd name="connsiteX46" fmla="*/ 250703 w 2662279"/>
              <a:gd name="connsiteY46" fmla="*/ 2050761 h 3027363"/>
              <a:gd name="connsiteX47" fmla="*/ 265033 w 2662279"/>
              <a:gd name="connsiteY47" fmla="*/ 2042487 h 3027363"/>
              <a:gd name="connsiteX48" fmla="*/ 277482 w 2662279"/>
              <a:gd name="connsiteY48" fmla="*/ 2026197 h 3027363"/>
              <a:gd name="connsiteX49" fmla="*/ 255854 w 2662279"/>
              <a:gd name="connsiteY49" fmla="*/ 1984234 h 3027363"/>
              <a:gd name="connsiteX50" fmla="*/ 190399 w 2662279"/>
              <a:gd name="connsiteY50" fmla="*/ 1196114 h 3027363"/>
              <a:gd name="connsiteX51" fmla="*/ 249545 w 2662279"/>
              <a:gd name="connsiteY51" fmla="*/ 1027474 h 3027363"/>
              <a:gd name="connsiteX52" fmla="*/ 268304 w 2662279"/>
              <a:gd name="connsiteY52" fmla="*/ 992159 h 3027363"/>
              <a:gd name="connsiteX53" fmla="*/ 250703 w 2662279"/>
              <a:gd name="connsiteY53" fmla="*/ 976604 h 3027363"/>
              <a:gd name="connsiteX54" fmla="*/ 200459 w 2662279"/>
              <a:gd name="connsiteY54" fmla="*/ 972248 h 3027363"/>
              <a:gd name="connsiteX55" fmla="*/ 74620 w 2662279"/>
              <a:gd name="connsiteY55" fmla="*/ 961511 h 3027363"/>
              <a:gd name="connsiteX56" fmla="*/ 20191 w 2662279"/>
              <a:gd name="connsiteY56" fmla="*/ 756949 h 3027363"/>
              <a:gd name="connsiteX57" fmla="*/ 224686 w 2662279"/>
              <a:gd name="connsiteY57" fmla="*/ 701590 h 3027363"/>
              <a:gd name="connsiteX58" fmla="*/ 296903 w 2662279"/>
              <a:gd name="connsiteY58" fmla="*/ 805202 h 3027363"/>
              <a:gd name="connsiteX59" fmla="*/ 325797 w 2662279"/>
              <a:gd name="connsiteY59" fmla="*/ 846536 h 3027363"/>
              <a:gd name="connsiteX60" fmla="*/ 340128 w 2662279"/>
              <a:gd name="connsiteY60" fmla="*/ 854809 h 3027363"/>
              <a:gd name="connsiteX61" fmla="*/ 344189 w 2662279"/>
              <a:gd name="connsiteY61" fmla="*/ 856170 h 3027363"/>
              <a:gd name="connsiteX62" fmla="*/ 433158 w 2662279"/>
              <a:gd name="connsiteY62" fmla="*/ 735957 h 3027363"/>
              <a:gd name="connsiteX63" fmla="*/ 1159779 w 2662279"/>
              <a:gd name="connsiteY63" fmla="*/ 339631 h 3027363"/>
              <a:gd name="connsiteX64" fmla="*/ 1251587 w 2662279"/>
              <a:gd name="connsiteY64" fmla="*/ 331432 h 3027363"/>
              <a:gd name="connsiteX65" fmla="*/ 1256045 w 2662279"/>
              <a:gd name="connsiteY65" fmla="*/ 309457 h 3027363"/>
              <a:gd name="connsiteX66" fmla="*/ 1234696 w 2662279"/>
              <a:gd name="connsiteY66" fmla="*/ 263767 h 3027363"/>
              <a:gd name="connsiteX67" fmla="*/ 1181075 w 2662279"/>
              <a:gd name="connsiteY67" fmla="*/ 149419 h 3027363"/>
              <a:gd name="connsiteX68" fmla="*/ 1331016 w 2662279"/>
              <a:gd name="connsiteY68" fmla="*/ 0 h 3027363"/>
              <a:gd name="connsiteX69" fmla="*/ 1481206 w 2662279"/>
              <a:gd name="connsiteY69" fmla="*/ 149419 h 3027363"/>
              <a:gd name="connsiteX70" fmla="*/ 1427584 w 2662279"/>
              <a:gd name="connsiteY70" fmla="*/ 263767 h 3027363"/>
              <a:gd name="connsiteX71" fmla="*/ 1406235 w 2662279"/>
              <a:gd name="connsiteY71" fmla="*/ 309457 h 3027363"/>
              <a:gd name="connsiteX72" fmla="*/ 1406235 w 2662279"/>
              <a:gd name="connsiteY72" fmla="*/ 326004 h 3027363"/>
              <a:gd name="connsiteX73" fmla="*/ 1407577 w 2662279"/>
              <a:gd name="connsiteY73" fmla="*/ 332613 h 3027363"/>
              <a:gd name="connsiteX74" fmla="*/ 1506407 w 2662279"/>
              <a:gd name="connsiteY74" fmla="*/ 343564 h 3027363"/>
              <a:gd name="connsiteX75" fmla="*/ 1623535 w 2662279"/>
              <a:gd name="connsiteY75" fmla="*/ 368693 h 3027363"/>
              <a:gd name="connsiteX76" fmla="*/ 2239631 w 2662279"/>
              <a:gd name="connsiteY76" fmla="*/ 774444 h 3027363"/>
              <a:gd name="connsiteX77" fmla="*/ 2292258 w 2662279"/>
              <a:gd name="connsiteY77" fmla="*/ 853174 h 3027363"/>
              <a:gd name="connsiteX78" fmla="*/ 2312398 w 2662279"/>
              <a:gd name="connsiteY78" fmla="*/ 854609 h 3027363"/>
              <a:gd name="connsiteX79" fmla="*/ 2336482 w 2662279"/>
              <a:gd name="connsiteY79" fmla="*/ 846536 h 3027363"/>
              <a:gd name="connsiteX80" fmla="*/ 2365376 w 2662279"/>
              <a:gd name="connsiteY80" fmla="*/ 805202 h 3027363"/>
              <a:gd name="connsiteX81" fmla="*/ 2437594 w 2662279"/>
              <a:gd name="connsiteY81" fmla="*/ 701590 h 3027363"/>
              <a:gd name="connsiteX82" fmla="*/ 2641965 w 2662279"/>
              <a:gd name="connsiteY82" fmla="*/ 756734 h 3027363"/>
              <a:gd name="connsiteX83" fmla="*/ 2587660 w 2662279"/>
              <a:gd name="connsiteY83" fmla="*/ 961511 h 3027363"/>
              <a:gd name="connsiteX84" fmla="*/ 2461820 w 2662279"/>
              <a:gd name="connsiteY84" fmla="*/ 972248 h 3027363"/>
              <a:gd name="connsiteX85" fmla="*/ 2411577 w 2662279"/>
              <a:gd name="connsiteY85" fmla="*/ 976604 h 3027363"/>
              <a:gd name="connsiteX86" fmla="*/ 2397247 w 2662279"/>
              <a:gd name="connsiteY86" fmla="*/ 984877 h 3027363"/>
              <a:gd name="connsiteX87" fmla="*/ 2379199 w 2662279"/>
              <a:gd name="connsiteY87" fmla="*/ 1008493 h 3027363"/>
              <a:gd name="connsiteX88" fmla="*/ 2417745 w 2662279"/>
              <a:gd name="connsiteY88" fmla="*/ 1091649 h 3027363"/>
              <a:gd name="connsiteX89" fmla="*/ 2490201 w 2662279"/>
              <a:gd name="connsiteY89" fmla="*/ 1452103 h 3027363"/>
              <a:gd name="connsiteX90" fmla="*/ 2450956 w 2662279"/>
              <a:gd name="connsiteY90" fmla="*/ 1801829 h 3027363"/>
              <a:gd name="connsiteX91" fmla="*/ 2414155 w 2662279"/>
              <a:gd name="connsiteY91" fmla="*/ 1915830 h 3027363"/>
              <a:gd name="connsiteX92" fmla="*/ 2380483 w 2662279"/>
              <a:gd name="connsiteY92" fmla="*/ 1992619 h 3027363"/>
              <a:gd name="connsiteX93" fmla="*/ 2381812 w 2662279"/>
              <a:gd name="connsiteY93" fmla="*/ 2011862 h 3027363"/>
              <a:gd name="connsiteX94" fmla="*/ 2411577 w 2662279"/>
              <a:gd name="connsiteY94" fmla="*/ 2050761 h 3027363"/>
              <a:gd name="connsiteX95" fmla="*/ 2461820 w 2662279"/>
              <a:gd name="connsiteY95" fmla="*/ 2055117 h 3027363"/>
              <a:gd name="connsiteX96" fmla="*/ 2587660 w 2662279"/>
              <a:gd name="connsiteY96" fmla="*/ 2065853 h 3027363"/>
              <a:gd name="connsiteX97" fmla="*/ 2661120 w 2662279"/>
              <a:gd name="connsiteY97" fmla="*/ 2213960 h 302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662279" h="3027363">
                <a:moveTo>
                  <a:pt x="2661120" y="2213960"/>
                </a:moveTo>
                <a:cubicBezTo>
                  <a:pt x="2658699" y="2233281"/>
                  <a:pt x="2652453" y="2252464"/>
                  <a:pt x="2642089" y="2270416"/>
                </a:cubicBezTo>
                <a:cubicBezTo>
                  <a:pt x="2600632" y="2342222"/>
                  <a:pt x="2509032" y="2367019"/>
                  <a:pt x="2437594" y="2325774"/>
                </a:cubicBezTo>
                <a:cubicBezTo>
                  <a:pt x="2399523" y="2303794"/>
                  <a:pt x="2372968" y="2265817"/>
                  <a:pt x="2365376" y="2222163"/>
                </a:cubicBezTo>
                <a:cubicBezTo>
                  <a:pt x="2362365" y="2204658"/>
                  <a:pt x="2351668" y="2189596"/>
                  <a:pt x="2336482" y="2180829"/>
                </a:cubicBezTo>
                <a:lnTo>
                  <a:pt x="2322152" y="2172555"/>
                </a:lnTo>
                <a:cubicBezTo>
                  <a:pt x="2310816" y="2166010"/>
                  <a:pt x="2297881" y="2164705"/>
                  <a:pt x="2286135" y="2167885"/>
                </a:cubicBezTo>
                <a:lnTo>
                  <a:pt x="2271587" y="2179088"/>
                </a:lnTo>
                <a:lnTo>
                  <a:pt x="2244247" y="2217984"/>
                </a:lnTo>
                <a:lnTo>
                  <a:pt x="2234900" y="2228843"/>
                </a:lnTo>
                <a:lnTo>
                  <a:pt x="2224858" y="2246236"/>
                </a:lnTo>
                <a:cubicBezTo>
                  <a:pt x="2217070" y="2259726"/>
                  <a:pt x="2206940" y="2271005"/>
                  <a:pt x="2195290" y="2279852"/>
                </a:cubicBezTo>
                <a:lnTo>
                  <a:pt x="2187835" y="2283519"/>
                </a:lnTo>
                <a:lnTo>
                  <a:pt x="2170178" y="2304033"/>
                </a:lnTo>
                <a:cubicBezTo>
                  <a:pt x="2027273" y="2454558"/>
                  <a:pt x="1846474" y="2564611"/>
                  <a:pt x="1647756" y="2622658"/>
                </a:cubicBezTo>
                <a:lnTo>
                  <a:pt x="1562608" y="2641472"/>
                </a:lnTo>
                <a:lnTo>
                  <a:pt x="1557980" y="2644571"/>
                </a:lnTo>
                <a:cubicBezTo>
                  <a:pt x="1543609" y="2650607"/>
                  <a:pt x="1527814" y="2653941"/>
                  <a:pt x="1511243" y="2653941"/>
                </a:cubicBezTo>
                <a:lnTo>
                  <a:pt x="1506176" y="2653941"/>
                </a:lnTo>
                <a:lnTo>
                  <a:pt x="1495670" y="2656262"/>
                </a:lnTo>
                <a:lnTo>
                  <a:pt x="1442924" y="2660638"/>
                </a:lnTo>
                <a:lnTo>
                  <a:pt x="1425040" y="2672680"/>
                </a:lnTo>
                <a:cubicBezTo>
                  <a:pt x="1413434" y="2684257"/>
                  <a:pt x="1406235" y="2700248"/>
                  <a:pt x="1406235" y="2717907"/>
                </a:cubicBezTo>
                <a:cubicBezTo>
                  <a:pt x="1406235" y="2735442"/>
                  <a:pt x="1414179" y="2752236"/>
                  <a:pt x="1427584" y="2763597"/>
                </a:cubicBezTo>
                <a:cubicBezTo>
                  <a:pt x="1461594" y="2791998"/>
                  <a:pt x="1481206" y="2833984"/>
                  <a:pt x="1481206" y="2877945"/>
                </a:cubicBezTo>
                <a:cubicBezTo>
                  <a:pt x="1481206" y="2960434"/>
                  <a:pt x="1414179" y="3027363"/>
                  <a:pt x="1331264" y="3027363"/>
                </a:cubicBezTo>
                <a:cubicBezTo>
                  <a:pt x="1248350" y="3027363"/>
                  <a:pt x="1181075" y="2960434"/>
                  <a:pt x="1181075" y="2877945"/>
                </a:cubicBezTo>
                <a:cubicBezTo>
                  <a:pt x="1181075" y="2833984"/>
                  <a:pt x="1200686" y="2791998"/>
                  <a:pt x="1234696" y="2763597"/>
                </a:cubicBezTo>
                <a:cubicBezTo>
                  <a:pt x="1248350" y="2752236"/>
                  <a:pt x="1256045" y="2735442"/>
                  <a:pt x="1256045" y="2717907"/>
                </a:cubicBezTo>
                <a:lnTo>
                  <a:pt x="1256045" y="2701360"/>
                </a:lnTo>
                <a:cubicBezTo>
                  <a:pt x="1256045" y="2688270"/>
                  <a:pt x="1250708" y="2676415"/>
                  <a:pt x="1242081" y="2667833"/>
                </a:cubicBezTo>
                <a:lnTo>
                  <a:pt x="1231543" y="2663488"/>
                </a:lnTo>
                <a:lnTo>
                  <a:pt x="1178830" y="2660639"/>
                </a:lnTo>
                <a:lnTo>
                  <a:pt x="1144471" y="2653941"/>
                </a:lnTo>
                <a:lnTo>
                  <a:pt x="1143589" y="2653941"/>
                </a:lnTo>
                <a:lnTo>
                  <a:pt x="1112221" y="2647653"/>
                </a:lnTo>
                <a:lnTo>
                  <a:pt x="1017820" y="2629250"/>
                </a:lnTo>
                <a:cubicBezTo>
                  <a:pt x="744717" y="2556072"/>
                  <a:pt x="520190" y="2392096"/>
                  <a:pt x="368016" y="2178504"/>
                </a:cubicBezTo>
                <a:lnTo>
                  <a:pt x="365014" y="2173834"/>
                </a:lnTo>
                <a:lnTo>
                  <a:pt x="349881" y="2172755"/>
                </a:lnTo>
                <a:cubicBezTo>
                  <a:pt x="341629" y="2173767"/>
                  <a:pt x="333444" y="2176414"/>
                  <a:pt x="325797" y="2180829"/>
                </a:cubicBezTo>
                <a:cubicBezTo>
                  <a:pt x="310612" y="2189596"/>
                  <a:pt x="300039" y="2204873"/>
                  <a:pt x="296903" y="2222163"/>
                </a:cubicBezTo>
                <a:cubicBezTo>
                  <a:pt x="289312" y="2265817"/>
                  <a:pt x="262757" y="2303794"/>
                  <a:pt x="224686" y="2325774"/>
                </a:cubicBezTo>
                <a:cubicBezTo>
                  <a:pt x="153248" y="2367019"/>
                  <a:pt x="61772" y="2342437"/>
                  <a:pt x="20315" y="2270630"/>
                </a:cubicBezTo>
                <a:cubicBezTo>
                  <a:pt x="-21142" y="2198824"/>
                  <a:pt x="3183" y="2107098"/>
                  <a:pt x="74620" y="2065853"/>
                </a:cubicBezTo>
                <a:cubicBezTo>
                  <a:pt x="112692" y="2043873"/>
                  <a:pt x="158858" y="2039864"/>
                  <a:pt x="200459" y="2055117"/>
                </a:cubicBezTo>
                <a:cubicBezTo>
                  <a:pt x="217125" y="2061261"/>
                  <a:pt x="235517" y="2059528"/>
                  <a:pt x="250703" y="2050761"/>
                </a:cubicBezTo>
                <a:lnTo>
                  <a:pt x="265033" y="2042487"/>
                </a:lnTo>
                <a:lnTo>
                  <a:pt x="277482" y="2026197"/>
                </a:lnTo>
                <a:lnTo>
                  <a:pt x="255854" y="1984234"/>
                </a:lnTo>
                <a:cubicBezTo>
                  <a:pt x="146965" y="1745651"/>
                  <a:pt x="117221" y="1469217"/>
                  <a:pt x="190399" y="1196114"/>
                </a:cubicBezTo>
                <a:cubicBezTo>
                  <a:pt x="206080" y="1137592"/>
                  <a:pt x="225930" y="1081301"/>
                  <a:pt x="249545" y="1027474"/>
                </a:cubicBezTo>
                <a:lnTo>
                  <a:pt x="268304" y="992159"/>
                </a:lnTo>
                <a:lnTo>
                  <a:pt x="250703" y="976604"/>
                </a:lnTo>
                <a:cubicBezTo>
                  <a:pt x="235517" y="967836"/>
                  <a:pt x="217001" y="966319"/>
                  <a:pt x="200459" y="972248"/>
                </a:cubicBezTo>
                <a:cubicBezTo>
                  <a:pt x="158858" y="987500"/>
                  <a:pt x="112692" y="983492"/>
                  <a:pt x="74620" y="961511"/>
                </a:cubicBezTo>
                <a:cubicBezTo>
                  <a:pt x="3183" y="920267"/>
                  <a:pt x="-21267" y="828755"/>
                  <a:pt x="20191" y="756949"/>
                </a:cubicBezTo>
                <a:cubicBezTo>
                  <a:pt x="61648" y="685143"/>
                  <a:pt x="153248" y="660346"/>
                  <a:pt x="224686" y="701590"/>
                </a:cubicBezTo>
                <a:cubicBezTo>
                  <a:pt x="262757" y="723571"/>
                  <a:pt x="289312" y="761547"/>
                  <a:pt x="296903" y="805202"/>
                </a:cubicBezTo>
                <a:cubicBezTo>
                  <a:pt x="299915" y="822707"/>
                  <a:pt x="310612" y="837768"/>
                  <a:pt x="325797" y="846536"/>
                </a:cubicBezTo>
                <a:lnTo>
                  <a:pt x="340128" y="854809"/>
                </a:lnTo>
                <a:lnTo>
                  <a:pt x="344189" y="856170"/>
                </a:lnTo>
                <a:lnTo>
                  <a:pt x="433158" y="735957"/>
                </a:lnTo>
                <a:cubicBezTo>
                  <a:pt x="618407" y="520791"/>
                  <a:pt x="877498" y="378934"/>
                  <a:pt x="1159779" y="339631"/>
                </a:cubicBezTo>
                <a:lnTo>
                  <a:pt x="1251587" y="331432"/>
                </a:lnTo>
                <a:lnTo>
                  <a:pt x="1256045" y="309457"/>
                </a:lnTo>
                <a:cubicBezTo>
                  <a:pt x="1256045" y="291922"/>
                  <a:pt x="1248101" y="275128"/>
                  <a:pt x="1234696" y="263767"/>
                </a:cubicBezTo>
                <a:cubicBezTo>
                  <a:pt x="1200686" y="235365"/>
                  <a:pt x="1181075" y="193380"/>
                  <a:pt x="1181075" y="149419"/>
                </a:cubicBezTo>
                <a:cubicBezTo>
                  <a:pt x="1181075" y="66930"/>
                  <a:pt x="1248101" y="0"/>
                  <a:pt x="1331016" y="0"/>
                </a:cubicBezTo>
                <a:cubicBezTo>
                  <a:pt x="1413931" y="0"/>
                  <a:pt x="1481206" y="66930"/>
                  <a:pt x="1481206" y="149419"/>
                </a:cubicBezTo>
                <a:cubicBezTo>
                  <a:pt x="1481206" y="193380"/>
                  <a:pt x="1461594" y="235365"/>
                  <a:pt x="1427584" y="263767"/>
                </a:cubicBezTo>
                <a:cubicBezTo>
                  <a:pt x="1413931" y="275128"/>
                  <a:pt x="1406235" y="291922"/>
                  <a:pt x="1406235" y="309457"/>
                </a:cubicBezTo>
                <a:lnTo>
                  <a:pt x="1406235" y="326004"/>
                </a:lnTo>
                <a:lnTo>
                  <a:pt x="1407577" y="332613"/>
                </a:lnTo>
                <a:lnTo>
                  <a:pt x="1506407" y="343564"/>
                </a:lnTo>
                <a:cubicBezTo>
                  <a:pt x="1545437" y="349886"/>
                  <a:pt x="1584520" y="358239"/>
                  <a:pt x="1623535" y="368693"/>
                </a:cubicBezTo>
                <a:cubicBezTo>
                  <a:pt x="1877130" y="436644"/>
                  <a:pt x="2088841" y="582885"/>
                  <a:pt x="2239631" y="774444"/>
                </a:cubicBezTo>
                <a:lnTo>
                  <a:pt x="2292258" y="853174"/>
                </a:lnTo>
                <a:lnTo>
                  <a:pt x="2312398" y="854609"/>
                </a:lnTo>
                <a:cubicBezTo>
                  <a:pt x="2320651" y="853598"/>
                  <a:pt x="2328836" y="850950"/>
                  <a:pt x="2336482" y="846536"/>
                </a:cubicBezTo>
                <a:cubicBezTo>
                  <a:pt x="2351668" y="837768"/>
                  <a:pt x="2362240" y="822492"/>
                  <a:pt x="2365376" y="805202"/>
                </a:cubicBezTo>
                <a:cubicBezTo>
                  <a:pt x="2372968" y="761547"/>
                  <a:pt x="2399523" y="723571"/>
                  <a:pt x="2437594" y="701590"/>
                </a:cubicBezTo>
                <a:cubicBezTo>
                  <a:pt x="2509032" y="660346"/>
                  <a:pt x="2600508" y="684928"/>
                  <a:pt x="2641965" y="756734"/>
                </a:cubicBezTo>
                <a:cubicBezTo>
                  <a:pt x="2683422" y="828540"/>
                  <a:pt x="2659097" y="920267"/>
                  <a:pt x="2587660" y="961511"/>
                </a:cubicBezTo>
                <a:cubicBezTo>
                  <a:pt x="2549588" y="983492"/>
                  <a:pt x="2503422" y="987500"/>
                  <a:pt x="2461820" y="972248"/>
                </a:cubicBezTo>
                <a:cubicBezTo>
                  <a:pt x="2445155" y="966104"/>
                  <a:pt x="2426763" y="967836"/>
                  <a:pt x="2411577" y="976604"/>
                </a:cubicBezTo>
                <a:lnTo>
                  <a:pt x="2397247" y="984877"/>
                </a:lnTo>
                <a:lnTo>
                  <a:pt x="2379199" y="1008493"/>
                </a:lnTo>
                <a:lnTo>
                  <a:pt x="2417745" y="1091649"/>
                </a:lnTo>
                <a:cubicBezTo>
                  <a:pt x="2460300" y="1205966"/>
                  <a:pt x="2485245" y="1327491"/>
                  <a:pt x="2490201" y="1452103"/>
                </a:cubicBezTo>
                <a:cubicBezTo>
                  <a:pt x="2494775" y="1567129"/>
                  <a:pt x="2482317" y="1684785"/>
                  <a:pt x="2450956" y="1801829"/>
                </a:cubicBezTo>
                <a:cubicBezTo>
                  <a:pt x="2440502" y="1840843"/>
                  <a:pt x="2428195" y="1878867"/>
                  <a:pt x="2414155" y="1915830"/>
                </a:cubicBezTo>
                <a:lnTo>
                  <a:pt x="2380483" y="1992619"/>
                </a:lnTo>
                <a:lnTo>
                  <a:pt x="2381812" y="2011862"/>
                </a:lnTo>
                <a:cubicBezTo>
                  <a:pt x="2386035" y="2027701"/>
                  <a:pt x="2396284" y="2041932"/>
                  <a:pt x="2411577" y="2050761"/>
                </a:cubicBezTo>
                <a:cubicBezTo>
                  <a:pt x="2426763" y="2059528"/>
                  <a:pt x="2445279" y="2061046"/>
                  <a:pt x="2461820" y="2055117"/>
                </a:cubicBezTo>
                <a:cubicBezTo>
                  <a:pt x="2503422" y="2039864"/>
                  <a:pt x="2549588" y="2043873"/>
                  <a:pt x="2587660" y="2065853"/>
                </a:cubicBezTo>
                <a:cubicBezTo>
                  <a:pt x="2641238" y="2096787"/>
                  <a:pt x="2668385" y="2155995"/>
                  <a:pt x="2661120" y="221396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33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/>
          <p:nvPr/>
        </p:nvSpPr>
        <p:spPr>
          <a:xfrm flipH="1">
            <a:off x="791517" y="961363"/>
            <a:ext cx="1458658" cy="1823979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手繪多邊形 4"/>
          <p:cNvSpPr/>
          <p:nvPr/>
        </p:nvSpPr>
        <p:spPr>
          <a:xfrm rot="5400000" flipH="1">
            <a:off x="2477431" y="778702"/>
            <a:ext cx="1458658" cy="1823979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手繪多邊形 5"/>
          <p:cNvSpPr/>
          <p:nvPr/>
        </p:nvSpPr>
        <p:spPr>
          <a:xfrm rot="10800000">
            <a:off x="2660092" y="2474837"/>
            <a:ext cx="1458658" cy="1823979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 rot="16200000" flipV="1">
            <a:off x="4334869" y="2657498"/>
            <a:ext cx="1458658" cy="1823979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手繪多邊形 7"/>
          <p:cNvSpPr/>
          <p:nvPr/>
        </p:nvSpPr>
        <p:spPr>
          <a:xfrm flipH="1" flipV="1">
            <a:off x="4553526" y="4398768"/>
            <a:ext cx="1458658" cy="1823979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 9"/>
          <p:cNvSpPr/>
          <p:nvPr/>
        </p:nvSpPr>
        <p:spPr>
          <a:xfrm rot="5400000" flipH="1">
            <a:off x="6260084" y="4581429"/>
            <a:ext cx="1458658" cy="1823979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3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手繪多邊形 28"/>
          <p:cNvSpPr/>
          <p:nvPr/>
        </p:nvSpPr>
        <p:spPr>
          <a:xfrm>
            <a:off x="1170290" y="2818239"/>
            <a:ext cx="1788496" cy="1440184"/>
          </a:xfrm>
          <a:custGeom>
            <a:avLst/>
            <a:gdLst>
              <a:gd name="connsiteX0" fmla="*/ 0 w 1788496"/>
              <a:gd name="connsiteY0" fmla="*/ 0 h 1440184"/>
              <a:gd name="connsiteX1" fmla="*/ 1440184 w 1788496"/>
              <a:gd name="connsiteY1" fmla="*/ 0 h 1440184"/>
              <a:gd name="connsiteX2" fmla="*/ 1440184 w 1788496"/>
              <a:gd name="connsiteY2" fmla="*/ 630503 h 1440184"/>
              <a:gd name="connsiteX3" fmla="*/ 1454145 w 1788496"/>
              <a:gd name="connsiteY3" fmla="*/ 639947 h 1440184"/>
              <a:gd name="connsiteX4" fmla="*/ 1479039 w 1788496"/>
              <a:gd name="connsiteY4" fmla="*/ 644997 h 1440184"/>
              <a:gd name="connsiteX5" fmla="*/ 1524729 w 1788496"/>
              <a:gd name="connsiteY5" fmla="*/ 623648 h 1440184"/>
              <a:gd name="connsiteX6" fmla="*/ 1639077 w 1788496"/>
              <a:gd name="connsiteY6" fmla="*/ 570026 h 1440184"/>
              <a:gd name="connsiteX7" fmla="*/ 1788496 w 1788496"/>
              <a:gd name="connsiteY7" fmla="*/ 719968 h 1440184"/>
              <a:gd name="connsiteX8" fmla="*/ 1639077 w 1788496"/>
              <a:gd name="connsiteY8" fmla="*/ 870157 h 1440184"/>
              <a:gd name="connsiteX9" fmla="*/ 1524729 w 1788496"/>
              <a:gd name="connsiteY9" fmla="*/ 816536 h 1440184"/>
              <a:gd name="connsiteX10" fmla="*/ 1479039 w 1788496"/>
              <a:gd name="connsiteY10" fmla="*/ 795186 h 1440184"/>
              <a:gd name="connsiteX11" fmla="*/ 1462492 w 1788496"/>
              <a:gd name="connsiteY11" fmla="*/ 795186 h 1440184"/>
              <a:gd name="connsiteX12" fmla="*/ 1444038 w 1788496"/>
              <a:gd name="connsiteY12" fmla="*/ 798933 h 1440184"/>
              <a:gd name="connsiteX13" fmla="*/ 1440184 w 1788496"/>
              <a:gd name="connsiteY13" fmla="*/ 801546 h 1440184"/>
              <a:gd name="connsiteX14" fmla="*/ 1440184 w 1788496"/>
              <a:gd name="connsiteY14" fmla="*/ 1440184 h 1440184"/>
              <a:gd name="connsiteX15" fmla="*/ 0 w 1788496"/>
              <a:gd name="connsiteY15" fmla="*/ 1440184 h 144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88496" h="1440184">
                <a:moveTo>
                  <a:pt x="0" y="0"/>
                </a:moveTo>
                <a:lnTo>
                  <a:pt x="1440184" y="0"/>
                </a:lnTo>
                <a:lnTo>
                  <a:pt x="1440184" y="630503"/>
                </a:lnTo>
                <a:lnTo>
                  <a:pt x="1454145" y="639947"/>
                </a:lnTo>
                <a:cubicBezTo>
                  <a:pt x="1461797" y="643197"/>
                  <a:pt x="1470210" y="644997"/>
                  <a:pt x="1479039" y="644997"/>
                </a:cubicBezTo>
                <a:cubicBezTo>
                  <a:pt x="1496574" y="644997"/>
                  <a:pt x="1513368" y="637053"/>
                  <a:pt x="1524729" y="623648"/>
                </a:cubicBezTo>
                <a:cubicBezTo>
                  <a:pt x="1553131" y="589638"/>
                  <a:pt x="1595116" y="570026"/>
                  <a:pt x="1639077" y="570026"/>
                </a:cubicBezTo>
                <a:cubicBezTo>
                  <a:pt x="1721566" y="570026"/>
                  <a:pt x="1788496" y="637053"/>
                  <a:pt x="1788496" y="719968"/>
                </a:cubicBezTo>
                <a:cubicBezTo>
                  <a:pt x="1788496" y="802882"/>
                  <a:pt x="1721566" y="870157"/>
                  <a:pt x="1639077" y="870157"/>
                </a:cubicBezTo>
                <a:cubicBezTo>
                  <a:pt x="1595116" y="870157"/>
                  <a:pt x="1553131" y="850546"/>
                  <a:pt x="1524729" y="816536"/>
                </a:cubicBezTo>
                <a:cubicBezTo>
                  <a:pt x="1513368" y="802882"/>
                  <a:pt x="1496574" y="795186"/>
                  <a:pt x="1479039" y="795186"/>
                </a:cubicBezTo>
                <a:lnTo>
                  <a:pt x="1462492" y="795186"/>
                </a:lnTo>
                <a:cubicBezTo>
                  <a:pt x="1455947" y="795186"/>
                  <a:pt x="1449711" y="796521"/>
                  <a:pt x="1444038" y="798933"/>
                </a:cubicBezTo>
                <a:lnTo>
                  <a:pt x="1440184" y="801546"/>
                </a:lnTo>
                <a:lnTo>
                  <a:pt x="1440184" y="1440184"/>
                </a:lnTo>
                <a:lnTo>
                  <a:pt x="0" y="14401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手繪多邊形 27"/>
          <p:cNvSpPr/>
          <p:nvPr/>
        </p:nvSpPr>
        <p:spPr>
          <a:xfrm rot="16200000">
            <a:off x="5362784" y="2458193"/>
            <a:ext cx="2738983" cy="2160276"/>
          </a:xfrm>
          <a:custGeom>
            <a:avLst/>
            <a:gdLst>
              <a:gd name="connsiteX0" fmla="*/ 2738983 w 2738983"/>
              <a:gd name="connsiteY0" fmla="*/ 783921 h 2160276"/>
              <a:gd name="connsiteX1" fmla="*/ 1369492 w 2738983"/>
              <a:gd name="connsiteY1" fmla="*/ 2160276 h 2160276"/>
              <a:gd name="connsiteX2" fmla="*/ 0 w 2738983"/>
              <a:gd name="connsiteY2" fmla="*/ 783921 h 2160276"/>
              <a:gd name="connsiteX3" fmla="*/ 652645 w 2738983"/>
              <a:gd name="connsiteY3" fmla="*/ 783921 h 2160276"/>
              <a:gd name="connsiteX4" fmla="*/ 652645 w 2738983"/>
              <a:gd name="connsiteY4" fmla="*/ 0 h 2160276"/>
              <a:gd name="connsiteX5" fmla="*/ 1241525 w 2738983"/>
              <a:gd name="connsiteY5" fmla="*/ 0 h 2160276"/>
              <a:gd name="connsiteX6" fmla="*/ 1215824 w 2738983"/>
              <a:gd name="connsiteY6" fmla="*/ 26766 h 2160276"/>
              <a:gd name="connsiteX7" fmla="*/ 1175985 w 2738983"/>
              <a:gd name="connsiteY7" fmla="*/ 143698 h 2160276"/>
              <a:gd name="connsiteX8" fmla="*/ 1369652 w 2738983"/>
              <a:gd name="connsiteY8" fmla="*/ 336371 h 2160276"/>
              <a:gd name="connsiteX9" fmla="*/ 1563000 w 2738983"/>
              <a:gd name="connsiteY9" fmla="*/ 143698 h 2160276"/>
              <a:gd name="connsiteX10" fmla="*/ 1523161 w 2738983"/>
              <a:gd name="connsiteY10" fmla="*/ 26766 h 2160276"/>
              <a:gd name="connsiteX11" fmla="*/ 1497459 w 2738983"/>
              <a:gd name="connsiteY11" fmla="*/ 0 h 2160276"/>
              <a:gd name="connsiteX12" fmla="*/ 2086338 w 2738983"/>
              <a:gd name="connsiteY12" fmla="*/ 0 h 2160276"/>
              <a:gd name="connsiteX13" fmla="*/ 2086338 w 2738983"/>
              <a:gd name="connsiteY13" fmla="*/ 783921 h 216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38983" h="2160276">
                <a:moveTo>
                  <a:pt x="2738983" y="783921"/>
                </a:moveTo>
                <a:lnTo>
                  <a:pt x="1369492" y="2160276"/>
                </a:lnTo>
                <a:lnTo>
                  <a:pt x="0" y="783921"/>
                </a:lnTo>
                <a:lnTo>
                  <a:pt x="652645" y="783921"/>
                </a:lnTo>
                <a:lnTo>
                  <a:pt x="652645" y="0"/>
                </a:lnTo>
                <a:lnTo>
                  <a:pt x="1241525" y="0"/>
                </a:lnTo>
                <a:lnTo>
                  <a:pt x="1215824" y="26766"/>
                </a:lnTo>
                <a:cubicBezTo>
                  <a:pt x="1190210" y="60100"/>
                  <a:pt x="1175985" y="101183"/>
                  <a:pt x="1175985" y="143698"/>
                </a:cubicBezTo>
                <a:cubicBezTo>
                  <a:pt x="1175985" y="250066"/>
                  <a:pt x="1262735" y="336371"/>
                  <a:pt x="1369652" y="336371"/>
                </a:cubicBezTo>
                <a:cubicBezTo>
                  <a:pt x="1476569" y="336371"/>
                  <a:pt x="1563000" y="250066"/>
                  <a:pt x="1563000" y="143698"/>
                </a:cubicBezTo>
                <a:cubicBezTo>
                  <a:pt x="1563000" y="101183"/>
                  <a:pt x="1548775" y="60100"/>
                  <a:pt x="1523161" y="26766"/>
                </a:cubicBezTo>
                <a:lnTo>
                  <a:pt x="1497459" y="0"/>
                </a:lnTo>
                <a:lnTo>
                  <a:pt x="2086338" y="0"/>
                </a:lnTo>
                <a:lnTo>
                  <a:pt x="2086338" y="7839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手繪多邊形 29"/>
          <p:cNvSpPr>
            <a:spLocks/>
          </p:cNvSpPr>
          <p:nvPr/>
        </p:nvSpPr>
        <p:spPr bwMode="auto">
          <a:xfrm rot="5400000">
            <a:off x="2842952" y="2639525"/>
            <a:ext cx="1440185" cy="1797610"/>
          </a:xfrm>
          <a:custGeom>
            <a:avLst/>
            <a:gdLst>
              <a:gd name="connsiteX0" fmla="*/ 0 w 1440185"/>
              <a:gd name="connsiteY0" fmla="*/ 1797610 h 1797610"/>
              <a:gd name="connsiteX1" fmla="*/ 0 w 1440185"/>
              <a:gd name="connsiteY1" fmla="*/ 357426 h 1797610"/>
              <a:gd name="connsiteX2" fmla="*/ 622120 w 1440185"/>
              <a:gd name="connsiteY2" fmla="*/ 357426 h 1797610"/>
              <a:gd name="connsiteX3" fmla="*/ 626193 w 1440185"/>
              <a:gd name="connsiteY3" fmla="*/ 354684 h 1797610"/>
              <a:gd name="connsiteX4" fmla="*/ 644997 w 1440185"/>
              <a:gd name="connsiteY4" fmla="*/ 309457 h 1797610"/>
              <a:gd name="connsiteX5" fmla="*/ 623648 w 1440185"/>
              <a:gd name="connsiteY5" fmla="*/ 263767 h 1797610"/>
              <a:gd name="connsiteX6" fmla="*/ 570027 w 1440185"/>
              <a:gd name="connsiteY6" fmla="*/ 149419 h 1797610"/>
              <a:gd name="connsiteX7" fmla="*/ 719968 w 1440185"/>
              <a:gd name="connsiteY7" fmla="*/ 0 h 1797610"/>
              <a:gd name="connsiteX8" fmla="*/ 870158 w 1440185"/>
              <a:gd name="connsiteY8" fmla="*/ 149419 h 1797610"/>
              <a:gd name="connsiteX9" fmla="*/ 816536 w 1440185"/>
              <a:gd name="connsiteY9" fmla="*/ 263767 h 1797610"/>
              <a:gd name="connsiteX10" fmla="*/ 795187 w 1440185"/>
              <a:gd name="connsiteY10" fmla="*/ 309457 h 1797610"/>
              <a:gd name="connsiteX11" fmla="*/ 795187 w 1440185"/>
              <a:gd name="connsiteY11" fmla="*/ 326004 h 1797610"/>
              <a:gd name="connsiteX12" fmla="*/ 798934 w 1440185"/>
              <a:gd name="connsiteY12" fmla="*/ 344457 h 1797610"/>
              <a:gd name="connsiteX13" fmla="*/ 807724 w 1440185"/>
              <a:gd name="connsiteY13" fmla="*/ 357426 h 1797610"/>
              <a:gd name="connsiteX14" fmla="*/ 1440185 w 1440185"/>
              <a:gd name="connsiteY14" fmla="*/ 357426 h 1797610"/>
              <a:gd name="connsiteX15" fmla="*/ 1440185 w 1440185"/>
              <a:gd name="connsiteY15" fmla="*/ 1797610 h 1797610"/>
              <a:gd name="connsiteX16" fmla="*/ 852219 w 1440185"/>
              <a:gd name="connsiteY16" fmla="*/ 1797610 h 1797610"/>
              <a:gd name="connsiteX17" fmla="*/ 873761 w 1440185"/>
              <a:gd name="connsiteY17" fmla="*/ 1775176 h 1797610"/>
              <a:gd name="connsiteX18" fmla="*/ 913600 w 1440185"/>
              <a:gd name="connsiteY18" fmla="*/ 1658243 h 1797610"/>
              <a:gd name="connsiteX19" fmla="*/ 719933 w 1440185"/>
              <a:gd name="connsiteY19" fmla="*/ 1465570 h 1797610"/>
              <a:gd name="connsiteX20" fmla="*/ 526585 w 1440185"/>
              <a:gd name="connsiteY20" fmla="*/ 1658243 h 1797610"/>
              <a:gd name="connsiteX21" fmla="*/ 566424 w 1440185"/>
              <a:gd name="connsiteY21" fmla="*/ 1775176 h 1797610"/>
              <a:gd name="connsiteX22" fmla="*/ 587966 w 1440185"/>
              <a:gd name="connsiteY22" fmla="*/ 1797610 h 179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40185" h="1797610">
                <a:moveTo>
                  <a:pt x="0" y="1797610"/>
                </a:moveTo>
                <a:lnTo>
                  <a:pt x="0" y="357426"/>
                </a:lnTo>
                <a:lnTo>
                  <a:pt x="622120" y="357426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3" y="275128"/>
                  <a:pt x="623648" y="263767"/>
                </a:cubicBezTo>
                <a:cubicBezTo>
                  <a:pt x="589638" y="235365"/>
                  <a:pt x="570027" y="193380"/>
                  <a:pt x="570027" y="149419"/>
                </a:cubicBezTo>
                <a:cubicBezTo>
                  <a:pt x="570027" y="66930"/>
                  <a:pt x="637053" y="0"/>
                  <a:pt x="719968" y="0"/>
                </a:cubicBezTo>
                <a:cubicBezTo>
                  <a:pt x="802883" y="0"/>
                  <a:pt x="870158" y="66930"/>
                  <a:pt x="870158" y="149419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8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2549"/>
                  <a:pt x="796521" y="338785"/>
                  <a:pt x="798934" y="344457"/>
                </a:cubicBezTo>
                <a:lnTo>
                  <a:pt x="807724" y="357426"/>
                </a:lnTo>
                <a:lnTo>
                  <a:pt x="1440185" y="357426"/>
                </a:lnTo>
                <a:lnTo>
                  <a:pt x="1440185" y="1797610"/>
                </a:lnTo>
                <a:lnTo>
                  <a:pt x="852219" y="1797610"/>
                </a:lnTo>
                <a:lnTo>
                  <a:pt x="873761" y="1775176"/>
                </a:lnTo>
                <a:cubicBezTo>
                  <a:pt x="899375" y="1741841"/>
                  <a:pt x="913600" y="1700759"/>
                  <a:pt x="913600" y="1658243"/>
                </a:cubicBezTo>
                <a:cubicBezTo>
                  <a:pt x="913600" y="1551875"/>
                  <a:pt x="826850" y="1465570"/>
                  <a:pt x="719933" y="1465570"/>
                </a:cubicBezTo>
                <a:cubicBezTo>
                  <a:pt x="613015" y="1465570"/>
                  <a:pt x="526585" y="1551875"/>
                  <a:pt x="526585" y="1658243"/>
                </a:cubicBezTo>
                <a:cubicBezTo>
                  <a:pt x="526585" y="1700759"/>
                  <a:pt x="540810" y="1741841"/>
                  <a:pt x="566424" y="1775176"/>
                </a:cubicBezTo>
                <a:lnTo>
                  <a:pt x="587966" y="179761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1" name="手繪多邊形 30"/>
          <p:cNvSpPr>
            <a:spLocks/>
          </p:cNvSpPr>
          <p:nvPr/>
        </p:nvSpPr>
        <p:spPr bwMode="auto">
          <a:xfrm rot="5400000">
            <a:off x="4334510" y="2641916"/>
            <a:ext cx="1440185" cy="1792828"/>
          </a:xfrm>
          <a:custGeom>
            <a:avLst/>
            <a:gdLst>
              <a:gd name="connsiteX0" fmla="*/ 0 w 1440185"/>
              <a:gd name="connsiteY0" fmla="*/ 1792828 h 1792828"/>
              <a:gd name="connsiteX1" fmla="*/ 0 w 1440185"/>
              <a:gd name="connsiteY1" fmla="*/ 352644 h 1792828"/>
              <a:gd name="connsiteX2" fmla="*/ 627573 w 1440185"/>
              <a:gd name="connsiteY2" fmla="*/ 352644 h 1792828"/>
              <a:gd name="connsiteX3" fmla="*/ 639947 w 1440185"/>
              <a:gd name="connsiteY3" fmla="*/ 334351 h 1792828"/>
              <a:gd name="connsiteX4" fmla="*/ 644997 w 1440185"/>
              <a:gd name="connsiteY4" fmla="*/ 309457 h 1792828"/>
              <a:gd name="connsiteX5" fmla="*/ 623648 w 1440185"/>
              <a:gd name="connsiteY5" fmla="*/ 263767 h 1792828"/>
              <a:gd name="connsiteX6" fmla="*/ 570027 w 1440185"/>
              <a:gd name="connsiteY6" fmla="*/ 149419 h 1792828"/>
              <a:gd name="connsiteX7" fmla="*/ 719968 w 1440185"/>
              <a:gd name="connsiteY7" fmla="*/ 0 h 1792828"/>
              <a:gd name="connsiteX8" fmla="*/ 870158 w 1440185"/>
              <a:gd name="connsiteY8" fmla="*/ 149419 h 1792828"/>
              <a:gd name="connsiteX9" fmla="*/ 816536 w 1440185"/>
              <a:gd name="connsiteY9" fmla="*/ 263767 h 1792828"/>
              <a:gd name="connsiteX10" fmla="*/ 795187 w 1440185"/>
              <a:gd name="connsiteY10" fmla="*/ 309457 h 1792828"/>
              <a:gd name="connsiteX11" fmla="*/ 795187 w 1440185"/>
              <a:gd name="connsiteY11" fmla="*/ 326004 h 1792828"/>
              <a:gd name="connsiteX12" fmla="*/ 798934 w 1440185"/>
              <a:gd name="connsiteY12" fmla="*/ 344457 h 1792828"/>
              <a:gd name="connsiteX13" fmla="*/ 804483 w 1440185"/>
              <a:gd name="connsiteY13" fmla="*/ 352644 h 1792828"/>
              <a:gd name="connsiteX14" fmla="*/ 1440185 w 1440185"/>
              <a:gd name="connsiteY14" fmla="*/ 352644 h 1792828"/>
              <a:gd name="connsiteX15" fmla="*/ 1440185 w 1440185"/>
              <a:gd name="connsiteY15" fmla="*/ 1792828 h 1792828"/>
              <a:gd name="connsiteX16" fmla="*/ 843664 w 1440185"/>
              <a:gd name="connsiteY16" fmla="*/ 1792828 h 1792828"/>
              <a:gd name="connsiteX17" fmla="*/ 844456 w 1440185"/>
              <a:gd name="connsiteY17" fmla="*/ 1791798 h 1792828"/>
              <a:gd name="connsiteX18" fmla="*/ 913600 w 1440185"/>
              <a:gd name="connsiteY18" fmla="*/ 1644347 h 1792828"/>
              <a:gd name="connsiteX19" fmla="*/ 719933 w 1440185"/>
              <a:gd name="connsiteY19" fmla="*/ 1451674 h 1792828"/>
              <a:gd name="connsiteX20" fmla="*/ 526585 w 1440185"/>
              <a:gd name="connsiteY20" fmla="*/ 1644347 h 1792828"/>
              <a:gd name="connsiteX21" fmla="*/ 595729 w 1440185"/>
              <a:gd name="connsiteY21" fmla="*/ 1791798 h 1792828"/>
              <a:gd name="connsiteX22" fmla="*/ 596517 w 1440185"/>
              <a:gd name="connsiteY22" fmla="*/ 1792828 h 17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40185" h="1792828">
                <a:moveTo>
                  <a:pt x="0" y="1792828"/>
                </a:moveTo>
                <a:lnTo>
                  <a:pt x="0" y="352644"/>
                </a:lnTo>
                <a:lnTo>
                  <a:pt x="627573" y="352644"/>
                </a:lnTo>
                <a:lnTo>
                  <a:pt x="639947" y="334351"/>
                </a:lnTo>
                <a:cubicBezTo>
                  <a:pt x="643198" y="326699"/>
                  <a:pt x="644997" y="318286"/>
                  <a:pt x="644997" y="309457"/>
                </a:cubicBezTo>
                <a:cubicBezTo>
                  <a:pt x="644997" y="291922"/>
                  <a:pt x="637053" y="275128"/>
                  <a:pt x="623648" y="263767"/>
                </a:cubicBezTo>
                <a:cubicBezTo>
                  <a:pt x="589638" y="235365"/>
                  <a:pt x="570027" y="193380"/>
                  <a:pt x="570027" y="149419"/>
                </a:cubicBezTo>
                <a:cubicBezTo>
                  <a:pt x="570027" y="66930"/>
                  <a:pt x="637053" y="0"/>
                  <a:pt x="719968" y="0"/>
                </a:cubicBezTo>
                <a:cubicBezTo>
                  <a:pt x="802883" y="0"/>
                  <a:pt x="870158" y="66930"/>
                  <a:pt x="870158" y="149419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8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2549"/>
                  <a:pt x="796521" y="338785"/>
                  <a:pt x="798934" y="344457"/>
                </a:cubicBezTo>
                <a:lnTo>
                  <a:pt x="804483" y="352644"/>
                </a:lnTo>
                <a:lnTo>
                  <a:pt x="1440185" y="352644"/>
                </a:lnTo>
                <a:lnTo>
                  <a:pt x="1440185" y="1792828"/>
                </a:lnTo>
                <a:lnTo>
                  <a:pt x="843664" y="1792828"/>
                </a:lnTo>
                <a:lnTo>
                  <a:pt x="844456" y="1791798"/>
                </a:lnTo>
                <a:cubicBezTo>
                  <a:pt x="888311" y="1755174"/>
                  <a:pt x="913600" y="1701035"/>
                  <a:pt x="913600" y="1644347"/>
                </a:cubicBezTo>
                <a:cubicBezTo>
                  <a:pt x="913600" y="1537979"/>
                  <a:pt x="826850" y="1451674"/>
                  <a:pt x="719933" y="1451674"/>
                </a:cubicBezTo>
                <a:cubicBezTo>
                  <a:pt x="613015" y="1451674"/>
                  <a:pt x="526585" y="1537979"/>
                  <a:pt x="526585" y="1644347"/>
                </a:cubicBezTo>
                <a:cubicBezTo>
                  <a:pt x="526585" y="1701035"/>
                  <a:pt x="551874" y="1755174"/>
                  <a:pt x="595729" y="1791798"/>
                </a:cubicBezTo>
                <a:lnTo>
                  <a:pt x="596517" y="1792828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手繪多邊形 83"/>
          <p:cNvSpPr/>
          <p:nvPr/>
        </p:nvSpPr>
        <p:spPr>
          <a:xfrm>
            <a:off x="4615440" y="925739"/>
            <a:ext cx="1768044" cy="2129611"/>
          </a:xfrm>
          <a:custGeom>
            <a:avLst/>
            <a:gdLst>
              <a:gd name="connsiteX0" fmla="*/ 884023 w 1768044"/>
              <a:gd name="connsiteY0" fmla="*/ 0 h 2129611"/>
              <a:gd name="connsiteX1" fmla="*/ 1768044 w 1768044"/>
              <a:gd name="connsiteY1" fmla="*/ 442013 h 2129611"/>
              <a:gd name="connsiteX2" fmla="*/ 1768044 w 1768044"/>
              <a:gd name="connsiteY2" fmla="*/ 1590225 h 2129611"/>
              <a:gd name="connsiteX3" fmla="*/ 1548816 w 1768044"/>
              <a:gd name="connsiteY3" fmla="*/ 1699839 h 2129611"/>
              <a:gd name="connsiteX4" fmla="*/ 1595767 w 1768044"/>
              <a:gd name="connsiteY4" fmla="*/ 1725654 h 2129611"/>
              <a:gd name="connsiteX5" fmla="*/ 1652410 w 1768044"/>
              <a:gd name="connsiteY5" fmla="*/ 1796551 h 2129611"/>
              <a:gd name="connsiteX6" fmla="*/ 1553664 w 1768044"/>
              <a:gd name="connsiteY6" fmla="*/ 2104276 h 2129611"/>
              <a:gd name="connsiteX7" fmla="*/ 1245939 w 1768044"/>
              <a:gd name="connsiteY7" fmla="*/ 2005529 h 2129611"/>
              <a:gd name="connsiteX8" fmla="*/ 1222227 w 1768044"/>
              <a:gd name="connsiteY8" fmla="*/ 1874053 h 2129611"/>
              <a:gd name="connsiteX9" fmla="*/ 1224903 w 1768044"/>
              <a:gd name="connsiteY9" fmla="*/ 1861796 h 2129611"/>
              <a:gd name="connsiteX10" fmla="*/ 884023 w 1768044"/>
              <a:gd name="connsiteY10" fmla="*/ 2032236 h 2129611"/>
              <a:gd name="connsiteX11" fmla="*/ 696616 w 1768044"/>
              <a:gd name="connsiteY11" fmla="*/ 1938533 h 2129611"/>
              <a:gd name="connsiteX12" fmla="*/ 699769 w 1768044"/>
              <a:gd name="connsiteY12" fmla="*/ 1934154 h 2129611"/>
              <a:gd name="connsiteX13" fmla="*/ 599624 w 1768044"/>
              <a:gd name="connsiteY13" fmla="*/ 1560411 h 2129611"/>
              <a:gd name="connsiteX14" fmla="*/ 225881 w 1768044"/>
              <a:gd name="connsiteY14" fmla="*/ 1660555 h 2129611"/>
              <a:gd name="connsiteX15" fmla="*/ 210219 w 1768044"/>
              <a:gd name="connsiteY15" fmla="*/ 1695334 h 2129611"/>
              <a:gd name="connsiteX16" fmla="*/ 0 w 1768044"/>
              <a:gd name="connsiteY16" fmla="*/ 1590225 h 2129611"/>
              <a:gd name="connsiteX17" fmla="*/ 0 w 1768044"/>
              <a:gd name="connsiteY17" fmla="*/ 1263997 h 2129611"/>
              <a:gd name="connsiteX18" fmla="*/ 29776 w 1768044"/>
              <a:gd name="connsiteY18" fmla="*/ 1268473 h 2129611"/>
              <a:gd name="connsiteX19" fmla="*/ 316373 w 1768044"/>
              <a:gd name="connsiteY19" fmla="*/ 1008521 h 2129611"/>
              <a:gd name="connsiteX20" fmla="*/ 56421 w 1768044"/>
              <a:gd name="connsiteY20" fmla="*/ 721924 h 2129611"/>
              <a:gd name="connsiteX21" fmla="*/ 1076 w 1768044"/>
              <a:gd name="connsiteY21" fmla="*/ 724791 h 2129611"/>
              <a:gd name="connsiteX22" fmla="*/ 0 w 1768044"/>
              <a:gd name="connsiteY22" fmla="*/ 725068 h 2129611"/>
              <a:gd name="connsiteX23" fmla="*/ 0 w 1768044"/>
              <a:gd name="connsiteY23" fmla="*/ 442013 h 212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68044" h="2129611">
                <a:moveTo>
                  <a:pt x="884023" y="0"/>
                </a:moveTo>
                <a:lnTo>
                  <a:pt x="1768044" y="442013"/>
                </a:lnTo>
                <a:lnTo>
                  <a:pt x="1768044" y="1590225"/>
                </a:lnTo>
                <a:lnTo>
                  <a:pt x="1548816" y="1699839"/>
                </a:lnTo>
                <a:lnTo>
                  <a:pt x="1595767" y="1725654"/>
                </a:lnTo>
                <a:cubicBezTo>
                  <a:pt x="1618552" y="1744681"/>
                  <a:pt x="1637983" y="1768490"/>
                  <a:pt x="1652410" y="1796551"/>
                </a:cubicBezTo>
                <a:cubicBezTo>
                  <a:pt x="1710118" y="1908795"/>
                  <a:pt x="1665908" y="2046568"/>
                  <a:pt x="1553664" y="2104276"/>
                </a:cubicBezTo>
                <a:cubicBezTo>
                  <a:pt x="1441420" y="2161984"/>
                  <a:pt x="1303647" y="2117774"/>
                  <a:pt x="1245939" y="2005529"/>
                </a:cubicBezTo>
                <a:cubicBezTo>
                  <a:pt x="1224298" y="1963438"/>
                  <a:pt x="1216990" y="1917756"/>
                  <a:pt x="1222227" y="1874053"/>
                </a:cubicBezTo>
                <a:lnTo>
                  <a:pt x="1224903" y="1861796"/>
                </a:lnTo>
                <a:lnTo>
                  <a:pt x="884023" y="2032236"/>
                </a:lnTo>
                <a:lnTo>
                  <a:pt x="696616" y="1938533"/>
                </a:lnTo>
                <a:lnTo>
                  <a:pt x="699769" y="1934154"/>
                </a:lnTo>
                <a:cubicBezTo>
                  <a:pt x="775321" y="1803293"/>
                  <a:pt x="730485" y="1635963"/>
                  <a:pt x="599624" y="1560411"/>
                </a:cubicBezTo>
                <a:cubicBezTo>
                  <a:pt x="468764" y="1484858"/>
                  <a:pt x="301434" y="1529694"/>
                  <a:pt x="225881" y="1660555"/>
                </a:cubicBezTo>
                <a:lnTo>
                  <a:pt x="210219" y="1695334"/>
                </a:lnTo>
                <a:lnTo>
                  <a:pt x="0" y="1590225"/>
                </a:lnTo>
                <a:lnTo>
                  <a:pt x="0" y="1263997"/>
                </a:lnTo>
                <a:lnTo>
                  <a:pt x="29776" y="1268473"/>
                </a:lnTo>
                <a:cubicBezTo>
                  <a:pt x="180701" y="1275830"/>
                  <a:pt x="309015" y="1159446"/>
                  <a:pt x="316373" y="1008521"/>
                </a:cubicBezTo>
                <a:cubicBezTo>
                  <a:pt x="323730" y="857595"/>
                  <a:pt x="207346" y="729281"/>
                  <a:pt x="56421" y="721924"/>
                </a:cubicBezTo>
                <a:cubicBezTo>
                  <a:pt x="37555" y="721004"/>
                  <a:pt x="19043" y="722018"/>
                  <a:pt x="1076" y="724791"/>
                </a:cubicBezTo>
                <a:lnTo>
                  <a:pt x="0" y="725068"/>
                </a:lnTo>
                <a:lnTo>
                  <a:pt x="0" y="4420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680" tIns="326199" rIns="295681" bIns="32619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kern="1200"/>
          </a:p>
        </p:txBody>
      </p:sp>
      <p:sp>
        <p:nvSpPr>
          <p:cNvPr id="89" name="手繪多邊形 88"/>
          <p:cNvSpPr/>
          <p:nvPr/>
        </p:nvSpPr>
        <p:spPr>
          <a:xfrm>
            <a:off x="2770700" y="925739"/>
            <a:ext cx="2116365" cy="2032236"/>
          </a:xfrm>
          <a:custGeom>
            <a:avLst/>
            <a:gdLst>
              <a:gd name="connsiteX0" fmla="*/ 884023 w 2116365"/>
              <a:gd name="connsiteY0" fmla="*/ 0 h 2032236"/>
              <a:gd name="connsiteX1" fmla="*/ 1768044 w 2116365"/>
              <a:gd name="connsiteY1" fmla="*/ 442013 h 2032236"/>
              <a:gd name="connsiteX2" fmla="*/ 1768044 w 2116365"/>
              <a:gd name="connsiteY2" fmla="*/ 800752 h 2032236"/>
              <a:gd name="connsiteX3" fmla="*/ 1769447 w 2116365"/>
              <a:gd name="connsiteY3" fmla="*/ 799705 h 2032236"/>
              <a:gd name="connsiteX4" fmla="*/ 1898965 w 2116365"/>
              <a:gd name="connsiteY4" fmla="*/ 766945 h 2032236"/>
              <a:gd name="connsiteX5" fmla="*/ 2116089 w 2116365"/>
              <a:gd name="connsiteY5" fmla="*/ 1006325 h 2032236"/>
              <a:gd name="connsiteX6" fmla="*/ 1876710 w 2116365"/>
              <a:gd name="connsiteY6" fmla="*/ 1223449 h 2032236"/>
              <a:gd name="connsiteX7" fmla="*/ 1788738 w 2116365"/>
              <a:gd name="connsiteY7" fmla="*/ 1201181 h 2032236"/>
              <a:gd name="connsiteX8" fmla="*/ 1768044 w 2116365"/>
              <a:gd name="connsiteY8" fmla="*/ 1188607 h 2032236"/>
              <a:gd name="connsiteX9" fmla="*/ 1768044 w 2116365"/>
              <a:gd name="connsiteY9" fmla="*/ 1590225 h 2032236"/>
              <a:gd name="connsiteX10" fmla="*/ 1557369 w 2116365"/>
              <a:gd name="connsiteY10" fmla="*/ 1695562 h 2032236"/>
              <a:gd name="connsiteX11" fmla="*/ 1541604 w 2116365"/>
              <a:gd name="connsiteY11" fmla="*/ 1660554 h 2032236"/>
              <a:gd name="connsiteX12" fmla="*/ 1167861 w 2116365"/>
              <a:gd name="connsiteY12" fmla="*/ 1560410 h 2032236"/>
              <a:gd name="connsiteX13" fmla="*/ 1067717 w 2116365"/>
              <a:gd name="connsiteY13" fmla="*/ 1934153 h 2032236"/>
              <a:gd name="connsiteX14" fmla="*/ 1071018 w 2116365"/>
              <a:gd name="connsiteY14" fmla="*/ 1938738 h 2032236"/>
              <a:gd name="connsiteX15" fmla="*/ 884023 w 2116365"/>
              <a:gd name="connsiteY15" fmla="*/ 2032236 h 2032236"/>
              <a:gd name="connsiteX16" fmla="*/ 631442 w 2116365"/>
              <a:gd name="connsiteY16" fmla="*/ 1905946 h 2032236"/>
              <a:gd name="connsiteX17" fmla="*/ 655507 w 2116365"/>
              <a:gd name="connsiteY17" fmla="*/ 1858786 h 2032236"/>
              <a:gd name="connsiteX18" fmla="*/ 548491 w 2116365"/>
              <a:gd name="connsiteY18" fmla="*/ 1529973 h 2032236"/>
              <a:gd name="connsiteX19" fmla="*/ 170315 w 2116365"/>
              <a:gd name="connsiteY19" fmla="*/ 1611800 h 2032236"/>
              <a:gd name="connsiteX20" fmla="*/ 145125 w 2116365"/>
              <a:gd name="connsiteY20" fmla="*/ 1661163 h 2032236"/>
              <a:gd name="connsiteX21" fmla="*/ 144729 w 2116365"/>
              <a:gd name="connsiteY21" fmla="*/ 1662589 h 2032236"/>
              <a:gd name="connsiteX22" fmla="*/ 0 w 2116365"/>
              <a:gd name="connsiteY22" fmla="*/ 1590225 h 2032236"/>
              <a:gd name="connsiteX23" fmla="*/ 0 w 2116365"/>
              <a:gd name="connsiteY23" fmla="*/ 442013 h 203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16365" h="2032236">
                <a:moveTo>
                  <a:pt x="884023" y="0"/>
                </a:moveTo>
                <a:lnTo>
                  <a:pt x="1768044" y="442013"/>
                </a:lnTo>
                <a:lnTo>
                  <a:pt x="1768044" y="800752"/>
                </a:lnTo>
                <a:lnTo>
                  <a:pt x="1769447" y="799705"/>
                </a:lnTo>
                <a:cubicBezTo>
                  <a:pt x="1807076" y="776870"/>
                  <a:pt x="1851692" y="764641"/>
                  <a:pt x="1898965" y="766945"/>
                </a:cubicBezTo>
                <a:cubicBezTo>
                  <a:pt x="2025025" y="773091"/>
                  <a:pt x="2122235" y="880264"/>
                  <a:pt x="2116089" y="1006325"/>
                </a:cubicBezTo>
                <a:cubicBezTo>
                  <a:pt x="2109944" y="1132385"/>
                  <a:pt x="2002770" y="1229595"/>
                  <a:pt x="1876710" y="1223449"/>
                </a:cubicBezTo>
                <a:cubicBezTo>
                  <a:pt x="1845195" y="1221913"/>
                  <a:pt x="1815483" y="1214062"/>
                  <a:pt x="1788738" y="1201181"/>
                </a:cubicBezTo>
                <a:lnTo>
                  <a:pt x="1768044" y="1188607"/>
                </a:lnTo>
                <a:lnTo>
                  <a:pt x="1768044" y="1590225"/>
                </a:lnTo>
                <a:lnTo>
                  <a:pt x="1557369" y="1695562"/>
                </a:lnTo>
                <a:lnTo>
                  <a:pt x="1541604" y="1660554"/>
                </a:lnTo>
                <a:cubicBezTo>
                  <a:pt x="1466052" y="1529694"/>
                  <a:pt x="1298722" y="1484858"/>
                  <a:pt x="1167861" y="1560410"/>
                </a:cubicBezTo>
                <a:cubicBezTo>
                  <a:pt x="1037000" y="1635963"/>
                  <a:pt x="992164" y="1803293"/>
                  <a:pt x="1067717" y="1934153"/>
                </a:cubicBezTo>
                <a:lnTo>
                  <a:pt x="1071018" y="1938738"/>
                </a:lnTo>
                <a:lnTo>
                  <a:pt x="884023" y="2032236"/>
                </a:lnTo>
                <a:lnTo>
                  <a:pt x="631442" y="1905946"/>
                </a:lnTo>
                <a:lnTo>
                  <a:pt x="655507" y="1858786"/>
                </a:lnTo>
                <a:cubicBezTo>
                  <a:pt x="701582" y="1740161"/>
                  <a:pt x="659640" y="1601579"/>
                  <a:pt x="548491" y="1529973"/>
                </a:cubicBezTo>
                <a:cubicBezTo>
                  <a:pt x="421465" y="1448138"/>
                  <a:pt x="252150" y="1484773"/>
                  <a:pt x="170315" y="1611800"/>
                </a:cubicBezTo>
                <a:cubicBezTo>
                  <a:pt x="160086" y="1627678"/>
                  <a:pt x="151707" y="1644217"/>
                  <a:pt x="145125" y="1661163"/>
                </a:cubicBezTo>
                <a:lnTo>
                  <a:pt x="144729" y="1662589"/>
                </a:lnTo>
                <a:lnTo>
                  <a:pt x="0" y="1590225"/>
                </a:lnTo>
                <a:lnTo>
                  <a:pt x="0" y="4420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3600" kern="1200"/>
          </a:p>
        </p:txBody>
      </p:sp>
      <p:sp>
        <p:nvSpPr>
          <p:cNvPr id="85" name="手繪多邊形 84"/>
          <p:cNvSpPr/>
          <p:nvPr/>
        </p:nvSpPr>
        <p:spPr>
          <a:xfrm>
            <a:off x="5534276" y="2566450"/>
            <a:ext cx="1768044" cy="2159501"/>
          </a:xfrm>
          <a:custGeom>
            <a:avLst/>
            <a:gdLst>
              <a:gd name="connsiteX0" fmla="*/ 884023 w 1768044"/>
              <a:gd name="connsiteY0" fmla="*/ 0 h 2159501"/>
              <a:gd name="connsiteX1" fmla="*/ 1768044 w 1768044"/>
              <a:gd name="connsiteY1" fmla="*/ 442013 h 2159501"/>
              <a:gd name="connsiteX2" fmla="*/ 1768044 w 1768044"/>
              <a:gd name="connsiteY2" fmla="*/ 1590225 h 2159501"/>
              <a:gd name="connsiteX3" fmla="*/ 884023 w 1768044"/>
              <a:gd name="connsiteY3" fmla="*/ 2032236 h 2159501"/>
              <a:gd name="connsiteX4" fmla="*/ 677190 w 1768044"/>
              <a:gd name="connsiteY4" fmla="*/ 1928820 h 2159501"/>
              <a:gd name="connsiteX5" fmla="*/ 674079 w 1768044"/>
              <a:gd name="connsiteY5" fmla="*/ 1970210 h 2159501"/>
              <a:gd name="connsiteX6" fmla="*/ 641002 w 1768044"/>
              <a:gd name="connsiteY6" fmla="*/ 2054713 h 2159501"/>
              <a:gd name="connsiteX7" fmla="*/ 325131 w 1768044"/>
              <a:gd name="connsiteY7" fmla="*/ 2123059 h 2159501"/>
              <a:gd name="connsiteX8" fmla="*/ 256785 w 1768044"/>
              <a:gd name="connsiteY8" fmla="*/ 1807188 h 2159501"/>
              <a:gd name="connsiteX9" fmla="*/ 314745 w 1768044"/>
              <a:gd name="connsiteY9" fmla="*/ 1747597 h 2159501"/>
              <a:gd name="connsiteX10" fmla="*/ 0 w 1768044"/>
              <a:gd name="connsiteY10" fmla="*/ 1590225 h 2159501"/>
              <a:gd name="connsiteX11" fmla="*/ 0 w 1768044"/>
              <a:gd name="connsiteY11" fmla="*/ 1294087 h 2159501"/>
              <a:gd name="connsiteX12" fmla="*/ 46564 w 1768044"/>
              <a:gd name="connsiteY12" fmla="*/ 1298781 h 2159501"/>
              <a:gd name="connsiteX13" fmla="*/ 320163 w 1768044"/>
              <a:gd name="connsiteY13" fmla="*/ 1025182 h 2159501"/>
              <a:gd name="connsiteX14" fmla="*/ 46564 w 1768044"/>
              <a:gd name="connsiteY14" fmla="*/ 751583 h 2159501"/>
              <a:gd name="connsiteX15" fmla="*/ 0 w 1768044"/>
              <a:gd name="connsiteY15" fmla="*/ 756277 h 2159501"/>
              <a:gd name="connsiteX16" fmla="*/ 0 w 1768044"/>
              <a:gd name="connsiteY16" fmla="*/ 442013 h 2159501"/>
              <a:gd name="connsiteX17" fmla="*/ 262675 w 1768044"/>
              <a:gd name="connsiteY17" fmla="*/ 310675 h 2159501"/>
              <a:gd name="connsiteX18" fmla="*/ 266746 w 1768044"/>
              <a:gd name="connsiteY18" fmla="*/ 333850 h 2159501"/>
              <a:gd name="connsiteX19" fmla="*/ 287015 w 1768044"/>
              <a:gd name="connsiteY19" fmla="*/ 385430 h 2159501"/>
              <a:gd name="connsiteX20" fmla="*/ 655438 w 1768044"/>
              <a:gd name="connsiteY20" fmla="*/ 503654 h 2159501"/>
              <a:gd name="connsiteX21" fmla="*/ 773662 w 1768044"/>
              <a:gd name="connsiteY21" fmla="*/ 135231 h 2159501"/>
              <a:gd name="connsiteX22" fmla="*/ 743507 w 1768044"/>
              <a:gd name="connsiteY22" fmla="*/ 88734 h 2159501"/>
              <a:gd name="connsiteX23" fmla="*/ 731346 w 1768044"/>
              <a:gd name="connsiteY23" fmla="*/ 76339 h 215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68044" h="2159501">
                <a:moveTo>
                  <a:pt x="884023" y="0"/>
                </a:moveTo>
                <a:lnTo>
                  <a:pt x="1768044" y="442013"/>
                </a:lnTo>
                <a:lnTo>
                  <a:pt x="1768044" y="1590225"/>
                </a:lnTo>
                <a:lnTo>
                  <a:pt x="884023" y="2032236"/>
                </a:lnTo>
                <a:lnTo>
                  <a:pt x="677190" y="1928820"/>
                </a:lnTo>
                <a:lnTo>
                  <a:pt x="674079" y="1970210"/>
                </a:lnTo>
                <a:cubicBezTo>
                  <a:pt x="668994" y="1999456"/>
                  <a:pt x="658090" y="2028189"/>
                  <a:pt x="641002" y="2054713"/>
                </a:cubicBezTo>
                <a:cubicBezTo>
                  <a:pt x="572649" y="2160812"/>
                  <a:pt x="431229" y="2191411"/>
                  <a:pt x="325131" y="2123059"/>
                </a:cubicBezTo>
                <a:cubicBezTo>
                  <a:pt x="219032" y="2054706"/>
                  <a:pt x="188433" y="1913286"/>
                  <a:pt x="256785" y="1807188"/>
                </a:cubicBezTo>
                <a:lnTo>
                  <a:pt x="314745" y="1747597"/>
                </a:lnTo>
                <a:lnTo>
                  <a:pt x="0" y="1590225"/>
                </a:lnTo>
                <a:lnTo>
                  <a:pt x="0" y="1294087"/>
                </a:lnTo>
                <a:lnTo>
                  <a:pt x="46564" y="1298781"/>
                </a:lnTo>
                <a:cubicBezTo>
                  <a:pt x="197669" y="1298781"/>
                  <a:pt x="320163" y="1176287"/>
                  <a:pt x="320163" y="1025182"/>
                </a:cubicBezTo>
                <a:cubicBezTo>
                  <a:pt x="320163" y="874077"/>
                  <a:pt x="197669" y="751583"/>
                  <a:pt x="46564" y="751583"/>
                </a:cubicBezTo>
                <a:lnTo>
                  <a:pt x="0" y="756277"/>
                </a:lnTo>
                <a:lnTo>
                  <a:pt x="0" y="442013"/>
                </a:lnTo>
                <a:lnTo>
                  <a:pt x="262675" y="310675"/>
                </a:lnTo>
                <a:lnTo>
                  <a:pt x="266746" y="333850"/>
                </a:lnTo>
                <a:cubicBezTo>
                  <a:pt x="271649" y="351356"/>
                  <a:pt x="278378" y="368632"/>
                  <a:pt x="287015" y="385430"/>
                </a:cubicBezTo>
                <a:cubicBezTo>
                  <a:pt x="356105" y="519814"/>
                  <a:pt x="521054" y="572745"/>
                  <a:pt x="655438" y="503654"/>
                </a:cubicBezTo>
                <a:cubicBezTo>
                  <a:pt x="789823" y="434563"/>
                  <a:pt x="842753" y="269615"/>
                  <a:pt x="773662" y="135231"/>
                </a:cubicBezTo>
                <a:cubicBezTo>
                  <a:pt x="765026" y="118433"/>
                  <a:pt x="754892" y="102907"/>
                  <a:pt x="743507" y="88734"/>
                </a:cubicBezTo>
                <a:lnTo>
                  <a:pt x="731346" y="763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3600" kern="1200"/>
          </a:p>
        </p:txBody>
      </p:sp>
      <p:sp>
        <p:nvSpPr>
          <p:cNvPr id="86" name="手繪多邊形 85"/>
          <p:cNvSpPr/>
          <p:nvPr/>
        </p:nvSpPr>
        <p:spPr>
          <a:xfrm>
            <a:off x="4267119" y="4207162"/>
            <a:ext cx="2116365" cy="2032236"/>
          </a:xfrm>
          <a:custGeom>
            <a:avLst/>
            <a:gdLst>
              <a:gd name="connsiteX0" fmla="*/ 1232344 w 2116365"/>
              <a:gd name="connsiteY0" fmla="*/ 0 h 2032236"/>
              <a:gd name="connsiteX1" fmla="*/ 1494717 w 2116365"/>
              <a:gd name="connsiteY1" fmla="*/ 131187 h 2032236"/>
              <a:gd name="connsiteX2" fmla="*/ 1486050 w 2116365"/>
              <a:gd name="connsiteY2" fmla="*/ 142064 h 2032236"/>
              <a:gd name="connsiteX3" fmla="*/ 1567877 w 2116365"/>
              <a:gd name="connsiteY3" fmla="*/ 520240 h 2032236"/>
              <a:gd name="connsiteX4" fmla="*/ 1946053 w 2116365"/>
              <a:gd name="connsiteY4" fmla="*/ 438413 h 2032236"/>
              <a:gd name="connsiteX5" fmla="*/ 1971242 w 2116365"/>
              <a:gd name="connsiteY5" fmla="*/ 389050 h 2032236"/>
              <a:gd name="connsiteX6" fmla="*/ 1976029 w 2116365"/>
              <a:gd name="connsiteY6" fmla="*/ 371845 h 2032236"/>
              <a:gd name="connsiteX7" fmla="*/ 2116365 w 2116365"/>
              <a:gd name="connsiteY7" fmla="*/ 442013 h 2032236"/>
              <a:gd name="connsiteX8" fmla="*/ 2116365 w 2116365"/>
              <a:gd name="connsiteY8" fmla="*/ 1590225 h 2032236"/>
              <a:gd name="connsiteX9" fmla="*/ 1232344 w 2116365"/>
              <a:gd name="connsiteY9" fmla="*/ 2032236 h 2032236"/>
              <a:gd name="connsiteX10" fmla="*/ 348321 w 2116365"/>
              <a:gd name="connsiteY10" fmla="*/ 1590225 h 2032236"/>
              <a:gd name="connsiteX11" fmla="*/ 348321 w 2116365"/>
              <a:gd name="connsiteY11" fmla="*/ 1249460 h 2032236"/>
              <a:gd name="connsiteX12" fmla="*/ 346919 w 2116365"/>
              <a:gd name="connsiteY12" fmla="*/ 1250507 h 2032236"/>
              <a:gd name="connsiteX13" fmla="*/ 217400 w 2116365"/>
              <a:gd name="connsiteY13" fmla="*/ 1283267 h 2032236"/>
              <a:gd name="connsiteX14" fmla="*/ 276 w 2116365"/>
              <a:gd name="connsiteY14" fmla="*/ 1043888 h 2032236"/>
              <a:gd name="connsiteX15" fmla="*/ 239655 w 2116365"/>
              <a:gd name="connsiteY15" fmla="*/ 826763 h 2032236"/>
              <a:gd name="connsiteX16" fmla="*/ 327627 w 2116365"/>
              <a:gd name="connsiteY16" fmla="*/ 849032 h 2032236"/>
              <a:gd name="connsiteX17" fmla="*/ 348321 w 2116365"/>
              <a:gd name="connsiteY17" fmla="*/ 861606 h 2032236"/>
              <a:gd name="connsiteX18" fmla="*/ 348321 w 2116365"/>
              <a:gd name="connsiteY18" fmla="*/ 442013 h 2032236"/>
              <a:gd name="connsiteX19" fmla="*/ 551991 w 2116365"/>
              <a:gd name="connsiteY19" fmla="*/ 340178 h 2032236"/>
              <a:gd name="connsiteX20" fmla="*/ 552008 w 2116365"/>
              <a:gd name="connsiteY20" fmla="*/ 340254 h 2032236"/>
              <a:gd name="connsiteX21" fmla="*/ 574764 w 2116365"/>
              <a:gd name="connsiteY21" fmla="*/ 390785 h 2032236"/>
              <a:gd name="connsiteX22" fmla="*/ 948507 w 2116365"/>
              <a:gd name="connsiteY22" fmla="*/ 490930 h 2032236"/>
              <a:gd name="connsiteX23" fmla="*/ 1048651 w 2116365"/>
              <a:gd name="connsiteY23" fmla="*/ 117186 h 2032236"/>
              <a:gd name="connsiteX24" fmla="*/ 1035235 w 2116365"/>
              <a:gd name="connsiteY24" fmla="*/ 98555 h 203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16365" h="2032236">
                <a:moveTo>
                  <a:pt x="1232344" y="0"/>
                </a:moveTo>
                <a:lnTo>
                  <a:pt x="1494717" y="131187"/>
                </a:lnTo>
                <a:lnTo>
                  <a:pt x="1486050" y="142064"/>
                </a:lnTo>
                <a:cubicBezTo>
                  <a:pt x="1404215" y="269090"/>
                  <a:pt x="1440850" y="438405"/>
                  <a:pt x="1567877" y="520240"/>
                </a:cubicBezTo>
                <a:cubicBezTo>
                  <a:pt x="1694903" y="602075"/>
                  <a:pt x="1864218" y="565440"/>
                  <a:pt x="1946053" y="438413"/>
                </a:cubicBezTo>
                <a:cubicBezTo>
                  <a:pt x="1956282" y="422535"/>
                  <a:pt x="1964660" y="405996"/>
                  <a:pt x="1971242" y="389050"/>
                </a:cubicBezTo>
                <a:lnTo>
                  <a:pt x="1976029" y="371845"/>
                </a:lnTo>
                <a:lnTo>
                  <a:pt x="2116365" y="442013"/>
                </a:lnTo>
                <a:lnTo>
                  <a:pt x="2116365" y="1590225"/>
                </a:lnTo>
                <a:lnTo>
                  <a:pt x="1232344" y="2032236"/>
                </a:lnTo>
                <a:lnTo>
                  <a:pt x="348321" y="1590225"/>
                </a:lnTo>
                <a:lnTo>
                  <a:pt x="348321" y="1249460"/>
                </a:lnTo>
                <a:lnTo>
                  <a:pt x="346919" y="1250507"/>
                </a:lnTo>
                <a:cubicBezTo>
                  <a:pt x="309289" y="1273342"/>
                  <a:pt x="264673" y="1285572"/>
                  <a:pt x="217400" y="1283267"/>
                </a:cubicBezTo>
                <a:cubicBezTo>
                  <a:pt x="91340" y="1277122"/>
                  <a:pt x="-5870" y="1169948"/>
                  <a:pt x="276" y="1043888"/>
                </a:cubicBezTo>
                <a:cubicBezTo>
                  <a:pt x="6421" y="917827"/>
                  <a:pt x="113595" y="820618"/>
                  <a:pt x="239655" y="826763"/>
                </a:cubicBezTo>
                <a:cubicBezTo>
                  <a:pt x="271170" y="828300"/>
                  <a:pt x="300882" y="836150"/>
                  <a:pt x="327627" y="849032"/>
                </a:cubicBezTo>
                <a:lnTo>
                  <a:pt x="348321" y="861606"/>
                </a:lnTo>
                <a:lnTo>
                  <a:pt x="348321" y="442013"/>
                </a:lnTo>
                <a:lnTo>
                  <a:pt x="551991" y="340178"/>
                </a:lnTo>
                <a:lnTo>
                  <a:pt x="552008" y="340254"/>
                </a:lnTo>
                <a:cubicBezTo>
                  <a:pt x="557757" y="357500"/>
                  <a:pt x="565320" y="374428"/>
                  <a:pt x="574764" y="390785"/>
                </a:cubicBezTo>
                <a:cubicBezTo>
                  <a:pt x="650316" y="521646"/>
                  <a:pt x="817646" y="566482"/>
                  <a:pt x="948507" y="490930"/>
                </a:cubicBezTo>
                <a:cubicBezTo>
                  <a:pt x="1079368" y="415377"/>
                  <a:pt x="1124204" y="248047"/>
                  <a:pt x="1048651" y="117186"/>
                </a:cubicBezTo>
                <a:lnTo>
                  <a:pt x="1035235" y="985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680" tIns="326199" rIns="295681" bIns="32619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kern="1200"/>
          </a:p>
        </p:txBody>
      </p:sp>
      <p:sp>
        <p:nvSpPr>
          <p:cNvPr id="87" name="手繪多邊形 86"/>
          <p:cNvSpPr/>
          <p:nvPr/>
        </p:nvSpPr>
        <p:spPr>
          <a:xfrm>
            <a:off x="2770700" y="4127764"/>
            <a:ext cx="1768044" cy="2111634"/>
          </a:xfrm>
          <a:custGeom>
            <a:avLst/>
            <a:gdLst>
              <a:gd name="connsiteX0" fmla="*/ 301701 w 1768044"/>
              <a:gd name="connsiteY0" fmla="*/ 634 h 2111634"/>
              <a:gd name="connsiteX1" fmla="*/ 522106 w 1768044"/>
              <a:gd name="connsiteY1" fmla="*/ 124081 h 2111634"/>
              <a:gd name="connsiteX2" fmla="*/ 546807 w 1768044"/>
              <a:gd name="connsiteY2" fmla="*/ 211401 h 2111634"/>
              <a:gd name="connsiteX3" fmla="*/ 545978 w 1768044"/>
              <a:gd name="connsiteY3" fmla="*/ 248422 h 2111634"/>
              <a:gd name="connsiteX4" fmla="*/ 884023 w 1768044"/>
              <a:gd name="connsiteY4" fmla="*/ 79398 h 2111634"/>
              <a:gd name="connsiteX5" fmla="*/ 1080718 w 1768044"/>
              <a:gd name="connsiteY5" fmla="*/ 177747 h 2111634"/>
              <a:gd name="connsiteX6" fmla="*/ 1067154 w 1768044"/>
              <a:gd name="connsiteY6" fmla="*/ 196584 h 2111634"/>
              <a:gd name="connsiteX7" fmla="*/ 1167298 w 1768044"/>
              <a:gd name="connsiteY7" fmla="*/ 570327 h 2111634"/>
              <a:gd name="connsiteX8" fmla="*/ 1541042 w 1768044"/>
              <a:gd name="connsiteY8" fmla="*/ 470183 h 2111634"/>
              <a:gd name="connsiteX9" fmla="*/ 1563798 w 1768044"/>
              <a:gd name="connsiteY9" fmla="*/ 419651 h 2111634"/>
              <a:gd name="connsiteX10" fmla="*/ 1563872 w 1768044"/>
              <a:gd name="connsiteY10" fmla="*/ 419325 h 2111634"/>
              <a:gd name="connsiteX11" fmla="*/ 1768044 w 1768044"/>
              <a:gd name="connsiteY11" fmla="*/ 521411 h 2111634"/>
              <a:gd name="connsiteX12" fmla="*/ 1768044 w 1768044"/>
              <a:gd name="connsiteY12" fmla="*/ 865615 h 2111634"/>
              <a:gd name="connsiteX13" fmla="*/ 1738271 w 1768044"/>
              <a:gd name="connsiteY13" fmla="*/ 861140 h 2111634"/>
              <a:gd name="connsiteX14" fmla="*/ 1451674 w 1768044"/>
              <a:gd name="connsiteY14" fmla="*/ 1121092 h 2111634"/>
              <a:gd name="connsiteX15" fmla="*/ 1711626 w 1768044"/>
              <a:gd name="connsiteY15" fmla="*/ 1407689 h 2111634"/>
              <a:gd name="connsiteX16" fmla="*/ 1766971 w 1768044"/>
              <a:gd name="connsiteY16" fmla="*/ 1404822 h 2111634"/>
              <a:gd name="connsiteX17" fmla="*/ 1768044 w 1768044"/>
              <a:gd name="connsiteY17" fmla="*/ 1404545 h 2111634"/>
              <a:gd name="connsiteX18" fmla="*/ 1768044 w 1768044"/>
              <a:gd name="connsiteY18" fmla="*/ 1669623 h 2111634"/>
              <a:gd name="connsiteX19" fmla="*/ 884023 w 1768044"/>
              <a:gd name="connsiteY19" fmla="*/ 2111634 h 2111634"/>
              <a:gd name="connsiteX20" fmla="*/ 0 w 1768044"/>
              <a:gd name="connsiteY20" fmla="*/ 1669623 h 2111634"/>
              <a:gd name="connsiteX21" fmla="*/ 0 w 1768044"/>
              <a:gd name="connsiteY21" fmla="*/ 521411 h 2111634"/>
              <a:gd name="connsiteX22" fmla="*/ 202107 w 1768044"/>
              <a:gd name="connsiteY22" fmla="*/ 420357 h 2111634"/>
              <a:gd name="connsiteX23" fmla="*/ 172278 w 1768044"/>
              <a:gd name="connsiteY23" fmla="*/ 403957 h 2111634"/>
              <a:gd name="connsiteX24" fmla="*/ 115635 w 1768044"/>
              <a:gd name="connsiteY24" fmla="*/ 333060 h 2111634"/>
              <a:gd name="connsiteX25" fmla="*/ 214381 w 1768044"/>
              <a:gd name="connsiteY25" fmla="*/ 25334 h 2111634"/>
              <a:gd name="connsiteX26" fmla="*/ 301701 w 1768044"/>
              <a:gd name="connsiteY26" fmla="*/ 634 h 211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68044" h="2111634">
                <a:moveTo>
                  <a:pt x="301701" y="634"/>
                </a:moveTo>
                <a:cubicBezTo>
                  <a:pt x="390508" y="-6016"/>
                  <a:pt x="478825" y="39898"/>
                  <a:pt x="522106" y="124081"/>
                </a:cubicBezTo>
                <a:cubicBezTo>
                  <a:pt x="536533" y="152142"/>
                  <a:pt x="544590" y="181799"/>
                  <a:pt x="546807" y="211401"/>
                </a:cubicBezTo>
                <a:lnTo>
                  <a:pt x="545978" y="248422"/>
                </a:lnTo>
                <a:lnTo>
                  <a:pt x="884023" y="79398"/>
                </a:lnTo>
                <a:lnTo>
                  <a:pt x="1080718" y="177747"/>
                </a:lnTo>
                <a:lnTo>
                  <a:pt x="1067154" y="196584"/>
                </a:lnTo>
                <a:cubicBezTo>
                  <a:pt x="991602" y="327445"/>
                  <a:pt x="1036438" y="494775"/>
                  <a:pt x="1167298" y="570327"/>
                </a:cubicBezTo>
                <a:cubicBezTo>
                  <a:pt x="1298159" y="645880"/>
                  <a:pt x="1465489" y="601044"/>
                  <a:pt x="1541042" y="470183"/>
                </a:cubicBezTo>
                <a:cubicBezTo>
                  <a:pt x="1550486" y="453825"/>
                  <a:pt x="1558049" y="436898"/>
                  <a:pt x="1563798" y="419651"/>
                </a:cubicBezTo>
                <a:lnTo>
                  <a:pt x="1563872" y="419325"/>
                </a:lnTo>
                <a:lnTo>
                  <a:pt x="1768044" y="521411"/>
                </a:lnTo>
                <a:lnTo>
                  <a:pt x="1768044" y="865615"/>
                </a:lnTo>
                <a:lnTo>
                  <a:pt x="1738271" y="861140"/>
                </a:lnTo>
                <a:cubicBezTo>
                  <a:pt x="1587345" y="853782"/>
                  <a:pt x="1459032" y="970166"/>
                  <a:pt x="1451674" y="1121092"/>
                </a:cubicBezTo>
                <a:cubicBezTo>
                  <a:pt x="1444316" y="1272018"/>
                  <a:pt x="1560700" y="1400331"/>
                  <a:pt x="1711626" y="1407689"/>
                </a:cubicBezTo>
                <a:cubicBezTo>
                  <a:pt x="1730491" y="1408608"/>
                  <a:pt x="1749004" y="1407595"/>
                  <a:pt x="1766971" y="1404822"/>
                </a:cubicBezTo>
                <a:lnTo>
                  <a:pt x="1768044" y="1404545"/>
                </a:lnTo>
                <a:lnTo>
                  <a:pt x="1768044" y="1669623"/>
                </a:lnTo>
                <a:lnTo>
                  <a:pt x="884023" y="2111634"/>
                </a:lnTo>
                <a:lnTo>
                  <a:pt x="0" y="1669623"/>
                </a:lnTo>
                <a:lnTo>
                  <a:pt x="0" y="521411"/>
                </a:lnTo>
                <a:lnTo>
                  <a:pt x="202107" y="420357"/>
                </a:lnTo>
                <a:lnTo>
                  <a:pt x="172278" y="403957"/>
                </a:lnTo>
                <a:cubicBezTo>
                  <a:pt x="149493" y="384930"/>
                  <a:pt x="130062" y="361121"/>
                  <a:pt x="115635" y="333060"/>
                </a:cubicBezTo>
                <a:cubicBezTo>
                  <a:pt x="57927" y="220815"/>
                  <a:pt x="102137" y="83043"/>
                  <a:pt x="214381" y="25334"/>
                </a:cubicBezTo>
                <a:cubicBezTo>
                  <a:pt x="242442" y="10907"/>
                  <a:pt x="272099" y="2850"/>
                  <a:pt x="301701" y="63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3600" kern="1200"/>
          </a:p>
        </p:txBody>
      </p:sp>
      <p:sp>
        <p:nvSpPr>
          <p:cNvPr id="88" name="手繪多邊形 87"/>
          <p:cNvSpPr/>
          <p:nvPr/>
        </p:nvSpPr>
        <p:spPr>
          <a:xfrm>
            <a:off x="1841680" y="2457163"/>
            <a:ext cx="1768044" cy="2141523"/>
          </a:xfrm>
          <a:custGeom>
            <a:avLst/>
            <a:gdLst>
              <a:gd name="connsiteX0" fmla="*/ 1302638 w 1768044"/>
              <a:gd name="connsiteY0" fmla="*/ 1586 h 2141523"/>
              <a:gd name="connsiteX1" fmla="*/ 1368595 w 1768044"/>
              <a:gd name="connsiteY1" fmla="*/ 3365 h 2141523"/>
              <a:gd name="connsiteX2" fmla="*/ 1453098 w 1768044"/>
              <a:gd name="connsiteY2" fmla="*/ 36442 h 2141523"/>
              <a:gd name="connsiteX3" fmla="*/ 1521443 w 1768044"/>
              <a:gd name="connsiteY3" fmla="*/ 352313 h 2141523"/>
              <a:gd name="connsiteX4" fmla="*/ 1471915 w 1768044"/>
              <a:gd name="connsiteY4" fmla="*/ 403235 h 2141523"/>
              <a:gd name="connsiteX5" fmla="*/ 1768044 w 1768044"/>
              <a:gd name="connsiteY5" fmla="*/ 551300 h 2141523"/>
              <a:gd name="connsiteX6" fmla="*/ 1768044 w 1768044"/>
              <a:gd name="connsiteY6" fmla="*/ 864481 h 2141523"/>
              <a:gd name="connsiteX7" fmla="*/ 1732228 w 1768044"/>
              <a:gd name="connsiteY7" fmla="*/ 860870 h 2141523"/>
              <a:gd name="connsiteX8" fmla="*/ 1458629 w 1768044"/>
              <a:gd name="connsiteY8" fmla="*/ 1134469 h 2141523"/>
              <a:gd name="connsiteX9" fmla="*/ 1732228 w 1768044"/>
              <a:gd name="connsiteY9" fmla="*/ 1408068 h 2141523"/>
              <a:gd name="connsiteX10" fmla="*/ 1768044 w 1768044"/>
              <a:gd name="connsiteY10" fmla="*/ 1404458 h 2141523"/>
              <a:gd name="connsiteX11" fmla="*/ 1768044 w 1768044"/>
              <a:gd name="connsiteY11" fmla="*/ 1699512 h 2141523"/>
              <a:gd name="connsiteX12" fmla="*/ 1511829 w 1768044"/>
              <a:gd name="connsiteY12" fmla="*/ 1827620 h 2141523"/>
              <a:gd name="connsiteX13" fmla="*/ 1511483 w 1768044"/>
              <a:gd name="connsiteY13" fmla="*/ 1825653 h 2141523"/>
              <a:gd name="connsiteX14" fmla="*/ 1491214 w 1768044"/>
              <a:gd name="connsiteY14" fmla="*/ 1774073 h 2141523"/>
              <a:gd name="connsiteX15" fmla="*/ 1122791 w 1768044"/>
              <a:gd name="connsiteY15" fmla="*/ 1655848 h 2141523"/>
              <a:gd name="connsiteX16" fmla="*/ 1004567 w 1768044"/>
              <a:gd name="connsiteY16" fmla="*/ 2024272 h 2141523"/>
              <a:gd name="connsiteX17" fmla="*/ 1032472 w 1768044"/>
              <a:gd name="connsiteY17" fmla="*/ 2067299 h 2141523"/>
              <a:gd name="connsiteX18" fmla="*/ 884023 w 1768044"/>
              <a:gd name="connsiteY18" fmla="*/ 2141523 h 2141523"/>
              <a:gd name="connsiteX19" fmla="*/ 0 w 1768044"/>
              <a:gd name="connsiteY19" fmla="*/ 1699512 h 2141523"/>
              <a:gd name="connsiteX20" fmla="*/ 0 w 1768044"/>
              <a:gd name="connsiteY20" fmla="*/ 551300 h 2141523"/>
              <a:gd name="connsiteX21" fmla="*/ 884023 w 1768044"/>
              <a:gd name="connsiteY21" fmla="*/ 109287 h 2141523"/>
              <a:gd name="connsiteX22" fmla="*/ 1101972 w 1768044"/>
              <a:gd name="connsiteY22" fmla="*/ 218262 h 2141523"/>
              <a:gd name="connsiteX23" fmla="*/ 1104150 w 1768044"/>
              <a:gd name="connsiteY23" fmla="*/ 189291 h 2141523"/>
              <a:gd name="connsiteX24" fmla="*/ 1137227 w 1768044"/>
              <a:gd name="connsiteY24" fmla="*/ 104788 h 2141523"/>
              <a:gd name="connsiteX25" fmla="*/ 1302638 w 1768044"/>
              <a:gd name="connsiteY25" fmla="*/ 1586 h 214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68044" h="2141523">
                <a:moveTo>
                  <a:pt x="1302638" y="1586"/>
                </a:moveTo>
                <a:cubicBezTo>
                  <a:pt x="1324437" y="-991"/>
                  <a:pt x="1346660" y="-449"/>
                  <a:pt x="1368595" y="3365"/>
                </a:cubicBezTo>
                <a:cubicBezTo>
                  <a:pt x="1397841" y="8450"/>
                  <a:pt x="1426573" y="19354"/>
                  <a:pt x="1453098" y="36442"/>
                </a:cubicBezTo>
                <a:cubicBezTo>
                  <a:pt x="1559197" y="104794"/>
                  <a:pt x="1589796" y="246215"/>
                  <a:pt x="1521443" y="352313"/>
                </a:cubicBezTo>
                <a:lnTo>
                  <a:pt x="1471915" y="403235"/>
                </a:lnTo>
                <a:lnTo>
                  <a:pt x="1768044" y="551300"/>
                </a:lnTo>
                <a:lnTo>
                  <a:pt x="1768044" y="864481"/>
                </a:lnTo>
                <a:lnTo>
                  <a:pt x="1732228" y="860870"/>
                </a:lnTo>
                <a:cubicBezTo>
                  <a:pt x="1581123" y="860870"/>
                  <a:pt x="1458629" y="983364"/>
                  <a:pt x="1458629" y="1134469"/>
                </a:cubicBezTo>
                <a:cubicBezTo>
                  <a:pt x="1458629" y="1285574"/>
                  <a:pt x="1581123" y="1408068"/>
                  <a:pt x="1732228" y="1408068"/>
                </a:cubicBezTo>
                <a:lnTo>
                  <a:pt x="1768044" y="1404458"/>
                </a:lnTo>
                <a:lnTo>
                  <a:pt x="1768044" y="1699512"/>
                </a:lnTo>
                <a:lnTo>
                  <a:pt x="1511829" y="1827620"/>
                </a:lnTo>
                <a:lnTo>
                  <a:pt x="1511483" y="1825653"/>
                </a:lnTo>
                <a:cubicBezTo>
                  <a:pt x="1506580" y="1808146"/>
                  <a:pt x="1499851" y="1790871"/>
                  <a:pt x="1491214" y="1774073"/>
                </a:cubicBezTo>
                <a:cubicBezTo>
                  <a:pt x="1422123" y="1639688"/>
                  <a:pt x="1257175" y="1586758"/>
                  <a:pt x="1122791" y="1655848"/>
                </a:cubicBezTo>
                <a:cubicBezTo>
                  <a:pt x="988406" y="1724939"/>
                  <a:pt x="935476" y="1889888"/>
                  <a:pt x="1004567" y="2024272"/>
                </a:cubicBezTo>
                <a:lnTo>
                  <a:pt x="1032472" y="2067299"/>
                </a:lnTo>
                <a:lnTo>
                  <a:pt x="884023" y="2141523"/>
                </a:lnTo>
                <a:lnTo>
                  <a:pt x="0" y="1699512"/>
                </a:lnTo>
                <a:lnTo>
                  <a:pt x="0" y="551300"/>
                </a:lnTo>
                <a:lnTo>
                  <a:pt x="884023" y="109287"/>
                </a:lnTo>
                <a:lnTo>
                  <a:pt x="1101972" y="218262"/>
                </a:lnTo>
                <a:lnTo>
                  <a:pt x="1104150" y="189291"/>
                </a:lnTo>
                <a:cubicBezTo>
                  <a:pt x="1109235" y="160045"/>
                  <a:pt x="1120139" y="131313"/>
                  <a:pt x="1137227" y="104788"/>
                </a:cubicBezTo>
                <a:cubicBezTo>
                  <a:pt x="1175676" y="45108"/>
                  <a:pt x="1237243" y="9315"/>
                  <a:pt x="1302638" y="158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3600" kern="1200"/>
          </a:p>
        </p:txBody>
      </p:sp>
      <p:sp>
        <p:nvSpPr>
          <p:cNvPr id="71" name="手繪多邊形 70"/>
          <p:cNvSpPr/>
          <p:nvPr/>
        </p:nvSpPr>
        <p:spPr>
          <a:xfrm>
            <a:off x="3345384" y="2494531"/>
            <a:ext cx="2463978" cy="2195179"/>
          </a:xfrm>
          <a:custGeom>
            <a:avLst/>
            <a:gdLst>
              <a:gd name="connsiteX0" fmla="*/ 745880 w 2463978"/>
              <a:gd name="connsiteY0" fmla="*/ 570 h 2195179"/>
              <a:gd name="connsiteX1" fmla="*/ 927882 w 2463978"/>
              <a:gd name="connsiteY1" fmla="*/ 114301 h 2195179"/>
              <a:gd name="connsiteX2" fmla="*/ 956806 w 2463978"/>
              <a:gd name="connsiteY2" fmla="*/ 200315 h 2195179"/>
              <a:gd name="connsiteX3" fmla="*/ 957329 w 2463978"/>
              <a:gd name="connsiteY3" fmla="*/ 220221 h 2195179"/>
              <a:gd name="connsiteX4" fmla="*/ 1228174 w 2463978"/>
              <a:gd name="connsiteY4" fmla="*/ 84798 h 2195179"/>
              <a:gd name="connsiteX5" fmla="*/ 1505443 w 2463978"/>
              <a:gd name="connsiteY5" fmla="*/ 223434 h 2195179"/>
              <a:gd name="connsiteX6" fmla="*/ 1506052 w 2463978"/>
              <a:gd name="connsiteY6" fmla="*/ 200313 h 2195179"/>
              <a:gd name="connsiteX7" fmla="*/ 1534975 w 2463978"/>
              <a:gd name="connsiteY7" fmla="*/ 114300 h 2195179"/>
              <a:gd name="connsiteX8" fmla="*/ 1761130 w 2463978"/>
              <a:gd name="connsiteY8" fmla="*/ 1731 h 2195179"/>
              <a:gd name="connsiteX9" fmla="*/ 1847143 w 2463978"/>
              <a:gd name="connsiteY9" fmla="*/ 30654 h 2195179"/>
              <a:gd name="connsiteX10" fmla="*/ 1930789 w 2463978"/>
              <a:gd name="connsiteY10" fmla="*/ 342823 h 2195179"/>
              <a:gd name="connsiteX11" fmla="*/ 1873689 w 2463978"/>
              <a:gd name="connsiteY11" fmla="*/ 407557 h 2195179"/>
              <a:gd name="connsiteX12" fmla="*/ 2112195 w 2463978"/>
              <a:gd name="connsiteY12" fmla="*/ 526811 h 2195179"/>
              <a:gd name="connsiteX13" fmla="*/ 2112195 w 2463978"/>
              <a:gd name="connsiteY13" fmla="*/ 905160 h 2195179"/>
              <a:gd name="connsiteX14" fmla="*/ 2146504 w 2463978"/>
              <a:gd name="connsiteY14" fmla="*/ 886538 h 2195179"/>
              <a:gd name="connsiteX15" fmla="*/ 2235455 w 2463978"/>
              <a:gd name="connsiteY15" fmla="*/ 868579 h 2195179"/>
              <a:gd name="connsiteX16" fmla="*/ 2463978 w 2463978"/>
              <a:gd name="connsiteY16" fmla="*/ 1097102 h 2195179"/>
              <a:gd name="connsiteX17" fmla="*/ 2235455 w 2463978"/>
              <a:gd name="connsiteY17" fmla="*/ 1325625 h 2195179"/>
              <a:gd name="connsiteX18" fmla="*/ 2146504 w 2463978"/>
              <a:gd name="connsiteY18" fmla="*/ 1307667 h 2195179"/>
              <a:gd name="connsiteX19" fmla="*/ 2112195 w 2463978"/>
              <a:gd name="connsiteY19" fmla="*/ 1289045 h 2195179"/>
              <a:gd name="connsiteX20" fmla="*/ 2112195 w 2463978"/>
              <a:gd name="connsiteY20" fmla="*/ 1675023 h 2195179"/>
              <a:gd name="connsiteX21" fmla="*/ 1878151 w 2463978"/>
              <a:gd name="connsiteY21" fmla="*/ 1792045 h 2195179"/>
              <a:gd name="connsiteX22" fmla="*/ 1931348 w 2463978"/>
              <a:gd name="connsiteY22" fmla="*/ 1852356 h 2195179"/>
              <a:gd name="connsiteX23" fmla="*/ 1847703 w 2463978"/>
              <a:gd name="connsiteY23" fmla="*/ 2164525 h 2195179"/>
              <a:gd name="connsiteX24" fmla="*/ 1535535 w 2463978"/>
              <a:gd name="connsiteY24" fmla="*/ 2080879 h 2195179"/>
              <a:gd name="connsiteX25" fmla="*/ 1506611 w 2463978"/>
              <a:gd name="connsiteY25" fmla="*/ 1994866 h 2195179"/>
              <a:gd name="connsiteX26" fmla="*/ 1506168 w 2463978"/>
              <a:gd name="connsiteY26" fmla="*/ 1978037 h 2195179"/>
              <a:gd name="connsiteX27" fmla="*/ 1228174 w 2463978"/>
              <a:gd name="connsiteY27" fmla="*/ 2117034 h 2195179"/>
              <a:gd name="connsiteX28" fmla="*/ 956602 w 2463978"/>
              <a:gd name="connsiteY28" fmla="*/ 1981249 h 2195179"/>
              <a:gd name="connsiteX29" fmla="*/ 956244 w 2463978"/>
              <a:gd name="connsiteY29" fmla="*/ 1994863 h 2195179"/>
              <a:gd name="connsiteX30" fmla="*/ 927321 w 2463978"/>
              <a:gd name="connsiteY30" fmla="*/ 2080877 h 2195179"/>
              <a:gd name="connsiteX31" fmla="*/ 615152 w 2463978"/>
              <a:gd name="connsiteY31" fmla="*/ 2164522 h 2195179"/>
              <a:gd name="connsiteX32" fmla="*/ 531507 w 2463978"/>
              <a:gd name="connsiteY32" fmla="*/ 1852354 h 2195179"/>
              <a:gd name="connsiteX33" fmla="*/ 582711 w 2463978"/>
              <a:gd name="connsiteY33" fmla="*/ 1794303 h 2195179"/>
              <a:gd name="connsiteX34" fmla="*/ 344151 w 2463978"/>
              <a:gd name="connsiteY34" fmla="*/ 1675023 h 2195179"/>
              <a:gd name="connsiteX35" fmla="*/ 344151 w 2463978"/>
              <a:gd name="connsiteY35" fmla="*/ 1293187 h 2195179"/>
              <a:gd name="connsiteX36" fmla="*/ 317474 w 2463978"/>
              <a:gd name="connsiteY36" fmla="*/ 1307667 h 2195179"/>
              <a:gd name="connsiteX37" fmla="*/ 228523 w 2463978"/>
              <a:gd name="connsiteY37" fmla="*/ 1325625 h 2195179"/>
              <a:gd name="connsiteX38" fmla="*/ 0 w 2463978"/>
              <a:gd name="connsiteY38" fmla="*/ 1097102 h 2195179"/>
              <a:gd name="connsiteX39" fmla="*/ 228523 w 2463978"/>
              <a:gd name="connsiteY39" fmla="*/ 868579 h 2195179"/>
              <a:gd name="connsiteX40" fmla="*/ 317474 w 2463978"/>
              <a:gd name="connsiteY40" fmla="*/ 886538 h 2195179"/>
              <a:gd name="connsiteX41" fmla="*/ 344151 w 2463978"/>
              <a:gd name="connsiteY41" fmla="*/ 901017 h 2195179"/>
              <a:gd name="connsiteX42" fmla="*/ 344151 w 2463978"/>
              <a:gd name="connsiteY42" fmla="*/ 526811 h 2195179"/>
              <a:gd name="connsiteX43" fmla="*/ 587175 w 2463978"/>
              <a:gd name="connsiteY43" fmla="*/ 405299 h 2195179"/>
              <a:gd name="connsiteX44" fmla="*/ 532069 w 2463978"/>
              <a:gd name="connsiteY44" fmla="*/ 342824 h 2195179"/>
              <a:gd name="connsiteX45" fmla="*/ 615714 w 2463978"/>
              <a:gd name="connsiteY45" fmla="*/ 30656 h 2195179"/>
              <a:gd name="connsiteX46" fmla="*/ 745880 w 2463978"/>
              <a:gd name="connsiteY46" fmla="*/ 570 h 219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463978" h="2195179">
                <a:moveTo>
                  <a:pt x="745880" y="570"/>
                </a:moveTo>
                <a:cubicBezTo>
                  <a:pt x="819057" y="5742"/>
                  <a:pt x="888442" y="45988"/>
                  <a:pt x="927882" y="114301"/>
                </a:cubicBezTo>
                <a:cubicBezTo>
                  <a:pt x="943659" y="141627"/>
                  <a:pt x="953150" y="170856"/>
                  <a:pt x="956806" y="200315"/>
                </a:cubicBezTo>
                <a:lnTo>
                  <a:pt x="957329" y="220221"/>
                </a:lnTo>
                <a:lnTo>
                  <a:pt x="1228174" y="84798"/>
                </a:lnTo>
                <a:lnTo>
                  <a:pt x="1505443" y="223434"/>
                </a:lnTo>
                <a:lnTo>
                  <a:pt x="1506052" y="200313"/>
                </a:lnTo>
                <a:cubicBezTo>
                  <a:pt x="1509707" y="170854"/>
                  <a:pt x="1519199" y="141625"/>
                  <a:pt x="1534975" y="114300"/>
                </a:cubicBezTo>
                <a:cubicBezTo>
                  <a:pt x="1582304" y="32324"/>
                  <a:pt x="1672752" y="-9235"/>
                  <a:pt x="1761130" y="1731"/>
                </a:cubicBezTo>
                <a:cubicBezTo>
                  <a:pt x="1790589" y="5387"/>
                  <a:pt x="1819818" y="14878"/>
                  <a:pt x="1847143" y="30654"/>
                </a:cubicBezTo>
                <a:cubicBezTo>
                  <a:pt x="1956444" y="93760"/>
                  <a:pt x="1993894" y="233522"/>
                  <a:pt x="1930789" y="342823"/>
                </a:cubicBezTo>
                <a:lnTo>
                  <a:pt x="1873689" y="407557"/>
                </a:lnTo>
                <a:lnTo>
                  <a:pt x="2112195" y="526811"/>
                </a:lnTo>
                <a:lnTo>
                  <a:pt x="2112195" y="905160"/>
                </a:lnTo>
                <a:lnTo>
                  <a:pt x="2146504" y="886538"/>
                </a:lnTo>
                <a:cubicBezTo>
                  <a:pt x="2173844" y="874974"/>
                  <a:pt x="2203903" y="868579"/>
                  <a:pt x="2235455" y="868579"/>
                </a:cubicBezTo>
                <a:cubicBezTo>
                  <a:pt x="2361665" y="868579"/>
                  <a:pt x="2463978" y="970892"/>
                  <a:pt x="2463978" y="1097102"/>
                </a:cubicBezTo>
                <a:cubicBezTo>
                  <a:pt x="2463978" y="1223312"/>
                  <a:pt x="2361665" y="1325625"/>
                  <a:pt x="2235455" y="1325625"/>
                </a:cubicBezTo>
                <a:cubicBezTo>
                  <a:pt x="2203903" y="1325625"/>
                  <a:pt x="2173844" y="1319231"/>
                  <a:pt x="2146504" y="1307667"/>
                </a:cubicBezTo>
                <a:lnTo>
                  <a:pt x="2112195" y="1289045"/>
                </a:lnTo>
                <a:lnTo>
                  <a:pt x="2112195" y="1675023"/>
                </a:lnTo>
                <a:lnTo>
                  <a:pt x="1878151" y="1792045"/>
                </a:lnTo>
                <a:lnTo>
                  <a:pt x="1931348" y="1852356"/>
                </a:lnTo>
                <a:cubicBezTo>
                  <a:pt x="1994453" y="1961657"/>
                  <a:pt x="1957004" y="2101420"/>
                  <a:pt x="1847703" y="2164525"/>
                </a:cubicBezTo>
                <a:cubicBezTo>
                  <a:pt x="1738402" y="2227630"/>
                  <a:pt x="1598640" y="2190180"/>
                  <a:pt x="1535535" y="2080879"/>
                </a:cubicBezTo>
                <a:cubicBezTo>
                  <a:pt x="1519758" y="2053554"/>
                  <a:pt x="1510267" y="2024325"/>
                  <a:pt x="1506611" y="1994866"/>
                </a:cubicBezTo>
                <a:lnTo>
                  <a:pt x="1506168" y="1978037"/>
                </a:lnTo>
                <a:lnTo>
                  <a:pt x="1228174" y="2117034"/>
                </a:lnTo>
                <a:lnTo>
                  <a:pt x="956602" y="1981249"/>
                </a:lnTo>
                <a:lnTo>
                  <a:pt x="956244" y="1994863"/>
                </a:lnTo>
                <a:cubicBezTo>
                  <a:pt x="952589" y="2024322"/>
                  <a:pt x="943097" y="2053551"/>
                  <a:pt x="927321" y="2080877"/>
                </a:cubicBezTo>
                <a:cubicBezTo>
                  <a:pt x="864216" y="2190178"/>
                  <a:pt x="724453" y="2227627"/>
                  <a:pt x="615152" y="2164522"/>
                </a:cubicBezTo>
                <a:cubicBezTo>
                  <a:pt x="505851" y="2101417"/>
                  <a:pt x="468402" y="1961655"/>
                  <a:pt x="531507" y="1852354"/>
                </a:cubicBezTo>
                <a:lnTo>
                  <a:pt x="582711" y="1794303"/>
                </a:lnTo>
                <a:lnTo>
                  <a:pt x="344151" y="1675023"/>
                </a:lnTo>
                <a:lnTo>
                  <a:pt x="344151" y="1293187"/>
                </a:lnTo>
                <a:lnTo>
                  <a:pt x="317474" y="1307667"/>
                </a:lnTo>
                <a:cubicBezTo>
                  <a:pt x="290134" y="1319231"/>
                  <a:pt x="260075" y="1325625"/>
                  <a:pt x="228523" y="1325625"/>
                </a:cubicBezTo>
                <a:cubicBezTo>
                  <a:pt x="102313" y="1325625"/>
                  <a:pt x="0" y="1223312"/>
                  <a:pt x="0" y="1097102"/>
                </a:cubicBezTo>
                <a:cubicBezTo>
                  <a:pt x="0" y="970892"/>
                  <a:pt x="102313" y="868579"/>
                  <a:pt x="228523" y="868579"/>
                </a:cubicBezTo>
                <a:cubicBezTo>
                  <a:pt x="260075" y="868579"/>
                  <a:pt x="290134" y="874974"/>
                  <a:pt x="317474" y="886538"/>
                </a:cubicBezTo>
                <a:lnTo>
                  <a:pt x="344151" y="901017"/>
                </a:lnTo>
                <a:lnTo>
                  <a:pt x="344151" y="526811"/>
                </a:lnTo>
                <a:lnTo>
                  <a:pt x="587175" y="405299"/>
                </a:lnTo>
                <a:lnTo>
                  <a:pt x="532069" y="342824"/>
                </a:lnTo>
                <a:cubicBezTo>
                  <a:pt x="468964" y="233523"/>
                  <a:pt x="506413" y="93761"/>
                  <a:pt x="615714" y="30656"/>
                </a:cubicBezTo>
                <a:cubicBezTo>
                  <a:pt x="656702" y="6992"/>
                  <a:pt x="701973" y="-2532"/>
                  <a:pt x="745880" y="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680" tIns="326199" rIns="295681" bIns="32619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kern="1200"/>
          </a:p>
        </p:txBody>
      </p:sp>
    </p:spTree>
    <p:extLst>
      <p:ext uri="{BB962C8B-B14F-4D97-AF65-F5344CB8AC3E}">
        <p14:creationId xmlns:p14="http://schemas.microsoft.com/office/powerpoint/2010/main" val="3376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2339975" y="2708275"/>
            <a:ext cx="4608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1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新細明體" pitchFamily="18" charset="-120"/>
              </a:rPr>
              <a:t>製作：商業簡報網 </a:t>
            </a:r>
            <a:r>
              <a:rPr lang="en-US" altLang="zh-TW" sz="1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新細明體" pitchFamily="18" charset="-120"/>
              </a:rPr>
              <a:t>/www.pook.com.tw/ </a:t>
            </a:r>
            <a:r>
              <a:rPr lang="zh-TW" altLang="en-US" sz="1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新細明體" pitchFamily="18" charset="-120"/>
              </a:rPr>
              <a:t>韓明文講師</a:t>
            </a:r>
            <a:r>
              <a:rPr lang="en-US" altLang="zh-TW" sz="1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新細明體" pitchFamily="18" charset="-120"/>
              </a:rPr>
              <a:t> </a:t>
            </a:r>
            <a:endParaRPr lang="zh-TW" altLang="en-US" sz="1600" dirty="0" smtClean="0">
              <a:solidFill>
                <a:schemeClr val="bg1">
                  <a:lumMod val="85000"/>
                  <a:lumOff val="15000"/>
                </a:schemeClr>
              </a:solidFill>
              <a:latin typeface="新細明體" pitchFamily="18" charset="-120"/>
            </a:endParaRPr>
          </a:p>
        </p:txBody>
      </p:sp>
      <p:grpSp>
        <p:nvGrpSpPr>
          <p:cNvPr id="420867" name="组合 2"/>
          <p:cNvGrpSpPr>
            <a:grpSpLocks/>
          </p:cNvGrpSpPr>
          <p:nvPr/>
        </p:nvGrpSpPr>
        <p:grpSpPr bwMode="auto">
          <a:xfrm>
            <a:off x="2268538" y="3551238"/>
            <a:ext cx="4608512" cy="708025"/>
            <a:chOff x="2339752" y="3904852"/>
            <a:chExt cx="4608513" cy="707470"/>
          </a:xfrm>
        </p:grpSpPr>
        <p:sp>
          <p:nvSpPr>
            <p:cNvPr id="6" name="文字方塊 4"/>
            <p:cNvSpPr txBox="1">
              <a:spLocks noChangeArrowheads="1"/>
            </p:cNvSpPr>
            <p:nvPr/>
          </p:nvSpPr>
          <p:spPr bwMode="auto">
            <a:xfrm>
              <a:off x="2339752" y="3904852"/>
              <a:ext cx="4608513" cy="337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zh-TW" sz="1600" dirty="0" smtClean="0">
                  <a:solidFill>
                    <a:schemeClr val="bg1">
                      <a:lumMod val="85000"/>
                      <a:lumOff val="15000"/>
                    </a:schemeClr>
                  </a:solidFill>
                  <a:latin typeface="新細明體" pitchFamily="18" charset="-120"/>
                </a:rPr>
                <a:t>PPT</a:t>
              </a:r>
              <a:r>
                <a:rPr lang="zh-CN" altLang="en-US" sz="1600" dirty="0" smtClean="0">
                  <a:solidFill>
                    <a:schemeClr val="bg1">
                      <a:lumMod val="85000"/>
                      <a:lumOff val="15000"/>
                    </a:schemeClr>
                  </a:solidFill>
                  <a:latin typeface="新細明體" pitchFamily="18" charset="-120"/>
                </a:rPr>
                <a:t>设计教程网收集与整理</a:t>
              </a:r>
              <a:endParaRPr lang="zh-TW" altLang="en-US" sz="1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新細明體" pitchFamily="18" charset="-120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3808189" y="4242724"/>
              <a:ext cx="1671638" cy="3695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 b="1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新細明體" pitchFamily="18" charset="-120"/>
                </a:rPr>
                <a:t>www.pptfans.cn</a:t>
              </a:r>
              <a:r>
                <a:rPr lang="zh-CN" altLang="en-US" b="1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新細明體" pitchFamily="18" charset="-120"/>
                </a:rPr>
                <a:t> </a:t>
              </a:r>
              <a:endParaRPr lang="zh-TW" altLang="en-US" b="1" dirty="0">
                <a:solidFill>
                  <a:schemeClr val="bg1">
                    <a:lumMod val="85000"/>
                    <a:lumOff val="15000"/>
                  </a:schemeClr>
                </a:solidFill>
                <a:latin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44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"/>
          <p:cNvSpPr>
            <a:spLocks/>
          </p:cNvSpPr>
          <p:nvPr/>
        </p:nvSpPr>
        <p:spPr bwMode="auto">
          <a:xfrm rot="13500000">
            <a:off x="4980312" y="1268724"/>
            <a:ext cx="1554249" cy="1949678"/>
          </a:xfrm>
          <a:custGeom>
            <a:avLst/>
            <a:gdLst>
              <a:gd name="connsiteX0" fmla="*/ 1030838 w 2055508"/>
              <a:gd name="connsiteY0" fmla="*/ 0 h 2578467"/>
              <a:gd name="connsiteX1" fmla="*/ 1245877 w 2055508"/>
              <a:gd name="connsiteY1" fmla="*/ 213934 h 2578467"/>
              <a:gd name="connsiteX2" fmla="*/ 1169102 w 2055508"/>
              <a:gd name="connsiteY2" fmla="*/ 377657 h 2578467"/>
              <a:gd name="connsiteX3" fmla="*/ 1138535 w 2055508"/>
              <a:gd name="connsiteY3" fmla="*/ 443075 h 2578467"/>
              <a:gd name="connsiteX4" fmla="*/ 1138535 w 2055508"/>
              <a:gd name="connsiteY4" fmla="*/ 466767 h 2578467"/>
              <a:gd name="connsiteX5" fmla="*/ 1158528 w 2055508"/>
              <a:gd name="connsiteY5" fmla="*/ 514769 h 2578467"/>
              <a:gd name="connsiteX6" fmla="*/ 1161014 w 2055508"/>
              <a:gd name="connsiteY6" fmla="*/ 516437 h 2578467"/>
              <a:gd name="connsiteX7" fmla="*/ 2055508 w 2055508"/>
              <a:gd name="connsiteY7" fmla="*/ 516437 h 2578467"/>
              <a:gd name="connsiteX8" fmla="*/ 2055508 w 2055508"/>
              <a:gd name="connsiteY8" fmla="*/ 2578467 h 2578467"/>
              <a:gd name="connsiteX9" fmla="*/ 2006524 w 2055508"/>
              <a:gd name="connsiteY9" fmla="*/ 2578467 h 2578467"/>
              <a:gd name="connsiteX10" fmla="*/ 1187538 w 2055508"/>
              <a:gd name="connsiteY10" fmla="*/ 2578467 h 2578467"/>
              <a:gd name="connsiteX11" fmla="*/ 874367 w 2055508"/>
              <a:gd name="connsiteY11" fmla="*/ 2578467 h 2578467"/>
              <a:gd name="connsiteX12" fmla="*/ 0 w 2055508"/>
              <a:gd name="connsiteY12" fmla="*/ 2578467 h 2578467"/>
              <a:gd name="connsiteX13" fmla="*/ 0 w 2055508"/>
              <a:gd name="connsiteY13" fmla="*/ 1728966 h 2578467"/>
              <a:gd name="connsiteX14" fmla="*/ 0 w 2055508"/>
              <a:gd name="connsiteY14" fmla="*/ 1365939 h 2578467"/>
              <a:gd name="connsiteX15" fmla="*/ 0 w 2055508"/>
              <a:gd name="connsiteY15" fmla="*/ 732971 h 2578467"/>
              <a:gd name="connsiteX16" fmla="*/ 0 w 2055508"/>
              <a:gd name="connsiteY16" fmla="*/ 516437 h 2578467"/>
              <a:gd name="connsiteX17" fmla="*/ 883788 w 2055508"/>
              <a:gd name="connsiteY17" fmla="*/ 516437 h 2578467"/>
              <a:gd name="connsiteX18" fmla="*/ 896572 w 2055508"/>
              <a:gd name="connsiteY18" fmla="*/ 507830 h 2578467"/>
              <a:gd name="connsiteX19" fmla="*/ 923495 w 2055508"/>
              <a:gd name="connsiteY19" fmla="*/ 443075 h 2578467"/>
              <a:gd name="connsiteX20" fmla="*/ 892928 w 2055508"/>
              <a:gd name="connsiteY20" fmla="*/ 377657 h 2578467"/>
              <a:gd name="connsiteX21" fmla="*/ 816155 w 2055508"/>
              <a:gd name="connsiteY21" fmla="*/ 213934 h 2578467"/>
              <a:gd name="connsiteX22" fmla="*/ 1030838 w 2055508"/>
              <a:gd name="connsiteY22" fmla="*/ 0 h 25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5508" h="2578467">
                <a:moveTo>
                  <a:pt x="1030838" y="0"/>
                </a:moveTo>
                <a:cubicBezTo>
                  <a:pt x="1149554" y="0"/>
                  <a:pt x="1245877" y="95829"/>
                  <a:pt x="1245877" y="213934"/>
                </a:cubicBezTo>
                <a:cubicBezTo>
                  <a:pt x="1245877" y="276878"/>
                  <a:pt x="1217797" y="336992"/>
                  <a:pt x="1169102" y="377657"/>
                </a:cubicBezTo>
                <a:cubicBezTo>
                  <a:pt x="1149554" y="393922"/>
                  <a:pt x="1138535" y="417969"/>
                  <a:pt x="1138535" y="443075"/>
                </a:cubicBezTo>
                <a:lnTo>
                  <a:pt x="1138535" y="466767"/>
                </a:lnTo>
                <a:cubicBezTo>
                  <a:pt x="1138535" y="485507"/>
                  <a:pt x="1146178" y="502481"/>
                  <a:pt x="1158528" y="514769"/>
                </a:cubicBezTo>
                <a:lnTo>
                  <a:pt x="1161014" y="516437"/>
                </a:lnTo>
                <a:lnTo>
                  <a:pt x="2055508" y="516437"/>
                </a:lnTo>
                <a:lnTo>
                  <a:pt x="2055508" y="2578467"/>
                </a:lnTo>
                <a:lnTo>
                  <a:pt x="2006524" y="2578467"/>
                </a:lnTo>
                <a:lnTo>
                  <a:pt x="1187538" y="2578467"/>
                </a:lnTo>
                <a:lnTo>
                  <a:pt x="874367" y="2578467"/>
                </a:lnTo>
                <a:lnTo>
                  <a:pt x="0" y="2578467"/>
                </a:lnTo>
                <a:lnTo>
                  <a:pt x="0" y="1728966"/>
                </a:lnTo>
                <a:lnTo>
                  <a:pt x="0" y="1365939"/>
                </a:lnTo>
                <a:lnTo>
                  <a:pt x="0" y="732971"/>
                </a:lnTo>
                <a:lnTo>
                  <a:pt x="0" y="516437"/>
                </a:lnTo>
                <a:lnTo>
                  <a:pt x="883788" y="516437"/>
                </a:lnTo>
                <a:lnTo>
                  <a:pt x="896572" y="507830"/>
                </a:lnTo>
                <a:cubicBezTo>
                  <a:pt x="913188" y="491255"/>
                  <a:pt x="923495" y="468358"/>
                  <a:pt x="923495" y="443075"/>
                </a:cubicBezTo>
                <a:cubicBezTo>
                  <a:pt x="923495" y="417969"/>
                  <a:pt x="912123" y="393922"/>
                  <a:pt x="892928" y="377657"/>
                </a:cubicBezTo>
                <a:cubicBezTo>
                  <a:pt x="844233" y="336992"/>
                  <a:pt x="816155" y="276878"/>
                  <a:pt x="816155" y="213934"/>
                </a:cubicBezTo>
                <a:cubicBezTo>
                  <a:pt x="816155" y="95829"/>
                  <a:pt x="912123" y="0"/>
                  <a:pt x="1030838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" name="手繪多邊形 2"/>
          <p:cNvSpPr>
            <a:spLocks/>
          </p:cNvSpPr>
          <p:nvPr/>
        </p:nvSpPr>
        <p:spPr bwMode="auto">
          <a:xfrm rot="2700000">
            <a:off x="2609438" y="3639598"/>
            <a:ext cx="1554249" cy="1949678"/>
          </a:xfrm>
          <a:custGeom>
            <a:avLst/>
            <a:gdLst>
              <a:gd name="connsiteX0" fmla="*/ 1030838 w 2055508"/>
              <a:gd name="connsiteY0" fmla="*/ 0 h 2578467"/>
              <a:gd name="connsiteX1" fmla="*/ 1245877 w 2055508"/>
              <a:gd name="connsiteY1" fmla="*/ 213934 h 2578467"/>
              <a:gd name="connsiteX2" fmla="*/ 1169102 w 2055508"/>
              <a:gd name="connsiteY2" fmla="*/ 377657 h 2578467"/>
              <a:gd name="connsiteX3" fmla="*/ 1138535 w 2055508"/>
              <a:gd name="connsiteY3" fmla="*/ 443075 h 2578467"/>
              <a:gd name="connsiteX4" fmla="*/ 1138535 w 2055508"/>
              <a:gd name="connsiteY4" fmla="*/ 466767 h 2578467"/>
              <a:gd name="connsiteX5" fmla="*/ 1158528 w 2055508"/>
              <a:gd name="connsiteY5" fmla="*/ 514769 h 2578467"/>
              <a:gd name="connsiteX6" fmla="*/ 1161014 w 2055508"/>
              <a:gd name="connsiteY6" fmla="*/ 516437 h 2578467"/>
              <a:gd name="connsiteX7" fmla="*/ 2055508 w 2055508"/>
              <a:gd name="connsiteY7" fmla="*/ 516437 h 2578467"/>
              <a:gd name="connsiteX8" fmla="*/ 2055508 w 2055508"/>
              <a:gd name="connsiteY8" fmla="*/ 2578467 h 2578467"/>
              <a:gd name="connsiteX9" fmla="*/ 2006524 w 2055508"/>
              <a:gd name="connsiteY9" fmla="*/ 2578467 h 2578467"/>
              <a:gd name="connsiteX10" fmla="*/ 1187538 w 2055508"/>
              <a:gd name="connsiteY10" fmla="*/ 2578467 h 2578467"/>
              <a:gd name="connsiteX11" fmla="*/ 874367 w 2055508"/>
              <a:gd name="connsiteY11" fmla="*/ 2578467 h 2578467"/>
              <a:gd name="connsiteX12" fmla="*/ 0 w 2055508"/>
              <a:gd name="connsiteY12" fmla="*/ 2578467 h 2578467"/>
              <a:gd name="connsiteX13" fmla="*/ 0 w 2055508"/>
              <a:gd name="connsiteY13" fmla="*/ 1728966 h 2578467"/>
              <a:gd name="connsiteX14" fmla="*/ 0 w 2055508"/>
              <a:gd name="connsiteY14" fmla="*/ 1365939 h 2578467"/>
              <a:gd name="connsiteX15" fmla="*/ 0 w 2055508"/>
              <a:gd name="connsiteY15" fmla="*/ 732971 h 2578467"/>
              <a:gd name="connsiteX16" fmla="*/ 0 w 2055508"/>
              <a:gd name="connsiteY16" fmla="*/ 516437 h 2578467"/>
              <a:gd name="connsiteX17" fmla="*/ 883788 w 2055508"/>
              <a:gd name="connsiteY17" fmla="*/ 516437 h 2578467"/>
              <a:gd name="connsiteX18" fmla="*/ 896572 w 2055508"/>
              <a:gd name="connsiteY18" fmla="*/ 507830 h 2578467"/>
              <a:gd name="connsiteX19" fmla="*/ 923495 w 2055508"/>
              <a:gd name="connsiteY19" fmla="*/ 443075 h 2578467"/>
              <a:gd name="connsiteX20" fmla="*/ 892928 w 2055508"/>
              <a:gd name="connsiteY20" fmla="*/ 377657 h 2578467"/>
              <a:gd name="connsiteX21" fmla="*/ 816155 w 2055508"/>
              <a:gd name="connsiteY21" fmla="*/ 213934 h 2578467"/>
              <a:gd name="connsiteX22" fmla="*/ 1030838 w 2055508"/>
              <a:gd name="connsiteY22" fmla="*/ 0 h 25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5508" h="2578467">
                <a:moveTo>
                  <a:pt x="1030838" y="0"/>
                </a:moveTo>
                <a:cubicBezTo>
                  <a:pt x="1149554" y="0"/>
                  <a:pt x="1245877" y="95829"/>
                  <a:pt x="1245877" y="213934"/>
                </a:cubicBezTo>
                <a:cubicBezTo>
                  <a:pt x="1245877" y="276878"/>
                  <a:pt x="1217797" y="336992"/>
                  <a:pt x="1169102" y="377657"/>
                </a:cubicBezTo>
                <a:cubicBezTo>
                  <a:pt x="1149554" y="393922"/>
                  <a:pt x="1138535" y="417969"/>
                  <a:pt x="1138535" y="443075"/>
                </a:cubicBezTo>
                <a:lnTo>
                  <a:pt x="1138535" y="466767"/>
                </a:lnTo>
                <a:cubicBezTo>
                  <a:pt x="1138535" y="485507"/>
                  <a:pt x="1146178" y="502481"/>
                  <a:pt x="1158528" y="514769"/>
                </a:cubicBezTo>
                <a:lnTo>
                  <a:pt x="1161014" y="516437"/>
                </a:lnTo>
                <a:lnTo>
                  <a:pt x="2055508" y="516437"/>
                </a:lnTo>
                <a:lnTo>
                  <a:pt x="2055508" y="2578467"/>
                </a:lnTo>
                <a:lnTo>
                  <a:pt x="2006524" y="2578467"/>
                </a:lnTo>
                <a:lnTo>
                  <a:pt x="1187538" y="2578467"/>
                </a:lnTo>
                <a:lnTo>
                  <a:pt x="874367" y="2578467"/>
                </a:lnTo>
                <a:lnTo>
                  <a:pt x="0" y="2578467"/>
                </a:lnTo>
                <a:lnTo>
                  <a:pt x="0" y="1728966"/>
                </a:lnTo>
                <a:lnTo>
                  <a:pt x="0" y="1365939"/>
                </a:lnTo>
                <a:lnTo>
                  <a:pt x="0" y="732971"/>
                </a:lnTo>
                <a:lnTo>
                  <a:pt x="0" y="516437"/>
                </a:lnTo>
                <a:lnTo>
                  <a:pt x="883788" y="516437"/>
                </a:lnTo>
                <a:lnTo>
                  <a:pt x="896572" y="507830"/>
                </a:lnTo>
                <a:cubicBezTo>
                  <a:pt x="913188" y="491255"/>
                  <a:pt x="923495" y="468358"/>
                  <a:pt x="923495" y="443075"/>
                </a:cubicBezTo>
                <a:cubicBezTo>
                  <a:pt x="923495" y="417969"/>
                  <a:pt x="912123" y="393922"/>
                  <a:pt x="892928" y="377657"/>
                </a:cubicBezTo>
                <a:cubicBezTo>
                  <a:pt x="844233" y="336992"/>
                  <a:pt x="816155" y="276878"/>
                  <a:pt x="816155" y="213934"/>
                </a:cubicBezTo>
                <a:cubicBezTo>
                  <a:pt x="816155" y="95829"/>
                  <a:pt x="912123" y="0"/>
                  <a:pt x="103083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rot="18900000">
            <a:off x="4996570" y="3639598"/>
            <a:ext cx="1554249" cy="1949678"/>
          </a:xfrm>
          <a:custGeom>
            <a:avLst/>
            <a:gdLst>
              <a:gd name="connsiteX0" fmla="*/ 1030838 w 2055508"/>
              <a:gd name="connsiteY0" fmla="*/ 0 h 2578467"/>
              <a:gd name="connsiteX1" fmla="*/ 1245877 w 2055508"/>
              <a:gd name="connsiteY1" fmla="*/ 213934 h 2578467"/>
              <a:gd name="connsiteX2" fmla="*/ 1169102 w 2055508"/>
              <a:gd name="connsiteY2" fmla="*/ 377657 h 2578467"/>
              <a:gd name="connsiteX3" fmla="*/ 1138535 w 2055508"/>
              <a:gd name="connsiteY3" fmla="*/ 443075 h 2578467"/>
              <a:gd name="connsiteX4" fmla="*/ 1138535 w 2055508"/>
              <a:gd name="connsiteY4" fmla="*/ 466767 h 2578467"/>
              <a:gd name="connsiteX5" fmla="*/ 1158528 w 2055508"/>
              <a:gd name="connsiteY5" fmla="*/ 514769 h 2578467"/>
              <a:gd name="connsiteX6" fmla="*/ 1161014 w 2055508"/>
              <a:gd name="connsiteY6" fmla="*/ 516437 h 2578467"/>
              <a:gd name="connsiteX7" fmla="*/ 2055508 w 2055508"/>
              <a:gd name="connsiteY7" fmla="*/ 516437 h 2578467"/>
              <a:gd name="connsiteX8" fmla="*/ 2055508 w 2055508"/>
              <a:gd name="connsiteY8" fmla="*/ 2578467 h 2578467"/>
              <a:gd name="connsiteX9" fmla="*/ 2006524 w 2055508"/>
              <a:gd name="connsiteY9" fmla="*/ 2578467 h 2578467"/>
              <a:gd name="connsiteX10" fmla="*/ 1187538 w 2055508"/>
              <a:gd name="connsiteY10" fmla="*/ 2578467 h 2578467"/>
              <a:gd name="connsiteX11" fmla="*/ 874367 w 2055508"/>
              <a:gd name="connsiteY11" fmla="*/ 2578467 h 2578467"/>
              <a:gd name="connsiteX12" fmla="*/ 0 w 2055508"/>
              <a:gd name="connsiteY12" fmla="*/ 2578467 h 2578467"/>
              <a:gd name="connsiteX13" fmla="*/ 0 w 2055508"/>
              <a:gd name="connsiteY13" fmla="*/ 1728966 h 2578467"/>
              <a:gd name="connsiteX14" fmla="*/ 0 w 2055508"/>
              <a:gd name="connsiteY14" fmla="*/ 1365939 h 2578467"/>
              <a:gd name="connsiteX15" fmla="*/ 0 w 2055508"/>
              <a:gd name="connsiteY15" fmla="*/ 732971 h 2578467"/>
              <a:gd name="connsiteX16" fmla="*/ 0 w 2055508"/>
              <a:gd name="connsiteY16" fmla="*/ 516437 h 2578467"/>
              <a:gd name="connsiteX17" fmla="*/ 883788 w 2055508"/>
              <a:gd name="connsiteY17" fmla="*/ 516437 h 2578467"/>
              <a:gd name="connsiteX18" fmla="*/ 896572 w 2055508"/>
              <a:gd name="connsiteY18" fmla="*/ 507830 h 2578467"/>
              <a:gd name="connsiteX19" fmla="*/ 923495 w 2055508"/>
              <a:gd name="connsiteY19" fmla="*/ 443075 h 2578467"/>
              <a:gd name="connsiteX20" fmla="*/ 892928 w 2055508"/>
              <a:gd name="connsiteY20" fmla="*/ 377657 h 2578467"/>
              <a:gd name="connsiteX21" fmla="*/ 816155 w 2055508"/>
              <a:gd name="connsiteY21" fmla="*/ 213934 h 2578467"/>
              <a:gd name="connsiteX22" fmla="*/ 1030838 w 2055508"/>
              <a:gd name="connsiteY22" fmla="*/ 0 h 25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5508" h="2578467">
                <a:moveTo>
                  <a:pt x="1030838" y="0"/>
                </a:moveTo>
                <a:cubicBezTo>
                  <a:pt x="1149554" y="0"/>
                  <a:pt x="1245877" y="95829"/>
                  <a:pt x="1245877" y="213934"/>
                </a:cubicBezTo>
                <a:cubicBezTo>
                  <a:pt x="1245877" y="276878"/>
                  <a:pt x="1217797" y="336992"/>
                  <a:pt x="1169102" y="377657"/>
                </a:cubicBezTo>
                <a:cubicBezTo>
                  <a:pt x="1149554" y="393922"/>
                  <a:pt x="1138535" y="417969"/>
                  <a:pt x="1138535" y="443075"/>
                </a:cubicBezTo>
                <a:lnTo>
                  <a:pt x="1138535" y="466767"/>
                </a:lnTo>
                <a:cubicBezTo>
                  <a:pt x="1138535" y="485507"/>
                  <a:pt x="1146178" y="502481"/>
                  <a:pt x="1158528" y="514769"/>
                </a:cubicBezTo>
                <a:lnTo>
                  <a:pt x="1161014" y="516437"/>
                </a:lnTo>
                <a:lnTo>
                  <a:pt x="2055508" y="516437"/>
                </a:lnTo>
                <a:lnTo>
                  <a:pt x="2055508" y="2578467"/>
                </a:lnTo>
                <a:lnTo>
                  <a:pt x="2006524" y="2578467"/>
                </a:lnTo>
                <a:lnTo>
                  <a:pt x="1187538" y="2578467"/>
                </a:lnTo>
                <a:lnTo>
                  <a:pt x="874367" y="2578467"/>
                </a:lnTo>
                <a:lnTo>
                  <a:pt x="0" y="2578467"/>
                </a:lnTo>
                <a:lnTo>
                  <a:pt x="0" y="1728966"/>
                </a:lnTo>
                <a:lnTo>
                  <a:pt x="0" y="1365939"/>
                </a:lnTo>
                <a:lnTo>
                  <a:pt x="0" y="732971"/>
                </a:lnTo>
                <a:lnTo>
                  <a:pt x="0" y="516437"/>
                </a:lnTo>
                <a:lnTo>
                  <a:pt x="883788" y="516437"/>
                </a:lnTo>
                <a:lnTo>
                  <a:pt x="896572" y="507830"/>
                </a:lnTo>
                <a:cubicBezTo>
                  <a:pt x="913188" y="491255"/>
                  <a:pt x="923495" y="468358"/>
                  <a:pt x="923495" y="443075"/>
                </a:cubicBezTo>
                <a:cubicBezTo>
                  <a:pt x="923495" y="417969"/>
                  <a:pt x="912123" y="393922"/>
                  <a:pt x="892928" y="377657"/>
                </a:cubicBezTo>
                <a:cubicBezTo>
                  <a:pt x="844233" y="336992"/>
                  <a:pt x="816155" y="276878"/>
                  <a:pt x="816155" y="213934"/>
                </a:cubicBezTo>
                <a:cubicBezTo>
                  <a:pt x="816155" y="95829"/>
                  <a:pt x="912123" y="0"/>
                  <a:pt x="1030838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rot="8100000">
            <a:off x="2625696" y="1268724"/>
            <a:ext cx="1554249" cy="1949678"/>
          </a:xfrm>
          <a:custGeom>
            <a:avLst/>
            <a:gdLst>
              <a:gd name="connsiteX0" fmla="*/ 1030838 w 2055508"/>
              <a:gd name="connsiteY0" fmla="*/ 0 h 2578467"/>
              <a:gd name="connsiteX1" fmla="*/ 1245877 w 2055508"/>
              <a:gd name="connsiteY1" fmla="*/ 213934 h 2578467"/>
              <a:gd name="connsiteX2" fmla="*/ 1169102 w 2055508"/>
              <a:gd name="connsiteY2" fmla="*/ 377657 h 2578467"/>
              <a:gd name="connsiteX3" fmla="*/ 1138535 w 2055508"/>
              <a:gd name="connsiteY3" fmla="*/ 443075 h 2578467"/>
              <a:gd name="connsiteX4" fmla="*/ 1138535 w 2055508"/>
              <a:gd name="connsiteY4" fmla="*/ 466767 h 2578467"/>
              <a:gd name="connsiteX5" fmla="*/ 1158528 w 2055508"/>
              <a:gd name="connsiteY5" fmla="*/ 514769 h 2578467"/>
              <a:gd name="connsiteX6" fmla="*/ 1161014 w 2055508"/>
              <a:gd name="connsiteY6" fmla="*/ 516437 h 2578467"/>
              <a:gd name="connsiteX7" fmla="*/ 2055508 w 2055508"/>
              <a:gd name="connsiteY7" fmla="*/ 516437 h 2578467"/>
              <a:gd name="connsiteX8" fmla="*/ 2055508 w 2055508"/>
              <a:gd name="connsiteY8" fmla="*/ 2578467 h 2578467"/>
              <a:gd name="connsiteX9" fmla="*/ 2006524 w 2055508"/>
              <a:gd name="connsiteY9" fmla="*/ 2578467 h 2578467"/>
              <a:gd name="connsiteX10" fmla="*/ 1187538 w 2055508"/>
              <a:gd name="connsiteY10" fmla="*/ 2578467 h 2578467"/>
              <a:gd name="connsiteX11" fmla="*/ 874367 w 2055508"/>
              <a:gd name="connsiteY11" fmla="*/ 2578467 h 2578467"/>
              <a:gd name="connsiteX12" fmla="*/ 0 w 2055508"/>
              <a:gd name="connsiteY12" fmla="*/ 2578467 h 2578467"/>
              <a:gd name="connsiteX13" fmla="*/ 0 w 2055508"/>
              <a:gd name="connsiteY13" fmla="*/ 1728966 h 2578467"/>
              <a:gd name="connsiteX14" fmla="*/ 0 w 2055508"/>
              <a:gd name="connsiteY14" fmla="*/ 1365939 h 2578467"/>
              <a:gd name="connsiteX15" fmla="*/ 0 w 2055508"/>
              <a:gd name="connsiteY15" fmla="*/ 732971 h 2578467"/>
              <a:gd name="connsiteX16" fmla="*/ 0 w 2055508"/>
              <a:gd name="connsiteY16" fmla="*/ 516437 h 2578467"/>
              <a:gd name="connsiteX17" fmla="*/ 883788 w 2055508"/>
              <a:gd name="connsiteY17" fmla="*/ 516437 h 2578467"/>
              <a:gd name="connsiteX18" fmla="*/ 896572 w 2055508"/>
              <a:gd name="connsiteY18" fmla="*/ 507830 h 2578467"/>
              <a:gd name="connsiteX19" fmla="*/ 923495 w 2055508"/>
              <a:gd name="connsiteY19" fmla="*/ 443075 h 2578467"/>
              <a:gd name="connsiteX20" fmla="*/ 892928 w 2055508"/>
              <a:gd name="connsiteY20" fmla="*/ 377657 h 2578467"/>
              <a:gd name="connsiteX21" fmla="*/ 816155 w 2055508"/>
              <a:gd name="connsiteY21" fmla="*/ 213934 h 2578467"/>
              <a:gd name="connsiteX22" fmla="*/ 1030838 w 2055508"/>
              <a:gd name="connsiteY22" fmla="*/ 0 h 25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5508" h="2578467">
                <a:moveTo>
                  <a:pt x="1030838" y="0"/>
                </a:moveTo>
                <a:cubicBezTo>
                  <a:pt x="1149554" y="0"/>
                  <a:pt x="1245877" y="95829"/>
                  <a:pt x="1245877" y="213934"/>
                </a:cubicBezTo>
                <a:cubicBezTo>
                  <a:pt x="1245877" y="276878"/>
                  <a:pt x="1217797" y="336992"/>
                  <a:pt x="1169102" y="377657"/>
                </a:cubicBezTo>
                <a:cubicBezTo>
                  <a:pt x="1149554" y="393922"/>
                  <a:pt x="1138535" y="417969"/>
                  <a:pt x="1138535" y="443075"/>
                </a:cubicBezTo>
                <a:lnTo>
                  <a:pt x="1138535" y="466767"/>
                </a:lnTo>
                <a:cubicBezTo>
                  <a:pt x="1138535" y="485507"/>
                  <a:pt x="1146178" y="502481"/>
                  <a:pt x="1158528" y="514769"/>
                </a:cubicBezTo>
                <a:lnTo>
                  <a:pt x="1161014" y="516437"/>
                </a:lnTo>
                <a:lnTo>
                  <a:pt x="2055508" y="516437"/>
                </a:lnTo>
                <a:lnTo>
                  <a:pt x="2055508" y="2578467"/>
                </a:lnTo>
                <a:lnTo>
                  <a:pt x="2006524" y="2578467"/>
                </a:lnTo>
                <a:lnTo>
                  <a:pt x="1187538" y="2578467"/>
                </a:lnTo>
                <a:lnTo>
                  <a:pt x="874367" y="2578467"/>
                </a:lnTo>
                <a:lnTo>
                  <a:pt x="0" y="2578467"/>
                </a:lnTo>
                <a:lnTo>
                  <a:pt x="0" y="1728966"/>
                </a:lnTo>
                <a:lnTo>
                  <a:pt x="0" y="1365939"/>
                </a:lnTo>
                <a:lnTo>
                  <a:pt x="0" y="732971"/>
                </a:lnTo>
                <a:lnTo>
                  <a:pt x="0" y="516437"/>
                </a:lnTo>
                <a:lnTo>
                  <a:pt x="883788" y="516437"/>
                </a:lnTo>
                <a:lnTo>
                  <a:pt x="896572" y="507830"/>
                </a:lnTo>
                <a:cubicBezTo>
                  <a:pt x="913188" y="491255"/>
                  <a:pt x="923495" y="468358"/>
                  <a:pt x="923495" y="443075"/>
                </a:cubicBezTo>
                <a:cubicBezTo>
                  <a:pt x="923495" y="417969"/>
                  <a:pt x="912123" y="393922"/>
                  <a:pt x="892928" y="377657"/>
                </a:cubicBezTo>
                <a:cubicBezTo>
                  <a:pt x="844233" y="336992"/>
                  <a:pt x="816155" y="276878"/>
                  <a:pt x="816155" y="213934"/>
                </a:cubicBezTo>
                <a:cubicBezTo>
                  <a:pt x="816155" y="95829"/>
                  <a:pt x="912123" y="0"/>
                  <a:pt x="1030838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0" name="手繪多邊形 19"/>
          <p:cNvSpPr/>
          <p:nvPr/>
        </p:nvSpPr>
        <p:spPr>
          <a:xfrm rot="2700000">
            <a:off x="3566677" y="2424134"/>
            <a:ext cx="2028853" cy="2028024"/>
          </a:xfrm>
          <a:custGeom>
            <a:avLst/>
            <a:gdLst>
              <a:gd name="connsiteX0" fmla="*/ 1280233 w 2273021"/>
              <a:gd name="connsiteY0" fmla="*/ 0 h 2272093"/>
              <a:gd name="connsiteX1" fmla="*/ 1365938 w 2273021"/>
              <a:gd name="connsiteY1" fmla="*/ 13080 h 2272093"/>
              <a:gd name="connsiteX2" fmla="*/ 2257867 w 2273021"/>
              <a:gd name="connsiteY2" fmla="*/ 905010 h 2272093"/>
              <a:gd name="connsiteX3" fmla="*/ 2269560 w 2273021"/>
              <a:gd name="connsiteY3" fmla="*/ 981627 h 2272093"/>
              <a:gd name="connsiteX4" fmla="*/ 2266263 w 2273021"/>
              <a:gd name="connsiteY4" fmla="*/ 979090 h 2272093"/>
              <a:gd name="connsiteX5" fmla="*/ 2092090 w 2273021"/>
              <a:gd name="connsiteY5" fmla="*/ 897415 h 2272093"/>
              <a:gd name="connsiteX6" fmla="*/ 1864499 w 2273021"/>
              <a:gd name="connsiteY6" fmla="*/ 1126181 h 2272093"/>
              <a:gd name="connsiteX7" fmla="*/ 2092090 w 2273021"/>
              <a:gd name="connsiteY7" fmla="*/ 1354568 h 2272093"/>
              <a:gd name="connsiteX8" fmla="*/ 2266263 w 2273021"/>
              <a:gd name="connsiteY8" fmla="*/ 1272893 h 2272093"/>
              <a:gd name="connsiteX9" fmla="*/ 2273021 w 2273021"/>
              <a:gd name="connsiteY9" fmla="*/ 1267725 h 2272093"/>
              <a:gd name="connsiteX10" fmla="*/ 2257867 w 2273021"/>
              <a:gd name="connsiteY10" fmla="*/ 1367017 h 2272093"/>
              <a:gd name="connsiteX11" fmla="*/ 1365938 w 2273021"/>
              <a:gd name="connsiteY11" fmla="*/ 2258946 h 2272093"/>
              <a:gd name="connsiteX12" fmla="*/ 1279793 w 2273021"/>
              <a:gd name="connsiteY12" fmla="*/ 2272093 h 2272093"/>
              <a:gd name="connsiteX13" fmla="*/ 1281836 w 2273021"/>
              <a:gd name="connsiteY13" fmla="*/ 2269438 h 2272093"/>
              <a:gd name="connsiteX14" fmla="*/ 1363511 w 2273021"/>
              <a:gd name="connsiteY14" fmla="*/ 2095265 h 2272093"/>
              <a:gd name="connsiteX15" fmla="*/ 1134746 w 2273021"/>
              <a:gd name="connsiteY15" fmla="*/ 1867674 h 2272093"/>
              <a:gd name="connsiteX16" fmla="*/ 906359 w 2273021"/>
              <a:gd name="connsiteY16" fmla="*/ 2095265 h 2272093"/>
              <a:gd name="connsiteX17" fmla="*/ 988033 w 2273021"/>
              <a:gd name="connsiteY17" fmla="*/ 2269438 h 2272093"/>
              <a:gd name="connsiteX18" fmla="*/ 990063 w 2273021"/>
              <a:gd name="connsiteY18" fmla="*/ 2272091 h 2272093"/>
              <a:gd name="connsiteX19" fmla="*/ 903931 w 2273021"/>
              <a:gd name="connsiteY19" fmla="*/ 2258946 h 2272093"/>
              <a:gd name="connsiteX20" fmla="*/ 12001 w 2273021"/>
              <a:gd name="connsiteY20" fmla="*/ 1367017 h 2272093"/>
              <a:gd name="connsiteX21" fmla="*/ 0 w 2273021"/>
              <a:gd name="connsiteY21" fmla="*/ 1288383 h 2272093"/>
              <a:gd name="connsiteX22" fmla="*/ 19918 w 2273021"/>
              <a:gd name="connsiteY22" fmla="*/ 1307509 h 2272093"/>
              <a:gd name="connsiteX23" fmla="*/ 158041 w 2273021"/>
              <a:gd name="connsiteY23" fmla="*/ 1354568 h 2272093"/>
              <a:gd name="connsiteX24" fmla="*/ 385632 w 2273021"/>
              <a:gd name="connsiteY24" fmla="*/ 1125803 h 2272093"/>
              <a:gd name="connsiteX25" fmla="*/ 158041 w 2273021"/>
              <a:gd name="connsiteY25" fmla="*/ 897415 h 2272093"/>
              <a:gd name="connsiteX26" fmla="*/ 19918 w 2273021"/>
              <a:gd name="connsiteY26" fmla="*/ 944474 h 2272093"/>
              <a:gd name="connsiteX27" fmla="*/ 3585 w 2273021"/>
              <a:gd name="connsiteY27" fmla="*/ 960158 h 2272093"/>
              <a:gd name="connsiteX28" fmla="*/ 12001 w 2273021"/>
              <a:gd name="connsiteY28" fmla="*/ 905010 h 2272093"/>
              <a:gd name="connsiteX29" fmla="*/ 903931 w 2273021"/>
              <a:gd name="connsiteY29" fmla="*/ 13080 h 2272093"/>
              <a:gd name="connsiteX30" fmla="*/ 959456 w 2273021"/>
              <a:gd name="connsiteY30" fmla="*/ 4606 h 2272093"/>
              <a:gd name="connsiteX31" fmla="*/ 940538 w 2273021"/>
              <a:gd name="connsiteY31" fmla="*/ 24307 h 2272093"/>
              <a:gd name="connsiteX32" fmla="*/ 893479 w 2273021"/>
              <a:gd name="connsiteY32" fmla="*/ 162430 h 2272093"/>
              <a:gd name="connsiteX33" fmla="*/ 1122245 w 2273021"/>
              <a:gd name="connsiteY33" fmla="*/ 390021 h 2272093"/>
              <a:gd name="connsiteX34" fmla="*/ 1350632 w 2273021"/>
              <a:gd name="connsiteY34" fmla="*/ 162430 h 2272093"/>
              <a:gd name="connsiteX35" fmla="*/ 1303573 w 2273021"/>
              <a:gd name="connsiteY35" fmla="*/ 24307 h 227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273021" h="2272093">
                <a:moveTo>
                  <a:pt x="1280233" y="0"/>
                </a:moveTo>
                <a:lnTo>
                  <a:pt x="1365938" y="13080"/>
                </a:lnTo>
                <a:cubicBezTo>
                  <a:pt x="1813635" y="104692"/>
                  <a:pt x="2166255" y="457313"/>
                  <a:pt x="2257867" y="905010"/>
                </a:cubicBezTo>
                <a:lnTo>
                  <a:pt x="2269560" y="981627"/>
                </a:lnTo>
                <a:lnTo>
                  <a:pt x="2266263" y="979090"/>
                </a:lnTo>
                <a:cubicBezTo>
                  <a:pt x="2223002" y="927287"/>
                  <a:pt x="2159050" y="897415"/>
                  <a:pt x="2092090" y="897415"/>
                </a:cubicBezTo>
                <a:cubicBezTo>
                  <a:pt x="1966445" y="897415"/>
                  <a:pt x="1864499" y="999887"/>
                  <a:pt x="1864499" y="1126181"/>
                </a:cubicBezTo>
                <a:cubicBezTo>
                  <a:pt x="1864499" y="1252474"/>
                  <a:pt x="1966445" y="1354568"/>
                  <a:pt x="2092090" y="1354568"/>
                </a:cubicBezTo>
                <a:cubicBezTo>
                  <a:pt x="2159050" y="1354568"/>
                  <a:pt x="2223002" y="1324696"/>
                  <a:pt x="2266263" y="1272893"/>
                </a:cubicBezTo>
                <a:lnTo>
                  <a:pt x="2273021" y="1267725"/>
                </a:lnTo>
                <a:lnTo>
                  <a:pt x="2257867" y="1367017"/>
                </a:lnTo>
                <a:cubicBezTo>
                  <a:pt x="2166255" y="1814714"/>
                  <a:pt x="1813635" y="2167334"/>
                  <a:pt x="1365938" y="2258946"/>
                </a:cubicBezTo>
                <a:lnTo>
                  <a:pt x="1279793" y="2272093"/>
                </a:lnTo>
                <a:lnTo>
                  <a:pt x="1281836" y="2269438"/>
                </a:lnTo>
                <a:cubicBezTo>
                  <a:pt x="1333639" y="2226177"/>
                  <a:pt x="1363511" y="2162225"/>
                  <a:pt x="1363511" y="2095265"/>
                </a:cubicBezTo>
                <a:cubicBezTo>
                  <a:pt x="1363511" y="1969620"/>
                  <a:pt x="1261039" y="1867674"/>
                  <a:pt x="1134746" y="1867674"/>
                </a:cubicBezTo>
                <a:cubicBezTo>
                  <a:pt x="1008452" y="1867674"/>
                  <a:pt x="906359" y="1969620"/>
                  <a:pt x="906359" y="2095265"/>
                </a:cubicBezTo>
                <a:cubicBezTo>
                  <a:pt x="906359" y="2162225"/>
                  <a:pt x="936230" y="2226177"/>
                  <a:pt x="988033" y="2269438"/>
                </a:cubicBezTo>
                <a:lnTo>
                  <a:pt x="990063" y="2272091"/>
                </a:lnTo>
                <a:lnTo>
                  <a:pt x="903931" y="2258946"/>
                </a:lnTo>
                <a:cubicBezTo>
                  <a:pt x="456234" y="2167334"/>
                  <a:pt x="103613" y="1814714"/>
                  <a:pt x="12001" y="1367017"/>
                </a:cubicBezTo>
                <a:lnTo>
                  <a:pt x="0" y="1288383"/>
                </a:lnTo>
                <a:lnTo>
                  <a:pt x="19918" y="1307509"/>
                </a:lnTo>
                <a:cubicBezTo>
                  <a:pt x="59294" y="1337765"/>
                  <a:pt x="107821" y="1354568"/>
                  <a:pt x="158041" y="1354568"/>
                </a:cubicBezTo>
                <a:cubicBezTo>
                  <a:pt x="283686" y="1354568"/>
                  <a:pt x="385632" y="1252096"/>
                  <a:pt x="385632" y="1125803"/>
                </a:cubicBezTo>
                <a:cubicBezTo>
                  <a:pt x="385632" y="999509"/>
                  <a:pt x="283686" y="897415"/>
                  <a:pt x="158041" y="897415"/>
                </a:cubicBezTo>
                <a:cubicBezTo>
                  <a:pt x="107821" y="897415"/>
                  <a:pt x="59294" y="914218"/>
                  <a:pt x="19918" y="944474"/>
                </a:cubicBezTo>
                <a:lnTo>
                  <a:pt x="3585" y="960158"/>
                </a:lnTo>
                <a:lnTo>
                  <a:pt x="12001" y="905010"/>
                </a:lnTo>
                <a:cubicBezTo>
                  <a:pt x="103613" y="457313"/>
                  <a:pt x="456234" y="104692"/>
                  <a:pt x="903931" y="13080"/>
                </a:cubicBezTo>
                <a:lnTo>
                  <a:pt x="959456" y="4606"/>
                </a:lnTo>
                <a:lnTo>
                  <a:pt x="940538" y="24307"/>
                </a:lnTo>
                <a:cubicBezTo>
                  <a:pt x="910282" y="63683"/>
                  <a:pt x="893479" y="112210"/>
                  <a:pt x="893479" y="162430"/>
                </a:cubicBezTo>
                <a:cubicBezTo>
                  <a:pt x="893479" y="288075"/>
                  <a:pt x="995951" y="390021"/>
                  <a:pt x="1122245" y="390021"/>
                </a:cubicBezTo>
                <a:cubicBezTo>
                  <a:pt x="1248538" y="390021"/>
                  <a:pt x="1350632" y="288075"/>
                  <a:pt x="1350632" y="162430"/>
                </a:cubicBezTo>
                <a:cubicBezTo>
                  <a:pt x="1350632" y="112210"/>
                  <a:pt x="1333829" y="63683"/>
                  <a:pt x="1303573" y="243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9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2"/>
          <p:cNvSpPr>
            <a:spLocks/>
          </p:cNvSpPr>
          <p:nvPr/>
        </p:nvSpPr>
        <p:spPr bwMode="auto">
          <a:xfrm rot="2700000">
            <a:off x="2051452" y="2132499"/>
            <a:ext cx="1598650" cy="1600374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" name="手繪多邊形 3"/>
          <p:cNvSpPr>
            <a:spLocks/>
          </p:cNvSpPr>
          <p:nvPr/>
        </p:nvSpPr>
        <p:spPr bwMode="auto">
          <a:xfrm rot="2700000">
            <a:off x="2998312" y="3079360"/>
            <a:ext cx="1598650" cy="1600374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" name="手繪多邊形 4"/>
          <p:cNvSpPr>
            <a:spLocks/>
          </p:cNvSpPr>
          <p:nvPr/>
        </p:nvSpPr>
        <p:spPr bwMode="auto">
          <a:xfrm rot="2700000">
            <a:off x="1123218" y="3060733"/>
            <a:ext cx="1598650" cy="1600374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" name="手繪多邊形 6"/>
          <p:cNvSpPr>
            <a:spLocks/>
          </p:cNvSpPr>
          <p:nvPr/>
        </p:nvSpPr>
        <p:spPr bwMode="auto">
          <a:xfrm rot="2700000">
            <a:off x="3931768" y="2145376"/>
            <a:ext cx="1598650" cy="1600374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 rot="2700000">
            <a:off x="4878628" y="3092237"/>
            <a:ext cx="1598650" cy="1600374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 rot="2700000">
            <a:off x="5812086" y="2171133"/>
            <a:ext cx="1598650" cy="1600374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rot="2700000">
            <a:off x="6758946" y="3117994"/>
            <a:ext cx="1598650" cy="1600374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3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2"/>
          <p:cNvSpPr>
            <a:spLocks/>
          </p:cNvSpPr>
          <p:nvPr/>
        </p:nvSpPr>
        <p:spPr bwMode="auto">
          <a:xfrm>
            <a:off x="1511609" y="725356"/>
            <a:ext cx="1229246" cy="1230572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rot="5400000">
            <a:off x="4040201" y="-537660"/>
            <a:ext cx="985425" cy="4001752"/>
          </a:xfrm>
          <a:custGeom>
            <a:avLst/>
            <a:gdLst>
              <a:gd name="connsiteX0" fmla="*/ 0 w 1307752"/>
              <a:gd name="connsiteY0" fmla="*/ 5310706 h 5310706"/>
              <a:gd name="connsiteX1" fmla="*/ 0 w 1307752"/>
              <a:gd name="connsiteY1" fmla="*/ 364106 h 5310706"/>
              <a:gd name="connsiteX2" fmla="*/ 537228 w 1307752"/>
              <a:gd name="connsiteY2" fmla="*/ 364106 h 5310706"/>
              <a:gd name="connsiteX3" fmla="*/ 559977 w 1307752"/>
              <a:gd name="connsiteY3" fmla="*/ 354684 h 5310706"/>
              <a:gd name="connsiteX4" fmla="*/ 578781 w 1307752"/>
              <a:gd name="connsiteY4" fmla="*/ 309457 h 5310706"/>
              <a:gd name="connsiteX5" fmla="*/ 557432 w 1307752"/>
              <a:gd name="connsiteY5" fmla="*/ 263767 h 5310706"/>
              <a:gd name="connsiteX6" fmla="*/ 503811 w 1307752"/>
              <a:gd name="connsiteY6" fmla="*/ 149419 h 5310706"/>
              <a:gd name="connsiteX7" fmla="*/ 653752 w 1307752"/>
              <a:gd name="connsiteY7" fmla="*/ 0 h 5310706"/>
              <a:gd name="connsiteX8" fmla="*/ 803942 w 1307752"/>
              <a:gd name="connsiteY8" fmla="*/ 149419 h 5310706"/>
              <a:gd name="connsiteX9" fmla="*/ 750320 w 1307752"/>
              <a:gd name="connsiteY9" fmla="*/ 263767 h 5310706"/>
              <a:gd name="connsiteX10" fmla="*/ 728971 w 1307752"/>
              <a:gd name="connsiteY10" fmla="*/ 309457 h 5310706"/>
              <a:gd name="connsiteX11" fmla="*/ 728971 w 1307752"/>
              <a:gd name="connsiteY11" fmla="*/ 326004 h 5310706"/>
              <a:gd name="connsiteX12" fmla="*/ 742935 w 1307752"/>
              <a:gd name="connsiteY12" fmla="*/ 359531 h 5310706"/>
              <a:gd name="connsiteX13" fmla="*/ 754033 w 1307752"/>
              <a:gd name="connsiteY13" fmla="*/ 364106 h 5310706"/>
              <a:gd name="connsiteX14" fmla="*/ 1307752 w 1307752"/>
              <a:gd name="connsiteY14" fmla="*/ 364106 h 5310706"/>
              <a:gd name="connsiteX15" fmla="*/ 1307752 w 1307752"/>
              <a:gd name="connsiteY15" fmla="*/ 5310706 h 5310706"/>
              <a:gd name="connsiteX16" fmla="*/ 784505 w 1307752"/>
              <a:gd name="connsiteY16" fmla="*/ 5310706 h 5310706"/>
              <a:gd name="connsiteX17" fmla="*/ 807545 w 1307752"/>
              <a:gd name="connsiteY17" fmla="*/ 5286712 h 5310706"/>
              <a:gd name="connsiteX18" fmla="*/ 847384 w 1307752"/>
              <a:gd name="connsiteY18" fmla="*/ 5169779 h 5310706"/>
              <a:gd name="connsiteX19" fmla="*/ 653717 w 1307752"/>
              <a:gd name="connsiteY19" fmla="*/ 4977106 h 5310706"/>
              <a:gd name="connsiteX20" fmla="*/ 460369 w 1307752"/>
              <a:gd name="connsiteY20" fmla="*/ 5169779 h 5310706"/>
              <a:gd name="connsiteX21" fmla="*/ 500208 w 1307752"/>
              <a:gd name="connsiteY21" fmla="*/ 5286712 h 5310706"/>
              <a:gd name="connsiteX22" fmla="*/ 523249 w 1307752"/>
              <a:gd name="connsiteY22" fmla="*/ 5310706 h 531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07752" h="5310706">
                <a:moveTo>
                  <a:pt x="0" y="5310706"/>
                </a:moveTo>
                <a:lnTo>
                  <a:pt x="0" y="364106"/>
                </a:lnTo>
                <a:lnTo>
                  <a:pt x="537228" y="364106"/>
                </a:lnTo>
                <a:lnTo>
                  <a:pt x="559977" y="354684"/>
                </a:lnTo>
                <a:cubicBezTo>
                  <a:pt x="571582" y="343107"/>
                  <a:pt x="578781" y="327115"/>
                  <a:pt x="578781" y="309457"/>
                </a:cubicBezTo>
                <a:cubicBezTo>
                  <a:pt x="578781" y="291922"/>
                  <a:pt x="570837" y="275128"/>
                  <a:pt x="557432" y="263767"/>
                </a:cubicBezTo>
                <a:cubicBezTo>
                  <a:pt x="523422" y="235365"/>
                  <a:pt x="503811" y="193380"/>
                  <a:pt x="503811" y="149419"/>
                </a:cubicBezTo>
                <a:cubicBezTo>
                  <a:pt x="503811" y="66930"/>
                  <a:pt x="570837" y="0"/>
                  <a:pt x="653752" y="0"/>
                </a:cubicBezTo>
                <a:cubicBezTo>
                  <a:pt x="736667" y="0"/>
                  <a:pt x="803942" y="66930"/>
                  <a:pt x="803942" y="149419"/>
                </a:cubicBezTo>
                <a:cubicBezTo>
                  <a:pt x="803942" y="193380"/>
                  <a:pt x="784330" y="235365"/>
                  <a:pt x="750320" y="263767"/>
                </a:cubicBezTo>
                <a:cubicBezTo>
                  <a:pt x="736667" y="275128"/>
                  <a:pt x="728971" y="291922"/>
                  <a:pt x="728971" y="309457"/>
                </a:cubicBezTo>
                <a:lnTo>
                  <a:pt x="728971" y="326004"/>
                </a:lnTo>
                <a:cubicBezTo>
                  <a:pt x="728971" y="339093"/>
                  <a:pt x="734308" y="350948"/>
                  <a:pt x="742935" y="359531"/>
                </a:cubicBezTo>
                <a:lnTo>
                  <a:pt x="754033" y="364106"/>
                </a:lnTo>
                <a:lnTo>
                  <a:pt x="1307752" y="364106"/>
                </a:lnTo>
                <a:lnTo>
                  <a:pt x="1307752" y="5310706"/>
                </a:lnTo>
                <a:lnTo>
                  <a:pt x="784505" y="5310706"/>
                </a:lnTo>
                <a:lnTo>
                  <a:pt x="807545" y="5286712"/>
                </a:lnTo>
                <a:cubicBezTo>
                  <a:pt x="833159" y="5253377"/>
                  <a:pt x="847384" y="5212295"/>
                  <a:pt x="847384" y="5169779"/>
                </a:cubicBezTo>
                <a:cubicBezTo>
                  <a:pt x="847384" y="5063411"/>
                  <a:pt x="760634" y="4977106"/>
                  <a:pt x="653717" y="4977106"/>
                </a:cubicBezTo>
                <a:cubicBezTo>
                  <a:pt x="546799" y="4977106"/>
                  <a:pt x="460369" y="5063411"/>
                  <a:pt x="460369" y="5169779"/>
                </a:cubicBezTo>
                <a:cubicBezTo>
                  <a:pt x="460369" y="5212295"/>
                  <a:pt x="474594" y="5253377"/>
                  <a:pt x="500208" y="5286712"/>
                </a:cubicBezTo>
                <a:lnTo>
                  <a:pt x="523249" y="5310706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4" name="手繪多邊形 13"/>
          <p:cNvSpPr>
            <a:spLocks/>
          </p:cNvSpPr>
          <p:nvPr/>
        </p:nvSpPr>
        <p:spPr bwMode="auto">
          <a:xfrm flipH="1">
            <a:off x="6403145" y="2117595"/>
            <a:ext cx="1229246" cy="1230572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 rot="16200000" flipH="1">
            <a:off x="4118375" y="854579"/>
            <a:ext cx="985425" cy="4001752"/>
          </a:xfrm>
          <a:custGeom>
            <a:avLst/>
            <a:gdLst>
              <a:gd name="connsiteX0" fmla="*/ 0 w 1307752"/>
              <a:gd name="connsiteY0" fmla="*/ 5310706 h 5310706"/>
              <a:gd name="connsiteX1" fmla="*/ 0 w 1307752"/>
              <a:gd name="connsiteY1" fmla="*/ 364106 h 5310706"/>
              <a:gd name="connsiteX2" fmla="*/ 537228 w 1307752"/>
              <a:gd name="connsiteY2" fmla="*/ 364106 h 5310706"/>
              <a:gd name="connsiteX3" fmla="*/ 559977 w 1307752"/>
              <a:gd name="connsiteY3" fmla="*/ 354684 h 5310706"/>
              <a:gd name="connsiteX4" fmla="*/ 578781 w 1307752"/>
              <a:gd name="connsiteY4" fmla="*/ 309457 h 5310706"/>
              <a:gd name="connsiteX5" fmla="*/ 557432 w 1307752"/>
              <a:gd name="connsiteY5" fmla="*/ 263767 h 5310706"/>
              <a:gd name="connsiteX6" fmla="*/ 503811 w 1307752"/>
              <a:gd name="connsiteY6" fmla="*/ 149419 h 5310706"/>
              <a:gd name="connsiteX7" fmla="*/ 653752 w 1307752"/>
              <a:gd name="connsiteY7" fmla="*/ 0 h 5310706"/>
              <a:gd name="connsiteX8" fmla="*/ 803942 w 1307752"/>
              <a:gd name="connsiteY8" fmla="*/ 149419 h 5310706"/>
              <a:gd name="connsiteX9" fmla="*/ 750320 w 1307752"/>
              <a:gd name="connsiteY9" fmla="*/ 263767 h 5310706"/>
              <a:gd name="connsiteX10" fmla="*/ 728971 w 1307752"/>
              <a:gd name="connsiteY10" fmla="*/ 309457 h 5310706"/>
              <a:gd name="connsiteX11" fmla="*/ 728971 w 1307752"/>
              <a:gd name="connsiteY11" fmla="*/ 326004 h 5310706"/>
              <a:gd name="connsiteX12" fmla="*/ 742935 w 1307752"/>
              <a:gd name="connsiteY12" fmla="*/ 359531 h 5310706"/>
              <a:gd name="connsiteX13" fmla="*/ 754033 w 1307752"/>
              <a:gd name="connsiteY13" fmla="*/ 364106 h 5310706"/>
              <a:gd name="connsiteX14" fmla="*/ 1307752 w 1307752"/>
              <a:gd name="connsiteY14" fmla="*/ 364106 h 5310706"/>
              <a:gd name="connsiteX15" fmla="*/ 1307752 w 1307752"/>
              <a:gd name="connsiteY15" fmla="*/ 5310706 h 5310706"/>
              <a:gd name="connsiteX16" fmla="*/ 784505 w 1307752"/>
              <a:gd name="connsiteY16" fmla="*/ 5310706 h 5310706"/>
              <a:gd name="connsiteX17" fmla="*/ 807545 w 1307752"/>
              <a:gd name="connsiteY17" fmla="*/ 5286712 h 5310706"/>
              <a:gd name="connsiteX18" fmla="*/ 847384 w 1307752"/>
              <a:gd name="connsiteY18" fmla="*/ 5169779 h 5310706"/>
              <a:gd name="connsiteX19" fmla="*/ 653717 w 1307752"/>
              <a:gd name="connsiteY19" fmla="*/ 4977106 h 5310706"/>
              <a:gd name="connsiteX20" fmla="*/ 460369 w 1307752"/>
              <a:gd name="connsiteY20" fmla="*/ 5169779 h 5310706"/>
              <a:gd name="connsiteX21" fmla="*/ 500208 w 1307752"/>
              <a:gd name="connsiteY21" fmla="*/ 5286712 h 5310706"/>
              <a:gd name="connsiteX22" fmla="*/ 523249 w 1307752"/>
              <a:gd name="connsiteY22" fmla="*/ 5310706 h 531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07752" h="5310706">
                <a:moveTo>
                  <a:pt x="0" y="5310706"/>
                </a:moveTo>
                <a:lnTo>
                  <a:pt x="0" y="364106"/>
                </a:lnTo>
                <a:lnTo>
                  <a:pt x="537228" y="364106"/>
                </a:lnTo>
                <a:lnTo>
                  <a:pt x="559977" y="354684"/>
                </a:lnTo>
                <a:cubicBezTo>
                  <a:pt x="571582" y="343107"/>
                  <a:pt x="578781" y="327115"/>
                  <a:pt x="578781" y="309457"/>
                </a:cubicBezTo>
                <a:cubicBezTo>
                  <a:pt x="578781" y="291922"/>
                  <a:pt x="570837" y="275128"/>
                  <a:pt x="557432" y="263767"/>
                </a:cubicBezTo>
                <a:cubicBezTo>
                  <a:pt x="523422" y="235365"/>
                  <a:pt x="503811" y="193380"/>
                  <a:pt x="503811" y="149419"/>
                </a:cubicBezTo>
                <a:cubicBezTo>
                  <a:pt x="503811" y="66930"/>
                  <a:pt x="570837" y="0"/>
                  <a:pt x="653752" y="0"/>
                </a:cubicBezTo>
                <a:cubicBezTo>
                  <a:pt x="736667" y="0"/>
                  <a:pt x="803942" y="66930"/>
                  <a:pt x="803942" y="149419"/>
                </a:cubicBezTo>
                <a:cubicBezTo>
                  <a:pt x="803942" y="193380"/>
                  <a:pt x="784330" y="235365"/>
                  <a:pt x="750320" y="263767"/>
                </a:cubicBezTo>
                <a:cubicBezTo>
                  <a:pt x="736667" y="275128"/>
                  <a:pt x="728971" y="291922"/>
                  <a:pt x="728971" y="309457"/>
                </a:cubicBezTo>
                <a:lnTo>
                  <a:pt x="728971" y="326004"/>
                </a:lnTo>
                <a:cubicBezTo>
                  <a:pt x="728971" y="339093"/>
                  <a:pt x="734308" y="350948"/>
                  <a:pt x="742935" y="359531"/>
                </a:cubicBezTo>
                <a:lnTo>
                  <a:pt x="754033" y="364106"/>
                </a:lnTo>
                <a:lnTo>
                  <a:pt x="1307752" y="364106"/>
                </a:lnTo>
                <a:lnTo>
                  <a:pt x="1307752" y="5310706"/>
                </a:lnTo>
                <a:lnTo>
                  <a:pt x="784505" y="5310706"/>
                </a:lnTo>
                <a:lnTo>
                  <a:pt x="807545" y="5286712"/>
                </a:lnTo>
                <a:cubicBezTo>
                  <a:pt x="833159" y="5253377"/>
                  <a:pt x="847384" y="5212295"/>
                  <a:pt x="847384" y="5169779"/>
                </a:cubicBezTo>
                <a:cubicBezTo>
                  <a:pt x="847384" y="5063411"/>
                  <a:pt x="760634" y="4977106"/>
                  <a:pt x="653717" y="4977106"/>
                </a:cubicBezTo>
                <a:cubicBezTo>
                  <a:pt x="546799" y="4977106"/>
                  <a:pt x="460369" y="5063411"/>
                  <a:pt x="460369" y="5169779"/>
                </a:cubicBezTo>
                <a:cubicBezTo>
                  <a:pt x="460369" y="5212295"/>
                  <a:pt x="474594" y="5253377"/>
                  <a:pt x="500208" y="5286712"/>
                </a:cubicBezTo>
                <a:lnTo>
                  <a:pt x="523249" y="5310706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1511609" y="3509834"/>
            <a:ext cx="1229246" cy="1230572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 rot="5400000">
            <a:off x="4040201" y="2246817"/>
            <a:ext cx="985425" cy="4001752"/>
          </a:xfrm>
          <a:custGeom>
            <a:avLst/>
            <a:gdLst>
              <a:gd name="connsiteX0" fmla="*/ 0 w 1307752"/>
              <a:gd name="connsiteY0" fmla="*/ 5310706 h 5310706"/>
              <a:gd name="connsiteX1" fmla="*/ 0 w 1307752"/>
              <a:gd name="connsiteY1" fmla="*/ 364106 h 5310706"/>
              <a:gd name="connsiteX2" fmla="*/ 537228 w 1307752"/>
              <a:gd name="connsiteY2" fmla="*/ 364106 h 5310706"/>
              <a:gd name="connsiteX3" fmla="*/ 559977 w 1307752"/>
              <a:gd name="connsiteY3" fmla="*/ 354684 h 5310706"/>
              <a:gd name="connsiteX4" fmla="*/ 578781 w 1307752"/>
              <a:gd name="connsiteY4" fmla="*/ 309457 h 5310706"/>
              <a:gd name="connsiteX5" fmla="*/ 557432 w 1307752"/>
              <a:gd name="connsiteY5" fmla="*/ 263767 h 5310706"/>
              <a:gd name="connsiteX6" fmla="*/ 503811 w 1307752"/>
              <a:gd name="connsiteY6" fmla="*/ 149419 h 5310706"/>
              <a:gd name="connsiteX7" fmla="*/ 653752 w 1307752"/>
              <a:gd name="connsiteY7" fmla="*/ 0 h 5310706"/>
              <a:gd name="connsiteX8" fmla="*/ 803942 w 1307752"/>
              <a:gd name="connsiteY8" fmla="*/ 149419 h 5310706"/>
              <a:gd name="connsiteX9" fmla="*/ 750320 w 1307752"/>
              <a:gd name="connsiteY9" fmla="*/ 263767 h 5310706"/>
              <a:gd name="connsiteX10" fmla="*/ 728971 w 1307752"/>
              <a:gd name="connsiteY10" fmla="*/ 309457 h 5310706"/>
              <a:gd name="connsiteX11" fmla="*/ 728971 w 1307752"/>
              <a:gd name="connsiteY11" fmla="*/ 326004 h 5310706"/>
              <a:gd name="connsiteX12" fmla="*/ 742935 w 1307752"/>
              <a:gd name="connsiteY12" fmla="*/ 359531 h 5310706"/>
              <a:gd name="connsiteX13" fmla="*/ 754033 w 1307752"/>
              <a:gd name="connsiteY13" fmla="*/ 364106 h 5310706"/>
              <a:gd name="connsiteX14" fmla="*/ 1307752 w 1307752"/>
              <a:gd name="connsiteY14" fmla="*/ 364106 h 5310706"/>
              <a:gd name="connsiteX15" fmla="*/ 1307752 w 1307752"/>
              <a:gd name="connsiteY15" fmla="*/ 5310706 h 5310706"/>
              <a:gd name="connsiteX16" fmla="*/ 784505 w 1307752"/>
              <a:gd name="connsiteY16" fmla="*/ 5310706 h 5310706"/>
              <a:gd name="connsiteX17" fmla="*/ 807545 w 1307752"/>
              <a:gd name="connsiteY17" fmla="*/ 5286712 h 5310706"/>
              <a:gd name="connsiteX18" fmla="*/ 847384 w 1307752"/>
              <a:gd name="connsiteY18" fmla="*/ 5169779 h 5310706"/>
              <a:gd name="connsiteX19" fmla="*/ 653717 w 1307752"/>
              <a:gd name="connsiteY19" fmla="*/ 4977106 h 5310706"/>
              <a:gd name="connsiteX20" fmla="*/ 460369 w 1307752"/>
              <a:gd name="connsiteY20" fmla="*/ 5169779 h 5310706"/>
              <a:gd name="connsiteX21" fmla="*/ 500208 w 1307752"/>
              <a:gd name="connsiteY21" fmla="*/ 5286712 h 5310706"/>
              <a:gd name="connsiteX22" fmla="*/ 523249 w 1307752"/>
              <a:gd name="connsiteY22" fmla="*/ 5310706 h 531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07752" h="5310706">
                <a:moveTo>
                  <a:pt x="0" y="5310706"/>
                </a:moveTo>
                <a:lnTo>
                  <a:pt x="0" y="364106"/>
                </a:lnTo>
                <a:lnTo>
                  <a:pt x="537228" y="364106"/>
                </a:lnTo>
                <a:lnTo>
                  <a:pt x="559977" y="354684"/>
                </a:lnTo>
                <a:cubicBezTo>
                  <a:pt x="571582" y="343107"/>
                  <a:pt x="578781" y="327115"/>
                  <a:pt x="578781" y="309457"/>
                </a:cubicBezTo>
                <a:cubicBezTo>
                  <a:pt x="578781" y="291922"/>
                  <a:pt x="570837" y="275128"/>
                  <a:pt x="557432" y="263767"/>
                </a:cubicBezTo>
                <a:cubicBezTo>
                  <a:pt x="523422" y="235365"/>
                  <a:pt x="503811" y="193380"/>
                  <a:pt x="503811" y="149419"/>
                </a:cubicBezTo>
                <a:cubicBezTo>
                  <a:pt x="503811" y="66930"/>
                  <a:pt x="570837" y="0"/>
                  <a:pt x="653752" y="0"/>
                </a:cubicBezTo>
                <a:cubicBezTo>
                  <a:pt x="736667" y="0"/>
                  <a:pt x="803942" y="66930"/>
                  <a:pt x="803942" y="149419"/>
                </a:cubicBezTo>
                <a:cubicBezTo>
                  <a:pt x="803942" y="193380"/>
                  <a:pt x="784330" y="235365"/>
                  <a:pt x="750320" y="263767"/>
                </a:cubicBezTo>
                <a:cubicBezTo>
                  <a:pt x="736667" y="275128"/>
                  <a:pt x="728971" y="291922"/>
                  <a:pt x="728971" y="309457"/>
                </a:cubicBezTo>
                <a:lnTo>
                  <a:pt x="728971" y="326004"/>
                </a:lnTo>
                <a:cubicBezTo>
                  <a:pt x="728971" y="339093"/>
                  <a:pt x="734308" y="350948"/>
                  <a:pt x="742935" y="359531"/>
                </a:cubicBezTo>
                <a:lnTo>
                  <a:pt x="754033" y="364106"/>
                </a:lnTo>
                <a:lnTo>
                  <a:pt x="1307752" y="364106"/>
                </a:lnTo>
                <a:lnTo>
                  <a:pt x="1307752" y="5310706"/>
                </a:lnTo>
                <a:lnTo>
                  <a:pt x="784505" y="5310706"/>
                </a:lnTo>
                <a:lnTo>
                  <a:pt x="807545" y="5286712"/>
                </a:lnTo>
                <a:cubicBezTo>
                  <a:pt x="833159" y="5253377"/>
                  <a:pt x="847384" y="5212295"/>
                  <a:pt x="847384" y="5169779"/>
                </a:cubicBezTo>
                <a:cubicBezTo>
                  <a:pt x="847384" y="5063411"/>
                  <a:pt x="760634" y="4977106"/>
                  <a:pt x="653717" y="4977106"/>
                </a:cubicBezTo>
                <a:cubicBezTo>
                  <a:pt x="546799" y="4977106"/>
                  <a:pt x="460369" y="5063411"/>
                  <a:pt x="460369" y="5169779"/>
                </a:cubicBezTo>
                <a:cubicBezTo>
                  <a:pt x="460369" y="5212295"/>
                  <a:pt x="474594" y="5253377"/>
                  <a:pt x="500208" y="5286712"/>
                </a:cubicBezTo>
                <a:lnTo>
                  <a:pt x="523249" y="5310706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 flipH="1">
            <a:off x="6403145" y="4902073"/>
            <a:ext cx="1229246" cy="1230572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 rot="16200000" flipH="1">
            <a:off x="4118375" y="3639056"/>
            <a:ext cx="985425" cy="4001752"/>
          </a:xfrm>
          <a:custGeom>
            <a:avLst/>
            <a:gdLst>
              <a:gd name="connsiteX0" fmla="*/ 0 w 1307752"/>
              <a:gd name="connsiteY0" fmla="*/ 5310706 h 5310706"/>
              <a:gd name="connsiteX1" fmla="*/ 0 w 1307752"/>
              <a:gd name="connsiteY1" fmla="*/ 364106 h 5310706"/>
              <a:gd name="connsiteX2" fmla="*/ 537228 w 1307752"/>
              <a:gd name="connsiteY2" fmla="*/ 364106 h 5310706"/>
              <a:gd name="connsiteX3" fmla="*/ 559977 w 1307752"/>
              <a:gd name="connsiteY3" fmla="*/ 354684 h 5310706"/>
              <a:gd name="connsiteX4" fmla="*/ 578781 w 1307752"/>
              <a:gd name="connsiteY4" fmla="*/ 309457 h 5310706"/>
              <a:gd name="connsiteX5" fmla="*/ 557432 w 1307752"/>
              <a:gd name="connsiteY5" fmla="*/ 263767 h 5310706"/>
              <a:gd name="connsiteX6" fmla="*/ 503811 w 1307752"/>
              <a:gd name="connsiteY6" fmla="*/ 149419 h 5310706"/>
              <a:gd name="connsiteX7" fmla="*/ 653752 w 1307752"/>
              <a:gd name="connsiteY7" fmla="*/ 0 h 5310706"/>
              <a:gd name="connsiteX8" fmla="*/ 803942 w 1307752"/>
              <a:gd name="connsiteY8" fmla="*/ 149419 h 5310706"/>
              <a:gd name="connsiteX9" fmla="*/ 750320 w 1307752"/>
              <a:gd name="connsiteY9" fmla="*/ 263767 h 5310706"/>
              <a:gd name="connsiteX10" fmla="*/ 728971 w 1307752"/>
              <a:gd name="connsiteY10" fmla="*/ 309457 h 5310706"/>
              <a:gd name="connsiteX11" fmla="*/ 728971 w 1307752"/>
              <a:gd name="connsiteY11" fmla="*/ 326004 h 5310706"/>
              <a:gd name="connsiteX12" fmla="*/ 742935 w 1307752"/>
              <a:gd name="connsiteY12" fmla="*/ 359531 h 5310706"/>
              <a:gd name="connsiteX13" fmla="*/ 754033 w 1307752"/>
              <a:gd name="connsiteY13" fmla="*/ 364106 h 5310706"/>
              <a:gd name="connsiteX14" fmla="*/ 1307752 w 1307752"/>
              <a:gd name="connsiteY14" fmla="*/ 364106 h 5310706"/>
              <a:gd name="connsiteX15" fmla="*/ 1307752 w 1307752"/>
              <a:gd name="connsiteY15" fmla="*/ 5310706 h 5310706"/>
              <a:gd name="connsiteX16" fmla="*/ 784505 w 1307752"/>
              <a:gd name="connsiteY16" fmla="*/ 5310706 h 5310706"/>
              <a:gd name="connsiteX17" fmla="*/ 807545 w 1307752"/>
              <a:gd name="connsiteY17" fmla="*/ 5286712 h 5310706"/>
              <a:gd name="connsiteX18" fmla="*/ 847384 w 1307752"/>
              <a:gd name="connsiteY18" fmla="*/ 5169779 h 5310706"/>
              <a:gd name="connsiteX19" fmla="*/ 653717 w 1307752"/>
              <a:gd name="connsiteY19" fmla="*/ 4977106 h 5310706"/>
              <a:gd name="connsiteX20" fmla="*/ 460369 w 1307752"/>
              <a:gd name="connsiteY20" fmla="*/ 5169779 h 5310706"/>
              <a:gd name="connsiteX21" fmla="*/ 500208 w 1307752"/>
              <a:gd name="connsiteY21" fmla="*/ 5286712 h 5310706"/>
              <a:gd name="connsiteX22" fmla="*/ 523249 w 1307752"/>
              <a:gd name="connsiteY22" fmla="*/ 5310706 h 531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07752" h="5310706">
                <a:moveTo>
                  <a:pt x="0" y="5310706"/>
                </a:moveTo>
                <a:lnTo>
                  <a:pt x="0" y="364106"/>
                </a:lnTo>
                <a:lnTo>
                  <a:pt x="537228" y="364106"/>
                </a:lnTo>
                <a:lnTo>
                  <a:pt x="559977" y="354684"/>
                </a:lnTo>
                <a:cubicBezTo>
                  <a:pt x="571582" y="343107"/>
                  <a:pt x="578781" y="327115"/>
                  <a:pt x="578781" y="309457"/>
                </a:cubicBezTo>
                <a:cubicBezTo>
                  <a:pt x="578781" y="291922"/>
                  <a:pt x="570837" y="275128"/>
                  <a:pt x="557432" y="263767"/>
                </a:cubicBezTo>
                <a:cubicBezTo>
                  <a:pt x="523422" y="235365"/>
                  <a:pt x="503811" y="193380"/>
                  <a:pt x="503811" y="149419"/>
                </a:cubicBezTo>
                <a:cubicBezTo>
                  <a:pt x="503811" y="66930"/>
                  <a:pt x="570837" y="0"/>
                  <a:pt x="653752" y="0"/>
                </a:cubicBezTo>
                <a:cubicBezTo>
                  <a:pt x="736667" y="0"/>
                  <a:pt x="803942" y="66930"/>
                  <a:pt x="803942" y="149419"/>
                </a:cubicBezTo>
                <a:cubicBezTo>
                  <a:pt x="803942" y="193380"/>
                  <a:pt x="784330" y="235365"/>
                  <a:pt x="750320" y="263767"/>
                </a:cubicBezTo>
                <a:cubicBezTo>
                  <a:pt x="736667" y="275128"/>
                  <a:pt x="728971" y="291922"/>
                  <a:pt x="728971" y="309457"/>
                </a:cubicBezTo>
                <a:lnTo>
                  <a:pt x="728971" y="326004"/>
                </a:lnTo>
                <a:cubicBezTo>
                  <a:pt x="728971" y="339093"/>
                  <a:pt x="734308" y="350948"/>
                  <a:pt x="742935" y="359531"/>
                </a:cubicBezTo>
                <a:lnTo>
                  <a:pt x="754033" y="364106"/>
                </a:lnTo>
                <a:lnTo>
                  <a:pt x="1307752" y="364106"/>
                </a:lnTo>
                <a:lnTo>
                  <a:pt x="1307752" y="5310706"/>
                </a:lnTo>
                <a:lnTo>
                  <a:pt x="784505" y="5310706"/>
                </a:lnTo>
                <a:lnTo>
                  <a:pt x="807545" y="5286712"/>
                </a:lnTo>
                <a:cubicBezTo>
                  <a:pt x="833159" y="5253377"/>
                  <a:pt x="847384" y="5212295"/>
                  <a:pt x="847384" y="5169779"/>
                </a:cubicBezTo>
                <a:cubicBezTo>
                  <a:pt x="847384" y="5063411"/>
                  <a:pt x="760634" y="4977106"/>
                  <a:pt x="653717" y="4977106"/>
                </a:cubicBezTo>
                <a:cubicBezTo>
                  <a:pt x="546799" y="4977106"/>
                  <a:pt x="460369" y="5063411"/>
                  <a:pt x="460369" y="5169779"/>
                </a:cubicBezTo>
                <a:cubicBezTo>
                  <a:pt x="460369" y="5212295"/>
                  <a:pt x="474594" y="5253377"/>
                  <a:pt x="500208" y="5286712"/>
                </a:cubicBezTo>
                <a:lnTo>
                  <a:pt x="523249" y="5310706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7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手繪多邊形 14"/>
          <p:cNvSpPr/>
          <p:nvPr/>
        </p:nvSpPr>
        <p:spPr>
          <a:xfrm>
            <a:off x="5472115" y="2207787"/>
            <a:ext cx="1746825" cy="2184318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手繪多邊形 19"/>
          <p:cNvSpPr/>
          <p:nvPr/>
        </p:nvSpPr>
        <p:spPr>
          <a:xfrm rot="5400000">
            <a:off x="5253174" y="3817647"/>
            <a:ext cx="1746825" cy="2184318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手繪多邊形 25"/>
          <p:cNvSpPr/>
          <p:nvPr/>
        </p:nvSpPr>
        <p:spPr>
          <a:xfrm rot="10800000">
            <a:off x="3643314" y="3598707"/>
            <a:ext cx="1746825" cy="2184318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手繪多邊形 26"/>
          <p:cNvSpPr/>
          <p:nvPr/>
        </p:nvSpPr>
        <p:spPr>
          <a:xfrm rot="18000000">
            <a:off x="2980110" y="1115628"/>
            <a:ext cx="1746825" cy="2184318"/>
          </a:xfrm>
          <a:custGeom>
            <a:avLst/>
            <a:gdLst>
              <a:gd name="connsiteX0" fmla="*/ 751366 w 1746825"/>
              <a:gd name="connsiteY0" fmla="*/ 0 h 2184318"/>
              <a:gd name="connsiteX1" fmla="*/ 981171 w 1746825"/>
              <a:gd name="connsiteY1" fmla="*/ 0 h 2184318"/>
              <a:gd name="connsiteX2" fmla="*/ 981434 w 1746825"/>
              <a:gd name="connsiteY2" fmla="*/ 388 h 2184318"/>
              <a:gd name="connsiteX3" fmla="*/ 983540 w 1746825"/>
              <a:gd name="connsiteY3" fmla="*/ 1801 h 2184318"/>
              <a:gd name="connsiteX4" fmla="*/ 1746825 w 1746825"/>
              <a:gd name="connsiteY4" fmla="*/ 1801 h 2184318"/>
              <a:gd name="connsiteX5" fmla="*/ 1746825 w 1746825"/>
              <a:gd name="connsiteY5" fmla="*/ 185235 h 2184318"/>
              <a:gd name="connsiteX6" fmla="*/ 1745838 w 1746825"/>
              <a:gd name="connsiteY6" fmla="*/ 185235 h 2184318"/>
              <a:gd name="connsiteX7" fmla="*/ 1745838 w 1746825"/>
              <a:gd name="connsiteY7" fmla="*/ 1748626 h 2184318"/>
              <a:gd name="connsiteX8" fmla="*/ 1006009 w 1746825"/>
              <a:gd name="connsiteY8" fmla="*/ 1748626 h 2184318"/>
              <a:gd name="connsiteX9" fmla="*/ 1006661 w 1746825"/>
              <a:gd name="connsiteY9" fmla="*/ 1747780 h 2184318"/>
              <a:gd name="connsiteX10" fmla="*/ 993952 w 1746825"/>
              <a:gd name="connsiteY10" fmla="*/ 1747780 h 2184318"/>
              <a:gd name="connsiteX11" fmla="*/ 984541 w 1746825"/>
              <a:gd name="connsiteY11" fmla="*/ 1754116 h 2184318"/>
              <a:gd name="connsiteX12" fmla="*/ 961734 w 1746825"/>
              <a:gd name="connsiteY12" fmla="*/ 1808972 h 2184318"/>
              <a:gd name="connsiteX13" fmla="*/ 987628 w 1746825"/>
              <a:gd name="connsiteY13" fmla="*/ 1864390 h 2184318"/>
              <a:gd name="connsiteX14" fmla="*/ 1052666 w 1746825"/>
              <a:gd name="connsiteY14" fmla="*/ 2003086 h 2184318"/>
              <a:gd name="connsiteX15" fmla="*/ 870799 w 1746825"/>
              <a:gd name="connsiteY15" fmla="*/ 2184318 h 2184318"/>
              <a:gd name="connsiteX16" fmla="*/ 688631 w 1746825"/>
              <a:gd name="connsiteY16" fmla="*/ 2003086 h 2184318"/>
              <a:gd name="connsiteX17" fmla="*/ 753671 w 1746825"/>
              <a:gd name="connsiteY17" fmla="*/ 1864390 h 2184318"/>
              <a:gd name="connsiteX18" fmla="*/ 779565 w 1746825"/>
              <a:gd name="connsiteY18" fmla="*/ 1808972 h 2184318"/>
              <a:gd name="connsiteX19" fmla="*/ 779565 w 1746825"/>
              <a:gd name="connsiteY19" fmla="*/ 1788902 h 2184318"/>
              <a:gd name="connsiteX20" fmla="*/ 762628 w 1746825"/>
              <a:gd name="connsiteY20" fmla="*/ 1748237 h 2184318"/>
              <a:gd name="connsiteX21" fmla="*/ 761947 w 1746825"/>
              <a:gd name="connsiteY21" fmla="*/ 1747780 h 2184318"/>
              <a:gd name="connsiteX22" fmla="*/ 740063 w 1746825"/>
              <a:gd name="connsiteY22" fmla="*/ 1747780 h 2184318"/>
              <a:gd name="connsiteX23" fmla="*/ 740710 w 1746825"/>
              <a:gd name="connsiteY23" fmla="*/ 1748626 h 2184318"/>
              <a:gd name="connsiteX24" fmla="*/ 0 w 1746825"/>
              <a:gd name="connsiteY24" fmla="*/ 1748626 h 2184318"/>
              <a:gd name="connsiteX25" fmla="*/ 0 w 1746825"/>
              <a:gd name="connsiteY25" fmla="*/ 1028981 h 2184318"/>
              <a:gd name="connsiteX26" fmla="*/ 33970 w 1746825"/>
              <a:gd name="connsiteY26" fmla="*/ 1061602 h 2184318"/>
              <a:gd name="connsiteX27" fmla="*/ 175801 w 1746825"/>
              <a:gd name="connsiteY27" fmla="*/ 1109923 h 2184318"/>
              <a:gd name="connsiteX28" fmla="*/ 409498 w 1746825"/>
              <a:gd name="connsiteY28" fmla="*/ 875020 h 2184318"/>
              <a:gd name="connsiteX29" fmla="*/ 175801 w 1746825"/>
              <a:gd name="connsiteY29" fmla="*/ 640505 h 2184318"/>
              <a:gd name="connsiteX30" fmla="*/ 33970 w 1746825"/>
              <a:gd name="connsiteY30" fmla="*/ 688827 h 2184318"/>
              <a:gd name="connsiteX31" fmla="*/ 0 w 1746825"/>
              <a:gd name="connsiteY31" fmla="*/ 721447 h 2184318"/>
              <a:gd name="connsiteX32" fmla="*/ 0 w 1746825"/>
              <a:gd name="connsiteY32" fmla="*/ 1801 h 2184318"/>
              <a:gd name="connsiteX33" fmla="*/ 748691 w 1746825"/>
              <a:gd name="connsiteY33" fmla="*/ 1801 h 21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46825" h="2184318">
                <a:moveTo>
                  <a:pt x="751366" y="0"/>
                </a:moveTo>
                <a:lnTo>
                  <a:pt x="981171" y="0"/>
                </a:lnTo>
                <a:lnTo>
                  <a:pt x="981434" y="388"/>
                </a:lnTo>
                <a:lnTo>
                  <a:pt x="983540" y="1801"/>
                </a:lnTo>
                <a:lnTo>
                  <a:pt x="1746825" y="1801"/>
                </a:lnTo>
                <a:lnTo>
                  <a:pt x="1746825" y="185235"/>
                </a:lnTo>
                <a:lnTo>
                  <a:pt x="1745838" y="185235"/>
                </a:lnTo>
                <a:lnTo>
                  <a:pt x="1745838" y="1748626"/>
                </a:lnTo>
                <a:lnTo>
                  <a:pt x="1006009" y="1748626"/>
                </a:lnTo>
                <a:lnTo>
                  <a:pt x="1006661" y="1747780"/>
                </a:lnTo>
                <a:lnTo>
                  <a:pt x="993952" y="1747780"/>
                </a:lnTo>
                <a:lnTo>
                  <a:pt x="984541" y="1754116"/>
                </a:lnTo>
                <a:cubicBezTo>
                  <a:pt x="970465" y="1768157"/>
                  <a:pt x="961734" y="1787554"/>
                  <a:pt x="961734" y="1808972"/>
                </a:cubicBezTo>
                <a:cubicBezTo>
                  <a:pt x="961734" y="1830240"/>
                  <a:pt x="971367" y="1850611"/>
                  <a:pt x="987628" y="1864390"/>
                </a:cubicBezTo>
                <a:cubicBezTo>
                  <a:pt x="1028880" y="1898839"/>
                  <a:pt x="1052666" y="1949764"/>
                  <a:pt x="1052666" y="2003086"/>
                </a:cubicBezTo>
                <a:cubicBezTo>
                  <a:pt x="1052666" y="2103137"/>
                  <a:pt x="971367" y="2184318"/>
                  <a:pt x="870799" y="2184318"/>
                </a:cubicBezTo>
                <a:cubicBezTo>
                  <a:pt x="770230" y="2184318"/>
                  <a:pt x="688631" y="2103137"/>
                  <a:pt x="688631" y="2003086"/>
                </a:cubicBezTo>
                <a:cubicBezTo>
                  <a:pt x="688631" y="1949764"/>
                  <a:pt x="712419" y="1898839"/>
                  <a:pt x="753671" y="1864390"/>
                </a:cubicBezTo>
                <a:cubicBezTo>
                  <a:pt x="770230" y="1850611"/>
                  <a:pt x="779565" y="1830240"/>
                  <a:pt x="779565" y="1808972"/>
                </a:cubicBezTo>
                <a:lnTo>
                  <a:pt x="779565" y="1788902"/>
                </a:lnTo>
                <a:cubicBezTo>
                  <a:pt x="779565" y="1773026"/>
                  <a:pt x="773090" y="1758647"/>
                  <a:pt x="762628" y="1748237"/>
                </a:cubicBezTo>
                <a:lnTo>
                  <a:pt x="761947" y="1747780"/>
                </a:lnTo>
                <a:lnTo>
                  <a:pt x="740063" y="1747780"/>
                </a:lnTo>
                <a:lnTo>
                  <a:pt x="740710" y="1748626"/>
                </a:lnTo>
                <a:lnTo>
                  <a:pt x="0" y="1748626"/>
                </a:lnTo>
                <a:lnTo>
                  <a:pt x="0" y="1028981"/>
                </a:lnTo>
                <a:lnTo>
                  <a:pt x="33970" y="1061602"/>
                </a:lnTo>
                <a:cubicBezTo>
                  <a:pt x="74403" y="1092669"/>
                  <a:pt x="124232" y="1109923"/>
                  <a:pt x="175801" y="1109923"/>
                </a:cubicBezTo>
                <a:cubicBezTo>
                  <a:pt x="304817" y="1109923"/>
                  <a:pt x="409498" y="1004702"/>
                  <a:pt x="409498" y="875020"/>
                </a:cubicBezTo>
                <a:cubicBezTo>
                  <a:pt x="409498" y="745338"/>
                  <a:pt x="304817" y="640505"/>
                  <a:pt x="175801" y="640505"/>
                </a:cubicBezTo>
                <a:cubicBezTo>
                  <a:pt x="124232" y="640505"/>
                  <a:pt x="74403" y="657759"/>
                  <a:pt x="33970" y="688827"/>
                </a:cubicBezTo>
                <a:lnTo>
                  <a:pt x="0" y="721447"/>
                </a:lnTo>
                <a:lnTo>
                  <a:pt x="0" y="1801"/>
                </a:lnTo>
                <a:lnTo>
                  <a:pt x="748691" y="18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4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手繪多邊形 9"/>
          <p:cNvSpPr>
            <a:spLocks/>
          </p:cNvSpPr>
          <p:nvPr/>
        </p:nvSpPr>
        <p:spPr bwMode="auto">
          <a:xfrm rot="5400000">
            <a:off x="2273188" y="507146"/>
            <a:ext cx="1741300" cy="2184318"/>
          </a:xfrm>
          <a:custGeom>
            <a:avLst/>
            <a:gdLst>
              <a:gd name="connsiteX0" fmla="*/ 1030838 w 2055508"/>
              <a:gd name="connsiteY0" fmla="*/ 0 h 2578467"/>
              <a:gd name="connsiteX1" fmla="*/ 1245877 w 2055508"/>
              <a:gd name="connsiteY1" fmla="*/ 213934 h 2578467"/>
              <a:gd name="connsiteX2" fmla="*/ 1169102 w 2055508"/>
              <a:gd name="connsiteY2" fmla="*/ 377657 h 2578467"/>
              <a:gd name="connsiteX3" fmla="*/ 1138535 w 2055508"/>
              <a:gd name="connsiteY3" fmla="*/ 443075 h 2578467"/>
              <a:gd name="connsiteX4" fmla="*/ 1138535 w 2055508"/>
              <a:gd name="connsiteY4" fmla="*/ 466767 h 2578467"/>
              <a:gd name="connsiteX5" fmla="*/ 1158528 w 2055508"/>
              <a:gd name="connsiteY5" fmla="*/ 514769 h 2578467"/>
              <a:gd name="connsiteX6" fmla="*/ 1161014 w 2055508"/>
              <a:gd name="connsiteY6" fmla="*/ 516437 h 2578467"/>
              <a:gd name="connsiteX7" fmla="*/ 2055508 w 2055508"/>
              <a:gd name="connsiteY7" fmla="*/ 516437 h 2578467"/>
              <a:gd name="connsiteX8" fmla="*/ 2055508 w 2055508"/>
              <a:gd name="connsiteY8" fmla="*/ 2578467 h 2578467"/>
              <a:gd name="connsiteX9" fmla="*/ 2006524 w 2055508"/>
              <a:gd name="connsiteY9" fmla="*/ 2578467 h 2578467"/>
              <a:gd name="connsiteX10" fmla="*/ 1187538 w 2055508"/>
              <a:gd name="connsiteY10" fmla="*/ 2578467 h 2578467"/>
              <a:gd name="connsiteX11" fmla="*/ 874367 w 2055508"/>
              <a:gd name="connsiteY11" fmla="*/ 2578467 h 2578467"/>
              <a:gd name="connsiteX12" fmla="*/ 0 w 2055508"/>
              <a:gd name="connsiteY12" fmla="*/ 2578467 h 2578467"/>
              <a:gd name="connsiteX13" fmla="*/ 0 w 2055508"/>
              <a:gd name="connsiteY13" fmla="*/ 1728966 h 2578467"/>
              <a:gd name="connsiteX14" fmla="*/ 0 w 2055508"/>
              <a:gd name="connsiteY14" fmla="*/ 1365939 h 2578467"/>
              <a:gd name="connsiteX15" fmla="*/ 0 w 2055508"/>
              <a:gd name="connsiteY15" fmla="*/ 732971 h 2578467"/>
              <a:gd name="connsiteX16" fmla="*/ 0 w 2055508"/>
              <a:gd name="connsiteY16" fmla="*/ 516437 h 2578467"/>
              <a:gd name="connsiteX17" fmla="*/ 883788 w 2055508"/>
              <a:gd name="connsiteY17" fmla="*/ 516437 h 2578467"/>
              <a:gd name="connsiteX18" fmla="*/ 896572 w 2055508"/>
              <a:gd name="connsiteY18" fmla="*/ 507830 h 2578467"/>
              <a:gd name="connsiteX19" fmla="*/ 923495 w 2055508"/>
              <a:gd name="connsiteY19" fmla="*/ 443075 h 2578467"/>
              <a:gd name="connsiteX20" fmla="*/ 892928 w 2055508"/>
              <a:gd name="connsiteY20" fmla="*/ 377657 h 2578467"/>
              <a:gd name="connsiteX21" fmla="*/ 816155 w 2055508"/>
              <a:gd name="connsiteY21" fmla="*/ 213934 h 2578467"/>
              <a:gd name="connsiteX22" fmla="*/ 1030838 w 2055508"/>
              <a:gd name="connsiteY22" fmla="*/ 0 h 25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5508" h="2578467">
                <a:moveTo>
                  <a:pt x="1030838" y="0"/>
                </a:moveTo>
                <a:cubicBezTo>
                  <a:pt x="1149554" y="0"/>
                  <a:pt x="1245877" y="95829"/>
                  <a:pt x="1245877" y="213934"/>
                </a:cubicBezTo>
                <a:cubicBezTo>
                  <a:pt x="1245877" y="276878"/>
                  <a:pt x="1217797" y="336992"/>
                  <a:pt x="1169102" y="377657"/>
                </a:cubicBezTo>
                <a:cubicBezTo>
                  <a:pt x="1149554" y="393922"/>
                  <a:pt x="1138535" y="417969"/>
                  <a:pt x="1138535" y="443075"/>
                </a:cubicBezTo>
                <a:lnTo>
                  <a:pt x="1138535" y="466767"/>
                </a:lnTo>
                <a:cubicBezTo>
                  <a:pt x="1138535" y="485507"/>
                  <a:pt x="1146178" y="502481"/>
                  <a:pt x="1158528" y="514769"/>
                </a:cubicBezTo>
                <a:lnTo>
                  <a:pt x="1161014" y="516437"/>
                </a:lnTo>
                <a:lnTo>
                  <a:pt x="2055508" y="516437"/>
                </a:lnTo>
                <a:lnTo>
                  <a:pt x="2055508" y="2578467"/>
                </a:lnTo>
                <a:lnTo>
                  <a:pt x="2006524" y="2578467"/>
                </a:lnTo>
                <a:lnTo>
                  <a:pt x="1187538" y="2578467"/>
                </a:lnTo>
                <a:lnTo>
                  <a:pt x="874367" y="2578467"/>
                </a:lnTo>
                <a:lnTo>
                  <a:pt x="0" y="2578467"/>
                </a:lnTo>
                <a:lnTo>
                  <a:pt x="0" y="1728966"/>
                </a:lnTo>
                <a:lnTo>
                  <a:pt x="0" y="1365939"/>
                </a:lnTo>
                <a:lnTo>
                  <a:pt x="0" y="732971"/>
                </a:lnTo>
                <a:lnTo>
                  <a:pt x="0" y="516437"/>
                </a:lnTo>
                <a:lnTo>
                  <a:pt x="883788" y="516437"/>
                </a:lnTo>
                <a:lnTo>
                  <a:pt x="896572" y="507830"/>
                </a:lnTo>
                <a:cubicBezTo>
                  <a:pt x="913188" y="491255"/>
                  <a:pt x="923495" y="468358"/>
                  <a:pt x="923495" y="443075"/>
                </a:cubicBezTo>
                <a:cubicBezTo>
                  <a:pt x="923495" y="417969"/>
                  <a:pt x="912123" y="393922"/>
                  <a:pt x="892928" y="377657"/>
                </a:cubicBezTo>
                <a:cubicBezTo>
                  <a:pt x="844233" y="336992"/>
                  <a:pt x="816155" y="276878"/>
                  <a:pt x="816155" y="213934"/>
                </a:cubicBezTo>
                <a:cubicBezTo>
                  <a:pt x="816155" y="95829"/>
                  <a:pt x="912123" y="0"/>
                  <a:pt x="1030838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6" name="手繪多邊形 15"/>
          <p:cNvSpPr/>
          <p:nvPr/>
        </p:nvSpPr>
        <p:spPr>
          <a:xfrm>
            <a:off x="3871732" y="728655"/>
            <a:ext cx="1746825" cy="1748626"/>
          </a:xfrm>
          <a:custGeom>
            <a:avLst/>
            <a:gdLst>
              <a:gd name="connsiteX0" fmla="*/ 886946 w 2062030"/>
              <a:gd name="connsiteY0" fmla="*/ 0 h 2064156"/>
              <a:gd name="connsiteX1" fmla="*/ 1158218 w 2062030"/>
              <a:gd name="connsiteY1" fmla="*/ 0 h 2064156"/>
              <a:gd name="connsiteX2" fmla="*/ 1158528 w 2062030"/>
              <a:gd name="connsiteY2" fmla="*/ 458 h 2064156"/>
              <a:gd name="connsiteX3" fmla="*/ 1161014 w 2062030"/>
              <a:gd name="connsiteY3" fmla="*/ 2126 h 2064156"/>
              <a:gd name="connsiteX4" fmla="*/ 2062030 w 2062030"/>
              <a:gd name="connsiteY4" fmla="*/ 2126 h 2064156"/>
              <a:gd name="connsiteX5" fmla="*/ 2062030 w 2062030"/>
              <a:gd name="connsiteY5" fmla="*/ 218660 h 2064156"/>
              <a:gd name="connsiteX6" fmla="*/ 2060865 w 2062030"/>
              <a:gd name="connsiteY6" fmla="*/ 218660 h 2064156"/>
              <a:gd name="connsiteX7" fmla="*/ 2060865 w 2062030"/>
              <a:gd name="connsiteY7" fmla="*/ 2064156 h 2064156"/>
              <a:gd name="connsiteX8" fmla="*/ 1187538 w 2062030"/>
              <a:gd name="connsiteY8" fmla="*/ 2064156 h 2064156"/>
              <a:gd name="connsiteX9" fmla="*/ 1188307 w 2062030"/>
              <a:gd name="connsiteY9" fmla="*/ 2063157 h 2064156"/>
              <a:gd name="connsiteX10" fmla="*/ 873603 w 2062030"/>
              <a:gd name="connsiteY10" fmla="*/ 2063157 h 2064156"/>
              <a:gd name="connsiteX11" fmla="*/ 874367 w 2062030"/>
              <a:gd name="connsiteY11" fmla="*/ 2064156 h 2064156"/>
              <a:gd name="connsiteX12" fmla="*/ 0 w 2062030"/>
              <a:gd name="connsiteY12" fmla="*/ 2064156 h 2064156"/>
              <a:gd name="connsiteX13" fmla="*/ 0 w 2062030"/>
              <a:gd name="connsiteY13" fmla="*/ 1214655 h 2064156"/>
              <a:gd name="connsiteX14" fmla="*/ 40100 w 2062030"/>
              <a:gd name="connsiteY14" fmla="*/ 1253162 h 2064156"/>
              <a:gd name="connsiteX15" fmla="*/ 207523 w 2062030"/>
              <a:gd name="connsiteY15" fmla="*/ 1310202 h 2064156"/>
              <a:gd name="connsiteX16" fmla="*/ 483389 w 2062030"/>
              <a:gd name="connsiteY16" fmla="*/ 1032913 h 2064156"/>
              <a:gd name="connsiteX17" fmla="*/ 207523 w 2062030"/>
              <a:gd name="connsiteY17" fmla="*/ 756081 h 2064156"/>
              <a:gd name="connsiteX18" fmla="*/ 40100 w 2062030"/>
              <a:gd name="connsiteY18" fmla="*/ 813122 h 2064156"/>
              <a:gd name="connsiteX19" fmla="*/ 0 w 2062030"/>
              <a:gd name="connsiteY19" fmla="*/ 851628 h 2064156"/>
              <a:gd name="connsiteX20" fmla="*/ 0 w 2062030"/>
              <a:gd name="connsiteY20" fmla="*/ 2126 h 2064156"/>
              <a:gd name="connsiteX21" fmla="*/ 883788 w 2062030"/>
              <a:gd name="connsiteY21" fmla="*/ 2126 h 20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62030" h="2064156">
                <a:moveTo>
                  <a:pt x="886946" y="0"/>
                </a:moveTo>
                <a:lnTo>
                  <a:pt x="1158218" y="0"/>
                </a:lnTo>
                <a:lnTo>
                  <a:pt x="1158528" y="458"/>
                </a:lnTo>
                <a:lnTo>
                  <a:pt x="1161014" y="2126"/>
                </a:lnTo>
                <a:lnTo>
                  <a:pt x="2062030" y="2126"/>
                </a:lnTo>
                <a:lnTo>
                  <a:pt x="2062030" y="218660"/>
                </a:lnTo>
                <a:lnTo>
                  <a:pt x="2060865" y="218660"/>
                </a:lnTo>
                <a:lnTo>
                  <a:pt x="2060865" y="2064156"/>
                </a:lnTo>
                <a:lnTo>
                  <a:pt x="1187538" y="2064156"/>
                </a:lnTo>
                <a:lnTo>
                  <a:pt x="1188307" y="2063157"/>
                </a:lnTo>
                <a:lnTo>
                  <a:pt x="873603" y="2063157"/>
                </a:lnTo>
                <a:lnTo>
                  <a:pt x="874367" y="2064156"/>
                </a:lnTo>
                <a:lnTo>
                  <a:pt x="0" y="2064156"/>
                </a:lnTo>
                <a:lnTo>
                  <a:pt x="0" y="1214655"/>
                </a:lnTo>
                <a:lnTo>
                  <a:pt x="40100" y="1253162"/>
                </a:lnTo>
                <a:cubicBezTo>
                  <a:pt x="87829" y="1289835"/>
                  <a:pt x="146649" y="1310202"/>
                  <a:pt x="207523" y="1310202"/>
                </a:cubicBezTo>
                <a:cubicBezTo>
                  <a:pt x="359819" y="1310202"/>
                  <a:pt x="483389" y="1185995"/>
                  <a:pt x="483389" y="1032913"/>
                </a:cubicBezTo>
                <a:cubicBezTo>
                  <a:pt x="483389" y="879830"/>
                  <a:pt x="359819" y="756081"/>
                  <a:pt x="207523" y="756081"/>
                </a:cubicBezTo>
                <a:cubicBezTo>
                  <a:pt x="146649" y="756081"/>
                  <a:pt x="87829" y="776448"/>
                  <a:pt x="40100" y="813122"/>
                </a:cubicBezTo>
                <a:lnTo>
                  <a:pt x="0" y="851628"/>
                </a:lnTo>
                <a:lnTo>
                  <a:pt x="0" y="2126"/>
                </a:lnTo>
                <a:lnTo>
                  <a:pt x="883788" y="21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 rot="10800000">
            <a:off x="5708409" y="728655"/>
            <a:ext cx="1741300" cy="2184318"/>
          </a:xfrm>
          <a:custGeom>
            <a:avLst/>
            <a:gdLst>
              <a:gd name="connsiteX0" fmla="*/ 1030838 w 2055508"/>
              <a:gd name="connsiteY0" fmla="*/ 0 h 2578467"/>
              <a:gd name="connsiteX1" fmla="*/ 1245877 w 2055508"/>
              <a:gd name="connsiteY1" fmla="*/ 213934 h 2578467"/>
              <a:gd name="connsiteX2" fmla="*/ 1169102 w 2055508"/>
              <a:gd name="connsiteY2" fmla="*/ 377657 h 2578467"/>
              <a:gd name="connsiteX3" fmla="*/ 1138535 w 2055508"/>
              <a:gd name="connsiteY3" fmla="*/ 443075 h 2578467"/>
              <a:gd name="connsiteX4" fmla="*/ 1138535 w 2055508"/>
              <a:gd name="connsiteY4" fmla="*/ 466767 h 2578467"/>
              <a:gd name="connsiteX5" fmla="*/ 1158528 w 2055508"/>
              <a:gd name="connsiteY5" fmla="*/ 514769 h 2578467"/>
              <a:gd name="connsiteX6" fmla="*/ 1161014 w 2055508"/>
              <a:gd name="connsiteY6" fmla="*/ 516437 h 2578467"/>
              <a:gd name="connsiteX7" fmla="*/ 2055508 w 2055508"/>
              <a:gd name="connsiteY7" fmla="*/ 516437 h 2578467"/>
              <a:gd name="connsiteX8" fmla="*/ 2055508 w 2055508"/>
              <a:gd name="connsiteY8" fmla="*/ 2578467 h 2578467"/>
              <a:gd name="connsiteX9" fmla="*/ 2006524 w 2055508"/>
              <a:gd name="connsiteY9" fmla="*/ 2578467 h 2578467"/>
              <a:gd name="connsiteX10" fmla="*/ 1187538 w 2055508"/>
              <a:gd name="connsiteY10" fmla="*/ 2578467 h 2578467"/>
              <a:gd name="connsiteX11" fmla="*/ 874367 w 2055508"/>
              <a:gd name="connsiteY11" fmla="*/ 2578467 h 2578467"/>
              <a:gd name="connsiteX12" fmla="*/ 0 w 2055508"/>
              <a:gd name="connsiteY12" fmla="*/ 2578467 h 2578467"/>
              <a:gd name="connsiteX13" fmla="*/ 0 w 2055508"/>
              <a:gd name="connsiteY13" fmla="*/ 1728966 h 2578467"/>
              <a:gd name="connsiteX14" fmla="*/ 0 w 2055508"/>
              <a:gd name="connsiteY14" fmla="*/ 1365939 h 2578467"/>
              <a:gd name="connsiteX15" fmla="*/ 0 w 2055508"/>
              <a:gd name="connsiteY15" fmla="*/ 732971 h 2578467"/>
              <a:gd name="connsiteX16" fmla="*/ 0 w 2055508"/>
              <a:gd name="connsiteY16" fmla="*/ 516437 h 2578467"/>
              <a:gd name="connsiteX17" fmla="*/ 883788 w 2055508"/>
              <a:gd name="connsiteY17" fmla="*/ 516437 h 2578467"/>
              <a:gd name="connsiteX18" fmla="*/ 896572 w 2055508"/>
              <a:gd name="connsiteY18" fmla="*/ 507830 h 2578467"/>
              <a:gd name="connsiteX19" fmla="*/ 923495 w 2055508"/>
              <a:gd name="connsiteY19" fmla="*/ 443075 h 2578467"/>
              <a:gd name="connsiteX20" fmla="*/ 892928 w 2055508"/>
              <a:gd name="connsiteY20" fmla="*/ 377657 h 2578467"/>
              <a:gd name="connsiteX21" fmla="*/ 816155 w 2055508"/>
              <a:gd name="connsiteY21" fmla="*/ 213934 h 2578467"/>
              <a:gd name="connsiteX22" fmla="*/ 1030838 w 2055508"/>
              <a:gd name="connsiteY22" fmla="*/ 0 h 25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5508" h="2578467">
                <a:moveTo>
                  <a:pt x="1030838" y="0"/>
                </a:moveTo>
                <a:cubicBezTo>
                  <a:pt x="1149554" y="0"/>
                  <a:pt x="1245877" y="95829"/>
                  <a:pt x="1245877" y="213934"/>
                </a:cubicBezTo>
                <a:cubicBezTo>
                  <a:pt x="1245877" y="276878"/>
                  <a:pt x="1217797" y="336992"/>
                  <a:pt x="1169102" y="377657"/>
                </a:cubicBezTo>
                <a:cubicBezTo>
                  <a:pt x="1149554" y="393922"/>
                  <a:pt x="1138535" y="417969"/>
                  <a:pt x="1138535" y="443075"/>
                </a:cubicBezTo>
                <a:lnTo>
                  <a:pt x="1138535" y="466767"/>
                </a:lnTo>
                <a:cubicBezTo>
                  <a:pt x="1138535" y="485507"/>
                  <a:pt x="1146178" y="502481"/>
                  <a:pt x="1158528" y="514769"/>
                </a:cubicBezTo>
                <a:lnTo>
                  <a:pt x="1161014" y="516437"/>
                </a:lnTo>
                <a:lnTo>
                  <a:pt x="2055508" y="516437"/>
                </a:lnTo>
                <a:lnTo>
                  <a:pt x="2055508" y="2578467"/>
                </a:lnTo>
                <a:lnTo>
                  <a:pt x="2006524" y="2578467"/>
                </a:lnTo>
                <a:lnTo>
                  <a:pt x="1187538" y="2578467"/>
                </a:lnTo>
                <a:lnTo>
                  <a:pt x="874367" y="2578467"/>
                </a:lnTo>
                <a:lnTo>
                  <a:pt x="0" y="2578467"/>
                </a:lnTo>
                <a:lnTo>
                  <a:pt x="0" y="1728966"/>
                </a:lnTo>
                <a:lnTo>
                  <a:pt x="0" y="1365939"/>
                </a:lnTo>
                <a:lnTo>
                  <a:pt x="0" y="732971"/>
                </a:lnTo>
                <a:lnTo>
                  <a:pt x="0" y="516437"/>
                </a:lnTo>
                <a:lnTo>
                  <a:pt x="883788" y="516437"/>
                </a:lnTo>
                <a:lnTo>
                  <a:pt x="896572" y="507830"/>
                </a:lnTo>
                <a:cubicBezTo>
                  <a:pt x="913188" y="491255"/>
                  <a:pt x="923495" y="468358"/>
                  <a:pt x="923495" y="443075"/>
                </a:cubicBezTo>
                <a:cubicBezTo>
                  <a:pt x="923495" y="417969"/>
                  <a:pt x="912123" y="393922"/>
                  <a:pt x="892928" y="377657"/>
                </a:cubicBezTo>
                <a:cubicBezTo>
                  <a:pt x="844233" y="336992"/>
                  <a:pt x="816155" y="276878"/>
                  <a:pt x="816155" y="213934"/>
                </a:cubicBezTo>
                <a:cubicBezTo>
                  <a:pt x="816155" y="95829"/>
                  <a:pt x="912123" y="0"/>
                  <a:pt x="1030838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8" name="手繪多邊形 17"/>
          <p:cNvSpPr/>
          <p:nvPr/>
        </p:nvSpPr>
        <p:spPr>
          <a:xfrm rot="5400000">
            <a:off x="5704644" y="2547082"/>
            <a:ext cx="1746825" cy="1748626"/>
          </a:xfrm>
          <a:custGeom>
            <a:avLst/>
            <a:gdLst>
              <a:gd name="connsiteX0" fmla="*/ 886946 w 2062030"/>
              <a:gd name="connsiteY0" fmla="*/ 0 h 2064156"/>
              <a:gd name="connsiteX1" fmla="*/ 1158218 w 2062030"/>
              <a:gd name="connsiteY1" fmla="*/ 0 h 2064156"/>
              <a:gd name="connsiteX2" fmla="*/ 1158528 w 2062030"/>
              <a:gd name="connsiteY2" fmla="*/ 458 h 2064156"/>
              <a:gd name="connsiteX3" fmla="*/ 1161014 w 2062030"/>
              <a:gd name="connsiteY3" fmla="*/ 2126 h 2064156"/>
              <a:gd name="connsiteX4" fmla="*/ 2062030 w 2062030"/>
              <a:gd name="connsiteY4" fmla="*/ 2126 h 2064156"/>
              <a:gd name="connsiteX5" fmla="*/ 2062030 w 2062030"/>
              <a:gd name="connsiteY5" fmla="*/ 218660 h 2064156"/>
              <a:gd name="connsiteX6" fmla="*/ 2060865 w 2062030"/>
              <a:gd name="connsiteY6" fmla="*/ 218660 h 2064156"/>
              <a:gd name="connsiteX7" fmla="*/ 2060865 w 2062030"/>
              <a:gd name="connsiteY7" fmla="*/ 2064156 h 2064156"/>
              <a:gd name="connsiteX8" fmla="*/ 1187538 w 2062030"/>
              <a:gd name="connsiteY8" fmla="*/ 2064156 h 2064156"/>
              <a:gd name="connsiteX9" fmla="*/ 1188307 w 2062030"/>
              <a:gd name="connsiteY9" fmla="*/ 2063157 h 2064156"/>
              <a:gd name="connsiteX10" fmla="*/ 873603 w 2062030"/>
              <a:gd name="connsiteY10" fmla="*/ 2063157 h 2064156"/>
              <a:gd name="connsiteX11" fmla="*/ 874367 w 2062030"/>
              <a:gd name="connsiteY11" fmla="*/ 2064156 h 2064156"/>
              <a:gd name="connsiteX12" fmla="*/ 0 w 2062030"/>
              <a:gd name="connsiteY12" fmla="*/ 2064156 h 2064156"/>
              <a:gd name="connsiteX13" fmla="*/ 0 w 2062030"/>
              <a:gd name="connsiteY13" fmla="*/ 1214655 h 2064156"/>
              <a:gd name="connsiteX14" fmla="*/ 40100 w 2062030"/>
              <a:gd name="connsiteY14" fmla="*/ 1253162 h 2064156"/>
              <a:gd name="connsiteX15" fmla="*/ 207523 w 2062030"/>
              <a:gd name="connsiteY15" fmla="*/ 1310202 h 2064156"/>
              <a:gd name="connsiteX16" fmla="*/ 483389 w 2062030"/>
              <a:gd name="connsiteY16" fmla="*/ 1032913 h 2064156"/>
              <a:gd name="connsiteX17" fmla="*/ 207523 w 2062030"/>
              <a:gd name="connsiteY17" fmla="*/ 756081 h 2064156"/>
              <a:gd name="connsiteX18" fmla="*/ 40100 w 2062030"/>
              <a:gd name="connsiteY18" fmla="*/ 813122 h 2064156"/>
              <a:gd name="connsiteX19" fmla="*/ 0 w 2062030"/>
              <a:gd name="connsiteY19" fmla="*/ 851628 h 2064156"/>
              <a:gd name="connsiteX20" fmla="*/ 0 w 2062030"/>
              <a:gd name="connsiteY20" fmla="*/ 2126 h 2064156"/>
              <a:gd name="connsiteX21" fmla="*/ 883788 w 2062030"/>
              <a:gd name="connsiteY21" fmla="*/ 2126 h 20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62030" h="2064156">
                <a:moveTo>
                  <a:pt x="886946" y="0"/>
                </a:moveTo>
                <a:lnTo>
                  <a:pt x="1158218" y="0"/>
                </a:lnTo>
                <a:lnTo>
                  <a:pt x="1158528" y="458"/>
                </a:lnTo>
                <a:lnTo>
                  <a:pt x="1161014" y="2126"/>
                </a:lnTo>
                <a:lnTo>
                  <a:pt x="2062030" y="2126"/>
                </a:lnTo>
                <a:lnTo>
                  <a:pt x="2062030" y="218660"/>
                </a:lnTo>
                <a:lnTo>
                  <a:pt x="2060865" y="218660"/>
                </a:lnTo>
                <a:lnTo>
                  <a:pt x="2060865" y="2064156"/>
                </a:lnTo>
                <a:lnTo>
                  <a:pt x="1187538" y="2064156"/>
                </a:lnTo>
                <a:lnTo>
                  <a:pt x="1188307" y="2063157"/>
                </a:lnTo>
                <a:lnTo>
                  <a:pt x="873603" y="2063157"/>
                </a:lnTo>
                <a:lnTo>
                  <a:pt x="874367" y="2064156"/>
                </a:lnTo>
                <a:lnTo>
                  <a:pt x="0" y="2064156"/>
                </a:lnTo>
                <a:lnTo>
                  <a:pt x="0" y="1214655"/>
                </a:lnTo>
                <a:lnTo>
                  <a:pt x="40100" y="1253162"/>
                </a:lnTo>
                <a:cubicBezTo>
                  <a:pt x="87829" y="1289835"/>
                  <a:pt x="146649" y="1310202"/>
                  <a:pt x="207523" y="1310202"/>
                </a:cubicBezTo>
                <a:cubicBezTo>
                  <a:pt x="359819" y="1310202"/>
                  <a:pt x="483389" y="1185995"/>
                  <a:pt x="483389" y="1032913"/>
                </a:cubicBezTo>
                <a:cubicBezTo>
                  <a:pt x="483389" y="879830"/>
                  <a:pt x="359819" y="756081"/>
                  <a:pt x="207523" y="756081"/>
                </a:cubicBezTo>
                <a:cubicBezTo>
                  <a:pt x="146649" y="756081"/>
                  <a:pt x="87829" y="776448"/>
                  <a:pt x="40100" y="813122"/>
                </a:cubicBezTo>
                <a:lnTo>
                  <a:pt x="0" y="851628"/>
                </a:lnTo>
                <a:lnTo>
                  <a:pt x="0" y="2126"/>
                </a:lnTo>
                <a:lnTo>
                  <a:pt x="883788" y="21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 rot="16200000">
            <a:off x="5489560" y="4126713"/>
            <a:ext cx="1741300" cy="2184318"/>
          </a:xfrm>
          <a:custGeom>
            <a:avLst/>
            <a:gdLst>
              <a:gd name="connsiteX0" fmla="*/ 1030838 w 2055508"/>
              <a:gd name="connsiteY0" fmla="*/ 0 h 2578467"/>
              <a:gd name="connsiteX1" fmla="*/ 1245877 w 2055508"/>
              <a:gd name="connsiteY1" fmla="*/ 213934 h 2578467"/>
              <a:gd name="connsiteX2" fmla="*/ 1169102 w 2055508"/>
              <a:gd name="connsiteY2" fmla="*/ 377657 h 2578467"/>
              <a:gd name="connsiteX3" fmla="*/ 1138535 w 2055508"/>
              <a:gd name="connsiteY3" fmla="*/ 443075 h 2578467"/>
              <a:gd name="connsiteX4" fmla="*/ 1138535 w 2055508"/>
              <a:gd name="connsiteY4" fmla="*/ 466767 h 2578467"/>
              <a:gd name="connsiteX5" fmla="*/ 1158528 w 2055508"/>
              <a:gd name="connsiteY5" fmla="*/ 514769 h 2578467"/>
              <a:gd name="connsiteX6" fmla="*/ 1161014 w 2055508"/>
              <a:gd name="connsiteY6" fmla="*/ 516437 h 2578467"/>
              <a:gd name="connsiteX7" fmla="*/ 2055508 w 2055508"/>
              <a:gd name="connsiteY7" fmla="*/ 516437 h 2578467"/>
              <a:gd name="connsiteX8" fmla="*/ 2055508 w 2055508"/>
              <a:gd name="connsiteY8" fmla="*/ 2578467 h 2578467"/>
              <a:gd name="connsiteX9" fmla="*/ 2006524 w 2055508"/>
              <a:gd name="connsiteY9" fmla="*/ 2578467 h 2578467"/>
              <a:gd name="connsiteX10" fmla="*/ 1187538 w 2055508"/>
              <a:gd name="connsiteY10" fmla="*/ 2578467 h 2578467"/>
              <a:gd name="connsiteX11" fmla="*/ 874367 w 2055508"/>
              <a:gd name="connsiteY11" fmla="*/ 2578467 h 2578467"/>
              <a:gd name="connsiteX12" fmla="*/ 0 w 2055508"/>
              <a:gd name="connsiteY12" fmla="*/ 2578467 h 2578467"/>
              <a:gd name="connsiteX13" fmla="*/ 0 w 2055508"/>
              <a:gd name="connsiteY13" fmla="*/ 1728966 h 2578467"/>
              <a:gd name="connsiteX14" fmla="*/ 0 w 2055508"/>
              <a:gd name="connsiteY14" fmla="*/ 1365939 h 2578467"/>
              <a:gd name="connsiteX15" fmla="*/ 0 w 2055508"/>
              <a:gd name="connsiteY15" fmla="*/ 732971 h 2578467"/>
              <a:gd name="connsiteX16" fmla="*/ 0 w 2055508"/>
              <a:gd name="connsiteY16" fmla="*/ 516437 h 2578467"/>
              <a:gd name="connsiteX17" fmla="*/ 883788 w 2055508"/>
              <a:gd name="connsiteY17" fmla="*/ 516437 h 2578467"/>
              <a:gd name="connsiteX18" fmla="*/ 896572 w 2055508"/>
              <a:gd name="connsiteY18" fmla="*/ 507830 h 2578467"/>
              <a:gd name="connsiteX19" fmla="*/ 923495 w 2055508"/>
              <a:gd name="connsiteY19" fmla="*/ 443075 h 2578467"/>
              <a:gd name="connsiteX20" fmla="*/ 892928 w 2055508"/>
              <a:gd name="connsiteY20" fmla="*/ 377657 h 2578467"/>
              <a:gd name="connsiteX21" fmla="*/ 816155 w 2055508"/>
              <a:gd name="connsiteY21" fmla="*/ 213934 h 2578467"/>
              <a:gd name="connsiteX22" fmla="*/ 1030838 w 2055508"/>
              <a:gd name="connsiteY22" fmla="*/ 0 h 25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5508" h="2578467">
                <a:moveTo>
                  <a:pt x="1030838" y="0"/>
                </a:moveTo>
                <a:cubicBezTo>
                  <a:pt x="1149554" y="0"/>
                  <a:pt x="1245877" y="95829"/>
                  <a:pt x="1245877" y="213934"/>
                </a:cubicBezTo>
                <a:cubicBezTo>
                  <a:pt x="1245877" y="276878"/>
                  <a:pt x="1217797" y="336992"/>
                  <a:pt x="1169102" y="377657"/>
                </a:cubicBezTo>
                <a:cubicBezTo>
                  <a:pt x="1149554" y="393922"/>
                  <a:pt x="1138535" y="417969"/>
                  <a:pt x="1138535" y="443075"/>
                </a:cubicBezTo>
                <a:lnTo>
                  <a:pt x="1138535" y="466767"/>
                </a:lnTo>
                <a:cubicBezTo>
                  <a:pt x="1138535" y="485507"/>
                  <a:pt x="1146178" y="502481"/>
                  <a:pt x="1158528" y="514769"/>
                </a:cubicBezTo>
                <a:lnTo>
                  <a:pt x="1161014" y="516437"/>
                </a:lnTo>
                <a:lnTo>
                  <a:pt x="2055508" y="516437"/>
                </a:lnTo>
                <a:lnTo>
                  <a:pt x="2055508" y="2578467"/>
                </a:lnTo>
                <a:lnTo>
                  <a:pt x="2006524" y="2578467"/>
                </a:lnTo>
                <a:lnTo>
                  <a:pt x="1187538" y="2578467"/>
                </a:lnTo>
                <a:lnTo>
                  <a:pt x="874367" y="2578467"/>
                </a:lnTo>
                <a:lnTo>
                  <a:pt x="0" y="2578467"/>
                </a:lnTo>
                <a:lnTo>
                  <a:pt x="0" y="1728966"/>
                </a:lnTo>
                <a:lnTo>
                  <a:pt x="0" y="1365939"/>
                </a:lnTo>
                <a:lnTo>
                  <a:pt x="0" y="732971"/>
                </a:lnTo>
                <a:lnTo>
                  <a:pt x="0" y="516437"/>
                </a:lnTo>
                <a:lnTo>
                  <a:pt x="883788" y="516437"/>
                </a:lnTo>
                <a:lnTo>
                  <a:pt x="896572" y="507830"/>
                </a:lnTo>
                <a:cubicBezTo>
                  <a:pt x="913188" y="491255"/>
                  <a:pt x="923495" y="468358"/>
                  <a:pt x="923495" y="443075"/>
                </a:cubicBezTo>
                <a:cubicBezTo>
                  <a:pt x="923495" y="417969"/>
                  <a:pt x="912123" y="393922"/>
                  <a:pt x="892928" y="377657"/>
                </a:cubicBezTo>
                <a:cubicBezTo>
                  <a:pt x="844233" y="336992"/>
                  <a:pt x="816155" y="276878"/>
                  <a:pt x="816155" y="213934"/>
                </a:cubicBezTo>
                <a:cubicBezTo>
                  <a:pt x="816155" y="95829"/>
                  <a:pt x="912123" y="0"/>
                  <a:pt x="103083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 rot="10800000">
            <a:off x="3871732" y="4341994"/>
            <a:ext cx="1746825" cy="1748626"/>
          </a:xfrm>
          <a:custGeom>
            <a:avLst/>
            <a:gdLst>
              <a:gd name="connsiteX0" fmla="*/ 886946 w 2062030"/>
              <a:gd name="connsiteY0" fmla="*/ 0 h 2064156"/>
              <a:gd name="connsiteX1" fmla="*/ 1158218 w 2062030"/>
              <a:gd name="connsiteY1" fmla="*/ 0 h 2064156"/>
              <a:gd name="connsiteX2" fmla="*/ 1158528 w 2062030"/>
              <a:gd name="connsiteY2" fmla="*/ 458 h 2064156"/>
              <a:gd name="connsiteX3" fmla="*/ 1161014 w 2062030"/>
              <a:gd name="connsiteY3" fmla="*/ 2126 h 2064156"/>
              <a:gd name="connsiteX4" fmla="*/ 2062030 w 2062030"/>
              <a:gd name="connsiteY4" fmla="*/ 2126 h 2064156"/>
              <a:gd name="connsiteX5" fmla="*/ 2062030 w 2062030"/>
              <a:gd name="connsiteY5" fmla="*/ 218660 h 2064156"/>
              <a:gd name="connsiteX6" fmla="*/ 2060865 w 2062030"/>
              <a:gd name="connsiteY6" fmla="*/ 218660 h 2064156"/>
              <a:gd name="connsiteX7" fmla="*/ 2060865 w 2062030"/>
              <a:gd name="connsiteY7" fmla="*/ 2064156 h 2064156"/>
              <a:gd name="connsiteX8" fmla="*/ 1187538 w 2062030"/>
              <a:gd name="connsiteY8" fmla="*/ 2064156 h 2064156"/>
              <a:gd name="connsiteX9" fmla="*/ 1188307 w 2062030"/>
              <a:gd name="connsiteY9" fmla="*/ 2063157 h 2064156"/>
              <a:gd name="connsiteX10" fmla="*/ 873603 w 2062030"/>
              <a:gd name="connsiteY10" fmla="*/ 2063157 h 2064156"/>
              <a:gd name="connsiteX11" fmla="*/ 874367 w 2062030"/>
              <a:gd name="connsiteY11" fmla="*/ 2064156 h 2064156"/>
              <a:gd name="connsiteX12" fmla="*/ 0 w 2062030"/>
              <a:gd name="connsiteY12" fmla="*/ 2064156 h 2064156"/>
              <a:gd name="connsiteX13" fmla="*/ 0 w 2062030"/>
              <a:gd name="connsiteY13" fmla="*/ 1214655 h 2064156"/>
              <a:gd name="connsiteX14" fmla="*/ 40100 w 2062030"/>
              <a:gd name="connsiteY14" fmla="*/ 1253162 h 2064156"/>
              <a:gd name="connsiteX15" fmla="*/ 207523 w 2062030"/>
              <a:gd name="connsiteY15" fmla="*/ 1310202 h 2064156"/>
              <a:gd name="connsiteX16" fmla="*/ 483389 w 2062030"/>
              <a:gd name="connsiteY16" fmla="*/ 1032913 h 2064156"/>
              <a:gd name="connsiteX17" fmla="*/ 207523 w 2062030"/>
              <a:gd name="connsiteY17" fmla="*/ 756081 h 2064156"/>
              <a:gd name="connsiteX18" fmla="*/ 40100 w 2062030"/>
              <a:gd name="connsiteY18" fmla="*/ 813122 h 2064156"/>
              <a:gd name="connsiteX19" fmla="*/ 0 w 2062030"/>
              <a:gd name="connsiteY19" fmla="*/ 851628 h 2064156"/>
              <a:gd name="connsiteX20" fmla="*/ 0 w 2062030"/>
              <a:gd name="connsiteY20" fmla="*/ 2126 h 2064156"/>
              <a:gd name="connsiteX21" fmla="*/ 883788 w 2062030"/>
              <a:gd name="connsiteY21" fmla="*/ 2126 h 20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62030" h="2064156">
                <a:moveTo>
                  <a:pt x="886946" y="0"/>
                </a:moveTo>
                <a:lnTo>
                  <a:pt x="1158218" y="0"/>
                </a:lnTo>
                <a:lnTo>
                  <a:pt x="1158528" y="458"/>
                </a:lnTo>
                <a:lnTo>
                  <a:pt x="1161014" y="2126"/>
                </a:lnTo>
                <a:lnTo>
                  <a:pt x="2062030" y="2126"/>
                </a:lnTo>
                <a:lnTo>
                  <a:pt x="2062030" y="218660"/>
                </a:lnTo>
                <a:lnTo>
                  <a:pt x="2060865" y="218660"/>
                </a:lnTo>
                <a:lnTo>
                  <a:pt x="2060865" y="2064156"/>
                </a:lnTo>
                <a:lnTo>
                  <a:pt x="1187538" y="2064156"/>
                </a:lnTo>
                <a:lnTo>
                  <a:pt x="1188307" y="2063157"/>
                </a:lnTo>
                <a:lnTo>
                  <a:pt x="873603" y="2063157"/>
                </a:lnTo>
                <a:lnTo>
                  <a:pt x="874367" y="2064156"/>
                </a:lnTo>
                <a:lnTo>
                  <a:pt x="0" y="2064156"/>
                </a:lnTo>
                <a:lnTo>
                  <a:pt x="0" y="1214655"/>
                </a:lnTo>
                <a:lnTo>
                  <a:pt x="40100" y="1253162"/>
                </a:lnTo>
                <a:cubicBezTo>
                  <a:pt x="87829" y="1289835"/>
                  <a:pt x="146649" y="1310202"/>
                  <a:pt x="207523" y="1310202"/>
                </a:cubicBezTo>
                <a:cubicBezTo>
                  <a:pt x="359819" y="1310202"/>
                  <a:pt x="483389" y="1185995"/>
                  <a:pt x="483389" y="1032913"/>
                </a:cubicBezTo>
                <a:cubicBezTo>
                  <a:pt x="483389" y="879830"/>
                  <a:pt x="359819" y="756081"/>
                  <a:pt x="207523" y="756081"/>
                </a:cubicBezTo>
                <a:cubicBezTo>
                  <a:pt x="146649" y="756081"/>
                  <a:pt x="87829" y="776448"/>
                  <a:pt x="40100" y="813122"/>
                </a:cubicBezTo>
                <a:lnTo>
                  <a:pt x="0" y="851628"/>
                </a:lnTo>
                <a:lnTo>
                  <a:pt x="0" y="2126"/>
                </a:lnTo>
                <a:lnTo>
                  <a:pt x="883788" y="21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手繪多邊形 21"/>
          <p:cNvSpPr/>
          <p:nvPr/>
        </p:nvSpPr>
        <p:spPr>
          <a:xfrm rot="10800000">
            <a:off x="3896037" y="4341994"/>
            <a:ext cx="1746825" cy="1748626"/>
          </a:xfrm>
          <a:custGeom>
            <a:avLst/>
            <a:gdLst>
              <a:gd name="connsiteX0" fmla="*/ 886946 w 2062030"/>
              <a:gd name="connsiteY0" fmla="*/ 0 h 2064156"/>
              <a:gd name="connsiteX1" fmla="*/ 1158218 w 2062030"/>
              <a:gd name="connsiteY1" fmla="*/ 0 h 2064156"/>
              <a:gd name="connsiteX2" fmla="*/ 1158528 w 2062030"/>
              <a:gd name="connsiteY2" fmla="*/ 458 h 2064156"/>
              <a:gd name="connsiteX3" fmla="*/ 1161014 w 2062030"/>
              <a:gd name="connsiteY3" fmla="*/ 2126 h 2064156"/>
              <a:gd name="connsiteX4" fmla="*/ 2062030 w 2062030"/>
              <a:gd name="connsiteY4" fmla="*/ 2126 h 2064156"/>
              <a:gd name="connsiteX5" fmla="*/ 2062030 w 2062030"/>
              <a:gd name="connsiteY5" fmla="*/ 218660 h 2064156"/>
              <a:gd name="connsiteX6" fmla="*/ 2060865 w 2062030"/>
              <a:gd name="connsiteY6" fmla="*/ 218660 h 2064156"/>
              <a:gd name="connsiteX7" fmla="*/ 2060865 w 2062030"/>
              <a:gd name="connsiteY7" fmla="*/ 2064156 h 2064156"/>
              <a:gd name="connsiteX8" fmla="*/ 1187538 w 2062030"/>
              <a:gd name="connsiteY8" fmla="*/ 2064156 h 2064156"/>
              <a:gd name="connsiteX9" fmla="*/ 1188307 w 2062030"/>
              <a:gd name="connsiteY9" fmla="*/ 2063157 h 2064156"/>
              <a:gd name="connsiteX10" fmla="*/ 873603 w 2062030"/>
              <a:gd name="connsiteY10" fmla="*/ 2063157 h 2064156"/>
              <a:gd name="connsiteX11" fmla="*/ 874367 w 2062030"/>
              <a:gd name="connsiteY11" fmla="*/ 2064156 h 2064156"/>
              <a:gd name="connsiteX12" fmla="*/ 0 w 2062030"/>
              <a:gd name="connsiteY12" fmla="*/ 2064156 h 2064156"/>
              <a:gd name="connsiteX13" fmla="*/ 0 w 2062030"/>
              <a:gd name="connsiteY13" fmla="*/ 1214655 h 2064156"/>
              <a:gd name="connsiteX14" fmla="*/ 40100 w 2062030"/>
              <a:gd name="connsiteY14" fmla="*/ 1253162 h 2064156"/>
              <a:gd name="connsiteX15" fmla="*/ 207523 w 2062030"/>
              <a:gd name="connsiteY15" fmla="*/ 1310202 h 2064156"/>
              <a:gd name="connsiteX16" fmla="*/ 483389 w 2062030"/>
              <a:gd name="connsiteY16" fmla="*/ 1032913 h 2064156"/>
              <a:gd name="connsiteX17" fmla="*/ 207523 w 2062030"/>
              <a:gd name="connsiteY17" fmla="*/ 756081 h 2064156"/>
              <a:gd name="connsiteX18" fmla="*/ 40100 w 2062030"/>
              <a:gd name="connsiteY18" fmla="*/ 813122 h 2064156"/>
              <a:gd name="connsiteX19" fmla="*/ 0 w 2062030"/>
              <a:gd name="connsiteY19" fmla="*/ 851628 h 2064156"/>
              <a:gd name="connsiteX20" fmla="*/ 0 w 2062030"/>
              <a:gd name="connsiteY20" fmla="*/ 2126 h 2064156"/>
              <a:gd name="connsiteX21" fmla="*/ 883788 w 2062030"/>
              <a:gd name="connsiteY21" fmla="*/ 2126 h 20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62030" h="2064156">
                <a:moveTo>
                  <a:pt x="886946" y="0"/>
                </a:moveTo>
                <a:lnTo>
                  <a:pt x="1158218" y="0"/>
                </a:lnTo>
                <a:lnTo>
                  <a:pt x="1158528" y="458"/>
                </a:lnTo>
                <a:lnTo>
                  <a:pt x="1161014" y="2126"/>
                </a:lnTo>
                <a:lnTo>
                  <a:pt x="2062030" y="2126"/>
                </a:lnTo>
                <a:lnTo>
                  <a:pt x="2062030" y="218660"/>
                </a:lnTo>
                <a:lnTo>
                  <a:pt x="2060865" y="218660"/>
                </a:lnTo>
                <a:lnTo>
                  <a:pt x="2060865" y="2064156"/>
                </a:lnTo>
                <a:lnTo>
                  <a:pt x="1187538" y="2064156"/>
                </a:lnTo>
                <a:lnTo>
                  <a:pt x="1188307" y="2063157"/>
                </a:lnTo>
                <a:lnTo>
                  <a:pt x="873603" y="2063157"/>
                </a:lnTo>
                <a:lnTo>
                  <a:pt x="874367" y="2064156"/>
                </a:lnTo>
                <a:lnTo>
                  <a:pt x="0" y="2064156"/>
                </a:lnTo>
                <a:lnTo>
                  <a:pt x="0" y="1214655"/>
                </a:lnTo>
                <a:lnTo>
                  <a:pt x="40100" y="1253162"/>
                </a:lnTo>
                <a:cubicBezTo>
                  <a:pt x="87829" y="1289835"/>
                  <a:pt x="146649" y="1310202"/>
                  <a:pt x="207523" y="1310202"/>
                </a:cubicBezTo>
                <a:cubicBezTo>
                  <a:pt x="359819" y="1310202"/>
                  <a:pt x="483389" y="1185995"/>
                  <a:pt x="483389" y="1032913"/>
                </a:cubicBezTo>
                <a:cubicBezTo>
                  <a:pt x="483389" y="879830"/>
                  <a:pt x="359819" y="756081"/>
                  <a:pt x="207523" y="756081"/>
                </a:cubicBezTo>
                <a:cubicBezTo>
                  <a:pt x="146649" y="756081"/>
                  <a:pt x="87829" y="776448"/>
                  <a:pt x="40100" y="813122"/>
                </a:cubicBezTo>
                <a:lnTo>
                  <a:pt x="0" y="851628"/>
                </a:lnTo>
                <a:lnTo>
                  <a:pt x="0" y="2126"/>
                </a:lnTo>
                <a:lnTo>
                  <a:pt x="883788" y="21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2063340" y="3906303"/>
            <a:ext cx="1741300" cy="2184318"/>
          </a:xfrm>
          <a:custGeom>
            <a:avLst/>
            <a:gdLst>
              <a:gd name="connsiteX0" fmla="*/ 1030838 w 2055508"/>
              <a:gd name="connsiteY0" fmla="*/ 0 h 2578467"/>
              <a:gd name="connsiteX1" fmla="*/ 1245877 w 2055508"/>
              <a:gd name="connsiteY1" fmla="*/ 213934 h 2578467"/>
              <a:gd name="connsiteX2" fmla="*/ 1169102 w 2055508"/>
              <a:gd name="connsiteY2" fmla="*/ 377657 h 2578467"/>
              <a:gd name="connsiteX3" fmla="*/ 1138535 w 2055508"/>
              <a:gd name="connsiteY3" fmla="*/ 443075 h 2578467"/>
              <a:gd name="connsiteX4" fmla="*/ 1138535 w 2055508"/>
              <a:gd name="connsiteY4" fmla="*/ 466767 h 2578467"/>
              <a:gd name="connsiteX5" fmla="*/ 1158528 w 2055508"/>
              <a:gd name="connsiteY5" fmla="*/ 514769 h 2578467"/>
              <a:gd name="connsiteX6" fmla="*/ 1161014 w 2055508"/>
              <a:gd name="connsiteY6" fmla="*/ 516437 h 2578467"/>
              <a:gd name="connsiteX7" fmla="*/ 2055508 w 2055508"/>
              <a:gd name="connsiteY7" fmla="*/ 516437 h 2578467"/>
              <a:gd name="connsiteX8" fmla="*/ 2055508 w 2055508"/>
              <a:gd name="connsiteY8" fmla="*/ 2578467 h 2578467"/>
              <a:gd name="connsiteX9" fmla="*/ 2006524 w 2055508"/>
              <a:gd name="connsiteY9" fmla="*/ 2578467 h 2578467"/>
              <a:gd name="connsiteX10" fmla="*/ 1187538 w 2055508"/>
              <a:gd name="connsiteY10" fmla="*/ 2578467 h 2578467"/>
              <a:gd name="connsiteX11" fmla="*/ 874367 w 2055508"/>
              <a:gd name="connsiteY11" fmla="*/ 2578467 h 2578467"/>
              <a:gd name="connsiteX12" fmla="*/ 0 w 2055508"/>
              <a:gd name="connsiteY12" fmla="*/ 2578467 h 2578467"/>
              <a:gd name="connsiteX13" fmla="*/ 0 w 2055508"/>
              <a:gd name="connsiteY13" fmla="*/ 1728966 h 2578467"/>
              <a:gd name="connsiteX14" fmla="*/ 0 w 2055508"/>
              <a:gd name="connsiteY14" fmla="*/ 1365939 h 2578467"/>
              <a:gd name="connsiteX15" fmla="*/ 0 w 2055508"/>
              <a:gd name="connsiteY15" fmla="*/ 732971 h 2578467"/>
              <a:gd name="connsiteX16" fmla="*/ 0 w 2055508"/>
              <a:gd name="connsiteY16" fmla="*/ 516437 h 2578467"/>
              <a:gd name="connsiteX17" fmla="*/ 883788 w 2055508"/>
              <a:gd name="connsiteY17" fmla="*/ 516437 h 2578467"/>
              <a:gd name="connsiteX18" fmla="*/ 896572 w 2055508"/>
              <a:gd name="connsiteY18" fmla="*/ 507830 h 2578467"/>
              <a:gd name="connsiteX19" fmla="*/ 923495 w 2055508"/>
              <a:gd name="connsiteY19" fmla="*/ 443075 h 2578467"/>
              <a:gd name="connsiteX20" fmla="*/ 892928 w 2055508"/>
              <a:gd name="connsiteY20" fmla="*/ 377657 h 2578467"/>
              <a:gd name="connsiteX21" fmla="*/ 816155 w 2055508"/>
              <a:gd name="connsiteY21" fmla="*/ 213934 h 2578467"/>
              <a:gd name="connsiteX22" fmla="*/ 1030838 w 2055508"/>
              <a:gd name="connsiteY22" fmla="*/ 0 h 25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5508" h="2578467">
                <a:moveTo>
                  <a:pt x="1030838" y="0"/>
                </a:moveTo>
                <a:cubicBezTo>
                  <a:pt x="1149554" y="0"/>
                  <a:pt x="1245877" y="95829"/>
                  <a:pt x="1245877" y="213934"/>
                </a:cubicBezTo>
                <a:cubicBezTo>
                  <a:pt x="1245877" y="276878"/>
                  <a:pt x="1217797" y="336992"/>
                  <a:pt x="1169102" y="377657"/>
                </a:cubicBezTo>
                <a:cubicBezTo>
                  <a:pt x="1149554" y="393922"/>
                  <a:pt x="1138535" y="417969"/>
                  <a:pt x="1138535" y="443075"/>
                </a:cubicBezTo>
                <a:lnTo>
                  <a:pt x="1138535" y="466767"/>
                </a:lnTo>
                <a:cubicBezTo>
                  <a:pt x="1138535" y="485507"/>
                  <a:pt x="1146178" y="502481"/>
                  <a:pt x="1158528" y="514769"/>
                </a:cubicBezTo>
                <a:lnTo>
                  <a:pt x="1161014" y="516437"/>
                </a:lnTo>
                <a:lnTo>
                  <a:pt x="2055508" y="516437"/>
                </a:lnTo>
                <a:lnTo>
                  <a:pt x="2055508" y="2578467"/>
                </a:lnTo>
                <a:lnTo>
                  <a:pt x="2006524" y="2578467"/>
                </a:lnTo>
                <a:lnTo>
                  <a:pt x="1187538" y="2578467"/>
                </a:lnTo>
                <a:lnTo>
                  <a:pt x="874367" y="2578467"/>
                </a:lnTo>
                <a:lnTo>
                  <a:pt x="0" y="2578467"/>
                </a:lnTo>
                <a:lnTo>
                  <a:pt x="0" y="1728966"/>
                </a:lnTo>
                <a:lnTo>
                  <a:pt x="0" y="1365939"/>
                </a:lnTo>
                <a:lnTo>
                  <a:pt x="0" y="732971"/>
                </a:lnTo>
                <a:lnTo>
                  <a:pt x="0" y="516437"/>
                </a:lnTo>
                <a:lnTo>
                  <a:pt x="883788" y="516437"/>
                </a:lnTo>
                <a:lnTo>
                  <a:pt x="896572" y="507830"/>
                </a:lnTo>
                <a:cubicBezTo>
                  <a:pt x="913188" y="491255"/>
                  <a:pt x="923495" y="468358"/>
                  <a:pt x="923495" y="443075"/>
                </a:cubicBezTo>
                <a:cubicBezTo>
                  <a:pt x="923495" y="417969"/>
                  <a:pt x="912123" y="393922"/>
                  <a:pt x="892928" y="377657"/>
                </a:cubicBezTo>
                <a:cubicBezTo>
                  <a:pt x="844233" y="336992"/>
                  <a:pt x="816155" y="276878"/>
                  <a:pt x="816155" y="213934"/>
                </a:cubicBezTo>
                <a:cubicBezTo>
                  <a:pt x="816155" y="95829"/>
                  <a:pt x="912123" y="0"/>
                  <a:pt x="1030838" y="0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 rot="16200000">
            <a:off x="2047044" y="2521325"/>
            <a:ext cx="1746825" cy="1748626"/>
          </a:xfrm>
          <a:custGeom>
            <a:avLst/>
            <a:gdLst>
              <a:gd name="connsiteX0" fmla="*/ 886946 w 2062030"/>
              <a:gd name="connsiteY0" fmla="*/ 0 h 2064156"/>
              <a:gd name="connsiteX1" fmla="*/ 1158218 w 2062030"/>
              <a:gd name="connsiteY1" fmla="*/ 0 h 2064156"/>
              <a:gd name="connsiteX2" fmla="*/ 1158528 w 2062030"/>
              <a:gd name="connsiteY2" fmla="*/ 458 h 2064156"/>
              <a:gd name="connsiteX3" fmla="*/ 1161014 w 2062030"/>
              <a:gd name="connsiteY3" fmla="*/ 2126 h 2064156"/>
              <a:gd name="connsiteX4" fmla="*/ 2062030 w 2062030"/>
              <a:gd name="connsiteY4" fmla="*/ 2126 h 2064156"/>
              <a:gd name="connsiteX5" fmla="*/ 2062030 w 2062030"/>
              <a:gd name="connsiteY5" fmla="*/ 218660 h 2064156"/>
              <a:gd name="connsiteX6" fmla="*/ 2060865 w 2062030"/>
              <a:gd name="connsiteY6" fmla="*/ 218660 h 2064156"/>
              <a:gd name="connsiteX7" fmla="*/ 2060865 w 2062030"/>
              <a:gd name="connsiteY7" fmla="*/ 2064156 h 2064156"/>
              <a:gd name="connsiteX8" fmla="*/ 1187538 w 2062030"/>
              <a:gd name="connsiteY8" fmla="*/ 2064156 h 2064156"/>
              <a:gd name="connsiteX9" fmla="*/ 1188307 w 2062030"/>
              <a:gd name="connsiteY9" fmla="*/ 2063157 h 2064156"/>
              <a:gd name="connsiteX10" fmla="*/ 873603 w 2062030"/>
              <a:gd name="connsiteY10" fmla="*/ 2063157 h 2064156"/>
              <a:gd name="connsiteX11" fmla="*/ 874367 w 2062030"/>
              <a:gd name="connsiteY11" fmla="*/ 2064156 h 2064156"/>
              <a:gd name="connsiteX12" fmla="*/ 0 w 2062030"/>
              <a:gd name="connsiteY12" fmla="*/ 2064156 h 2064156"/>
              <a:gd name="connsiteX13" fmla="*/ 0 w 2062030"/>
              <a:gd name="connsiteY13" fmla="*/ 1214655 h 2064156"/>
              <a:gd name="connsiteX14" fmla="*/ 40100 w 2062030"/>
              <a:gd name="connsiteY14" fmla="*/ 1253162 h 2064156"/>
              <a:gd name="connsiteX15" fmla="*/ 207523 w 2062030"/>
              <a:gd name="connsiteY15" fmla="*/ 1310202 h 2064156"/>
              <a:gd name="connsiteX16" fmla="*/ 483389 w 2062030"/>
              <a:gd name="connsiteY16" fmla="*/ 1032913 h 2064156"/>
              <a:gd name="connsiteX17" fmla="*/ 207523 w 2062030"/>
              <a:gd name="connsiteY17" fmla="*/ 756081 h 2064156"/>
              <a:gd name="connsiteX18" fmla="*/ 40100 w 2062030"/>
              <a:gd name="connsiteY18" fmla="*/ 813122 h 2064156"/>
              <a:gd name="connsiteX19" fmla="*/ 0 w 2062030"/>
              <a:gd name="connsiteY19" fmla="*/ 851628 h 2064156"/>
              <a:gd name="connsiteX20" fmla="*/ 0 w 2062030"/>
              <a:gd name="connsiteY20" fmla="*/ 2126 h 2064156"/>
              <a:gd name="connsiteX21" fmla="*/ 883788 w 2062030"/>
              <a:gd name="connsiteY21" fmla="*/ 2126 h 20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62030" h="2064156">
                <a:moveTo>
                  <a:pt x="886946" y="0"/>
                </a:moveTo>
                <a:lnTo>
                  <a:pt x="1158218" y="0"/>
                </a:lnTo>
                <a:lnTo>
                  <a:pt x="1158528" y="458"/>
                </a:lnTo>
                <a:lnTo>
                  <a:pt x="1161014" y="2126"/>
                </a:lnTo>
                <a:lnTo>
                  <a:pt x="2062030" y="2126"/>
                </a:lnTo>
                <a:lnTo>
                  <a:pt x="2062030" y="218660"/>
                </a:lnTo>
                <a:lnTo>
                  <a:pt x="2060865" y="218660"/>
                </a:lnTo>
                <a:lnTo>
                  <a:pt x="2060865" y="2064156"/>
                </a:lnTo>
                <a:lnTo>
                  <a:pt x="1187538" y="2064156"/>
                </a:lnTo>
                <a:lnTo>
                  <a:pt x="1188307" y="2063157"/>
                </a:lnTo>
                <a:lnTo>
                  <a:pt x="873603" y="2063157"/>
                </a:lnTo>
                <a:lnTo>
                  <a:pt x="874367" y="2064156"/>
                </a:lnTo>
                <a:lnTo>
                  <a:pt x="0" y="2064156"/>
                </a:lnTo>
                <a:lnTo>
                  <a:pt x="0" y="1214655"/>
                </a:lnTo>
                <a:lnTo>
                  <a:pt x="40100" y="1253162"/>
                </a:lnTo>
                <a:cubicBezTo>
                  <a:pt x="87829" y="1289835"/>
                  <a:pt x="146649" y="1310202"/>
                  <a:pt x="207523" y="1310202"/>
                </a:cubicBezTo>
                <a:cubicBezTo>
                  <a:pt x="359819" y="1310202"/>
                  <a:pt x="483389" y="1185995"/>
                  <a:pt x="483389" y="1032913"/>
                </a:cubicBezTo>
                <a:cubicBezTo>
                  <a:pt x="483389" y="879830"/>
                  <a:pt x="359819" y="756081"/>
                  <a:pt x="207523" y="756081"/>
                </a:cubicBezTo>
                <a:cubicBezTo>
                  <a:pt x="146649" y="756081"/>
                  <a:pt x="87829" y="776448"/>
                  <a:pt x="40100" y="813122"/>
                </a:cubicBezTo>
                <a:lnTo>
                  <a:pt x="0" y="851628"/>
                </a:lnTo>
                <a:lnTo>
                  <a:pt x="0" y="2126"/>
                </a:lnTo>
                <a:lnTo>
                  <a:pt x="883788" y="21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3896036" y="2547982"/>
            <a:ext cx="1722521" cy="172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4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1067991" y="937782"/>
            <a:ext cx="1799947" cy="1080138"/>
          </a:xfrm>
          <a:custGeom>
            <a:avLst/>
            <a:gdLst>
              <a:gd name="connsiteX0" fmla="*/ 0 w 1799947"/>
              <a:gd name="connsiteY0" fmla="*/ 0 h 1080138"/>
              <a:gd name="connsiteX1" fmla="*/ 1440184 w 1799947"/>
              <a:gd name="connsiteY1" fmla="*/ 0 h 1080138"/>
              <a:gd name="connsiteX2" fmla="*/ 1440184 w 1799947"/>
              <a:gd name="connsiteY2" fmla="*/ 433907 h 1080138"/>
              <a:gd name="connsiteX3" fmla="*/ 1445263 w 1799947"/>
              <a:gd name="connsiteY3" fmla="*/ 446170 h 1080138"/>
              <a:gd name="connsiteX4" fmla="*/ 1490490 w 1799947"/>
              <a:gd name="connsiteY4" fmla="*/ 464975 h 1080138"/>
              <a:gd name="connsiteX5" fmla="*/ 1536180 w 1799947"/>
              <a:gd name="connsiteY5" fmla="*/ 443626 h 1080138"/>
              <a:gd name="connsiteX6" fmla="*/ 1650528 w 1799947"/>
              <a:gd name="connsiteY6" fmla="*/ 390004 h 1080138"/>
              <a:gd name="connsiteX7" fmla="*/ 1799947 w 1799947"/>
              <a:gd name="connsiteY7" fmla="*/ 539946 h 1080138"/>
              <a:gd name="connsiteX8" fmla="*/ 1650528 w 1799947"/>
              <a:gd name="connsiteY8" fmla="*/ 690135 h 1080138"/>
              <a:gd name="connsiteX9" fmla="*/ 1536180 w 1799947"/>
              <a:gd name="connsiteY9" fmla="*/ 636514 h 1080138"/>
              <a:gd name="connsiteX10" fmla="*/ 1490490 w 1799947"/>
              <a:gd name="connsiteY10" fmla="*/ 615164 h 1080138"/>
              <a:gd name="connsiteX11" fmla="*/ 1473943 w 1799947"/>
              <a:gd name="connsiteY11" fmla="*/ 615164 h 1080138"/>
              <a:gd name="connsiteX12" fmla="*/ 1440416 w 1799947"/>
              <a:gd name="connsiteY12" fmla="*/ 629128 h 1080138"/>
              <a:gd name="connsiteX13" fmla="*/ 1440184 w 1799947"/>
              <a:gd name="connsiteY13" fmla="*/ 629692 h 1080138"/>
              <a:gd name="connsiteX14" fmla="*/ 1440184 w 1799947"/>
              <a:gd name="connsiteY14" fmla="*/ 1080138 h 1080138"/>
              <a:gd name="connsiteX15" fmla="*/ 0 w 1799947"/>
              <a:gd name="connsiteY15" fmla="*/ 1080138 h 10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99947" h="1080138">
                <a:moveTo>
                  <a:pt x="0" y="0"/>
                </a:moveTo>
                <a:lnTo>
                  <a:pt x="1440184" y="0"/>
                </a:lnTo>
                <a:lnTo>
                  <a:pt x="1440184" y="433907"/>
                </a:lnTo>
                <a:lnTo>
                  <a:pt x="1445263" y="446170"/>
                </a:lnTo>
                <a:cubicBezTo>
                  <a:pt x="1456840" y="457776"/>
                  <a:pt x="1472831" y="464975"/>
                  <a:pt x="1490490" y="464975"/>
                </a:cubicBezTo>
                <a:cubicBezTo>
                  <a:pt x="1508025" y="464975"/>
                  <a:pt x="1524819" y="457031"/>
                  <a:pt x="1536180" y="443626"/>
                </a:cubicBezTo>
                <a:cubicBezTo>
                  <a:pt x="1564582" y="409616"/>
                  <a:pt x="1606567" y="390004"/>
                  <a:pt x="1650528" y="390004"/>
                </a:cubicBezTo>
                <a:cubicBezTo>
                  <a:pt x="1733017" y="390004"/>
                  <a:pt x="1799947" y="457031"/>
                  <a:pt x="1799947" y="539946"/>
                </a:cubicBezTo>
                <a:cubicBezTo>
                  <a:pt x="1799947" y="622860"/>
                  <a:pt x="1733017" y="690135"/>
                  <a:pt x="1650528" y="690135"/>
                </a:cubicBezTo>
                <a:cubicBezTo>
                  <a:pt x="1606567" y="690135"/>
                  <a:pt x="1564582" y="670524"/>
                  <a:pt x="1536180" y="636514"/>
                </a:cubicBezTo>
                <a:cubicBezTo>
                  <a:pt x="1524819" y="622860"/>
                  <a:pt x="1508025" y="615164"/>
                  <a:pt x="1490490" y="615164"/>
                </a:cubicBezTo>
                <a:lnTo>
                  <a:pt x="1473943" y="615164"/>
                </a:lnTo>
                <a:cubicBezTo>
                  <a:pt x="1460853" y="615164"/>
                  <a:pt x="1448999" y="620502"/>
                  <a:pt x="1440416" y="629128"/>
                </a:cubicBezTo>
                <a:lnTo>
                  <a:pt x="1440184" y="629692"/>
                </a:lnTo>
                <a:lnTo>
                  <a:pt x="1440184" y="1080138"/>
                </a:lnTo>
                <a:lnTo>
                  <a:pt x="0" y="10801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>
            <a:off x="2596469" y="937782"/>
            <a:ext cx="5479540" cy="1080138"/>
          </a:xfrm>
          <a:custGeom>
            <a:avLst/>
            <a:gdLst>
              <a:gd name="connsiteX0" fmla="*/ 0 w 5479540"/>
              <a:gd name="connsiteY0" fmla="*/ 0 h 1080138"/>
              <a:gd name="connsiteX1" fmla="*/ 5479540 w 5479540"/>
              <a:gd name="connsiteY1" fmla="*/ 0 h 1080138"/>
              <a:gd name="connsiteX2" fmla="*/ 5479540 w 5479540"/>
              <a:gd name="connsiteY2" fmla="*/ 1080138 h 1080138"/>
              <a:gd name="connsiteX3" fmla="*/ 0 w 5479540"/>
              <a:gd name="connsiteY3" fmla="*/ 1080138 h 1080138"/>
              <a:gd name="connsiteX4" fmla="*/ 0 w 5479540"/>
              <a:gd name="connsiteY4" fmla="*/ 693258 h 1080138"/>
              <a:gd name="connsiteX5" fmla="*/ 500 w 5479540"/>
              <a:gd name="connsiteY5" fmla="*/ 693738 h 1080138"/>
              <a:gd name="connsiteX6" fmla="*/ 117433 w 5479540"/>
              <a:gd name="connsiteY6" fmla="*/ 733577 h 1080138"/>
              <a:gd name="connsiteX7" fmla="*/ 310106 w 5479540"/>
              <a:gd name="connsiteY7" fmla="*/ 539910 h 1080138"/>
              <a:gd name="connsiteX8" fmla="*/ 117433 w 5479540"/>
              <a:gd name="connsiteY8" fmla="*/ 346562 h 1080138"/>
              <a:gd name="connsiteX9" fmla="*/ 500 w 5479540"/>
              <a:gd name="connsiteY9" fmla="*/ 386401 h 1080138"/>
              <a:gd name="connsiteX10" fmla="*/ 0 w 5479540"/>
              <a:gd name="connsiteY10" fmla="*/ 386881 h 10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9540" h="1080138">
                <a:moveTo>
                  <a:pt x="0" y="0"/>
                </a:moveTo>
                <a:lnTo>
                  <a:pt x="5479540" y="0"/>
                </a:lnTo>
                <a:lnTo>
                  <a:pt x="5479540" y="1080138"/>
                </a:lnTo>
                <a:lnTo>
                  <a:pt x="0" y="1080138"/>
                </a:lnTo>
                <a:lnTo>
                  <a:pt x="0" y="693258"/>
                </a:lnTo>
                <a:lnTo>
                  <a:pt x="500" y="693738"/>
                </a:lnTo>
                <a:cubicBezTo>
                  <a:pt x="33835" y="719352"/>
                  <a:pt x="74917" y="733577"/>
                  <a:pt x="117433" y="733577"/>
                </a:cubicBezTo>
                <a:cubicBezTo>
                  <a:pt x="223801" y="733577"/>
                  <a:pt x="310106" y="646827"/>
                  <a:pt x="310106" y="539910"/>
                </a:cubicBezTo>
                <a:cubicBezTo>
                  <a:pt x="310106" y="432992"/>
                  <a:pt x="223801" y="346562"/>
                  <a:pt x="117433" y="346562"/>
                </a:cubicBezTo>
                <a:cubicBezTo>
                  <a:pt x="74917" y="346562"/>
                  <a:pt x="33835" y="360787"/>
                  <a:pt x="500" y="386401"/>
                </a:cubicBezTo>
                <a:lnTo>
                  <a:pt x="0" y="3868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手繪多邊形 13"/>
          <p:cNvSpPr/>
          <p:nvPr/>
        </p:nvSpPr>
        <p:spPr>
          <a:xfrm>
            <a:off x="1067991" y="2238548"/>
            <a:ext cx="1799947" cy="1080138"/>
          </a:xfrm>
          <a:custGeom>
            <a:avLst/>
            <a:gdLst>
              <a:gd name="connsiteX0" fmla="*/ 0 w 1799947"/>
              <a:gd name="connsiteY0" fmla="*/ 0 h 1080138"/>
              <a:gd name="connsiteX1" fmla="*/ 1440184 w 1799947"/>
              <a:gd name="connsiteY1" fmla="*/ 0 h 1080138"/>
              <a:gd name="connsiteX2" fmla="*/ 1440184 w 1799947"/>
              <a:gd name="connsiteY2" fmla="*/ 433907 h 1080138"/>
              <a:gd name="connsiteX3" fmla="*/ 1445263 w 1799947"/>
              <a:gd name="connsiteY3" fmla="*/ 446170 h 1080138"/>
              <a:gd name="connsiteX4" fmla="*/ 1490490 w 1799947"/>
              <a:gd name="connsiteY4" fmla="*/ 464975 h 1080138"/>
              <a:gd name="connsiteX5" fmla="*/ 1536180 w 1799947"/>
              <a:gd name="connsiteY5" fmla="*/ 443626 h 1080138"/>
              <a:gd name="connsiteX6" fmla="*/ 1650528 w 1799947"/>
              <a:gd name="connsiteY6" fmla="*/ 390004 h 1080138"/>
              <a:gd name="connsiteX7" fmla="*/ 1799947 w 1799947"/>
              <a:gd name="connsiteY7" fmla="*/ 539946 h 1080138"/>
              <a:gd name="connsiteX8" fmla="*/ 1650528 w 1799947"/>
              <a:gd name="connsiteY8" fmla="*/ 690135 h 1080138"/>
              <a:gd name="connsiteX9" fmla="*/ 1536180 w 1799947"/>
              <a:gd name="connsiteY9" fmla="*/ 636514 h 1080138"/>
              <a:gd name="connsiteX10" fmla="*/ 1490490 w 1799947"/>
              <a:gd name="connsiteY10" fmla="*/ 615164 h 1080138"/>
              <a:gd name="connsiteX11" fmla="*/ 1473943 w 1799947"/>
              <a:gd name="connsiteY11" fmla="*/ 615164 h 1080138"/>
              <a:gd name="connsiteX12" fmla="*/ 1440416 w 1799947"/>
              <a:gd name="connsiteY12" fmla="*/ 629128 h 1080138"/>
              <a:gd name="connsiteX13" fmla="*/ 1440184 w 1799947"/>
              <a:gd name="connsiteY13" fmla="*/ 629692 h 1080138"/>
              <a:gd name="connsiteX14" fmla="*/ 1440184 w 1799947"/>
              <a:gd name="connsiteY14" fmla="*/ 1080138 h 1080138"/>
              <a:gd name="connsiteX15" fmla="*/ 0 w 1799947"/>
              <a:gd name="connsiteY15" fmla="*/ 1080138 h 10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99947" h="1080138">
                <a:moveTo>
                  <a:pt x="0" y="0"/>
                </a:moveTo>
                <a:lnTo>
                  <a:pt x="1440184" y="0"/>
                </a:lnTo>
                <a:lnTo>
                  <a:pt x="1440184" y="433907"/>
                </a:lnTo>
                <a:lnTo>
                  <a:pt x="1445263" y="446170"/>
                </a:lnTo>
                <a:cubicBezTo>
                  <a:pt x="1456840" y="457776"/>
                  <a:pt x="1472831" y="464975"/>
                  <a:pt x="1490490" y="464975"/>
                </a:cubicBezTo>
                <a:cubicBezTo>
                  <a:pt x="1508025" y="464975"/>
                  <a:pt x="1524819" y="457031"/>
                  <a:pt x="1536180" y="443626"/>
                </a:cubicBezTo>
                <a:cubicBezTo>
                  <a:pt x="1564582" y="409616"/>
                  <a:pt x="1606567" y="390004"/>
                  <a:pt x="1650528" y="390004"/>
                </a:cubicBezTo>
                <a:cubicBezTo>
                  <a:pt x="1733017" y="390004"/>
                  <a:pt x="1799947" y="457031"/>
                  <a:pt x="1799947" y="539946"/>
                </a:cubicBezTo>
                <a:cubicBezTo>
                  <a:pt x="1799947" y="622860"/>
                  <a:pt x="1733017" y="690135"/>
                  <a:pt x="1650528" y="690135"/>
                </a:cubicBezTo>
                <a:cubicBezTo>
                  <a:pt x="1606567" y="690135"/>
                  <a:pt x="1564582" y="670524"/>
                  <a:pt x="1536180" y="636514"/>
                </a:cubicBezTo>
                <a:cubicBezTo>
                  <a:pt x="1524819" y="622860"/>
                  <a:pt x="1508025" y="615164"/>
                  <a:pt x="1490490" y="615164"/>
                </a:cubicBezTo>
                <a:lnTo>
                  <a:pt x="1473943" y="615164"/>
                </a:lnTo>
                <a:cubicBezTo>
                  <a:pt x="1460853" y="615164"/>
                  <a:pt x="1448999" y="620502"/>
                  <a:pt x="1440416" y="629128"/>
                </a:cubicBezTo>
                <a:lnTo>
                  <a:pt x="1440184" y="629692"/>
                </a:lnTo>
                <a:lnTo>
                  <a:pt x="1440184" y="1080138"/>
                </a:lnTo>
                <a:lnTo>
                  <a:pt x="0" y="108013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 14"/>
          <p:cNvSpPr/>
          <p:nvPr/>
        </p:nvSpPr>
        <p:spPr>
          <a:xfrm>
            <a:off x="2596469" y="2238548"/>
            <a:ext cx="5479540" cy="1080138"/>
          </a:xfrm>
          <a:custGeom>
            <a:avLst/>
            <a:gdLst>
              <a:gd name="connsiteX0" fmla="*/ 0 w 5479540"/>
              <a:gd name="connsiteY0" fmla="*/ 0 h 1080138"/>
              <a:gd name="connsiteX1" fmla="*/ 5479540 w 5479540"/>
              <a:gd name="connsiteY1" fmla="*/ 0 h 1080138"/>
              <a:gd name="connsiteX2" fmla="*/ 5479540 w 5479540"/>
              <a:gd name="connsiteY2" fmla="*/ 1080138 h 1080138"/>
              <a:gd name="connsiteX3" fmla="*/ 0 w 5479540"/>
              <a:gd name="connsiteY3" fmla="*/ 1080138 h 1080138"/>
              <a:gd name="connsiteX4" fmla="*/ 0 w 5479540"/>
              <a:gd name="connsiteY4" fmla="*/ 693258 h 1080138"/>
              <a:gd name="connsiteX5" fmla="*/ 500 w 5479540"/>
              <a:gd name="connsiteY5" fmla="*/ 693738 h 1080138"/>
              <a:gd name="connsiteX6" fmla="*/ 117433 w 5479540"/>
              <a:gd name="connsiteY6" fmla="*/ 733577 h 1080138"/>
              <a:gd name="connsiteX7" fmla="*/ 310106 w 5479540"/>
              <a:gd name="connsiteY7" fmla="*/ 539910 h 1080138"/>
              <a:gd name="connsiteX8" fmla="*/ 117433 w 5479540"/>
              <a:gd name="connsiteY8" fmla="*/ 346562 h 1080138"/>
              <a:gd name="connsiteX9" fmla="*/ 500 w 5479540"/>
              <a:gd name="connsiteY9" fmla="*/ 386401 h 1080138"/>
              <a:gd name="connsiteX10" fmla="*/ 0 w 5479540"/>
              <a:gd name="connsiteY10" fmla="*/ 386881 h 10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9540" h="1080138">
                <a:moveTo>
                  <a:pt x="0" y="0"/>
                </a:moveTo>
                <a:lnTo>
                  <a:pt x="5479540" y="0"/>
                </a:lnTo>
                <a:lnTo>
                  <a:pt x="5479540" y="1080138"/>
                </a:lnTo>
                <a:lnTo>
                  <a:pt x="0" y="1080138"/>
                </a:lnTo>
                <a:lnTo>
                  <a:pt x="0" y="693258"/>
                </a:lnTo>
                <a:lnTo>
                  <a:pt x="500" y="693738"/>
                </a:lnTo>
                <a:cubicBezTo>
                  <a:pt x="33835" y="719352"/>
                  <a:pt x="74917" y="733577"/>
                  <a:pt x="117433" y="733577"/>
                </a:cubicBezTo>
                <a:cubicBezTo>
                  <a:pt x="223801" y="733577"/>
                  <a:pt x="310106" y="646827"/>
                  <a:pt x="310106" y="539910"/>
                </a:cubicBezTo>
                <a:cubicBezTo>
                  <a:pt x="310106" y="432992"/>
                  <a:pt x="223801" y="346562"/>
                  <a:pt x="117433" y="346562"/>
                </a:cubicBezTo>
                <a:cubicBezTo>
                  <a:pt x="74917" y="346562"/>
                  <a:pt x="33835" y="360787"/>
                  <a:pt x="500" y="386401"/>
                </a:cubicBezTo>
                <a:lnTo>
                  <a:pt x="0" y="3868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手繪多邊形 15"/>
          <p:cNvSpPr/>
          <p:nvPr/>
        </p:nvSpPr>
        <p:spPr>
          <a:xfrm>
            <a:off x="1067991" y="3539314"/>
            <a:ext cx="1799947" cy="1080138"/>
          </a:xfrm>
          <a:custGeom>
            <a:avLst/>
            <a:gdLst>
              <a:gd name="connsiteX0" fmla="*/ 0 w 1799947"/>
              <a:gd name="connsiteY0" fmla="*/ 0 h 1080138"/>
              <a:gd name="connsiteX1" fmla="*/ 1440184 w 1799947"/>
              <a:gd name="connsiteY1" fmla="*/ 0 h 1080138"/>
              <a:gd name="connsiteX2" fmla="*/ 1440184 w 1799947"/>
              <a:gd name="connsiteY2" fmla="*/ 433907 h 1080138"/>
              <a:gd name="connsiteX3" fmla="*/ 1445263 w 1799947"/>
              <a:gd name="connsiteY3" fmla="*/ 446170 h 1080138"/>
              <a:gd name="connsiteX4" fmla="*/ 1490490 w 1799947"/>
              <a:gd name="connsiteY4" fmla="*/ 464975 h 1080138"/>
              <a:gd name="connsiteX5" fmla="*/ 1536180 w 1799947"/>
              <a:gd name="connsiteY5" fmla="*/ 443626 h 1080138"/>
              <a:gd name="connsiteX6" fmla="*/ 1650528 w 1799947"/>
              <a:gd name="connsiteY6" fmla="*/ 390004 h 1080138"/>
              <a:gd name="connsiteX7" fmla="*/ 1799947 w 1799947"/>
              <a:gd name="connsiteY7" fmla="*/ 539946 h 1080138"/>
              <a:gd name="connsiteX8" fmla="*/ 1650528 w 1799947"/>
              <a:gd name="connsiteY8" fmla="*/ 690135 h 1080138"/>
              <a:gd name="connsiteX9" fmla="*/ 1536180 w 1799947"/>
              <a:gd name="connsiteY9" fmla="*/ 636514 h 1080138"/>
              <a:gd name="connsiteX10" fmla="*/ 1490490 w 1799947"/>
              <a:gd name="connsiteY10" fmla="*/ 615164 h 1080138"/>
              <a:gd name="connsiteX11" fmla="*/ 1473943 w 1799947"/>
              <a:gd name="connsiteY11" fmla="*/ 615164 h 1080138"/>
              <a:gd name="connsiteX12" fmla="*/ 1440416 w 1799947"/>
              <a:gd name="connsiteY12" fmla="*/ 629128 h 1080138"/>
              <a:gd name="connsiteX13" fmla="*/ 1440184 w 1799947"/>
              <a:gd name="connsiteY13" fmla="*/ 629692 h 1080138"/>
              <a:gd name="connsiteX14" fmla="*/ 1440184 w 1799947"/>
              <a:gd name="connsiteY14" fmla="*/ 1080138 h 1080138"/>
              <a:gd name="connsiteX15" fmla="*/ 0 w 1799947"/>
              <a:gd name="connsiteY15" fmla="*/ 1080138 h 10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99947" h="1080138">
                <a:moveTo>
                  <a:pt x="0" y="0"/>
                </a:moveTo>
                <a:lnTo>
                  <a:pt x="1440184" y="0"/>
                </a:lnTo>
                <a:lnTo>
                  <a:pt x="1440184" y="433907"/>
                </a:lnTo>
                <a:lnTo>
                  <a:pt x="1445263" y="446170"/>
                </a:lnTo>
                <a:cubicBezTo>
                  <a:pt x="1456840" y="457776"/>
                  <a:pt x="1472831" y="464975"/>
                  <a:pt x="1490490" y="464975"/>
                </a:cubicBezTo>
                <a:cubicBezTo>
                  <a:pt x="1508025" y="464975"/>
                  <a:pt x="1524819" y="457031"/>
                  <a:pt x="1536180" y="443626"/>
                </a:cubicBezTo>
                <a:cubicBezTo>
                  <a:pt x="1564582" y="409616"/>
                  <a:pt x="1606567" y="390004"/>
                  <a:pt x="1650528" y="390004"/>
                </a:cubicBezTo>
                <a:cubicBezTo>
                  <a:pt x="1733017" y="390004"/>
                  <a:pt x="1799947" y="457031"/>
                  <a:pt x="1799947" y="539946"/>
                </a:cubicBezTo>
                <a:cubicBezTo>
                  <a:pt x="1799947" y="622860"/>
                  <a:pt x="1733017" y="690135"/>
                  <a:pt x="1650528" y="690135"/>
                </a:cubicBezTo>
                <a:cubicBezTo>
                  <a:pt x="1606567" y="690135"/>
                  <a:pt x="1564582" y="670524"/>
                  <a:pt x="1536180" y="636514"/>
                </a:cubicBezTo>
                <a:cubicBezTo>
                  <a:pt x="1524819" y="622860"/>
                  <a:pt x="1508025" y="615164"/>
                  <a:pt x="1490490" y="615164"/>
                </a:cubicBezTo>
                <a:lnTo>
                  <a:pt x="1473943" y="615164"/>
                </a:lnTo>
                <a:cubicBezTo>
                  <a:pt x="1460853" y="615164"/>
                  <a:pt x="1448999" y="620502"/>
                  <a:pt x="1440416" y="629128"/>
                </a:cubicBezTo>
                <a:lnTo>
                  <a:pt x="1440184" y="629692"/>
                </a:lnTo>
                <a:lnTo>
                  <a:pt x="1440184" y="1080138"/>
                </a:lnTo>
                <a:lnTo>
                  <a:pt x="0" y="108013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手繪多邊形 16"/>
          <p:cNvSpPr/>
          <p:nvPr/>
        </p:nvSpPr>
        <p:spPr>
          <a:xfrm>
            <a:off x="2596469" y="3539314"/>
            <a:ext cx="5479540" cy="1080138"/>
          </a:xfrm>
          <a:custGeom>
            <a:avLst/>
            <a:gdLst>
              <a:gd name="connsiteX0" fmla="*/ 0 w 5479540"/>
              <a:gd name="connsiteY0" fmla="*/ 0 h 1080138"/>
              <a:gd name="connsiteX1" fmla="*/ 5479540 w 5479540"/>
              <a:gd name="connsiteY1" fmla="*/ 0 h 1080138"/>
              <a:gd name="connsiteX2" fmla="*/ 5479540 w 5479540"/>
              <a:gd name="connsiteY2" fmla="*/ 1080138 h 1080138"/>
              <a:gd name="connsiteX3" fmla="*/ 0 w 5479540"/>
              <a:gd name="connsiteY3" fmla="*/ 1080138 h 1080138"/>
              <a:gd name="connsiteX4" fmla="*/ 0 w 5479540"/>
              <a:gd name="connsiteY4" fmla="*/ 693258 h 1080138"/>
              <a:gd name="connsiteX5" fmla="*/ 500 w 5479540"/>
              <a:gd name="connsiteY5" fmla="*/ 693738 h 1080138"/>
              <a:gd name="connsiteX6" fmla="*/ 117433 w 5479540"/>
              <a:gd name="connsiteY6" fmla="*/ 733577 h 1080138"/>
              <a:gd name="connsiteX7" fmla="*/ 310106 w 5479540"/>
              <a:gd name="connsiteY7" fmla="*/ 539910 h 1080138"/>
              <a:gd name="connsiteX8" fmla="*/ 117433 w 5479540"/>
              <a:gd name="connsiteY8" fmla="*/ 346562 h 1080138"/>
              <a:gd name="connsiteX9" fmla="*/ 500 w 5479540"/>
              <a:gd name="connsiteY9" fmla="*/ 386401 h 1080138"/>
              <a:gd name="connsiteX10" fmla="*/ 0 w 5479540"/>
              <a:gd name="connsiteY10" fmla="*/ 386881 h 10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9540" h="1080138">
                <a:moveTo>
                  <a:pt x="0" y="0"/>
                </a:moveTo>
                <a:lnTo>
                  <a:pt x="5479540" y="0"/>
                </a:lnTo>
                <a:lnTo>
                  <a:pt x="5479540" y="1080138"/>
                </a:lnTo>
                <a:lnTo>
                  <a:pt x="0" y="1080138"/>
                </a:lnTo>
                <a:lnTo>
                  <a:pt x="0" y="693258"/>
                </a:lnTo>
                <a:lnTo>
                  <a:pt x="500" y="693738"/>
                </a:lnTo>
                <a:cubicBezTo>
                  <a:pt x="33835" y="719352"/>
                  <a:pt x="74917" y="733577"/>
                  <a:pt x="117433" y="733577"/>
                </a:cubicBezTo>
                <a:cubicBezTo>
                  <a:pt x="223801" y="733577"/>
                  <a:pt x="310106" y="646827"/>
                  <a:pt x="310106" y="539910"/>
                </a:cubicBezTo>
                <a:cubicBezTo>
                  <a:pt x="310106" y="432992"/>
                  <a:pt x="223801" y="346562"/>
                  <a:pt x="117433" y="346562"/>
                </a:cubicBezTo>
                <a:cubicBezTo>
                  <a:pt x="74917" y="346562"/>
                  <a:pt x="33835" y="360787"/>
                  <a:pt x="500" y="386401"/>
                </a:cubicBezTo>
                <a:lnTo>
                  <a:pt x="0" y="3868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 17"/>
          <p:cNvSpPr/>
          <p:nvPr/>
        </p:nvSpPr>
        <p:spPr>
          <a:xfrm>
            <a:off x="1067991" y="4840080"/>
            <a:ext cx="1799947" cy="1080138"/>
          </a:xfrm>
          <a:custGeom>
            <a:avLst/>
            <a:gdLst>
              <a:gd name="connsiteX0" fmla="*/ 0 w 1799947"/>
              <a:gd name="connsiteY0" fmla="*/ 0 h 1080138"/>
              <a:gd name="connsiteX1" fmla="*/ 1440184 w 1799947"/>
              <a:gd name="connsiteY1" fmla="*/ 0 h 1080138"/>
              <a:gd name="connsiteX2" fmla="*/ 1440184 w 1799947"/>
              <a:gd name="connsiteY2" fmla="*/ 433907 h 1080138"/>
              <a:gd name="connsiteX3" fmla="*/ 1445263 w 1799947"/>
              <a:gd name="connsiteY3" fmla="*/ 446170 h 1080138"/>
              <a:gd name="connsiteX4" fmla="*/ 1490490 w 1799947"/>
              <a:gd name="connsiteY4" fmla="*/ 464975 h 1080138"/>
              <a:gd name="connsiteX5" fmla="*/ 1536180 w 1799947"/>
              <a:gd name="connsiteY5" fmla="*/ 443626 h 1080138"/>
              <a:gd name="connsiteX6" fmla="*/ 1650528 w 1799947"/>
              <a:gd name="connsiteY6" fmla="*/ 390004 h 1080138"/>
              <a:gd name="connsiteX7" fmla="*/ 1799947 w 1799947"/>
              <a:gd name="connsiteY7" fmla="*/ 539946 h 1080138"/>
              <a:gd name="connsiteX8" fmla="*/ 1650528 w 1799947"/>
              <a:gd name="connsiteY8" fmla="*/ 690135 h 1080138"/>
              <a:gd name="connsiteX9" fmla="*/ 1536180 w 1799947"/>
              <a:gd name="connsiteY9" fmla="*/ 636514 h 1080138"/>
              <a:gd name="connsiteX10" fmla="*/ 1490490 w 1799947"/>
              <a:gd name="connsiteY10" fmla="*/ 615164 h 1080138"/>
              <a:gd name="connsiteX11" fmla="*/ 1473943 w 1799947"/>
              <a:gd name="connsiteY11" fmla="*/ 615164 h 1080138"/>
              <a:gd name="connsiteX12" fmla="*/ 1440416 w 1799947"/>
              <a:gd name="connsiteY12" fmla="*/ 629128 h 1080138"/>
              <a:gd name="connsiteX13" fmla="*/ 1440184 w 1799947"/>
              <a:gd name="connsiteY13" fmla="*/ 629692 h 1080138"/>
              <a:gd name="connsiteX14" fmla="*/ 1440184 w 1799947"/>
              <a:gd name="connsiteY14" fmla="*/ 1080138 h 1080138"/>
              <a:gd name="connsiteX15" fmla="*/ 0 w 1799947"/>
              <a:gd name="connsiteY15" fmla="*/ 1080138 h 10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99947" h="1080138">
                <a:moveTo>
                  <a:pt x="0" y="0"/>
                </a:moveTo>
                <a:lnTo>
                  <a:pt x="1440184" y="0"/>
                </a:lnTo>
                <a:lnTo>
                  <a:pt x="1440184" y="433907"/>
                </a:lnTo>
                <a:lnTo>
                  <a:pt x="1445263" y="446170"/>
                </a:lnTo>
                <a:cubicBezTo>
                  <a:pt x="1456840" y="457776"/>
                  <a:pt x="1472831" y="464975"/>
                  <a:pt x="1490490" y="464975"/>
                </a:cubicBezTo>
                <a:cubicBezTo>
                  <a:pt x="1508025" y="464975"/>
                  <a:pt x="1524819" y="457031"/>
                  <a:pt x="1536180" y="443626"/>
                </a:cubicBezTo>
                <a:cubicBezTo>
                  <a:pt x="1564582" y="409616"/>
                  <a:pt x="1606567" y="390004"/>
                  <a:pt x="1650528" y="390004"/>
                </a:cubicBezTo>
                <a:cubicBezTo>
                  <a:pt x="1733017" y="390004"/>
                  <a:pt x="1799947" y="457031"/>
                  <a:pt x="1799947" y="539946"/>
                </a:cubicBezTo>
                <a:cubicBezTo>
                  <a:pt x="1799947" y="622860"/>
                  <a:pt x="1733017" y="690135"/>
                  <a:pt x="1650528" y="690135"/>
                </a:cubicBezTo>
                <a:cubicBezTo>
                  <a:pt x="1606567" y="690135"/>
                  <a:pt x="1564582" y="670524"/>
                  <a:pt x="1536180" y="636514"/>
                </a:cubicBezTo>
                <a:cubicBezTo>
                  <a:pt x="1524819" y="622860"/>
                  <a:pt x="1508025" y="615164"/>
                  <a:pt x="1490490" y="615164"/>
                </a:cubicBezTo>
                <a:lnTo>
                  <a:pt x="1473943" y="615164"/>
                </a:lnTo>
                <a:cubicBezTo>
                  <a:pt x="1460853" y="615164"/>
                  <a:pt x="1448999" y="620502"/>
                  <a:pt x="1440416" y="629128"/>
                </a:cubicBezTo>
                <a:lnTo>
                  <a:pt x="1440184" y="629692"/>
                </a:lnTo>
                <a:lnTo>
                  <a:pt x="1440184" y="1080138"/>
                </a:lnTo>
                <a:lnTo>
                  <a:pt x="0" y="10801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手繪多邊形 18"/>
          <p:cNvSpPr/>
          <p:nvPr/>
        </p:nvSpPr>
        <p:spPr>
          <a:xfrm>
            <a:off x="2596469" y="4840080"/>
            <a:ext cx="5479540" cy="1080138"/>
          </a:xfrm>
          <a:custGeom>
            <a:avLst/>
            <a:gdLst>
              <a:gd name="connsiteX0" fmla="*/ 0 w 5479540"/>
              <a:gd name="connsiteY0" fmla="*/ 0 h 1080138"/>
              <a:gd name="connsiteX1" fmla="*/ 5479540 w 5479540"/>
              <a:gd name="connsiteY1" fmla="*/ 0 h 1080138"/>
              <a:gd name="connsiteX2" fmla="*/ 5479540 w 5479540"/>
              <a:gd name="connsiteY2" fmla="*/ 1080138 h 1080138"/>
              <a:gd name="connsiteX3" fmla="*/ 0 w 5479540"/>
              <a:gd name="connsiteY3" fmla="*/ 1080138 h 1080138"/>
              <a:gd name="connsiteX4" fmla="*/ 0 w 5479540"/>
              <a:gd name="connsiteY4" fmla="*/ 693258 h 1080138"/>
              <a:gd name="connsiteX5" fmla="*/ 500 w 5479540"/>
              <a:gd name="connsiteY5" fmla="*/ 693738 h 1080138"/>
              <a:gd name="connsiteX6" fmla="*/ 117433 w 5479540"/>
              <a:gd name="connsiteY6" fmla="*/ 733577 h 1080138"/>
              <a:gd name="connsiteX7" fmla="*/ 310106 w 5479540"/>
              <a:gd name="connsiteY7" fmla="*/ 539910 h 1080138"/>
              <a:gd name="connsiteX8" fmla="*/ 117433 w 5479540"/>
              <a:gd name="connsiteY8" fmla="*/ 346562 h 1080138"/>
              <a:gd name="connsiteX9" fmla="*/ 500 w 5479540"/>
              <a:gd name="connsiteY9" fmla="*/ 386401 h 1080138"/>
              <a:gd name="connsiteX10" fmla="*/ 0 w 5479540"/>
              <a:gd name="connsiteY10" fmla="*/ 386881 h 108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9540" h="1080138">
                <a:moveTo>
                  <a:pt x="0" y="0"/>
                </a:moveTo>
                <a:lnTo>
                  <a:pt x="5479540" y="0"/>
                </a:lnTo>
                <a:lnTo>
                  <a:pt x="5479540" y="1080138"/>
                </a:lnTo>
                <a:lnTo>
                  <a:pt x="0" y="1080138"/>
                </a:lnTo>
                <a:lnTo>
                  <a:pt x="0" y="693258"/>
                </a:lnTo>
                <a:lnTo>
                  <a:pt x="500" y="693738"/>
                </a:lnTo>
                <a:cubicBezTo>
                  <a:pt x="33835" y="719352"/>
                  <a:pt x="74917" y="733577"/>
                  <a:pt x="117433" y="733577"/>
                </a:cubicBezTo>
                <a:cubicBezTo>
                  <a:pt x="223801" y="733577"/>
                  <a:pt x="310106" y="646827"/>
                  <a:pt x="310106" y="539910"/>
                </a:cubicBezTo>
                <a:cubicBezTo>
                  <a:pt x="310106" y="432992"/>
                  <a:pt x="223801" y="346562"/>
                  <a:pt x="117433" y="346562"/>
                </a:cubicBezTo>
                <a:cubicBezTo>
                  <a:pt x="74917" y="346562"/>
                  <a:pt x="33835" y="360787"/>
                  <a:pt x="500" y="386401"/>
                </a:cubicBezTo>
                <a:lnTo>
                  <a:pt x="0" y="3868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0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2"/>
          <p:cNvSpPr>
            <a:spLocks/>
          </p:cNvSpPr>
          <p:nvPr/>
        </p:nvSpPr>
        <p:spPr bwMode="auto">
          <a:xfrm rot="2700000">
            <a:off x="3674307" y="1030699"/>
            <a:ext cx="2329401" cy="2331913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" name="手繪多邊形 3"/>
          <p:cNvSpPr>
            <a:spLocks/>
          </p:cNvSpPr>
          <p:nvPr/>
        </p:nvSpPr>
        <p:spPr bwMode="auto">
          <a:xfrm rot="2700000">
            <a:off x="5053982" y="2410374"/>
            <a:ext cx="2329401" cy="2331913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" name="手繪多邊形 4"/>
          <p:cNvSpPr>
            <a:spLocks/>
          </p:cNvSpPr>
          <p:nvPr/>
        </p:nvSpPr>
        <p:spPr bwMode="auto">
          <a:xfrm rot="2700000">
            <a:off x="2321773" y="2383233"/>
            <a:ext cx="2329401" cy="2331913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" name="手繪多邊形 5"/>
          <p:cNvSpPr>
            <a:spLocks/>
          </p:cNvSpPr>
          <p:nvPr/>
        </p:nvSpPr>
        <p:spPr bwMode="auto">
          <a:xfrm rot="2700000">
            <a:off x="3701448" y="3762908"/>
            <a:ext cx="2329401" cy="2331913"/>
          </a:xfrm>
          <a:custGeom>
            <a:avLst/>
            <a:gdLst>
              <a:gd name="connsiteX0" fmla="*/ 719968 w 1798939"/>
              <a:gd name="connsiteY0" fmla="*/ 0 h 1800879"/>
              <a:gd name="connsiteX1" fmla="*/ 870158 w 1798939"/>
              <a:gd name="connsiteY1" fmla="*/ 149418 h 1800879"/>
              <a:gd name="connsiteX2" fmla="*/ 816536 w 1798939"/>
              <a:gd name="connsiteY2" fmla="*/ 263767 h 1800879"/>
              <a:gd name="connsiteX3" fmla="*/ 795187 w 1798939"/>
              <a:gd name="connsiteY3" fmla="*/ 309457 h 1800879"/>
              <a:gd name="connsiteX4" fmla="*/ 795187 w 1798939"/>
              <a:gd name="connsiteY4" fmla="*/ 326004 h 1800879"/>
              <a:gd name="connsiteX5" fmla="*/ 809151 w 1798939"/>
              <a:gd name="connsiteY5" fmla="*/ 359530 h 1800879"/>
              <a:gd name="connsiteX6" fmla="*/ 810887 w 1798939"/>
              <a:gd name="connsiteY6" fmla="*/ 360695 h 1800879"/>
              <a:gd name="connsiteX7" fmla="*/ 1440184 w 1798939"/>
              <a:gd name="connsiteY7" fmla="*/ 360695 h 1800879"/>
              <a:gd name="connsiteX8" fmla="*/ 1440184 w 1798939"/>
              <a:gd name="connsiteY8" fmla="*/ 980841 h 1800879"/>
              <a:gd name="connsiteX9" fmla="*/ 1444255 w 1798939"/>
              <a:gd name="connsiteY9" fmla="*/ 986888 h 1800879"/>
              <a:gd name="connsiteX10" fmla="*/ 1489482 w 1798939"/>
              <a:gd name="connsiteY10" fmla="*/ 1005693 h 1800879"/>
              <a:gd name="connsiteX11" fmla="*/ 1535172 w 1798939"/>
              <a:gd name="connsiteY11" fmla="*/ 984344 h 1800879"/>
              <a:gd name="connsiteX12" fmla="*/ 1649520 w 1798939"/>
              <a:gd name="connsiteY12" fmla="*/ 930722 h 1800879"/>
              <a:gd name="connsiteX13" fmla="*/ 1798939 w 1798939"/>
              <a:gd name="connsiteY13" fmla="*/ 1080663 h 1800879"/>
              <a:gd name="connsiteX14" fmla="*/ 1649520 w 1798939"/>
              <a:gd name="connsiteY14" fmla="*/ 1230853 h 1800879"/>
              <a:gd name="connsiteX15" fmla="*/ 1535172 w 1798939"/>
              <a:gd name="connsiteY15" fmla="*/ 1177232 h 1800879"/>
              <a:gd name="connsiteX16" fmla="*/ 1489482 w 1798939"/>
              <a:gd name="connsiteY16" fmla="*/ 1155882 h 1800879"/>
              <a:gd name="connsiteX17" fmla="*/ 1472935 w 1798939"/>
              <a:gd name="connsiteY17" fmla="*/ 1155882 h 1800879"/>
              <a:gd name="connsiteX18" fmla="*/ 1454482 w 1798939"/>
              <a:gd name="connsiteY18" fmla="*/ 1159629 h 1800879"/>
              <a:gd name="connsiteX19" fmla="*/ 1440184 w 1798939"/>
              <a:gd name="connsiteY19" fmla="*/ 1169320 h 1800879"/>
              <a:gd name="connsiteX20" fmla="*/ 1440184 w 1798939"/>
              <a:gd name="connsiteY20" fmla="*/ 1800879 h 1800879"/>
              <a:gd name="connsiteX21" fmla="*/ 829412 w 1798939"/>
              <a:gd name="connsiteY21" fmla="*/ 1800879 h 1800879"/>
              <a:gd name="connsiteX22" fmla="*/ 844456 w 1798939"/>
              <a:gd name="connsiteY22" fmla="*/ 1781326 h 1800879"/>
              <a:gd name="connsiteX23" fmla="*/ 913600 w 1798939"/>
              <a:gd name="connsiteY23" fmla="*/ 1633875 h 1800879"/>
              <a:gd name="connsiteX24" fmla="*/ 719932 w 1798939"/>
              <a:gd name="connsiteY24" fmla="*/ 1441202 h 1800879"/>
              <a:gd name="connsiteX25" fmla="*/ 526585 w 1798939"/>
              <a:gd name="connsiteY25" fmla="*/ 1633875 h 1800879"/>
              <a:gd name="connsiteX26" fmla="*/ 595729 w 1798939"/>
              <a:gd name="connsiteY26" fmla="*/ 1781326 h 1800879"/>
              <a:gd name="connsiteX27" fmla="*/ 610684 w 1798939"/>
              <a:gd name="connsiteY27" fmla="*/ 1800879 h 1800879"/>
              <a:gd name="connsiteX28" fmla="*/ 0 w 1798939"/>
              <a:gd name="connsiteY28" fmla="*/ 1800879 h 1800879"/>
              <a:gd name="connsiteX29" fmla="*/ 0 w 1798939"/>
              <a:gd name="connsiteY29" fmla="*/ 1207562 h 1800879"/>
              <a:gd name="connsiteX30" fmla="*/ 28007 w 1798939"/>
              <a:gd name="connsiteY30" fmla="*/ 1234456 h 1800879"/>
              <a:gd name="connsiteX31" fmla="*/ 144940 w 1798939"/>
              <a:gd name="connsiteY31" fmla="*/ 1274295 h 1800879"/>
              <a:gd name="connsiteX32" fmla="*/ 337613 w 1798939"/>
              <a:gd name="connsiteY32" fmla="*/ 1080628 h 1800879"/>
              <a:gd name="connsiteX33" fmla="*/ 144940 w 1798939"/>
              <a:gd name="connsiteY33" fmla="*/ 887280 h 1800879"/>
              <a:gd name="connsiteX34" fmla="*/ 28007 w 1798939"/>
              <a:gd name="connsiteY34" fmla="*/ 927119 h 1800879"/>
              <a:gd name="connsiteX35" fmla="*/ 0 w 1798939"/>
              <a:gd name="connsiteY35" fmla="*/ 954013 h 1800879"/>
              <a:gd name="connsiteX36" fmla="*/ 0 w 1798939"/>
              <a:gd name="connsiteY36" fmla="*/ 360695 h 1800879"/>
              <a:gd name="connsiteX37" fmla="*/ 617264 w 1798939"/>
              <a:gd name="connsiteY37" fmla="*/ 360695 h 1800879"/>
              <a:gd name="connsiteX38" fmla="*/ 626193 w 1798939"/>
              <a:gd name="connsiteY38" fmla="*/ 354684 h 1800879"/>
              <a:gd name="connsiteX39" fmla="*/ 644997 w 1798939"/>
              <a:gd name="connsiteY39" fmla="*/ 309457 h 1800879"/>
              <a:gd name="connsiteX40" fmla="*/ 623648 w 1798939"/>
              <a:gd name="connsiteY40" fmla="*/ 263767 h 1800879"/>
              <a:gd name="connsiteX41" fmla="*/ 570027 w 1798939"/>
              <a:gd name="connsiteY41" fmla="*/ 149418 h 1800879"/>
              <a:gd name="connsiteX42" fmla="*/ 719968 w 1798939"/>
              <a:gd name="connsiteY42" fmla="*/ 0 h 180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98939" h="1800879">
                <a:moveTo>
                  <a:pt x="719968" y="0"/>
                </a:moveTo>
                <a:cubicBezTo>
                  <a:pt x="802883" y="0"/>
                  <a:pt x="870158" y="66930"/>
                  <a:pt x="870158" y="149418"/>
                </a:cubicBezTo>
                <a:cubicBezTo>
                  <a:pt x="870158" y="193380"/>
                  <a:pt x="850546" y="235365"/>
                  <a:pt x="816536" y="263767"/>
                </a:cubicBezTo>
                <a:cubicBezTo>
                  <a:pt x="802883" y="275127"/>
                  <a:pt x="795187" y="291922"/>
                  <a:pt x="795187" y="309457"/>
                </a:cubicBezTo>
                <a:lnTo>
                  <a:pt x="795187" y="326004"/>
                </a:lnTo>
                <a:cubicBezTo>
                  <a:pt x="795187" y="339093"/>
                  <a:pt x="800525" y="350948"/>
                  <a:pt x="809151" y="359530"/>
                </a:cubicBezTo>
                <a:lnTo>
                  <a:pt x="810887" y="360695"/>
                </a:lnTo>
                <a:lnTo>
                  <a:pt x="1440184" y="360695"/>
                </a:lnTo>
                <a:lnTo>
                  <a:pt x="1440184" y="980841"/>
                </a:lnTo>
                <a:lnTo>
                  <a:pt x="1444255" y="986888"/>
                </a:lnTo>
                <a:cubicBezTo>
                  <a:pt x="1455832" y="998494"/>
                  <a:pt x="1471824" y="1005693"/>
                  <a:pt x="1489482" y="1005693"/>
                </a:cubicBezTo>
                <a:cubicBezTo>
                  <a:pt x="1507017" y="1005693"/>
                  <a:pt x="1523811" y="997749"/>
                  <a:pt x="1535172" y="984344"/>
                </a:cubicBezTo>
                <a:cubicBezTo>
                  <a:pt x="1563574" y="950334"/>
                  <a:pt x="1605559" y="930722"/>
                  <a:pt x="1649520" y="930722"/>
                </a:cubicBezTo>
                <a:cubicBezTo>
                  <a:pt x="1732009" y="930722"/>
                  <a:pt x="1798939" y="997749"/>
                  <a:pt x="1798939" y="1080663"/>
                </a:cubicBezTo>
                <a:cubicBezTo>
                  <a:pt x="1798939" y="1163578"/>
                  <a:pt x="1732009" y="1230853"/>
                  <a:pt x="1649520" y="1230853"/>
                </a:cubicBezTo>
                <a:cubicBezTo>
                  <a:pt x="1605559" y="1230853"/>
                  <a:pt x="1563574" y="1211241"/>
                  <a:pt x="1535172" y="1177232"/>
                </a:cubicBezTo>
                <a:cubicBezTo>
                  <a:pt x="1523811" y="1163578"/>
                  <a:pt x="1507017" y="1155882"/>
                  <a:pt x="1489482" y="1155882"/>
                </a:cubicBezTo>
                <a:lnTo>
                  <a:pt x="1472935" y="1155882"/>
                </a:lnTo>
                <a:cubicBezTo>
                  <a:pt x="1466390" y="1155882"/>
                  <a:pt x="1460154" y="1157217"/>
                  <a:pt x="1454482" y="1159629"/>
                </a:cubicBezTo>
                <a:lnTo>
                  <a:pt x="1440184" y="1169320"/>
                </a:lnTo>
                <a:lnTo>
                  <a:pt x="1440184" y="1800879"/>
                </a:lnTo>
                <a:lnTo>
                  <a:pt x="829412" y="1800879"/>
                </a:lnTo>
                <a:lnTo>
                  <a:pt x="844456" y="1781326"/>
                </a:lnTo>
                <a:cubicBezTo>
                  <a:pt x="888311" y="1744702"/>
                  <a:pt x="913600" y="1690562"/>
                  <a:pt x="913600" y="1633875"/>
                </a:cubicBezTo>
                <a:cubicBezTo>
                  <a:pt x="913600" y="1527507"/>
                  <a:pt x="826849" y="1441202"/>
                  <a:pt x="719932" y="1441202"/>
                </a:cubicBezTo>
                <a:cubicBezTo>
                  <a:pt x="613015" y="1441202"/>
                  <a:pt x="526585" y="1527507"/>
                  <a:pt x="526585" y="1633875"/>
                </a:cubicBezTo>
                <a:cubicBezTo>
                  <a:pt x="526585" y="1690562"/>
                  <a:pt x="551874" y="1744702"/>
                  <a:pt x="595729" y="1781326"/>
                </a:cubicBezTo>
                <a:lnTo>
                  <a:pt x="610684" y="1800879"/>
                </a:lnTo>
                <a:lnTo>
                  <a:pt x="0" y="1800879"/>
                </a:lnTo>
                <a:lnTo>
                  <a:pt x="0" y="1207562"/>
                </a:lnTo>
                <a:lnTo>
                  <a:pt x="28007" y="1234456"/>
                </a:lnTo>
                <a:cubicBezTo>
                  <a:pt x="61342" y="1260070"/>
                  <a:pt x="102424" y="1274295"/>
                  <a:pt x="144940" y="1274295"/>
                </a:cubicBezTo>
                <a:cubicBezTo>
                  <a:pt x="251308" y="1274295"/>
                  <a:pt x="337613" y="1187545"/>
                  <a:pt x="337613" y="1080628"/>
                </a:cubicBezTo>
                <a:cubicBezTo>
                  <a:pt x="337613" y="973710"/>
                  <a:pt x="251308" y="887280"/>
                  <a:pt x="144940" y="887280"/>
                </a:cubicBezTo>
                <a:cubicBezTo>
                  <a:pt x="102424" y="887280"/>
                  <a:pt x="61342" y="901505"/>
                  <a:pt x="28007" y="927119"/>
                </a:cubicBezTo>
                <a:lnTo>
                  <a:pt x="0" y="954013"/>
                </a:lnTo>
                <a:lnTo>
                  <a:pt x="0" y="360695"/>
                </a:lnTo>
                <a:lnTo>
                  <a:pt x="617264" y="360695"/>
                </a:lnTo>
                <a:lnTo>
                  <a:pt x="626193" y="354684"/>
                </a:lnTo>
                <a:cubicBezTo>
                  <a:pt x="637798" y="343107"/>
                  <a:pt x="644997" y="327115"/>
                  <a:pt x="644997" y="309457"/>
                </a:cubicBezTo>
                <a:cubicBezTo>
                  <a:pt x="644997" y="291922"/>
                  <a:pt x="637054" y="275127"/>
                  <a:pt x="623648" y="263767"/>
                </a:cubicBezTo>
                <a:cubicBezTo>
                  <a:pt x="589638" y="235365"/>
                  <a:pt x="570027" y="193380"/>
                  <a:pt x="570027" y="149418"/>
                </a:cubicBezTo>
                <a:cubicBezTo>
                  <a:pt x="570027" y="66930"/>
                  <a:pt x="637054" y="0"/>
                  <a:pt x="7199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4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BCBC5"/>
      </a:accent1>
      <a:accent2>
        <a:srgbClr val="F5C636"/>
      </a:accent2>
      <a:accent3>
        <a:srgbClr val="FF614C"/>
      </a:accent3>
      <a:accent4>
        <a:srgbClr val="9ACA9F"/>
      </a:accent4>
      <a:accent5>
        <a:srgbClr val="70758C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 anchor="ctr">
        <a:noAutofit/>
      </a:bodyPr>
      <a:lstStyle>
        <a:defPPr algn="ctr">
          <a:defRPr sz="4800" b="1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Arial 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algn="ctr">
          <a:defRPr/>
        </a:defPPr>
      </a:lst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b="1" dirty="0" smtClean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4405</TotalTime>
  <Words>50</Words>
  <Application>Microsoft Office PowerPoint</Application>
  <PresentationFormat>全屏显示(4:3)</PresentationFormat>
  <Paragraphs>30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微軟正黑體</vt:lpstr>
      <vt:lpstr>新細明體</vt:lpstr>
      <vt:lpstr>Arial</vt:lpstr>
      <vt:lpstr>Arial </vt:lpstr>
      <vt:lpstr>Calibri</vt:lpstr>
      <vt:lpstr>Office 佈景主題</vt:lpstr>
      <vt:lpstr>1_Office 佈景主題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mwhan</dc:creator>
  <cp:lastModifiedBy>林辉强</cp:lastModifiedBy>
  <cp:revision>1134</cp:revision>
  <dcterms:created xsi:type="dcterms:W3CDTF">2014-09-09T06:09:05Z</dcterms:created>
  <dcterms:modified xsi:type="dcterms:W3CDTF">2015-04-21T06:12:11Z</dcterms:modified>
</cp:coreProperties>
</file>