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0" r:id="rId2"/>
    <p:sldId id="257" r:id="rId3"/>
    <p:sldId id="279" r:id="rId4"/>
    <p:sldId id="281" r:id="rId5"/>
    <p:sldId id="282" r:id="rId6"/>
    <p:sldId id="287" r:id="rId7"/>
    <p:sldId id="283" r:id="rId8"/>
    <p:sldId id="284" r:id="rId9"/>
    <p:sldId id="286" r:id="rId10"/>
    <p:sldId id="285" r:id="rId11"/>
  </p:sldIdLst>
  <p:sldSz cx="12192000" cy="6858000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方正兰亭细黑_GBK" panose="02010600030101010101" charset="-12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微软雅黑" panose="020B0503020204020204" pitchFamily="34" charset="-122"/>
      <p:regular r:id="rId19"/>
      <p:bold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155"/>
    <a:srgbClr val="FEC98D"/>
    <a:srgbClr val="CBB062"/>
    <a:srgbClr val="323232"/>
    <a:srgbClr val="C41500"/>
    <a:srgbClr val="A02311"/>
    <a:srgbClr val="444444"/>
    <a:srgbClr val="4B6367"/>
    <a:srgbClr val="ED7D31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>
      <p:cViewPr>
        <p:scale>
          <a:sx n="66" d="100"/>
          <a:sy n="66" d="100"/>
        </p:scale>
        <p:origin x="1314" y="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0.xlsx"/><Relationship Id="rId1" Type="http://schemas.openxmlformats.org/officeDocument/2006/relationships/image" Target="../media/image12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68269567069374"/>
          <c:y val="5.0715209922233474E-2"/>
          <c:w val="0.77982479664550564"/>
          <c:h val="0.82487988646856725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1C1C1C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565658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81818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BCBCBE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DFE0E4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4CCCC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E99695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DD6765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D1342D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70601"/>
              </a:solidFill>
              <a:ln>
                <a:noFill/>
              </a:ln>
              <a:effectLst/>
            </c:spPr>
          </c:dPt>
          <c:cat>
            <c:strRef>
              <c:f>Sheet1!$A$2:$A$11</c:f>
              <c:strCache>
                <c:ptCount val="10"/>
                <c:pt idx="0">
                  <c:v>LinkedIn</c:v>
                </c:pt>
                <c:pt idx="1">
                  <c:v>RenRen</c:v>
                </c:pt>
                <c:pt idx="2">
                  <c:v>Tencent Weibo</c:v>
                </c:pt>
                <c:pt idx="3">
                  <c:v>Tencent</c:v>
                </c:pt>
                <c:pt idx="4">
                  <c:v>Sina Weibo</c:v>
                </c:pt>
                <c:pt idx="5">
                  <c:v>Qzone</c:v>
                </c:pt>
                <c:pt idx="6">
                  <c:v>Twitter</c:v>
                </c:pt>
                <c:pt idx="7">
                  <c:v>YouTube</c:v>
                </c:pt>
                <c:pt idx="8">
                  <c:v>Google+</c:v>
                </c:pt>
                <c:pt idx="9">
                  <c:v>Facebook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0.08</c:v>
                </c:pt>
                <c:pt idx="1">
                  <c:v>0.1</c:v>
                </c:pt>
                <c:pt idx="2">
                  <c:v>0.19</c:v>
                </c:pt>
                <c:pt idx="3">
                  <c:v>0.2</c:v>
                </c:pt>
                <c:pt idx="4">
                  <c:v>0.21</c:v>
                </c:pt>
                <c:pt idx="5">
                  <c:v>0.21</c:v>
                </c:pt>
                <c:pt idx="6">
                  <c:v>0.22</c:v>
                </c:pt>
                <c:pt idx="7">
                  <c:v>0.25</c:v>
                </c:pt>
                <c:pt idx="8">
                  <c:v>0.26</c:v>
                </c:pt>
                <c:pt idx="9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45729424"/>
        <c:axId val="345729984"/>
      </c:barChart>
      <c:catAx>
        <c:axId val="345729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Myriad Pro Cond" panose="020B0506030403020204" pitchFamily="34" charset="0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345729984"/>
        <c:crosses val="autoZero"/>
        <c:auto val="1"/>
        <c:lblAlgn val="ctr"/>
        <c:lblOffset val="0"/>
        <c:noMultiLvlLbl val="0"/>
      </c:catAx>
      <c:valAx>
        <c:axId val="345729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pPr>
            <a:endParaRPr lang="zh-CN"/>
          </a:p>
        </c:txPr>
        <c:crossAx val="34572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256650671749895E-2"/>
          <c:y val="5.0715209922233474E-2"/>
          <c:w val="0.94425087973785982"/>
          <c:h val="0.82487988646856725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"/>
            </c:pictureOptions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cat>
            <c:strRef>
              <c:f>Sheet1!$A$2:$A$11</c:f>
              <c:strCache>
                <c:ptCount val="10"/>
                <c:pt idx="0">
                  <c:v>LinkedIn</c:v>
                </c:pt>
                <c:pt idx="1">
                  <c:v>RenRen</c:v>
                </c:pt>
                <c:pt idx="2">
                  <c:v>Tencent Weibo</c:v>
                </c:pt>
                <c:pt idx="3">
                  <c:v>Tencent</c:v>
                </c:pt>
                <c:pt idx="4">
                  <c:v>Sina Weibo</c:v>
                </c:pt>
                <c:pt idx="5">
                  <c:v>Qzone</c:v>
                </c:pt>
                <c:pt idx="6">
                  <c:v>Twitter</c:v>
                </c:pt>
                <c:pt idx="7">
                  <c:v>YouTube</c:v>
                </c:pt>
                <c:pt idx="8">
                  <c:v>Google+</c:v>
                </c:pt>
                <c:pt idx="9">
                  <c:v>Facebook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0.08</c:v>
                </c:pt>
                <c:pt idx="1">
                  <c:v>0.1</c:v>
                </c:pt>
                <c:pt idx="2">
                  <c:v>0.19</c:v>
                </c:pt>
                <c:pt idx="3">
                  <c:v>0.2</c:v>
                </c:pt>
                <c:pt idx="4">
                  <c:v>0.21</c:v>
                </c:pt>
                <c:pt idx="5">
                  <c:v>0.21</c:v>
                </c:pt>
                <c:pt idx="6">
                  <c:v>0.22</c:v>
                </c:pt>
                <c:pt idx="7">
                  <c:v>0.25</c:v>
                </c:pt>
                <c:pt idx="8">
                  <c:v>0.26</c:v>
                </c:pt>
                <c:pt idx="9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53036832"/>
        <c:axId val="353037392"/>
      </c:barChart>
      <c:barChart>
        <c:barDir val="bar"/>
        <c:grouping val="clustered"/>
        <c:varyColors val="1"/>
        <c:ser>
          <c:idx val="1"/>
          <c:order val="1"/>
          <c:tx>
            <c:strRef>
              <c:f>Sheet1!$C$1</c:f>
              <c:strCache>
                <c:ptCount val="1"/>
                <c:pt idx="0">
                  <c:v>辅助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 Cond" panose="020B0506030403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LinkedIn</c:v>
                </c:pt>
                <c:pt idx="1">
                  <c:v>RenRen</c:v>
                </c:pt>
                <c:pt idx="2">
                  <c:v>Tencent Weibo</c:v>
                </c:pt>
                <c:pt idx="3">
                  <c:v>Tencent</c:v>
                </c:pt>
                <c:pt idx="4">
                  <c:v>Sina Weibo</c:v>
                </c:pt>
                <c:pt idx="5">
                  <c:v>Qzone</c:v>
                </c:pt>
                <c:pt idx="6">
                  <c:v>Twitter</c:v>
                </c:pt>
                <c:pt idx="7">
                  <c:v>YouTube</c:v>
                </c:pt>
                <c:pt idx="8">
                  <c:v>Google+</c:v>
                </c:pt>
                <c:pt idx="9">
                  <c:v>Facebook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0.08</c:v>
                </c:pt>
                <c:pt idx="1">
                  <c:v>0.1</c:v>
                </c:pt>
                <c:pt idx="2">
                  <c:v>0.19</c:v>
                </c:pt>
                <c:pt idx="3">
                  <c:v>0.2</c:v>
                </c:pt>
                <c:pt idx="4">
                  <c:v>0.21</c:v>
                </c:pt>
                <c:pt idx="5">
                  <c:v>0.21</c:v>
                </c:pt>
                <c:pt idx="6">
                  <c:v>0.22</c:v>
                </c:pt>
                <c:pt idx="7">
                  <c:v>0.25</c:v>
                </c:pt>
                <c:pt idx="8">
                  <c:v>0.26</c:v>
                </c:pt>
                <c:pt idx="9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53038512"/>
        <c:axId val="353037952"/>
      </c:barChart>
      <c:catAx>
        <c:axId val="3530368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353037392"/>
        <c:crosses val="autoZero"/>
        <c:auto val="1"/>
        <c:lblAlgn val="ctr"/>
        <c:lblOffset val="0"/>
        <c:noMultiLvlLbl val="0"/>
      </c:catAx>
      <c:valAx>
        <c:axId val="35303739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pPr>
            <a:endParaRPr lang="zh-CN"/>
          </a:p>
        </c:txPr>
        <c:crossAx val="353036832"/>
        <c:crosses val="autoZero"/>
        <c:crossBetween val="between"/>
      </c:valAx>
      <c:valAx>
        <c:axId val="353037952"/>
        <c:scaling>
          <c:orientation val="maxMin"/>
        </c:scaling>
        <c:delete val="0"/>
        <c:axPos val="t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3038512"/>
        <c:crosses val="max"/>
        <c:crossBetween val="between"/>
      </c:valAx>
      <c:catAx>
        <c:axId val="35303851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353037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72739986115072E-2"/>
          <c:y val="5.0715209922233474E-2"/>
          <c:w val="0.90823485043761698"/>
          <c:h val="0.82487988646856725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1C1C1C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565658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81818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BCBCBE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DFE0E4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4CCCC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E99695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DD6765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D1342D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70601"/>
              </a:solidFill>
              <a:ln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Myriad Pro Cond" panose="020B0506030403020204" pitchFamily="34" charset="0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inBase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Myriad Pro Cond" panose="020B0506030403020204" pitchFamily="34" charset="0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inBase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Myriad Pro Cond" panose="020B0506030403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Base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LinkedIn</c:v>
                </c:pt>
                <c:pt idx="1">
                  <c:v>RenRen</c:v>
                </c:pt>
                <c:pt idx="2">
                  <c:v>Tencent Weibo</c:v>
                </c:pt>
                <c:pt idx="3">
                  <c:v>Tencent</c:v>
                </c:pt>
                <c:pt idx="4">
                  <c:v>Sina Weibo</c:v>
                </c:pt>
                <c:pt idx="5">
                  <c:v>Qzone</c:v>
                </c:pt>
                <c:pt idx="6">
                  <c:v>Twitter</c:v>
                </c:pt>
                <c:pt idx="7">
                  <c:v>YouTube</c:v>
                </c:pt>
                <c:pt idx="8">
                  <c:v>Google+</c:v>
                </c:pt>
                <c:pt idx="9">
                  <c:v>Facebook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0.08</c:v>
                </c:pt>
                <c:pt idx="1">
                  <c:v>0.1</c:v>
                </c:pt>
                <c:pt idx="2">
                  <c:v>0.19</c:v>
                </c:pt>
                <c:pt idx="3">
                  <c:v>0.2</c:v>
                </c:pt>
                <c:pt idx="4">
                  <c:v>0.21</c:v>
                </c:pt>
                <c:pt idx="5">
                  <c:v>0.21</c:v>
                </c:pt>
                <c:pt idx="6">
                  <c:v>0.22</c:v>
                </c:pt>
                <c:pt idx="7">
                  <c:v>0.25</c:v>
                </c:pt>
                <c:pt idx="8">
                  <c:v>0.26</c:v>
                </c:pt>
                <c:pt idx="9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79648544"/>
        <c:axId val="479646864"/>
      </c:barChart>
      <c:catAx>
        <c:axId val="479648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anose="020B0506030403020204" pitchFamily="34" charset="0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79646864"/>
        <c:crosses val="autoZero"/>
        <c:auto val="1"/>
        <c:lblAlgn val="ctr"/>
        <c:lblOffset val="0"/>
        <c:noMultiLvlLbl val="0"/>
      </c:catAx>
      <c:valAx>
        <c:axId val="479646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pPr>
            <a:endParaRPr lang="zh-CN"/>
          </a:p>
        </c:txPr>
        <c:crossAx val="47964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68269567069374"/>
          <c:y val="5.0715209922233474E-2"/>
          <c:w val="0.77982479664550564"/>
          <c:h val="0.82487988646856725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1C1C1C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565658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81818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BCBCBE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DFE0E4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4CCCC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E99695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DD6765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D1342D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70601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 Cond" panose="020B0506030403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LinkedIn</c:v>
                </c:pt>
                <c:pt idx="1">
                  <c:v>RenRen</c:v>
                </c:pt>
                <c:pt idx="2">
                  <c:v>Tencent Weibo</c:v>
                </c:pt>
                <c:pt idx="3">
                  <c:v>Tencent</c:v>
                </c:pt>
                <c:pt idx="4">
                  <c:v>Sina Weibo</c:v>
                </c:pt>
                <c:pt idx="5">
                  <c:v>Qzone</c:v>
                </c:pt>
                <c:pt idx="6">
                  <c:v>Twitter</c:v>
                </c:pt>
                <c:pt idx="7">
                  <c:v>YouTube</c:v>
                </c:pt>
                <c:pt idx="8">
                  <c:v>Google+</c:v>
                </c:pt>
                <c:pt idx="9">
                  <c:v>Facebook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0.08</c:v>
                </c:pt>
                <c:pt idx="1">
                  <c:v>0.1</c:v>
                </c:pt>
                <c:pt idx="2">
                  <c:v>0.19</c:v>
                </c:pt>
                <c:pt idx="3">
                  <c:v>0.2</c:v>
                </c:pt>
                <c:pt idx="4">
                  <c:v>0.21</c:v>
                </c:pt>
                <c:pt idx="5">
                  <c:v>0.21</c:v>
                </c:pt>
                <c:pt idx="6">
                  <c:v>0.22</c:v>
                </c:pt>
                <c:pt idx="7">
                  <c:v>0.25</c:v>
                </c:pt>
                <c:pt idx="8">
                  <c:v>0.26</c:v>
                </c:pt>
                <c:pt idx="9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44948480"/>
        <c:axId val="305925920"/>
      </c:barChart>
      <c:catAx>
        <c:axId val="344948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Myriad Pro Cond" panose="020B0506030403020204" pitchFamily="34" charset="0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305925920"/>
        <c:crosses val="autoZero"/>
        <c:auto val="1"/>
        <c:lblAlgn val="ctr"/>
        <c:lblOffset val="0"/>
        <c:noMultiLvlLbl val="0"/>
      </c:catAx>
      <c:valAx>
        <c:axId val="30592592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pPr>
            <a:endParaRPr lang="zh-CN"/>
          </a:p>
        </c:txPr>
        <c:crossAx val="34494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256650671749895E-2"/>
          <c:y val="5.0715209922233474E-2"/>
          <c:w val="0.94425087973785982"/>
          <c:h val="0.82487988646856725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C1C1C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565658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81818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BCBCBE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DFE0E4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4CCCC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E99695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DD6765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D1342D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70601"/>
              </a:solidFill>
              <a:ln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Myriad Pro Cond" panose="020B0506030403020204" pitchFamily="34" charset="0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inBase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Myriad Pro Cond" panose="020B0506030403020204" pitchFamily="34" charset="0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inBase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yriad Pro Cond" panose="020B0506030403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Base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LinkedIn</c:v>
                </c:pt>
                <c:pt idx="1">
                  <c:v>RenRen</c:v>
                </c:pt>
                <c:pt idx="2">
                  <c:v>Tencent Weibo</c:v>
                </c:pt>
                <c:pt idx="3">
                  <c:v>Tencent</c:v>
                </c:pt>
                <c:pt idx="4">
                  <c:v>Sina Weibo</c:v>
                </c:pt>
                <c:pt idx="5">
                  <c:v>Qzone</c:v>
                </c:pt>
                <c:pt idx="6">
                  <c:v>Twitter</c:v>
                </c:pt>
                <c:pt idx="7">
                  <c:v>YouTube</c:v>
                </c:pt>
                <c:pt idx="8">
                  <c:v>Google+</c:v>
                </c:pt>
                <c:pt idx="9">
                  <c:v>Facebook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0.08</c:v>
                </c:pt>
                <c:pt idx="1">
                  <c:v>0.1</c:v>
                </c:pt>
                <c:pt idx="2">
                  <c:v>0.19</c:v>
                </c:pt>
                <c:pt idx="3">
                  <c:v>0.2</c:v>
                </c:pt>
                <c:pt idx="4">
                  <c:v>0.21</c:v>
                </c:pt>
                <c:pt idx="5">
                  <c:v>0.21</c:v>
                </c:pt>
                <c:pt idx="6">
                  <c:v>0.22</c:v>
                </c:pt>
                <c:pt idx="7">
                  <c:v>0.25</c:v>
                </c:pt>
                <c:pt idx="8">
                  <c:v>0.26</c:v>
                </c:pt>
                <c:pt idx="9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05928720"/>
        <c:axId val="305929280"/>
      </c:barChart>
      <c:barChart>
        <c:barDir val="bar"/>
        <c:grouping val="clustered"/>
        <c:varyColors val="1"/>
        <c:ser>
          <c:idx val="1"/>
          <c:order val="1"/>
          <c:tx>
            <c:strRef>
              <c:f>Sheet1!$C$1</c:f>
              <c:strCache>
                <c:ptCount val="1"/>
                <c:pt idx="0">
                  <c:v>辅助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 Cond" panose="020B0506030403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LinkedIn</c:v>
                </c:pt>
                <c:pt idx="1">
                  <c:v>RenRen</c:v>
                </c:pt>
                <c:pt idx="2">
                  <c:v>Tencent Weibo</c:v>
                </c:pt>
                <c:pt idx="3">
                  <c:v>Tencent</c:v>
                </c:pt>
                <c:pt idx="4">
                  <c:v>Sina Weibo</c:v>
                </c:pt>
                <c:pt idx="5">
                  <c:v>Qzone</c:v>
                </c:pt>
                <c:pt idx="6">
                  <c:v>Twitter</c:v>
                </c:pt>
                <c:pt idx="7">
                  <c:v>YouTube</c:v>
                </c:pt>
                <c:pt idx="8">
                  <c:v>Google+</c:v>
                </c:pt>
                <c:pt idx="9">
                  <c:v>Facebook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0.08</c:v>
                </c:pt>
                <c:pt idx="1">
                  <c:v>0.1</c:v>
                </c:pt>
                <c:pt idx="2">
                  <c:v>0.19</c:v>
                </c:pt>
                <c:pt idx="3">
                  <c:v>0.2</c:v>
                </c:pt>
                <c:pt idx="4">
                  <c:v>0.21</c:v>
                </c:pt>
                <c:pt idx="5">
                  <c:v>0.21</c:v>
                </c:pt>
                <c:pt idx="6">
                  <c:v>0.22</c:v>
                </c:pt>
                <c:pt idx="7">
                  <c:v>0.25</c:v>
                </c:pt>
                <c:pt idx="8">
                  <c:v>0.26</c:v>
                </c:pt>
                <c:pt idx="9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50509744"/>
        <c:axId val="350509184"/>
      </c:barChart>
      <c:catAx>
        <c:axId val="3059287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305929280"/>
        <c:crosses val="autoZero"/>
        <c:auto val="1"/>
        <c:lblAlgn val="ctr"/>
        <c:lblOffset val="0"/>
        <c:noMultiLvlLbl val="0"/>
      </c:catAx>
      <c:valAx>
        <c:axId val="30592928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pPr>
            <a:endParaRPr lang="zh-CN"/>
          </a:p>
        </c:txPr>
        <c:crossAx val="305928720"/>
        <c:crosses val="autoZero"/>
        <c:crossBetween val="between"/>
      </c:valAx>
      <c:valAx>
        <c:axId val="350509184"/>
        <c:scaling>
          <c:orientation val="maxMin"/>
        </c:scaling>
        <c:delete val="0"/>
        <c:axPos val="t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0509744"/>
        <c:crosses val="max"/>
        <c:crossBetween val="between"/>
      </c:valAx>
      <c:catAx>
        <c:axId val="35050974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3505091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256650671749895E-2"/>
          <c:y val="5.0715209922233474E-2"/>
          <c:w val="0.94425087973785982"/>
          <c:h val="0.82487988646856725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56565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Myriad Pro Cond" panose="020B0506030403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Base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LinkedIn</c:v>
                </c:pt>
                <c:pt idx="1">
                  <c:v>RenRen</c:v>
                </c:pt>
                <c:pt idx="2">
                  <c:v>Tencent Weibo</c:v>
                </c:pt>
                <c:pt idx="3">
                  <c:v>Tencent</c:v>
                </c:pt>
                <c:pt idx="4">
                  <c:v>Sina Weibo</c:v>
                </c:pt>
                <c:pt idx="5">
                  <c:v>Qzone</c:v>
                </c:pt>
                <c:pt idx="6">
                  <c:v>Twitter</c:v>
                </c:pt>
                <c:pt idx="7">
                  <c:v>YouTube</c:v>
                </c:pt>
                <c:pt idx="8">
                  <c:v>Google+</c:v>
                </c:pt>
                <c:pt idx="9">
                  <c:v>Facebook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0.08</c:v>
                </c:pt>
                <c:pt idx="1">
                  <c:v>0.1</c:v>
                </c:pt>
                <c:pt idx="2">
                  <c:v>0.19</c:v>
                </c:pt>
                <c:pt idx="3">
                  <c:v>0.2</c:v>
                </c:pt>
                <c:pt idx="4">
                  <c:v>0.21</c:v>
                </c:pt>
                <c:pt idx="5">
                  <c:v>0.21</c:v>
                </c:pt>
                <c:pt idx="6">
                  <c:v>0.22</c:v>
                </c:pt>
                <c:pt idx="7">
                  <c:v>0.25</c:v>
                </c:pt>
                <c:pt idx="8">
                  <c:v>0.26</c:v>
                </c:pt>
                <c:pt idx="9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11638848"/>
        <c:axId val="311639408"/>
      </c:barChart>
      <c:barChart>
        <c:barDir val="bar"/>
        <c:grouping val="clustered"/>
        <c:varyColors val="1"/>
        <c:ser>
          <c:idx val="1"/>
          <c:order val="1"/>
          <c:tx>
            <c:strRef>
              <c:f>Sheet1!$C$1</c:f>
              <c:strCache>
                <c:ptCount val="1"/>
                <c:pt idx="0">
                  <c:v>辅助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 Cond" panose="020B0506030403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LinkedIn</c:v>
                </c:pt>
                <c:pt idx="1">
                  <c:v>RenRen</c:v>
                </c:pt>
                <c:pt idx="2">
                  <c:v>Tencent Weibo</c:v>
                </c:pt>
                <c:pt idx="3">
                  <c:v>Tencent</c:v>
                </c:pt>
                <c:pt idx="4">
                  <c:v>Sina Weibo</c:v>
                </c:pt>
                <c:pt idx="5">
                  <c:v>Qzone</c:v>
                </c:pt>
                <c:pt idx="6">
                  <c:v>Twitter</c:v>
                </c:pt>
                <c:pt idx="7">
                  <c:v>YouTube</c:v>
                </c:pt>
                <c:pt idx="8">
                  <c:v>Google+</c:v>
                </c:pt>
                <c:pt idx="9">
                  <c:v>Facebook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0.08</c:v>
                </c:pt>
                <c:pt idx="1">
                  <c:v>0.1</c:v>
                </c:pt>
                <c:pt idx="2">
                  <c:v>0.19</c:v>
                </c:pt>
                <c:pt idx="3">
                  <c:v>0.2</c:v>
                </c:pt>
                <c:pt idx="4">
                  <c:v>0.21</c:v>
                </c:pt>
                <c:pt idx="5">
                  <c:v>0.21</c:v>
                </c:pt>
                <c:pt idx="6">
                  <c:v>0.22</c:v>
                </c:pt>
                <c:pt idx="7">
                  <c:v>0.25</c:v>
                </c:pt>
                <c:pt idx="8">
                  <c:v>0.26</c:v>
                </c:pt>
                <c:pt idx="9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02842752"/>
        <c:axId val="311639968"/>
      </c:barChart>
      <c:catAx>
        <c:axId val="3116388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311639408"/>
        <c:crosses val="autoZero"/>
        <c:auto val="1"/>
        <c:lblAlgn val="ctr"/>
        <c:lblOffset val="0"/>
        <c:noMultiLvlLbl val="0"/>
      </c:catAx>
      <c:valAx>
        <c:axId val="31163940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pPr>
            <a:endParaRPr lang="zh-CN"/>
          </a:p>
        </c:txPr>
        <c:crossAx val="311638848"/>
        <c:crosses val="autoZero"/>
        <c:crossBetween val="between"/>
      </c:valAx>
      <c:valAx>
        <c:axId val="311639968"/>
        <c:scaling>
          <c:orientation val="maxMin"/>
        </c:scaling>
        <c:delete val="0"/>
        <c:axPos val="t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02842752"/>
        <c:crosses val="max"/>
        <c:crossBetween val="between"/>
      </c:valAx>
      <c:catAx>
        <c:axId val="30284275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311639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256650671749895E-2"/>
          <c:y val="5.0715209922233474E-2"/>
          <c:w val="0.94425087973785982"/>
          <c:h val="0.82487988646856725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>
                  <a:tint val="43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tint val="56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tint val="69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tint val="81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tint val="94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5">
                  <a:shade val="93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5">
                  <a:shade val="80000"/>
                </a:scheme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5">
                  <a:shade val="68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5">
                  <a:shade val="55000"/>
                </a:schemeClr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5">
                  <a:shade val="42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Myriad Pro Cond" panose="020B0506030403020204" pitchFamily="34" charset="0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inBase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Myriad Pro Cond" panose="020B0506030403020204" pitchFamily="34" charset="0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inBase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Myriad Pro Cond" panose="020B0506030403020204" pitchFamily="34" charset="0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inBase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Myriad Pro Cond" panose="020B0506030403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1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LinkedIn</c:v>
                </c:pt>
                <c:pt idx="1">
                  <c:v>RenRen</c:v>
                </c:pt>
                <c:pt idx="2">
                  <c:v>Tencent Weibo</c:v>
                </c:pt>
                <c:pt idx="3">
                  <c:v>Tencent</c:v>
                </c:pt>
                <c:pt idx="4">
                  <c:v>Sina Weibo</c:v>
                </c:pt>
                <c:pt idx="5">
                  <c:v>Qzone</c:v>
                </c:pt>
                <c:pt idx="6">
                  <c:v>Twitter</c:v>
                </c:pt>
                <c:pt idx="7">
                  <c:v>YouTube</c:v>
                </c:pt>
                <c:pt idx="8">
                  <c:v>Google+</c:v>
                </c:pt>
                <c:pt idx="9">
                  <c:v>Facebook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0.08</c:v>
                </c:pt>
                <c:pt idx="1">
                  <c:v>0.1</c:v>
                </c:pt>
                <c:pt idx="2">
                  <c:v>0.19</c:v>
                </c:pt>
                <c:pt idx="3">
                  <c:v>0.2</c:v>
                </c:pt>
                <c:pt idx="4">
                  <c:v>0.21</c:v>
                </c:pt>
                <c:pt idx="5">
                  <c:v>0.21</c:v>
                </c:pt>
                <c:pt idx="6">
                  <c:v>0.22</c:v>
                </c:pt>
                <c:pt idx="7">
                  <c:v>0.25</c:v>
                </c:pt>
                <c:pt idx="8">
                  <c:v>0.26</c:v>
                </c:pt>
                <c:pt idx="9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10717648"/>
        <c:axId val="310718208"/>
      </c:barChart>
      <c:catAx>
        <c:axId val="310717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10718208"/>
        <c:crosses val="autoZero"/>
        <c:auto val="1"/>
        <c:lblAlgn val="ctr"/>
        <c:lblOffset val="0"/>
        <c:noMultiLvlLbl val="0"/>
      </c:catAx>
      <c:valAx>
        <c:axId val="31071820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pPr>
            <a:endParaRPr lang="zh-CN"/>
          </a:p>
        </c:txPr>
        <c:crossAx val="31071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256650671749895E-2"/>
          <c:y val="5.0715209922233474E-2"/>
          <c:w val="0.94425087973785982"/>
          <c:h val="0.82487988646856725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0">
                  <a:srgbClr val="E99695">
                    <a:alpha val="51000"/>
                  </a:srgbClr>
                </a:gs>
                <a:gs pos="77000">
                  <a:srgbClr val="C70601"/>
                </a:gs>
              </a:gsLst>
              <a:lin ang="10800000" scaled="1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Myriad Pro Cond" panose="020B0506030403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Base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LinkedIn</c:v>
                </c:pt>
                <c:pt idx="1">
                  <c:v>RenRen</c:v>
                </c:pt>
                <c:pt idx="2">
                  <c:v>Tencent Weibo</c:v>
                </c:pt>
                <c:pt idx="3">
                  <c:v>Tencent</c:v>
                </c:pt>
                <c:pt idx="4">
                  <c:v>Sina Weibo</c:v>
                </c:pt>
                <c:pt idx="5">
                  <c:v>Qzone</c:v>
                </c:pt>
                <c:pt idx="6">
                  <c:v>Twitter</c:v>
                </c:pt>
                <c:pt idx="7">
                  <c:v>YouTube</c:v>
                </c:pt>
                <c:pt idx="8">
                  <c:v>Google+</c:v>
                </c:pt>
                <c:pt idx="9">
                  <c:v>Facebook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0.08</c:v>
                </c:pt>
                <c:pt idx="1">
                  <c:v>0.1</c:v>
                </c:pt>
                <c:pt idx="2">
                  <c:v>0.19</c:v>
                </c:pt>
                <c:pt idx="3">
                  <c:v>0.2</c:v>
                </c:pt>
                <c:pt idx="4">
                  <c:v>0.21</c:v>
                </c:pt>
                <c:pt idx="5">
                  <c:v>0.21</c:v>
                </c:pt>
                <c:pt idx="6">
                  <c:v>0.22</c:v>
                </c:pt>
                <c:pt idx="7">
                  <c:v>0.25</c:v>
                </c:pt>
                <c:pt idx="8">
                  <c:v>0.26</c:v>
                </c:pt>
                <c:pt idx="9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45694480"/>
        <c:axId val="345695040"/>
      </c:barChart>
      <c:barChart>
        <c:barDir val="bar"/>
        <c:grouping val="clustered"/>
        <c:varyColors val="1"/>
        <c:ser>
          <c:idx val="1"/>
          <c:order val="1"/>
          <c:tx>
            <c:strRef>
              <c:f>Sheet1!$C$1</c:f>
              <c:strCache>
                <c:ptCount val="1"/>
                <c:pt idx="0">
                  <c:v>辅助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 Cond" panose="020B0506030403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LinkedIn</c:v>
                </c:pt>
                <c:pt idx="1">
                  <c:v>RenRen</c:v>
                </c:pt>
                <c:pt idx="2">
                  <c:v>Tencent Weibo</c:v>
                </c:pt>
                <c:pt idx="3">
                  <c:v>Tencent</c:v>
                </c:pt>
                <c:pt idx="4">
                  <c:v>Sina Weibo</c:v>
                </c:pt>
                <c:pt idx="5">
                  <c:v>Qzone</c:v>
                </c:pt>
                <c:pt idx="6">
                  <c:v>Twitter</c:v>
                </c:pt>
                <c:pt idx="7">
                  <c:v>YouTube</c:v>
                </c:pt>
                <c:pt idx="8">
                  <c:v>Google+</c:v>
                </c:pt>
                <c:pt idx="9">
                  <c:v>Facebook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0.08</c:v>
                </c:pt>
                <c:pt idx="1">
                  <c:v>0.1</c:v>
                </c:pt>
                <c:pt idx="2">
                  <c:v>0.19</c:v>
                </c:pt>
                <c:pt idx="3">
                  <c:v>0.2</c:v>
                </c:pt>
                <c:pt idx="4">
                  <c:v>0.21</c:v>
                </c:pt>
                <c:pt idx="5">
                  <c:v>0.21</c:v>
                </c:pt>
                <c:pt idx="6">
                  <c:v>0.22</c:v>
                </c:pt>
                <c:pt idx="7">
                  <c:v>0.25</c:v>
                </c:pt>
                <c:pt idx="8">
                  <c:v>0.26</c:v>
                </c:pt>
                <c:pt idx="9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45686272"/>
        <c:axId val="345685712"/>
      </c:barChart>
      <c:catAx>
        <c:axId val="3456944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345695040"/>
        <c:crosses val="autoZero"/>
        <c:auto val="1"/>
        <c:lblAlgn val="ctr"/>
        <c:lblOffset val="0"/>
        <c:noMultiLvlLbl val="0"/>
      </c:catAx>
      <c:valAx>
        <c:axId val="34569504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pPr>
            <a:endParaRPr lang="zh-CN"/>
          </a:p>
        </c:txPr>
        <c:crossAx val="345694480"/>
        <c:crosses val="autoZero"/>
        <c:crossBetween val="between"/>
      </c:valAx>
      <c:valAx>
        <c:axId val="345685712"/>
        <c:scaling>
          <c:orientation val="maxMin"/>
        </c:scaling>
        <c:delete val="0"/>
        <c:axPos val="t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5686272"/>
        <c:crosses val="max"/>
        <c:crossBetween val="between"/>
      </c:valAx>
      <c:catAx>
        <c:axId val="34568627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3456857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256650671749895E-2"/>
          <c:y val="5.0715209922233474E-2"/>
          <c:w val="0.94425087973785982"/>
          <c:h val="0.82487988646856725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 flip="none" rotWithShape="1">
              <a:gsLst>
                <a:gs pos="51000">
                  <a:srgbClr val="CAE07B"/>
                </a:gs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yriad Pro Cond" panose="020B0506030403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Base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LinkedIn</c:v>
                </c:pt>
                <c:pt idx="1">
                  <c:v>RenRen</c:v>
                </c:pt>
                <c:pt idx="2">
                  <c:v>Tencent Weibo</c:v>
                </c:pt>
                <c:pt idx="3">
                  <c:v>Tencent</c:v>
                </c:pt>
                <c:pt idx="4">
                  <c:v>Sina Weibo</c:v>
                </c:pt>
                <c:pt idx="5">
                  <c:v>Qzone</c:v>
                </c:pt>
                <c:pt idx="6">
                  <c:v>Twitter</c:v>
                </c:pt>
                <c:pt idx="7">
                  <c:v>YouTube</c:v>
                </c:pt>
                <c:pt idx="8">
                  <c:v>Google+</c:v>
                </c:pt>
                <c:pt idx="9">
                  <c:v>Facebook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0.08</c:v>
                </c:pt>
                <c:pt idx="1">
                  <c:v>0.1</c:v>
                </c:pt>
                <c:pt idx="2">
                  <c:v>0.19</c:v>
                </c:pt>
                <c:pt idx="3">
                  <c:v>0.2</c:v>
                </c:pt>
                <c:pt idx="4">
                  <c:v>0.21</c:v>
                </c:pt>
                <c:pt idx="5">
                  <c:v>0.21</c:v>
                </c:pt>
                <c:pt idx="6">
                  <c:v>0.22</c:v>
                </c:pt>
                <c:pt idx="7">
                  <c:v>0.25</c:v>
                </c:pt>
                <c:pt idx="8">
                  <c:v>0.26</c:v>
                </c:pt>
                <c:pt idx="9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80771552"/>
        <c:axId val="480772112"/>
      </c:barChart>
      <c:barChart>
        <c:barDir val="bar"/>
        <c:grouping val="clustered"/>
        <c:varyColors val="1"/>
        <c:ser>
          <c:idx val="1"/>
          <c:order val="1"/>
          <c:tx>
            <c:strRef>
              <c:f>Sheet1!$C$1</c:f>
              <c:strCache>
                <c:ptCount val="1"/>
                <c:pt idx="0">
                  <c:v>辅助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 Cond" panose="020B0506030403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LinkedIn</c:v>
                </c:pt>
                <c:pt idx="1">
                  <c:v>RenRen</c:v>
                </c:pt>
                <c:pt idx="2">
                  <c:v>Tencent Weibo</c:v>
                </c:pt>
                <c:pt idx="3">
                  <c:v>Tencent</c:v>
                </c:pt>
                <c:pt idx="4">
                  <c:v>Sina Weibo</c:v>
                </c:pt>
                <c:pt idx="5">
                  <c:v>Qzone</c:v>
                </c:pt>
                <c:pt idx="6">
                  <c:v>Twitter</c:v>
                </c:pt>
                <c:pt idx="7">
                  <c:v>YouTube</c:v>
                </c:pt>
                <c:pt idx="8">
                  <c:v>Google+</c:v>
                </c:pt>
                <c:pt idx="9">
                  <c:v>Facebook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0.08</c:v>
                </c:pt>
                <c:pt idx="1">
                  <c:v>0.1</c:v>
                </c:pt>
                <c:pt idx="2">
                  <c:v>0.19</c:v>
                </c:pt>
                <c:pt idx="3">
                  <c:v>0.2</c:v>
                </c:pt>
                <c:pt idx="4">
                  <c:v>0.21</c:v>
                </c:pt>
                <c:pt idx="5">
                  <c:v>0.21</c:v>
                </c:pt>
                <c:pt idx="6">
                  <c:v>0.22</c:v>
                </c:pt>
                <c:pt idx="7">
                  <c:v>0.25</c:v>
                </c:pt>
                <c:pt idx="8">
                  <c:v>0.26</c:v>
                </c:pt>
                <c:pt idx="9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80812320"/>
        <c:axId val="480772672"/>
      </c:barChart>
      <c:catAx>
        <c:axId val="480771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480772112"/>
        <c:crosses val="autoZero"/>
        <c:auto val="1"/>
        <c:lblAlgn val="ctr"/>
        <c:lblOffset val="0"/>
        <c:noMultiLvlLbl val="0"/>
      </c:catAx>
      <c:valAx>
        <c:axId val="48077211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pPr>
            <a:endParaRPr lang="zh-CN"/>
          </a:p>
        </c:txPr>
        <c:crossAx val="480771552"/>
        <c:crosses val="autoZero"/>
        <c:crossBetween val="between"/>
      </c:valAx>
      <c:valAx>
        <c:axId val="480772672"/>
        <c:scaling>
          <c:orientation val="maxMin"/>
        </c:scaling>
        <c:delete val="0"/>
        <c:axPos val="t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80812320"/>
        <c:crosses val="max"/>
        <c:crossBetween val="between"/>
      </c:valAx>
      <c:catAx>
        <c:axId val="48081232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4807726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256650671749895E-2"/>
          <c:y val="5.0715209922233474E-2"/>
          <c:w val="0.94425087973785982"/>
          <c:h val="0.82487988646856725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pattFill prst="dkVert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cat>
            <c:strRef>
              <c:f>Sheet1!$A$2:$A$11</c:f>
              <c:strCache>
                <c:ptCount val="10"/>
                <c:pt idx="0">
                  <c:v>LinkedIn</c:v>
                </c:pt>
                <c:pt idx="1">
                  <c:v>RenRen</c:v>
                </c:pt>
                <c:pt idx="2">
                  <c:v>Tencent Weibo</c:v>
                </c:pt>
                <c:pt idx="3">
                  <c:v>Tencent</c:v>
                </c:pt>
                <c:pt idx="4">
                  <c:v>Sina Weibo</c:v>
                </c:pt>
                <c:pt idx="5">
                  <c:v>Qzone</c:v>
                </c:pt>
                <c:pt idx="6">
                  <c:v>Twitter</c:v>
                </c:pt>
                <c:pt idx="7">
                  <c:v>YouTube</c:v>
                </c:pt>
                <c:pt idx="8">
                  <c:v>Google+</c:v>
                </c:pt>
                <c:pt idx="9">
                  <c:v>Facebook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0.08</c:v>
                </c:pt>
                <c:pt idx="1">
                  <c:v>0.1</c:v>
                </c:pt>
                <c:pt idx="2">
                  <c:v>0.19</c:v>
                </c:pt>
                <c:pt idx="3">
                  <c:v>0.2</c:v>
                </c:pt>
                <c:pt idx="4">
                  <c:v>0.21</c:v>
                </c:pt>
                <c:pt idx="5">
                  <c:v>0.21</c:v>
                </c:pt>
                <c:pt idx="6">
                  <c:v>0.22</c:v>
                </c:pt>
                <c:pt idx="7">
                  <c:v>0.25</c:v>
                </c:pt>
                <c:pt idx="8">
                  <c:v>0.26</c:v>
                </c:pt>
                <c:pt idx="9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80815680"/>
        <c:axId val="340961168"/>
      </c:barChart>
      <c:barChart>
        <c:barDir val="bar"/>
        <c:grouping val="clustered"/>
        <c:varyColors val="1"/>
        <c:ser>
          <c:idx val="1"/>
          <c:order val="1"/>
          <c:tx>
            <c:strRef>
              <c:f>Sheet1!$C$1</c:f>
              <c:strCache>
                <c:ptCount val="1"/>
                <c:pt idx="0">
                  <c:v>辅助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 Cond" panose="020B0506030403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LinkedIn</c:v>
                </c:pt>
                <c:pt idx="1">
                  <c:v>RenRen</c:v>
                </c:pt>
                <c:pt idx="2">
                  <c:v>Tencent Weibo</c:v>
                </c:pt>
                <c:pt idx="3">
                  <c:v>Tencent</c:v>
                </c:pt>
                <c:pt idx="4">
                  <c:v>Sina Weibo</c:v>
                </c:pt>
                <c:pt idx="5">
                  <c:v>Qzone</c:v>
                </c:pt>
                <c:pt idx="6">
                  <c:v>Twitter</c:v>
                </c:pt>
                <c:pt idx="7">
                  <c:v>YouTube</c:v>
                </c:pt>
                <c:pt idx="8">
                  <c:v>Google+</c:v>
                </c:pt>
                <c:pt idx="9">
                  <c:v>Facebook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0.08</c:v>
                </c:pt>
                <c:pt idx="1">
                  <c:v>0.1</c:v>
                </c:pt>
                <c:pt idx="2">
                  <c:v>0.19</c:v>
                </c:pt>
                <c:pt idx="3">
                  <c:v>0.2</c:v>
                </c:pt>
                <c:pt idx="4">
                  <c:v>0.21</c:v>
                </c:pt>
                <c:pt idx="5">
                  <c:v>0.21</c:v>
                </c:pt>
                <c:pt idx="6">
                  <c:v>0.22</c:v>
                </c:pt>
                <c:pt idx="7">
                  <c:v>0.25</c:v>
                </c:pt>
                <c:pt idx="8">
                  <c:v>0.26</c:v>
                </c:pt>
                <c:pt idx="9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40962288"/>
        <c:axId val="340961728"/>
      </c:barChart>
      <c:catAx>
        <c:axId val="480815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340961168"/>
        <c:crosses val="autoZero"/>
        <c:auto val="1"/>
        <c:lblAlgn val="ctr"/>
        <c:lblOffset val="0"/>
        <c:noMultiLvlLbl val="0"/>
      </c:catAx>
      <c:valAx>
        <c:axId val="34096116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pPr>
            <a:endParaRPr lang="zh-CN"/>
          </a:p>
        </c:txPr>
        <c:crossAx val="480815680"/>
        <c:crosses val="autoZero"/>
        <c:crossBetween val="between"/>
      </c:valAx>
      <c:valAx>
        <c:axId val="340961728"/>
        <c:scaling>
          <c:orientation val="maxMin"/>
        </c:scaling>
        <c:delete val="0"/>
        <c:axPos val="t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0962288"/>
        <c:crosses val="max"/>
        <c:crossBetween val="between"/>
      </c:valAx>
      <c:catAx>
        <c:axId val="34096228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340961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eibo.com/excelbible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5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0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1594"/>
            <a:ext cx="12192000" cy="6909594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>
            <a:off x="653140" y="989045"/>
            <a:ext cx="29298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 userDrawn="1"/>
        </p:nvSpPr>
        <p:spPr>
          <a:xfrm>
            <a:off x="634483" y="299820"/>
            <a:ext cx="488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50"/>
            <a:r>
              <a:rPr lang="en-US" altLang="zh-CN" sz="3600" dirty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PPT</a:t>
            </a:r>
            <a:r>
              <a:rPr lang="zh-CN" altLang="en-US" sz="3600" dirty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图表美化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1" y="299820"/>
            <a:ext cx="485192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50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1961844" y="6033090"/>
            <a:ext cx="230155" cy="557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50"/>
            <a:endParaRPr lang="zh-CN" altLang="en-US" sz="1900">
              <a:solidFill>
                <a:prstClr val="white"/>
              </a:solidFill>
            </a:endParaRP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8976047" y="6574971"/>
            <a:ext cx="289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5" y="6500238"/>
            <a:ext cx="141927" cy="1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直接连接符 13"/>
          <p:cNvCxnSpPr/>
          <p:nvPr userDrawn="1"/>
        </p:nvCxnSpPr>
        <p:spPr>
          <a:xfrm flipV="1">
            <a:off x="446977" y="6491711"/>
            <a:ext cx="0" cy="15840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" y="6428597"/>
            <a:ext cx="8651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>
            <a:hlinkClick r:id="rId6"/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00"/>
          <a:stretch/>
        </p:blipFill>
        <p:spPr bwMode="auto">
          <a:xfrm>
            <a:off x="9241557" y="365125"/>
            <a:ext cx="263009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文本框 16"/>
          <p:cNvSpPr txBox="1"/>
          <p:nvPr userDrawn="1"/>
        </p:nvSpPr>
        <p:spPr>
          <a:xfrm>
            <a:off x="1275013" y="6422783"/>
            <a:ext cx="1034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PPTfans</a:t>
            </a:r>
            <a:r>
              <a:rPr lang="zh-CN" altLang="en-US" sz="140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479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4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2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1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1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2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8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5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0"/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2014/11/10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0"/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0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条形图的常规设置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840383706"/>
              </p:ext>
            </p:extLst>
          </p:nvPr>
        </p:nvGraphicFramePr>
        <p:xfrm>
          <a:off x="1591552" y="1735267"/>
          <a:ext cx="7615451" cy="4404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964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条形图的常规设置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aphicFrame>
        <p:nvGraphicFramePr>
          <p:cNvPr id="50" name="图表 49"/>
          <p:cNvGraphicFramePr/>
          <p:nvPr>
            <p:extLst>
              <p:ext uri="{D42A27DB-BD31-4B8C-83A1-F6EECF244321}">
                <p14:modId xmlns:p14="http://schemas.microsoft.com/office/powerpoint/2010/main" val="1158122399"/>
              </p:ext>
            </p:extLst>
          </p:nvPr>
        </p:nvGraphicFramePr>
        <p:xfrm>
          <a:off x="2734679" y="1735267"/>
          <a:ext cx="6745843" cy="4404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1" name="组合 50"/>
          <p:cNvGrpSpPr/>
          <p:nvPr/>
        </p:nvGrpSpPr>
        <p:grpSpPr>
          <a:xfrm>
            <a:off x="2471380" y="3833137"/>
            <a:ext cx="299133" cy="299133"/>
            <a:chOff x="638175" y="1209675"/>
            <a:chExt cx="482600" cy="482600"/>
          </a:xfrm>
        </p:grpSpPr>
        <p:sp>
          <p:nvSpPr>
            <p:cNvPr id="9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38175" y="1209675"/>
              <a:ext cx="4826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5"/>
            <p:cNvSpPr>
              <a:spLocks noEditPoints="1"/>
            </p:cNvSpPr>
            <p:nvPr/>
          </p:nvSpPr>
          <p:spPr bwMode="auto">
            <a:xfrm>
              <a:off x="717550" y="1428750"/>
              <a:ext cx="244475" cy="161925"/>
            </a:xfrm>
            <a:custGeom>
              <a:avLst/>
              <a:gdLst>
                <a:gd name="T0" fmla="*/ 78 w 154"/>
                <a:gd name="T1" fmla="*/ 0 h 102"/>
                <a:gd name="T2" fmla="*/ 46 w 154"/>
                <a:gd name="T3" fmla="*/ 6 h 102"/>
                <a:gd name="T4" fmla="*/ 22 w 154"/>
                <a:gd name="T5" fmla="*/ 18 h 102"/>
                <a:gd name="T6" fmla="*/ 6 w 154"/>
                <a:gd name="T7" fmla="*/ 34 h 102"/>
                <a:gd name="T8" fmla="*/ 0 w 154"/>
                <a:gd name="T9" fmla="*/ 54 h 102"/>
                <a:gd name="T10" fmla="*/ 2 w 154"/>
                <a:gd name="T11" fmla="*/ 64 h 102"/>
                <a:gd name="T12" fmla="*/ 12 w 154"/>
                <a:gd name="T13" fmla="*/ 82 h 102"/>
                <a:gd name="T14" fmla="*/ 34 w 154"/>
                <a:gd name="T15" fmla="*/ 96 h 102"/>
                <a:gd name="T16" fmla="*/ 62 w 154"/>
                <a:gd name="T17" fmla="*/ 102 h 102"/>
                <a:gd name="T18" fmla="*/ 78 w 154"/>
                <a:gd name="T19" fmla="*/ 102 h 102"/>
                <a:gd name="T20" fmla="*/ 108 w 154"/>
                <a:gd name="T21" fmla="*/ 96 h 102"/>
                <a:gd name="T22" fmla="*/ 132 w 154"/>
                <a:gd name="T23" fmla="*/ 84 h 102"/>
                <a:gd name="T24" fmla="*/ 148 w 154"/>
                <a:gd name="T25" fmla="*/ 66 h 102"/>
                <a:gd name="T26" fmla="*/ 154 w 154"/>
                <a:gd name="T27" fmla="*/ 44 h 102"/>
                <a:gd name="T28" fmla="*/ 154 w 154"/>
                <a:gd name="T29" fmla="*/ 34 h 102"/>
                <a:gd name="T30" fmla="*/ 142 w 154"/>
                <a:gd name="T31" fmla="*/ 18 h 102"/>
                <a:gd name="T32" fmla="*/ 120 w 154"/>
                <a:gd name="T33" fmla="*/ 6 h 102"/>
                <a:gd name="T34" fmla="*/ 92 w 154"/>
                <a:gd name="T35" fmla="*/ 0 h 102"/>
                <a:gd name="T36" fmla="*/ 78 w 154"/>
                <a:gd name="T37" fmla="*/ 0 h 102"/>
                <a:gd name="T38" fmla="*/ 106 w 154"/>
                <a:gd name="T39" fmla="*/ 72 h 102"/>
                <a:gd name="T40" fmla="*/ 94 w 154"/>
                <a:gd name="T41" fmla="*/ 84 h 102"/>
                <a:gd name="T42" fmla="*/ 78 w 154"/>
                <a:gd name="T43" fmla="*/ 90 h 102"/>
                <a:gd name="T44" fmla="*/ 60 w 154"/>
                <a:gd name="T45" fmla="*/ 90 h 102"/>
                <a:gd name="T46" fmla="*/ 42 w 154"/>
                <a:gd name="T47" fmla="*/ 84 h 102"/>
                <a:gd name="T48" fmla="*/ 36 w 154"/>
                <a:gd name="T49" fmla="*/ 78 h 102"/>
                <a:gd name="T50" fmla="*/ 30 w 154"/>
                <a:gd name="T51" fmla="*/ 64 h 102"/>
                <a:gd name="T52" fmla="*/ 30 w 154"/>
                <a:gd name="T53" fmla="*/ 58 h 102"/>
                <a:gd name="T54" fmla="*/ 34 w 154"/>
                <a:gd name="T55" fmla="*/ 44 h 102"/>
                <a:gd name="T56" fmla="*/ 44 w 154"/>
                <a:gd name="T57" fmla="*/ 28 h 102"/>
                <a:gd name="T58" fmla="*/ 68 w 154"/>
                <a:gd name="T59" fmla="*/ 20 h 102"/>
                <a:gd name="T60" fmla="*/ 84 w 154"/>
                <a:gd name="T61" fmla="*/ 20 h 102"/>
                <a:gd name="T62" fmla="*/ 102 w 154"/>
                <a:gd name="T63" fmla="*/ 30 h 102"/>
                <a:gd name="T64" fmla="*/ 112 w 154"/>
                <a:gd name="T65" fmla="*/ 46 h 102"/>
                <a:gd name="T66" fmla="*/ 110 w 154"/>
                <a:gd name="T67" fmla="*/ 66 h 102"/>
                <a:gd name="T68" fmla="*/ 106 w 154"/>
                <a:gd name="T69" fmla="*/ 7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02">
                  <a:moveTo>
                    <a:pt x="78" y="0"/>
                  </a:moveTo>
                  <a:lnTo>
                    <a:pt x="78" y="0"/>
                  </a:lnTo>
                  <a:lnTo>
                    <a:pt x="62" y="2"/>
                  </a:lnTo>
                  <a:lnTo>
                    <a:pt x="46" y="6"/>
                  </a:lnTo>
                  <a:lnTo>
                    <a:pt x="34" y="10"/>
                  </a:lnTo>
                  <a:lnTo>
                    <a:pt x="22" y="18"/>
                  </a:lnTo>
                  <a:lnTo>
                    <a:pt x="12" y="26"/>
                  </a:lnTo>
                  <a:lnTo>
                    <a:pt x="6" y="34"/>
                  </a:lnTo>
                  <a:lnTo>
                    <a:pt x="2" y="4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64"/>
                  </a:lnTo>
                  <a:lnTo>
                    <a:pt x="6" y="74"/>
                  </a:lnTo>
                  <a:lnTo>
                    <a:pt x="12" y="82"/>
                  </a:lnTo>
                  <a:lnTo>
                    <a:pt x="22" y="90"/>
                  </a:lnTo>
                  <a:lnTo>
                    <a:pt x="34" y="96"/>
                  </a:lnTo>
                  <a:lnTo>
                    <a:pt x="46" y="100"/>
                  </a:lnTo>
                  <a:lnTo>
                    <a:pt x="62" y="102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92" y="100"/>
                  </a:lnTo>
                  <a:lnTo>
                    <a:pt x="108" y="96"/>
                  </a:lnTo>
                  <a:lnTo>
                    <a:pt x="120" y="90"/>
                  </a:lnTo>
                  <a:lnTo>
                    <a:pt x="132" y="84"/>
                  </a:lnTo>
                  <a:lnTo>
                    <a:pt x="142" y="74"/>
                  </a:lnTo>
                  <a:lnTo>
                    <a:pt x="148" y="66"/>
                  </a:lnTo>
                  <a:lnTo>
                    <a:pt x="154" y="56"/>
                  </a:lnTo>
                  <a:lnTo>
                    <a:pt x="154" y="44"/>
                  </a:lnTo>
                  <a:lnTo>
                    <a:pt x="154" y="44"/>
                  </a:lnTo>
                  <a:lnTo>
                    <a:pt x="154" y="34"/>
                  </a:lnTo>
                  <a:lnTo>
                    <a:pt x="148" y="26"/>
                  </a:lnTo>
                  <a:lnTo>
                    <a:pt x="142" y="18"/>
                  </a:lnTo>
                  <a:lnTo>
                    <a:pt x="132" y="12"/>
                  </a:lnTo>
                  <a:lnTo>
                    <a:pt x="120" y="6"/>
                  </a:lnTo>
                  <a:lnTo>
                    <a:pt x="108" y="2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78" y="0"/>
                  </a:lnTo>
                  <a:close/>
                  <a:moveTo>
                    <a:pt x="106" y="72"/>
                  </a:moveTo>
                  <a:lnTo>
                    <a:pt x="106" y="72"/>
                  </a:lnTo>
                  <a:lnTo>
                    <a:pt x="100" y="78"/>
                  </a:lnTo>
                  <a:lnTo>
                    <a:pt x="94" y="84"/>
                  </a:lnTo>
                  <a:lnTo>
                    <a:pt x="86" y="88"/>
                  </a:lnTo>
                  <a:lnTo>
                    <a:pt x="78" y="90"/>
                  </a:lnTo>
                  <a:lnTo>
                    <a:pt x="70" y="90"/>
                  </a:lnTo>
                  <a:lnTo>
                    <a:pt x="60" y="90"/>
                  </a:lnTo>
                  <a:lnTo>
                    <a:pt x="52" y="88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6" y="78"/>
                  </a:lnTo>
                  <a:lnTo>
                    <a:pt x="32" y="72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58"/>
                  </a:lnTo>
                  <a:lnTo>
                    <a:pt x="32" y="52"/>
                  </a:lnTo>
                  <a:lnTo>
                    <a:pt x="34" y="44"/>
                  </a:lnTo>
                  <a:lnTo>
                    <a:pt x="38" y="36"/>
                  </a:lnTo>
                  <a:lnTo>
                    <a:pt x="44" y="28"/>
                  </a:lnTo>
                  <a:lnTo>
                    <a:pt x="54" y="22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84" y="20"/>
                  </a:lnTo>
                  <a:lnTo>
                    <a:pt x="94" y="24"/>
                  </a:lnTo>
                  <a:lnTo>
                    <a:pt x="102" y="30"/>
                  </a:lnTo>
                  <a:lnTo>
                    <a:pt x="108" y="38"/>
                  </a:lnTo>
                  <a:lnTo>
                    <a:pt x="112" y="46"/>
                  </a:lnTo>
                  <a:lnTo>
                    <a:pt x="112" y="56"/>
                  </a:lnTo>
                  <a:lnTo>
                    <a:pt x="110" y="66"/>
                  </a:lnTo>
                  <a:lnTo>
                    <a:pt x="106" y="72"/>
                  </a:lnTo>
                  <a:lnTo>
                    <a:pt x="106" y="72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6"/>
            <p:cNvSpPr>
              <a:spLocks/>
            </p:cNvSpPr>
            <p:nvPr/>
          </p:nvSpPr>
          <p:spPr bwMode="auto">
            <a:xfrm>
              <a:off x="835025" y="1498600"/>
              <a:ext cx="19050" cy="19050"/>
            </a:xfrm>
            <a:custGeom>
              <a:avLst/>
              <a:gdLst>
                <a:gd name="T0" fmla="*/ 4 w 12"/>
                <a:gd name="T1" fmla="*/ 2 h 12"/>
                <a:gd name="T2" fmla="*/ 4 w 12"/>
                <a:gd name="T3" fmla="*/ 2 h 12"/>
                <a:gd name="T4" fmla="*/ 0 w 12"/>
                <a:gd name="T5" fmla="*/ 6 h 12"/>
                <a:gd name="T6" fmla="*/ 2 w 12"/>
                <a:gd name="T7" fmla="*/ 10 h 12"/>
                <a:gd name="T8" fmla="*/ 2 w 12"/>
                <a:gd name="T9" fmla="*/ 10 h 12"/>
                <a:gd name="T10" fmla="*/ 4 w 12"/>
                <a:gd name="T11" fmla="*/ 12 h 12"/>
                <a:gd name="T12" fmla="*/ 10 w 12"/>
                <a:gd name="T13" fmla="*/ 10 h 12"/>
                <a:gd name="T14" fmla="*/ 10 w 12"/>
                <a:gd name="T15" fmla="*/ 10 h 12"/>
                <a:gd name="T16" fmla="*/ 12 w 12"/>
                <a:gd name="T17" fmla="*/ 6 h 12"/>
                <a:gd name="T18" fmla="*/ 12 w 12"/>
                <a:gd name="T19" fmla="*/ 2 h 12"/>
                <a:gd name="T20" fmla="*/ 12 w 12"/>
                <a:gd name="T21" fmla="*/ 2 h 12"/>
                <a:gd name="T22" fmla="*/ 8 w 12"/>
                <a:gd name="T23" fmla="*/ 0 h 12"/>
                <a:gd name="T24" fmla="*/ 4 w 12"/>
                <a:gd name="T25" fmla="*/ 2 h 12"/>
                <a:gd name="T26" fmla="*/ 4 w 12"/>
                <a:gd name="T2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2">
                  <a:moveTo>
                    <a:pt x="4" y="2"/>
                  </a:moveTo>
                  <a:lnTo>
                    <a:pt x="4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7"/>
            <p:cNvSpPr>
              <a:spLocks/>
            </p:cNvSpPr>
            <p:nvPr/>
          </p:nvSpPr>
          <p:spPr bwMode="auto">
            <a:xfrm>
              <a:off x="787400" y="1511300"/>
              <a:ext cx="44450" cy="38100"/>
            </a:xfrm>
            <a:custGeom>
              <a:avLst/>
              <a:gdLst>
                <a:gd name="T0" fmla="*/ 14 w 28"/>
                <a:gd name="T1" fmla="*/ 0 h 24"/>
                <a:gd name="T2" fmla="*/ 14 w 28"/>
                <a:gd name="T3" fmla="*/ 0 h 24"/>
                <a:gd name="T4" fmla="*/ 8 w 28"/>
                <a:gd name="T5" fmla="*/ 0 h 24"/>
                <a:gd name="T6" fmla="*/ 4 w 28"/>
                <a:gd name="T7" fmla="*/ 4 h 24"/>
                <a:gd name="T8" fmla="*/ 0 w 28"/>
                <a:gd name="T9" fmla="*/ 8 h 24"/>
                <a:gd name="T10" fmla="*/ 0 w 28"/>
                <a:gd name="T11" fmla="*/ 14 h 24"/>
                <a:gd name="T12" fmla="*/ 0 w 28"/>
                <a:gd name="T13" fmla="*/ 14 h 24"/>
                <a:gd name="T14" fmla="*/ 0 w 28"/>
                <a:gd name="T15" fmla="*/ 18 h 24"/>
                <a:gd name="T16" fmla="*/ 4 w 28"/>
                <a:gd name="T17" fmla="*/ 22 h 24"/>
                <a:gd name="T18" fmla="*/ 8 w 28"/>
                <a:gd name="T19" fmla="*/ 24 h 24"/>
                <a:gd name="T20" fmla="*/ 14 w 28"/>
                <a:gd name="T21" fmla="*/ 24 h 24"/>
                <a:gd name="T22" fmla="*/ 14 w 28"/>
                <a:gd name="T23" fmla="*/ 24 h 24"/>
                <a:gd name="T24" fmla="*/ 20 w 28"/>
                <a:gd name="T25" fmla="*/ 22 h 24"/>
                <a:gd name="T26" fmla="*/ 24 w 28"/>
                <a:gd name="T27" fmla="*/ 20 h 24"/>
                <a:gd name="T28" fmla="*/ 28 w 28"/>
                <a:gd name="T29" fmla="*/ 16 h 24"/>
                <a:gd name="T30" fmla="*/ 28 w 28"/>
                <a:gd name="T31" fmla="*/ 10 h 24"/>
                <a:gd name="T32" fmla="*/ 28 w 28"/>
                <a:gd name="T33" fmla="*/ 10 h 24"/>
                <a:gd name="T34" fmla="*/ 28 w 28"/>
                <a:gd name="T35" fmla="*/ 6 h 24"/>
                <a:gd name="T36" fmla="*/ 24 w 28"/>
                <a:gd name="T37" fmla="*/ 2 h 24"/>
                <a:gd name="T38" fmla="*/ 20 w 28"/>
                <a:gd name="T39" fmla="*/ 0 h 24"/>
                <a:gd name="T40" fmla="*/ 14 w 28"/>
                <a:gd name="T41" fmla="*/ 0 h 24"/>
                <a:gd name="T42" fmla="*/ 14 w 28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24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20" y="22"/>
                  </a:lnTo>
                  <a:lnTo>
                    <a:pt x="24" y="20"/>
                  </a:lnTo>
                  <a:lnTo>
                    <a:pt x="28" y="16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8"/>
            <p:cNvSpPr>
              <a:spLocks noEditPoints="1"/>
            </p:cNvSpPr>
            <p:nvPr/>
          </p:nvSpPr>
          <p:spPr bwMode="auto">
            <a:xfrm>
              <a:off x="638175" y="1209675"/>
              <a:ext cx="482600" cy="482600"/>
            </a:xfrm>
            <a:custGeom>
              <a:avLst/>
              <a:gdLst>
                <a:gd name="T0" fmla="*/ 36 w 304"/>
                <a:gd name="T1" fmla="*/ 0 h 304"/>
                <a:gd name="T2" fmla="*/ 8 w 304"/>
                <a:gd name="T3" fmla="*/ 20 h 304"/>
                <a:gd name="T4" fmla="*/ 0 w 304"/>
                <a:gd name="T5" fmla="*/ 258 h 304"/>
                <a:gd name="T6" fmla="*/ 8 w 304"/>
                <a:gd name="T7" fmla="*/ 284 h 304"/>
                <a:gd name="T8" fmla="*/ 36 w 304"/>
                <a:gd name="T9" fmla="*/ 304 h 304"/>
                <a:gd name="T10" fmla="*/ 268 w 304"/>
                <a:gd name="T11" fmla="*/ 304 h 304"/>
                <a:gd name="T12" fmla="*/ 296 w 304"/>
                <a:gd name="T13" fmla="*/ 284 h 304"/>
                <a:gd name="T14" fmla="*/ 304 w 304"/>
                <a:gd name="T15" fmla="*/ 46 h 304"/>
                <a:gd name="T16" fmla="*/ 296 w 304"/>
                <a:gd name="T17" fmla="*/ 20 h 304"/>
                <a:gd name="T18" fmla="*/ 268 w 304"/>
                <a:gd name="T19" fmla="*/ 0 h 304"/>
                <a:gd name="T20" fmla="*/ 242 w 304"/>
                <a:gd name="T21" fmla="*/ 202 h 304"/>
                <a:gd name="T22" fmla="*/ 192 w 304"/>
                <a:gd name="T23" fmla="*/ 244 h 304"/>
                <a:gd name="T24" fmla="*/ 124 w 304"/>
                <a:gd name="T25" fmla="*/ 254 h 304"/>
                <a:gd name="T26" fmla="*/ 76 w 304"/>
                <a:gd name="T27" fmla="*/ 244 h 304"/>
                <a:gd name="T28" fmla="*/ 28 w 304"/>
                <a:gd name="T29" fmla="*/ 204 h 304"/>
                <a:gd name="T30" fmla="*/ 24 w 304"/>
                <a:gd name="T31" fmla="*/ 184 h 304"/>
                <a:gd name="T32" fmla="*/ 44 w 304"/>
                <a:gd name="T33" fmla="*/ 136 h 304"/>
                <a:gd name="T34" fmla="*/ 74 w 304"/>
                <a:gd name="T35" fmla="*/ 104 h 304"/>
                <a:gd name="T36" fmla="*/ 112 w 304"/>
                <a:gd name="T37" fmla="*/ 80 h 304"/>
                <a:gd name="T38" fmla="*/ 146 w 304"/>
                <a:gd name="T39" fmla="*/ 82 h 304"/>
                <a:gd name="T40" fmla="*/ 152 w 304"/>
                <a:gd name="T41" fmla="*/ 100 h 304"/>
                <a:gd name="T42" fmla="*/ 154 w 304"/>
                <a:gd name="T43" fmla="*/ 114 h 304"/>
                <a:gd name="T44" fmla="*/ 180 w 304"/>
                <a:gd name="T45" fmla="*/ 106 h 304"/>
                <a:gd name="T46" fmla="*/ 212 w 304"/>
                <a:gd name="T47" fmla="*/ 112 h 304"/>
                <a:gd name="T48" fmla="*/ 216 w 304"/>
                <a:gd name="T49" fmla="*/ 130 h 304"/>
                <a:gd name="T50" fmla="*/ 212 w 304"/>
                <a:gd name="T51" fmla="*/ 142 h 304"/>
                <a:gd name="T52" fmla="*/ 228 w 304"/>
                <a:gd name="T53" fmla="*/ 152 h 304"/>
                <a:gd name="T54" fmla="*/ 248 w 304"/>
                <a:gd name="T55" fmla="*/ 178 h 304"/>
                <a:gd name="T56" fmla="*/ 208 w 304"/>
                <a:gd name="T57" fmla="*/ 98 h 304"/>
                <a:gd name="T58" fmla="*/ 200 w 304"/>
                <a:gd name="T59" fmla="*/ 92 h 304"/>
                <a:gd name="T60" fmla="*/ 214 w 304"/>
                <a:gd name="T61" fmla="*/ 84 h 304"/>
                <a:gd name="T62" fmla="*/ 242 w 304"/>
                <a:gd name="T63" fmla="*/ 98 h 304"/>
                <a:gd name="T64" fmla="*/ 246 w 304"/>
                <a:gd name="T65" fmla="*/ 124 h 304"/>
                <a:gd name="T66" fmla="*/ 240 w 304"/>
                <a:gd name="T67" fmla="*/ 130 h 304"/>
                <a:gd name="T68" fmla="*/ 232 w 304"/>
                <a:gd name="T69" fmla="*/ 118 h 304"/>
                <a:gd name="T70" fmla="*/ 218 w 304"/>
                <a:gd name="T71" fmla="*/ 98 h 304"/>
                <a:gd name="T72" fmla="*/ 282 w 304"/>
                <a:gd name="T73" fmla="*/ 136 h 304"/>
                <a:gd name="T74" fmla="*/ 272 w 304"/>
                <a:gd name="T75" fmla="*/ 144 h 304"/>
                <a:gd name="T76" fmla="*/ 262 w 304"/>
                <a:gd name="T77" fmla="*/ 140 h 304"/>
                <a:gd name="T78" fmla="*/ 264 w 304"/>
                <a:gd name="T79" fmla="*/ 126 h 304"/>
                <a:gd name="T80" fmla="*/ 264 w 304"/>
                <a:gd name="T81" fmla="*/ 104 h 304"/>
                <a:gd name="T82" fmla="*/ 246 w 304"/>
                <a:gd name="T83" fmla="*/ 76 h 304"/>
                <a:gd name="T84" fmla="*/ 210 w 304"/>
                <a:gd name="T85" fmla="*/ 66 h 304"/>
                <a:gd name="T86" fmla="*/ 196 w 304"/>
                <a:gd name="T87" fmla="*/ 68 h 304"/>
                <a:gd name="T88" fmla="*/ 190 w 304"/>
                <a:gd name="T89" fmla="*/ 58 h 304"/>
                <a:gd name="T90" fmla="*/ 198 w 304"/>
                <a:gd name="T91" fmla="*/ 48 h 304"/>
                <a:gd name="T92" fmla="*/ 212 w 304"/>
                <a:gd name="T93" fmla="*/ 46 h 304"/>
                <a:gd name="T94" fmla="*/ 244 w 304"/>
                <a:gd name="T95" fmla="*/ 50 h 304"/>
                <a:gd name="T96" fmla="*/ 282 w 304"/>
                <a:gd name="T97" fmla="*/ 86 h 304"/>
                <a:gd name="T98" fmla="*/ 282 w 304"/>
                <a:gd name="T99" fmla="*/ 13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4" h="304">
                  <a:moveTo>
                    <a:pt x="258" y="0"/>
                  </a:move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258" y="0"/>
                  </a:lnTo>
                  <a:close/>
                  <a:moveTo>
                    <a:pt x="242" y="202"/>
                  </a:moveTo>
                  <a:lnTo>
                    <a:pt x="242" y="202"/>
                  </a:lnTo>
                  <a:lnTo>
                    <a:pt x="234" y="214"/>
                  </a:lnTo>
                  <a:lnTo>
                    <a:pt x="222" y="226"/>
                  </a:lnTo>
                  <a:lnTo>
                    <a:pt x="208" y="236"/>
                  </a:lnTo>
                  <a:lnTo>
                    <a:pt x="192" y="244"/>
                  </a:lnTo>
                  <a:lnTo>
                    <a:pt x="176" y="248"/>
                  </a:lnTo>
                  <a:lnTo>
                    <a:pt x="158" y="252"/>
                  </a:lnTo>
                  <a:lnTo>
                    <a:pt x="140" y="254"/>
                  </a:lnTo>
                  <a:lnTo>
                    <a:pt x="124" y="254"/>
                  </a:lnTo>
                  <a:lnTo>
                    <a:pt x="124" y="254"/>
                  </a:lnTo>
                  <a:lnTo>
                    <a:pt x="108" y="252"/>
                  </a:lnTo>
                  <a:lnTo>
                    <a:pt x="92" y="250"/>
                  </a:lnTo>
                  <a:lnTo>
                    <a:pt x="76" y="244"/>
                  </a:lnTo>
                  <a:lnTo>
                    <a:pt x="62" y="238"/>
                  </a:lnTo>
                  <a:lnTo>
                    <a:pt x="48" y="230"/>
                  </a:lnTo>
                  <a:lnTo>
                    <a:pt x="36" y="218"/>
                  </a:lnTo>
                  <a:lnTo>
                    <a:pt x="28" y="204"/>
                  </a:lnTo>
                  <a:lnTo>
                    <a:pt x="26" y="196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24" y="184"/>
                  </a:lnTo>
                  <a:lnTo>
                    <a:pt x="26" y="172"/>
                  </a:lnTo>
                  <a:lnTo>
                    <a:pt x="32" y="156"/>
                  </a:lnTo>
                  <a:lnTo>
                    <a:pt x="36" y="146"/>
                  </a:lnTo>
                  <a:lnTo>
                    <a:pt x="44" y="136"/>
                  </a:lnTo>
                  <a:lnTo>
                    <a:pt x="44" y="136"/>
                  </a:lnTo>
                  <a:lnTo>
                    <a:pt x="50" y="130"/>
                  </a:lnTo>
                  <a:lnTo>
                    <a:pt x="64" y="112"/>
                  </a:lnTo>
                  <a:lnTo>
                    <a:pt x="74" y="104"/>
                  </a:lnTo>
                  <a:lnTo>
                    <a:pt x="86" y="94"/>
                  </a:lnTo>
                  <a:lnTo>
                    <a:pt x="98" y="86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24" y="76"/>
                  </a:lnTo>
                  <a:lnTo>
                    <a:pt x="134" y="76"/>
                  </a:lnTo>
                  <a:lnTo>
                    <a:pt x="140" y="78"/>
                  </a:lnTo>
                  <a:lnTo>
                    <a:pt x="146" y="82"/>
                  </a:lnTo>
                  <a:lnTo>
                    <a:pt x="150" y="86"/>
                  </a:lnTo>
                  <a:lnTo>
                    <a:pt x="152" y="90"/>
                  </a:lnTo>
                  <a:lnTo>
                    <a:pt x="152" y="100"/>
                  </a:lnTo>
                  <a:lnTo>
                    <a:pt x="152" y="100"/>
                  </a:lnTo>
                  <a:lnTo>
                    <a:pt x="150" y="108"/>
                  </a:lnTo>
                  <a:lnTo>
                    <a:pt x="150" y="112"/>
                  </a:lnTo>
                  <a:lnTo>
                    <a:pt x="152" y="114"/>
                  </a:lnTo>
                  <a:lnTo>
                    <a:pt x="154" y="114"/>
                  </a:lnTo>
                  <a:lnTo>
                    <a:pt x="160" y="114"/>
                  </a:lnTo>
                  <a:lnTo>
                    <a:pt x="160" y="114"/>
                  </a:lnTo>
                  <a:lnTo>
                    <a:pt x="166" y="112"/>
                  </a:lnTo>
                  <a:lnTo>
                    <a:pt x="180" y="106"/>
                  </a:lnTo>
                  <a:lnTo>
                    <a:pt x="188" y="106"/>
                  </a:lnTo>
                  <a:lnTo>
                    <a:pt x="196" y="106"/>
                  </a:lnTo>
                  <a:lnTo>
                    <a:pt x="204" y="108"/>
                  </a:lnTo>
                  <a:lnTo>
                    <a:pt x="212" y="112"/>
                  </a:lnTo>
                  <a:lnTo>
                    <a:pt x="212" y="112"/>
                  </a:lnTo>
                  <a:lnTo>
                    <a:pt x="214" y="116"/>
                  </a:lnTo>
                  <a:lnTo>
                    <a:pt x="216" y="122"/>
                  </a:lnTo>
                  <a:lnTo>
                    <a:pt x="216" y="130"/>
                  </a:lnTo>
                  <a:lnTo>
                    <a:pt x="214" y="138"/>
                  </a:lnTo>
                  <a:lnTo>
                    <a:pt x="214" y="140"/>
                  </a:lnTo>
                  <a:lnTo>
                    <a:pt x="214" y="140"/>
                  </a:lnTo>
                  <a:lnTo>
                    <a:pt x="212" y="142"/>
                  </a:lnTo>
                  <a:lnTo>
                    <a:pt x="214" y="146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28" y="152"/>
                  </a:lnTo>
                  <a:lnTo>
                    <a:pt x="236" y="156"/>
                  </a:lnTo>
                  <a:lnTo>
                    <a:pt x="242" y="162"/>
                  </a:lnTo>
                  <a:lnTo>
                    <a:pt x="246" y="168"/>
                  </a:lnTo>
                  <a:lnTo>
                    <a:pt x="248" y="178"/>
                  </a:lnTo>
                  <a:lnTo>
                    <a:pt x="248" y="188"/>
                  </a:lnTo>
                  <a:lnTo>
                    <a:pt x="242" y="202"/>
                  </a:lnTo>
                  <a:lnTo>
                    <a:pt x="242" y="202"/>
                  </a:lnTo>
                  <a:close/>
                  <a:moveTo>
                    <a:pt x="208" y="98"/>
                  </a:moveTo>
                  <a:lnTo>
                    <a:pt x="208" y="98"/>
                  </a:lnTo>
                  <a:lnTo>
                    <a:pt x="202" y="96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202" y="86"/>
                  </a:lnTo>
                  <a:lnTo>
                    <a:pt x="208" y="84"/>
                  </a:lnTo>
                  <a:lnTo>
                    <a:pt x="208" y="84"/>
                  </a:lnTo>
                  <a:lnTo>
                    <a:pt x="214" y="84"/>
                  </a:lnTo>
                  <a:lnTo>
                    <a:pt x="222" y="84"/>
                  </a:lnTo>
                  <a:lnTo>
                    <a:pt x="228" y="86"/>
                  </a:lnTo>
                  <a:lnTo>
                    <a:pt x="236" y="90"/>
                  </a:lnTo>
                  <a:lnTo>
                    <a:pt x="242" y="98"/>
                  </a:lnTo>
                  <a:lnTo>
                    <a:pt x="246" y="108"/>
                  </a:lnTo>
                  <a:lnTo>
                    <a:pt x="246" y="124"/>
                  </a:lnTo>
                  <a:lnTo>
                    <a:pt x="246" y="124"/>
                  </a:lnTo>
                  <a:lnTo>
                    <a:pt x="246" y="124"/>
                  </a:lnTo>
                  <a:lnTo>
                    <a:pt x="246" y="124"/>
                  </a:lnTo>
                  <a:lnTo>
                    <a:pt x="244" y="128"/>
                  </a:lnTo>
                  <a:lnTo>
                    <a:pt x="240" y="130"/>
                  </a:lnTo>
                  <a:lnTo>
                    <a:pt x="240" y="130"/>
                  </a:lnTo>
                  <a:lnTo>
                    <a:pt x="234" y="128"/>
                  </a:lnTo>
                  <a:lnTo>
                    <a:pt x="232" y="122"/>
                  </a:lnTo>
                  <a:lnTo>
                    <a:pt x="232" y="122"/>
                  </a:lnTo>
                  <a:lnTo>
                    <a:pt x="232" y="118"/>
                  </a:lnTo>
                  <a:lnTo>
                    <a:pt x="232" y="108"/>
                  </a:lnTo>
                  <a:lnTo>
                    <a:pt x="230" y="102"/>
                  </a:lnTo>
                  <a:lnTo>
                    <a:pt x="224" y="100"/>
                  </a:lnTo>
                  <a:lnTo>
                    <a:pt x="218" y="98"/>
                  </a:lnTo>
                  <a:lnTo>
                    <a:pt x="208" y="98"/>
                  </a:lnTo>
                  <a:lnTo>
                    <a:pt x="208" y="98"/>
                  </a:lnTo>
                  <a:close/>
                  <a:moveTo>
                    <a:pt x="282" y="136"/>
                  </a:moveTo>
                  <a:lnTo>
                    <a:pt x="282" y="136"/>
                  </a:lnTo>
                  <a:lnTo>
                    <a:pt x="282" y="136"/>
                  </a:lnTo>
                  <a:lnTo>
                    <a:pt x="280" y="140"/>
                  </a:lnTo>
                  <a:lnTo>
                    <a:pt x="278" y="144"/>
                  </a:lnTo>
                  <a:lnTo>
                    <a:pt x="272" y="144"/>
                  </a:lnTo>
                  <a:lnTo>
                    <a:pt x="272" y="144"/>
                  </a:lnTo>
                  <a:lnTo>
                    <a:pt x="268" y="144"/>
                  </a:lnTo>
                  <a:lnTo>
                    <a:pt x="264" y="142"/>
                  </a:lnTo>
                  <a:lnTo>
                    <a:pt x="262" y="140"/>
                  </a:lnTo>
                  <a:lnTo>
                    <a:pt x="262" y="136"/>
                  </a:lnTo>
                  <a:lnTo>
                    <a:pt x="262" y="136"/>
                  </a:lnTo>
                  <a:lnTo>
                    <a:pt x="262" y="128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4" y="122"/>
                  </a:lnTo>
                  <a:lnTo>
                    <a:pt x="266" y="114"/>
                  </a:lnTo>
                  <a:lnTo>
                    <a:pt x="264" y="104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54" y="82"/>
                  </a:lnTo>
                  <a:lnTo>
                    <a:pt x="246" y="76"/>
                  </a:lnTo>
                  <a:lnTo>
                    <a:pt x="238" y="72"/>
                  </a:lnTo>
                  <a:lnTo>
                    <a:pt x="230" y="68"/>
                  </a:lnTo>
                  <a:lnTo>
                    <a:pt x="218" y="66"/>
                  </a:lnTo>
                  <a:lnTo>
                    <a:pt x="210" y="66"/>
                  </a:lnTo>
                  <a:lnTo>
                    <a:pt x="210" y="66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196" y="68"/>
                  </a:lnTo>
                  <a:lnTo>
                    <a:pt x="194" y="66"/>
                  </a:lnTo>
                  <a:lnTo>
                    <a:pt x="190" y="62"/>
                  </a:lnTo>
                  <a:lnTo>
                    <a:pt x="190" y="58"/>
                  </a:lnTo>
                  <a:lnTo>
                    <a:pt x="190" y="58"/>
                  </a:lnTo>
                  <a:lnTo>
                    <a:pt x="192" y="52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212" y="46"/>
                  </a:lnTo>
                  <a:lnTo>
                    <a:pt x="222" y="46"/>
                  </a:lnTo>
                  <a:lnTo>
                    <a:pt x="234" y="48"/>
                  </a:lnTo>
                  <a:lnTo>
                    <a:pt x="234" y="48"/>
                  </a:lnTo>
                  <a:lnTo>
                    <a:pt x="244" y="50"/>
                  </a:lnTo>
                  <a:lnTo>
                    <a:pt x="256" y="56"/>
                  </a:lnTo>
                  <a:lnTo>
                    <a:pt x="266" y="64"/>
                  </a:lnTo>
                  <a:lnTo>
                    <a:pt x="274" y="74"/>
                  </a:lnTo>
                  <a:lnTo>
                    <a:pt x="282" y="86"/>
                  </a:lnTo>
                  <a:lnTo>
                    <a:pt x="286" y="100"/>
                  </a:lnTo>
                  <a:lnTo>
                    <a:pt x="286" y="116"/>
                  </a:lnTo>
                  <a:lnTo>
                    <a:pt x="282" y="136"/>
                  </a:lnTo>
                  <a:lnTo>
                    <a:pt x="282" y="136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4" name="Group 11"/>
          <p:cNvGrpSpPr>
            <a:grpSpLocks noChangeAspect="1"/>
          </p:cNvGrpSpPr>
          <p:nvPr/>
        </p:nvGrpSpPr>
        <p:grpSpPr bwMode="auto">
          <a:xfrm>
            <a:off x="2473477" y="4555936"/>
            <a:ext cx="297036" cy="297036"/>
            <a:chOff x="3688" y="2008"/>
            <a:chExt cx="304" cy="304"/>
          </a:xfrm>
        </p:grpSpPr>
        <p:sp>
          <p:nvSpPr>
            <p:cNvPr id="105" name="AutoShape 10"/>
            <p:cNvSpPr>
              <a:spLocks noChangeAspect="1" noChangeArrowheads="1" noTextEdit="1"/>
            </p:cNvSpPr>
            <p:nvPr/>
          </p:nvSpPr>
          <p:spPr bwMode="auto">
            <a:xfrm>
              <a:off x="3688" y="2008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2"/>
            <p:cNvSpPr>
              <a:spLocks noEditPoints="1"/>
            </p:cNvSpPr>
            <p:nvPr/>
          </p:nvSpPr>
          <p:spPr bwMode="auto">
            <a:xfrm>
              <a:off x="3688" y="2008"/>
              <a:ext cx="304" cy="304"/>
            </a:xfrm>
            <a:custGeom>
              <a:avLst/>
              <a:gdLst>
                <a:gd name="T0" fmla="*/ 296 w 304"/>
                <a:gd name="T1" fmla="*/ 20 h 304"/>
                <a:gd name="T2" fmla="*/ 258 w 304"/>
                <a:gd name="T3" fmla="*/ 0 h 304"/>
                <a:gd name="T4" fmla="*/ 20 w 304"/>
                <a:gd name="T5" fmla="*/ 8 h 304"/>
                <a:gd name="T6" fmla="*/ 0 w 304"/>
                <a:gd name="T7" fmla="*/ 46 h 304"/>
                <a:gd name="T8" fmla="*/ 8 w 304"/>
                <a:gd name="T9" fmla="*/ 284 h 304"/>
                <a:gd name="T10" fmla="*/ 46 w 304"/>
                <a:gd name="T11" fmla="*/ 304 h 304"/>
                <a:gd name="T12" fmla="*/ 284 w 304"/>
                <a:gd name="T13" fmla="*/ 296 h 304"/>
                <a:gd name="T14" fmla="*/ 304 w 304"/>
                <a:gd name="T15" fmla="*/ 258 h 304"/>
                <a:gd name="T16" fmla="*/ 36 w 304"/>
                <a:gd name="T17" fmla="*/ 278 h 304"/>
                <a:gd name="T18" fmla="*/ 28 w 304"/>
                <a:gd name="T19" fmla="*/ 276 h 304"/>
                <a:gd name="T20" fmla="*/ 28 w 304"/>
                <a:gd name="T21" fmla="*/ 210 h 304"/>
                <a:gd name="T22" fmla="*/ 54 w 304"/>
                <a:gd name="T23" fmla="*/ 142 h 304"/>
                <a:gd name="T24" fmla="*/ 70 w 304"/>
                <a:gd name="T25" fmla="*/ 112 h 304"/>
                <a:gd name="T26" fmla="*/ 94 w 304"/>
                <a:gd name="T27" fmla="*/ 86 h 304"/>
                <a:gd name="T28" fmla="*/ 120 w 304"/>
                <a:gd name="T29" fmla="*/ 112 h 304"/>
                <a:gd name="T30" fmla="*/ 94 w 304"/>
                <a:gd name="T31" fmla="*/ 136 h 304"/>
                <a:gd name="T32" fmla="*/ 66 w 304"/>
                <a:gd name="T33" fmla="*/ 154 h 304"/>
                <a:gd name="T34" fmla="*/ 44 w 304"/>
                <a:gd name="T35" fmla="*/ 206 h 304"/>
                <a:gd name="T36" fmla="*/ 94 w 304"/>
                <a:gd name="T37" fmla="*/ 188 h 304"/>
                <a:gd name="T38" fmla="*/ 72 w 304"/>
                <a:gd name="T39" fmla="*/ 178 h 304"/>
                <a:gd name="T40" fmla="*/ 94 w 304"/>
                <a:gd name="T41" fmla="*/ 174 h 304"/>
                <a:gd name="T42" fmla="*/ 138 w 304"/>
                <a:gd name="T43" fmla="*/ 156 h 304"/>
                <a:gd name="T44" fmla="*/ 156 w 304"/>
                <a:gd name="T45" fmla="*/ 112 h 304"/>
                <a:gd name="T46" fmla="*/ 128 w 304"/>
                <a:gd name="T47" fmla="*/ 62 h 304"/>
                <a:gd name="T48" fmla="*/ 82 w 304"/>
                <a:gd name="T49" fmla="*/ 52 h 304"/>
                <a:gd name="T50" fmla="*/ 36 w 304"/>
                <a:gd name="T51" fmla="*/ 88 h 304"/>
                <a:gd name="T52" fmla="*/ 38 w 304"/>
                <a:gd name="T53" fmla="*/ 140 h 304"/>
                <a:gd name="T54" fmla="*/ 30 w 304"/>
                <a:gd name="T55" fmla="*/ 150 h 304"/>
                <a:gd name="T56" fmla="*/ 18 w 304"/>
                <a:gd name="T57" fmla="*/ 112 h 304"/>
                <a:gd name="T58" fmla="*/ 52 w 304"/>
                <a:gd name="T59" fmla="*/ 50 h 304"/>
                <a:gd name="T60" fmla="*/ 108 w 304"/>
                <a:gd name="T61" fmla="*/ 38 h 304"/>
                <a:gd name="T62" fmla="*/ 162 w 304"/>
                <a:gd name="T63" fmla="*/ 84 h 304"/>
                <a:gd name="T64" fmla="*/ 162 w 304"/>
                <a:gd name="T65" fmla="*/ 142 h 304"/>
                <a:gd name="T66" fmla="*/ 108 w 304"/>
                <a:gd name="T67" fmla="*/ 186 h 304"/>
                <a:gd name="T68" fmla="*/ 224 w 304"/>
                <a:gd name="T69" fmla="*/ 100 h 304"/>
                <a:gd name="T70" fmla="*/ 196 w 304"/>
                <a:gd name="T71" fmla="*/ 80 h 304"/>
                <a:gd name="T72" fmla="*/ 194 w 304"/>
                <a:gd name="T73" fmla="*/ 40 h 304"/>
                <a:gd name="T74" fmla="*/ 218 w 304"/>
                <a:gd name="T75" fmla="*/ 18 h 304"/>
                <a:gd name="T76" fmla="*/ 250 w 304"/>
                <a:gd name="T77" fmla="*/ 20 h 304"/>
                <a:gd name="T78" fmla="*/ 274 w 304"/>
                <a:gd name="T79" fmla="*/ 52 h 304"/>
                <a:gd name="T80" fmla="*/ 266 w 304"/>
                <a:gd name="T81" fmla="*/ 84 h 304"/>
                <a:gd name="T82" fmla="*/ 258 w 304"/>
                <a:gd name="T83" fmla="*/ 82 h 304"/>
                <a:gd name="T84" fmla="*/ 266 w 304"/>
                <a:gd name="T85" fmla="*/ 66 h 304"/>
                <a:gd name="T86" fmla="*/ 258 w 304"/>
                <a:gd name="T87" fmla="*/ 34 h 304"/>
                <a:gd name="T88" fmla="*/ 234 w 304"/>
                <a:gd name="T89" fmla="*/ 22 h 304"/>
                <a:gd name="T90" fmla="*/ 204 w 304"/>
                <a:gd name="T91" fmla="*/ 36 h 304"/>
                <a:gd name="T92" fmla="*/ 198 w 304"/>
                <a:gd name="T93" fmla="*/ 62 h 304"/>
                <a:gd name="T94" fmla="*/ 218 w 304"/>
                <a:gd name="T95" fmla="*/ 90 h 304"/>
                <a:gd name="T96" fmla="*/ 236 w 304"/>
                <a:gd name="T97" fmla="*/ 94 h 304"/>
                <a:gd name="T98" fmla="*/ 234 w 304"/>
                <a:gd name="T99" fmla="*/ 100 h 304"/>
                <a:gd name="T100" fmla="*/ 296 w 304"/>
                <a:gd name="T101" fmla="*/ 128 h 304"/>
                <a:gd name="T102" fmla="*/ 246 w 304"/>
                <a:gd name="T103" fmla="*/ 96 h 304"/>
                <a:gd name="T104" fmla="*/ 226 w 304"/>
                <a:gd name="T105" fmla="*/ 70 h 304"/>
                <a:gd name="T106" fmla="*/ 218 w 304"/>
                <a:gd name="T107" fmla="*/ 50 h 304"/>
                <a:gd name="T108" fmla="*/ 238 w 304"/>
                <a:gd name="T109" fmla="*/ 44 h 304"/>
                <a:gd name="T110" fmla="*/ 244 w 304"/>
                <a:gd name="T111" fmla="*/ 62 h 304"/>
                <a:gd name="T112" fmla="*/ 244 w 304"/>
                <a:gd name="T113" fmla="*/ 82 h 304"/>
                <a:gd name="T114" fmla="*/ 294 w 304"/>
                <a:gd name="T115" fmla="*/ 12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" h="304">
                  <a:moveTo>
                    <a:pt x="304" y="46"/>
                  </a:move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close/>
                  <a:moveTo>
                    <a:pt x="40" y="266"/>
                  </a:moveTo>
                  <a:lnTo>
                    <a:pt x="40" y="266"/>
                  </a:lnTo>
                  <a:lnTo>
                    <a:pt x="38" y="274"/>
                  </a:lnTo>
                  <a:lnTo>
                    <a:pt x="36" y="278"/>
                  </a:lnTo>
                  <a:lnTo>
                    <a:pt x="34" y="280"/>
                  </a:lnTo>
                  <a:lnTo>
                    <a:pt x="32" y="280"/>
                  </a:lnTo>
                  <a:lnTo>
                    <a:pt x="32" y="280"/>
                  </a:lnTo>
                  <a:lnTo>
                    <a:pt x="30" y="278"/>
                  </a:lnTo>
                  <a:lnTo>
                    <a:pt x="28" y="276"/>
                  </a:lnTo>
                  <a:lnTo>
                    <a:pt x="26" y="268"/>
                  </a:lnTo>
                  <a:lnTo>
                    <a:pt x="26" y="268"/>
                  </a:lnTo>
                  <a:lnTo>
                    <a:pt x="26" y="248"/>
                  </a:lnTo>
                  <a:lnTo>
                    <a:pt x="26" y="228"/>
                  </a:lnTo>
                  <a:lnTo>
                    <a:pt x="28" y="210"/>
                  </a:lnTo>
                  <a:lnTo>
                    <a:pt x="32" y="192"/>
                  </a:lnTo>
                  <a:lnTo>
                    <a:pt x="38" y="178"/>
                  </a:lnTo>
                  <a:lnTo>
                    <a:pt x="44" y="164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64" y="130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2" y="102"/>
                  </a:lnTo>
                  <a:lnTo>
                    <a:pt x="78" y="94"/>
                  </a:lnTo>
                  <a:lnTo>
                    <a:pt x="86" y="88"/>
                  </a:lnTo>
                  <a:lnTo>
                    <a:pt x="94" y="86"/>
                  </a:lnTo>
                  <a:lnTo>
                    <a:pt x="94" y="86"/>
                  </a:lnTo>
                  <a:lnTo>
                    <a:pt x="104" y="88"/>
                  </a:lnTo>
                  <a:lnTo>
                    <a:pt x="112" y="94"/>
                  </a:lnTo>
                  <a:lnTo>
                    <a:pt x="118" y="102"/>
                  </a:lnTo>
                  <a:lnTo>
                    <a:pt x="120" y="112"/>
                  </a:lnTo>
                  <a:lnTo>
                    <a:pt x="120" y="112"/>
                  </a:lnTo>
                  <a:lnTo>
                    <a:pt x="118" y="120"/>
                  </a:lnTo>
                  <a:lnTo>
                    <a:pt x="112" y="128"/>
                  </a:lnTo>
                  <a:lnTo>
                    <a:pt x="104" y="134"/>
                  </a:lnTo>
                  <a:lnTo>
                    <a:pt x="94" y="136"/>
                  </a:lnTo>
                  <a:lnTo>
                    <a:pt x="94" y="136"/>
                  </a:lnTo>
                  <a:lnTo>
                    <a:pt x="88" y="134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74" y="142"/>
                  </a:lnTo>
                  <a:lnTo>
                    <a:pt x="66" y="154"/>
                  </a:lnTo>
                  <a:lnTo>
                    <a:pt x="66" y="154"/>
                  </a:lnTo>
                  <a:lnTo>
                    <a:pt x="58" y="166"/>
                  </a:lnTo>
                  <a:lnTo>
                    <a:pt x="52" y="178"/>
                  </a:lnTo>
                  <a:lnTo>
                    <a:pt x="48" y="192"/>
                  </a:lnTo>
                  <a:lnTo>
                    <a:pt x="44" y="206"/>
                  </a:lnTo>
                  <a:lnTo>
                    <a:pt x="40" y="220"/>
                  </a:lnTo>
                  <a:lnTo>
                    <a:pt x="40" y="236"/>
                  </a:lnTo>
                  <a:lnTo>
                    <a:pt x="40" y="266"/>
                  </a:lnTo>
                  <a:lnTo>
                    <a:pt x="40" y="266"/>
                  </a:lnTo>
                  <a:close/>
                  <a:moveTo>
                    <a:pt x="94" y="188"/>
                  </a:moveTo>
                  <a:lnTo>
                    <a:pt x="94" y="188"/>
                  </a:lnTo>
                  <a:lnTo>
                    <a:pt x="76" y="186"/>
                  </a:lnTo>
                  <a:lnTo>
                    <a:pt x="76" y="186"/>
                  </a:lnTo>
                  <a:lnTo>
                    <a:pt x="72" y="182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4" y="174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94" y="174"/>
                  </a:lnTo>
                  <a:lnTo>
                    <a:pt x="94" y="174"/>
                  </a:lnTo>
                  <a:lnTo>
                    <a:pt x="106" y="174"/>
                  </a:lnTo>
                  <a:lnTo>
                    <a:pt x="118" y="170"/>
                  </a:lnTo>
                  <a:lnTo>
                    <a:pt x="128" y="164"/>
                  </a:lnTo>
                  <a:lnTo>
                    <a:pt x="138" y="156"/>
                  </a:lnTo>
                  <a:lnTo>
                    <a:pt x="144" y="148"/>
                  </a:lnTo>
                  <a:lnTo>
                    <a:pt x="150" y="136"/>
                  </a:lnTo>
                  <a:lnTo>
                    <a:pt x="154" y="126"/>
                  </a:lnTo>
                  <a:lnTo>
                    <a:pt x="156" y="112"/>
                  </a:lnTo>
                  <a:lnTo>
                    <a:pt x="156" y="112"/>
                  </a:lnTo>
                  <a:lnTo>
                    <a:pt x="154" y="100"/>
                  </a:lnTo>
                  <a:lnTo>
                    <a:pt x="150" y="88"/>
                  </a:lnTo>
                  <a:lnTo>
                    <a:pt x="144" y="78"/>
                  </a:lnTo>
                  <a:lnTo>
                    <a:pt x="138" y="68"/>
                  </a:lnTo>
                  <a:lnTo>
                    <a:pt x="128" y="62"/>
                  </a:lnTo>
                  <a:lnTo>
                    <a:pt x="118" y="56"/>
                  </a:lnTo>
                  <a:lnTo>
                    <a:pt x="106" y="52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82" y="52"/>
                  </a:lnTo>
                  <a:lnTo>
                    <a:pt x="70" y="56"/>
                  </a:lnTo>
                  <a:lnTo>
                    <a:pt x="60" y="62"/>
                  </a:lnTo>
                  <a:lnTo>
                    <a:pt x="50" y="68"/>
                  </a:lnTo>
                  <a:lnTo>
                    <a:pt x="42" y="78"/>
                  </a:lnTo>
                  <a:lnTo>
                    <a:pt x="36" y="88"/>
                  </a:lnTo>
                  <a:lnTo>
                    <a:pt x="34" y="100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4" y="128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40" y="146"/>
                  </a:lnTo>
                  <a:lnTo>
                    <a:pt x="36" y="150"/>
                  </a:lnTo>
                  <a:lnTo>
                    <a:pt x="36" y="150"/>
                  </a:lnTo>
                  <a:lnTo>
                    <a:pt x="30" y="150"/>
                  </a:lnTo>
                  <a:lnTo>
                    <a:pt x="26" y="146"/>
                  </a:lnTo>
                  <a:lnTo>
                    <a:pt x="26" y="146"/>
                  </a:lnTo>
                  <a:lnTo>
                    <a:pt x="20" y="130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20" y="98"/>
                  </a:lnTo>
                  <a:lnTo>
                    <a:pt x="24" y="84"/>
                  </a:lnTo>
                  <a:lnTo>
                    <a:pt x="32" y="70"/>
                  </a:lnTo>
                  <a:lnTo>
                    <a:pt x="40" y="60"/>
                  </a:lnTo>
                  <a:lnTo>
                    <a:pt x="52" y="50"/>
                  </a:lnTo>
                  <a:lnTo>
                    <a:pt x="64" y="44"/>
                  </a:lnTo>
                  <a:lnTo>
                    <a:pt x="78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108" y="38"/>
                  </a:lnTo>
                  <a:lnTo>
                    <a:pt x="122" y="44"/>
                  </a:lnTo>
                  <a:lnTo>
                    <a:pt x="136" y="50"/>
                  </a:lnTo>
                  <a:lnTo>
                    <a:pt x="146" y="60"/>
                  </a:lnTo>
                  <a:lnTo>
                    <a:pt x="156" y="70"/>
                  </a:lnTo>
                  <a:lnTo>
                    <a:pt x="162" y="84"/>
                  </a:lnTo>
                  <a:lnTo>
                    <a:pt x="168" y="98"/>
                  </a:lnTo>
                  <a:lnTo>
                    <a:pt x="168" y="112"/>
                  </a:lnTo>
                  <a:lnTo>
                    <a:pt x="168" y="112"/>
                  </a:lnTo>
                  <a:lnTo>
                    <a:pt x="168" y="128"/>
                  </a:lnTo>
                  <a:lnTo>
                    <a:pt x="162" y="142"/>
                  </a:lnTo>
                  <a:lnTo>
                    <a:pt x="156" y="154"/>
                  </a:lnTo>
                  <a:lnTo>
                    <a:pt x="146" y="166"/>
                  </a:lnTo>
                  <a:lnTo>
                    <a:pt x="136" y="174"/>
                  </a:lnTo>
                  <a:lnTo>
                    <a:pt x="122" y="182"/>
                  </a:lnTo>
                  <a:lnTo>
                    <a:pt x="108" y="186"/>
                  </a:lnTo>
                  <a:lnTo>
                    <a:pt x="94" y="188"/>
                  </a:lnTo>
                  <a:lnTo>
                    <a:pt x="94" y="188"/>
                  </a:lnTo>
                  <a:close/>
                  <a:moveTo>
                    <a:pt x="234" y="100"/>
                  </a:moveTo>
                  <a:lnTo>
                    <a:pt x="234" y="100"/>
                  </a:lnTo>
                  <a:lnTo>
                    <a:pt x="224" y="100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206" y="92"/>
                  </a:lnTo>
                  <a:lnTo>
                    <a:pt x="200" y="86"/>
                  </a:lnTo>
                  <a:lnTo>
                    <a:pt x="196" y="80"/>
                  </a:lnTo>
                  <a:lnTo>
                    <a:pt x="192" y="72"/>
                  </a:lnTo>
                  <a:lnTo>
                    <a:pt x="190" y="64"/>
                  </a:lnTo>
                  <a:lnTo>
                    <a:pt x="190" y="56"/>
                  </a:lnTo>
                  <a:lnTo>
                    <a:pt x="190" y="48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8" y="32"/>
                  </a:lnTo>
                  <a:lnTo>
                    <a:pt x="204" y="26"/>
                  </a:lnTo>
                  <a:lnTo>
                    <a:pt x="210" y="20"/>
                  </a:lnTo>
                  <a:lnTo>
                    <a:pt x="218" y="18"/>
                  </a:lnTo>
                  <a:lnTo>
                    <a:pt x="226" y="16"/>
                  </a:lnTo>
                  <a:lnTo>
                    <a:pt x="234" y="16"/>
                  </a:lnTo>
                  <a:lnTo>
                    <a:pt x="242" y="16"/>
                  </a:lnTo>
                  <a:lnTo>
                    <a:pt x="250" y="20"/>
                  </a:lnTo>
                  <a:lnTo>
                    <a:pt x="250" y="20"/>
                  </a:lnTo>
                  <a:lnTo>
                    <a:pt x="258" y="24"/>
                  </a:lnTo>
                  <a:lnTo>
                    <a:pt x="264" y="30"/>
                  </a:lnTo>
                  <a:lnTo>
                    <a:pt x="268" y="36"/>
                  </a:lnTo>
                  <a:lnTo>
                    <a:pt x="272" y="44"/>
                  </a:lnTo>
                  <a:lnTo>
                    <a:pt x="274" y="52"/>
                  </a:lnTo>
                  <a:lnTo>
                    <a:pt x="274" y="60"/>
                  </a:lnTo>
                  <a:lnTo>
                    <a:pt x="274" y="68"/>
                  </a:lnTo>
                  <a:lnTo>
                    <a:pt x="270" y="76"/>
                  </a:lnTo>
                  <a:lnTo>
                    <a:pt x="270" y="76"/>
                  </a:lnTo>
                  <a:lnTo>
                    <a:pt x="266" y="84"/>
                  </a:lnTo>
                  <a:lnTo>
                    <a:pt x="266" y="84"/>
                  </a:lnTo>
                  <a:lnTo>
                    <a:pt x="262" y="86"/>
                  </a:lnTo>
                  <a:lnTo>
                    <a:pt x="260" y="84"/>
                  </a:lnTo>
                  <a:lnTo>
                    <a:pt x="260" y="84"/>
                  </a:lnTo>
                  <a:lnTo>
                    <a:pt x="258" y="82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4" y="72"/>
                  </a:lnTo>
                  <a:lnTo>
                    <a:pt x="264" y="72"/>
                  </a:lnTo>
                  <a:lnTo>
                    <a:pt x="266" y="66"/>
                  </a:lnTo>
                  <a:lnTo>
                    <a:pt x="268" y="60"/>
                  </a:lnTo>
                  <a:lnTo>
                    <a:pt x="266" y="52"/>
                  </a:lnTo>
                  <a:lnTo>
                    <a:pt x="266" y="46"/>
                  </a:lnTo>
                  <a:lnTo>
                    <a:pt x="262" y="40"/>
                  </a:lnTo>
                  <a:lnTo>
                    <a:pt x="258" y="34"/>
                  </a:lnTo>
                  <a:lnTo>
                    <a:pt x="254" y="30"/>
                  </a:lnTo>
                  <a:lnTo>
                    <a:pt x="248" y="26"/>
                  </a:lnTo>
                  <a:lnTo>
                    <a:pt x="248" y="26"/>
                  </a:lnTo>
                  <a:lnTo>
                    <a:pt x="240" y="24"/>
                  </a:lnTo>
                  <a:lnTo>
                    <a:pt x="234" y="22"/>
                  </a:lnTo>
                  <a:lnTo>
                    <a:pt x="226" y="24"/>
                  </a:lnTo>
                  <a:lnTo>
                    <a:pt x="220" y="24"/>
                  </a:lnTo>
                  <a:lnTo>
                    <a:pt x="214" y="28"/>
                  </a:lnTo>
                  <a:lnTo>
                    <a:pt x="208" y="32"/>
                  </a:lnTo>
                  <a:lnTo>
                    <a:pt x="204" y="36"/>
                  </a:lnTo>
                  <a:lnTo>
                    <a:pt x="200" y="42"/>
                  </a:lnTo>
                  <a:lnTo>
                    <a:pt x="200" y="42"/>
                  </a:lnTo>
                  <a:lnTo>
                    <a:pt x="198" y="50"/>
                  </a:lnTo>
                  <a:lnTo>
                    <a:pt x="198" y="56"/>
                  </a:lnTo>
                  <a:lnTo>
                    <a:pt x="198" y="62"/>
                  </a:lnTo>
                  <a:lnTo>
                    <a:pt x="200" y="70"/>
                  </a:lnTo>
                  <a:lnTo>
                    <a:pt x="202" y="76"/>
                  </a:lnTo>
                  <a:lnTo>
                    <a:pt x="206" y="80"/>
                  </a:lnTo>
                  <a:lnTo>
                    <a:pt x="210" y="86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24" y="92"/>
                  </a:lnTo>
                  <a:lnTo>
                    <a:pt x="234" y="92"/>
                  </a:lnTo>
                  <a:lnTo>
                    <a:pt x="234" y="92"/>
                  </a:lnTo>
                  <a:lnTo>
                    <a:pt x="236" y="94"/>
                  </a:lnTo>
                  <a:lnTo>
                    <a:pt x="238" y="96"/>
                  </a:lnTo>
                  <a:lnTo>
                    <a:pt x="238" y="96"/>
                  </a:lnTo>
                  <a:lnTo>
                    <a:pt x="236" y="100"/>
                  </a:lnTo>
                  <a:lnTo>
                    <a:pt x="234" y="100"/>
                  </a:lnTo>
                  <a:lnTo>
                    <a:pt x="234" y="100"/>
                  </a:lnTo>
                  <a:close/>
                  <a:moveTo>
                    <a:pt x="298" y="126"/>
                  </a:moveTo>
                  <a:lnTo>
                    <a:pt x="298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6" y="128"/>
                  </a:lnTo>
                  <a:lnTo>
                    <a:pt x="292" y="128"/>
                  </a:lnTo>
                  <a:lnTo>
                    <a:pt x="292" y="128"/>
                  </a:lnTo>
                  <a:lnTo>
                    <a:pt x="272" y="120"/>
                  </a:lnTo>
                  <a:lnTo>
                    <a:pt x="256" y="108"/>
                  </a:lnTo>
                  <a:lnTo>
                    <a:pt x="246" y="96"/>
                  </a:lnTo>
                  <a:lnTo>
                    <a:pt x="238" y="84"/>
                  </a:lnTo>
                  <a:lnTo>
                    <a:pt x="238" y="84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26" y="70"/>
                  </a:lnTo>
                  <a:lnTo>
                    <a:pt x="226" y="70"/>
                  </a:lnTo>
                  <a:lnTo>
                    <a:pt x="222" y="66"/>
                  </a:lnTo>
                  <a:lnTo>
                    <a:pt x="218" y="62"/>
                  </a:lnTo>
                  <a:lnTo>
                    <a:pt x="218" y="56"/>
                  </a:lnTo>
                  <a:lnTo>
                    <a:pt x="218" y="50"/>
                  </a:lnTo>
                  <a:lnTo>
                    <a:pt x="218" y="50"/>
                  </a:lnTo>
                  <a:lnTo>
                    <a:pt x="222" y="46"/>
                  </a:lnTo>
                  <a:lnTo>
                    <a:pt x="226" y="44"/>
                  </a:lnTo>
                  <a:lnTo>
                    <a:pt x="232" y="42"/>
                  </a:lnTo>
                  <a:lnTo>
                    <a:pt x="238" y="44"/>
                  </a:lnTo>
                  <a:lnTo>
                    <a:pt x="238" y="44"/>
                  </a:lnTo>
                  <a:lnTo>
                    <a:pt x="242" y="48"/>
                  </a:lnTo>
                  <a:lnTo>
                    <a:pt x="244" y="52"/>
                  </a:lnTo>
                  <a:lnTo>
                    <a:pt x="246" y="58"/>
                  </a:lnTo>
                  <a:lnTo>
                    <a:pt x="244" y="62"/>
                  </a:lnTo>
                  <a:lnTo>
                    <a:pt x="244" y="62"/>
                  </a:lnTo>
                  <a:lnTo>
                    <a:pt x="242" y="66"/>
                  </a:lnTo>
                  <a:lnTo>
                    <a:pt x="238" y="68"/>
                  </a:lnTo>
                  <a:lnTo>
                    <a:pt x="238" y="68"/>
                  </a:lnTo>
                  <a:lnTo>
                    <a:pt x="244" y="82"/>
                  </a:lnTo>
                  <a:lnTo>
                    <a:pt x="244" y="82"/>
                  </a:lnTo>
                  <a:lnTo>
                    <a:pt x="254" y="94"/>
                  </a:lnTo>
                  <a:lnTo>
                    <a:pt x="266" y="106"/>
                  </a:lnTo>
                  <a:lnTo>
                    <a:pt x="280" y="114"/>
                  </a:lnTo>
                  <a:lnTo>
                    <a:pt x="294" y="122"/>
                  </a:lnTo>
                  <a:lnTo>
                    <a:pt x="294" y="122"/>
                  </a:lnTo>
                  <a:lnTo>
                    <a:pt x="298" y="124"/>
                  </a:lnTo>
                  <a:lnTo>
                    <a:pt x="298" y="126"/>
                  </a:lnTo>
                  <a:lnTo>
                    <a:pt x="298" y="126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7" name="Group 15"/>
          <p:cNvGrpSpPr>
            <a:grpSpLocks noChangeAspect="1"/>
          </p:cNvGrpSpPr>
          <p:nvPr/>
        </p:nvGrpSpPr>
        <p:grpSpPr bwMode="auto">
          <a:xfrm>
            <a:off x="2473477" y="4195585"/>
            <a:ext cx="297036" cy="297036"/>
            <a:chOff x="3688" y="2008"/>
            <a:chExt cx="304" cy="304"/>
          </a:xfrm>
        </p:grpSpPr>
        <p:sp>
          <p:nvSpPr>
            <p:cNvPr id="108" name="AutoShape 14"/>
            <p:cNvSpPr>
              <a:spLocks noChangeAspect="1" noChangeArrowheads="1" noTextEdit="1"/>
            </p:cNvSpPr>
            <p:nvPr/>
          </p:nvSpPr>
          <p:spPr bwMode="auto">
            <a:xfrm>
              <a:off x="3688" y="2008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6"/>
            <p:cNvSpPr>
              <a:spLocks noEditPoints="1"/>
            </p:cNvSpPr>
            <p:nvPr/>
          </p:nvSpPr>
          <p:spPr bwMode="auto">
            <a:xfrm>
              <a:off x="3688" y="2008"/>
              <a:ext cx="304" cy="304"/>
            </a:xfrm>
            <a:custGeom>
              <a:avLst/>
              <a:gdLst>
                <a:gd name="T0" fmla="*/ 284 w 304"/>
                <a:gd name="T1" fmla="*/ 8 h 304"/>
                <a:gd name="T2" fmla="*/ 28 w 304"/>
                <a:gd name="T3" fmla="*/ 4 h 304"/>
                <a:gd name="T4" fmla="*/ 0 w 304"/>
                <a:gd name="T5" fmla="*/ 258 h 304"/>
                <a:gd name="T6" fmla="*/ 28 w 304"/>
                <a:gd name="T7" fmla="*/ 300 h 304"/>
                <a:gd name="T8" fmla="*/ 284 w 304"/>
                <a:gd name="T9" fmla="*/ 296 h 304"/>
                <a:gd name="T10" fmla="*/ 248 w 304"/>
                <a:gd name="T11" fmla="*/ 190 h 304"/>
                <a:gd name="T12" fmla="*/ 248 w 304"/>
                <a:gd name="T13" fmla="*/ 204 h 304"/>
                <a:gd name="T14" fmla="*/ 244 w 304"/>
                <a:gd name="T15" fmla="*/ 210 h 304"/>
                <a:gd name="T16" fmla="*/ 240 w 304"/>
                <a:gd name="T17" fmla="*/ 208 h 304"/>
                <a:gd name="T18" fmla="*/ 236 w 304"/>
                <a:gd name="T19" fmla="*/ 204 h 304"/>
                <a:gd name="T20" fmla="*/ 230 w 304"/>
                <a:gd name="T21" fmla="*/ 198 h 304"/>
                <a:gd name="T22" fmla="*/ 222 w 304"/>
                <a:gd name="T23" fmla="*/ 212 h 304"/>
                <a:gd name="T24" fmla="*/ 216 w 304"/>
                <a:gd name="T25" fmla="*/ 222 h 304"/>
                <a:gd name="T26" fmla="*/ 232 w 304"/>
                <a:gd name="T27" fmla="*/ 232 h 304"/>
                <a:gd name="T28" fmla="*/ 234 w 304"/>
                <a:gd name="T29" fmla="*/ 240 h 304"/>
                <a:gd name="T30" fmla="*/ 232 w 304"/>
                <a:gd name="T31" fmla="*/ 244 h 304"/>
                <a:gd name="T32" fmla="*/ 224 w 304"/>
                <a:gd name="T33" fmla="*/ 250 h 304"/>
                <a:gd name="T34" fmla="*/ 210 w 304"/>
                <a:gd name="T35" fmla="*/ 254 h 304"/>
                <a:gd name="T36" fmla="*/ 188 w 304"/>
                <a:gd name="T37" fmla="*/ 254 h 304"/>
                <a:gd name="T38" fmla="*/ 166 w 304"/>
                <a:gd name="T39" fmla="*/ 250 h 304"/>
                <a:gd name="T40" fmla="*/ 156 w 304"/>
                <a:gd name="T41" fmla="*/ 248 h 304"/>
                <a:gd name="T42" fmla="*/ 140 w 304"/>
                <a:gd name="T43" fmla="*/ 250 h 304"/>
                <a:gd name="T44" fmla="*/ 126 w 304"/>
                <a:gd name="T45" fmla="*/ 256 h 304"/>
                <a:gd name="T46" fmla="*/ 104 w 304"/>
                <a:gd name="T47" fmla="*/ 256 h 304"/>
                <a:gd name="T48" fmla="*/ 84 w 304"/>
                <a:gd name="T49" fmla="*/ 252 h 304"/>
                <a:gd name="T50" fmla="*/ 74 w 304"/>
                <a:gd name="T51" fmla="*/ 246 h 304"/>
                <a:gd name="T52" fmla="*/ 72 w 304"/>
                <a:gd name="T53" fmla="*/ 242 h 304"/>
                <a:gd name="T54" fmla="*/ 72 w 304"/>
                <a:gd name="T55" fmla="*/ 236 h 304"/>
                <a:gd name="T56" fmla="*/ 76 w 304"/>
                <a:gd name="T57" fmla="*/ 228 h 304"/>
                <a:gd name="T58" fmla="*/ 82 w 304"/>
                <a:gd name="T59" fmla="*/ 226 h 304"/>
                <a:gd name="T60" fmla="*/ 88 w 304"/>
                <a:gd name="T61" fmla="*/ 224 h 304"/>
                <a:gd name="T62" fmla="*/ 82 w 304"/>
                <a:gd name="T63" fmla="*/ 216 h 304"/>
                <a:gd name="T64" fmla="*/ 72 w 304"/>
                <a:gd name="T65" fmla="*/ 204 h 304"/>
                <a:gd name="T66" fmla="*/ 68 w 304"/>
                <a:gd name="T67" fmla="*/ 192 h 304"/>
                <a:gd name="T68" fmla="*/ 66 w 304"/>
                <a:gd name="T69" fmla="*/ 194 h 304"/>
                <a:gd name="T70" fmla="*/ 62 w 304"/>
                <a:gd name="T71" fmla="*/ 204 h 304"/>
                <a:gd name="T72" fmla="*/ 52 w 304"/>
                <a:gd name="T73" fmla="*/ 208 h 304"/>
                <a:gd name="T74" fmla="*/ 48 w 304"/>
                <a:gd name="T75" fmla="*/ 204 h 304"/>
                <a:gd name="T76" fmla="*/ 48 w 304"/>
                <a:gd name="T77" fmla="*/ 192 h 304"/>
                <a:gd name="T78" fmla="*/ 50 w 304"/>
                <a:gd name="T79" fmla="*/ 176 h 304"/>
                <a:gd name="T80" fmla="*/ 60 w 304"/>
                <a:gd name="T81" fmla="*/ 158 h 304"/>
                <a:gd name="T82" fmla="*/ 70 w 304"/>
                <a:gd name="T83" fmla="*/ 148 h 304"/>
                <a:gd name="T84" fmla="*/ 72 w 304"/>
                <a:gd name="T85" fmla="*/ 138 h 304"/>
                <a:gd name="T86" fmla="*/ 78 w 304"/>
                <a:gd name="T87" fmla="*/ 128 h 304"/>
                <a:gd name="T88" fmla="*/ 82 w 304"/>
                <a:gd name="T89" fmla="*/ 116 h 304"/>
                <a:gd name="T90" fmla="*/ 80 w 304"/>
                <a:gd name="T91" fmla="*/ 108 h 304"/>
                <a:gd name="T92" fmla="*/ 88 w 304"/>
                <a:gd name="T93" fmla="*/ 92 h 304"/>
                <a:gd name="T94" fmla="*/ 94 w 304"/>
                <a:gd name="T95" fmla="*/ 80 h 304"/>
                <a:gd name="T96" fmla="*/ 108 w 304"/>
                <a:gd name="T97" fmla="*/ 62 h 304"/>
                <a:gd name="T98" fmla="*/ 124 w 304"/>
                <a:gd name="T99" fmla="*/ 54 h 304"/>
                <a:gd name="T100" fmla="*/ 144 w 304"/>
                <a:gd name="T101" fmla="*/ 48 h 304"/>
                <a:gd name="T102" fmla="*/ 166 w 304"/>
                <a:gd name="T103" fmla="*/ 48 h 304"/>
                <a:gd name="T104" fmla="*/ 188 w 304"/>
                <a:gd name="T105" fmla="*/ 54 h 304"/>
                <a:gd name="T106" fmla="*/ 204 w 304"/>
                <a:gd name="T107" fmla="*/ 64 h 304"/>
                <a:gd name="T108" fmla="*/ 214 w 304"/>
                <a:gd name="T109" fmla="*/ 76 h 304"/>
                <a:gd name="T110" fmla="*/ 222 w 304"/>
                <a:gd name="T111" fmla="*/ 92 h 304"/>
                <a:gd name="T112" fmla="*/ 226 w 304"/>
                <a:gd name="T113" fmla="*/ 110 h 304"/>
                <a:gd name="T114" fmla="*/ 230 w 304"/>
                <a:gd name="T115" fmla="*/ 122 h 304"/>
                <a:gd name="T116" fmla="*/ 232 w 304"/>
                <a:gd name="T117" fmla="*/ 132 h 304"/>
                <a:gd name="T118" fmla="*/ 232 w 304"/>
                <a:gd name="T119" fmla="*/ 142 h 304"/>
                <a:gd name="T120" fmla="*/ 240 w 304"/>
                <a:gd name="T121" fmla="*/ 156 h 304"/>
                <a:gd name="T122" fmla="*/ 248 w 304"/>
                <a:gd name="T123" fmla="*/ 17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4" h="304">
                  <a:moveTo>
                    <a:pt x="304" y="46"/>
                  </a:move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close/>
                  <a:moveTo>
                    <a:pt x="248" y="190"/>
                  </a:moveTo>
                  <a:lnTo>
                    <a:pt x="248" y="192"/>
                  </a:lnTo>
                  <a:lnTo>
                    <a:pt x="248" y="194"/>
                  </a:lnTo>
                  <a:lnTo>
                    <a:pt x="250" y="196"/>
                  </a:lnTo>
                  <a:lnTo>
                    <a:pt x="250" y="198"/>
                  </a:lnTo>
                  <a:lnTo>
                    <a:pt x="250" y="200"/>
                  </a:lnTo>
                  <a:lnTo>
                    <a:pt x="248" y="202"/>
                  </a:lnTo>
                  <a:lnTo>
                    <a:pt x="248" y="204"/>
                  </a:lnTo>
                  <a:lnTo>
                    <a:pt x="248" y="204"/>
                  </a:lnTo>
                  <a:lnTo>
                    <a:pt x="248" y="206"/>
                  </a:lnTo>
                  <a:lnTo>
                    <a:pt x="248" y="206"/>
                  </a:lnTo>
                  <a:lnTo>
                    <a:pt x="246" y="208"/>
                  </a:lnTo>
                  <a:lnTo>
                    <a:pt x="246" y="208"/>
                  </a:lnTo>
                  <a:lnTo>
                    <a:pt x="246" y="208"/>
                  </a:lnTo>
                  <a:lnTo>
                    <a:pt x="244" y="210"/>
                  </a:lnTo>
                  <a:lnTo>
                    <a:pt x="244" y="210"/>
                  </a:lnTo>
                  <a:lnTo>
                    <a:pt x="244" y="208"/>
                  </a:lnTo>
                  <a:lnTo>
                    <a:pt x="242" y="208"/>
                  </a:lnTo>
                  <a:lnTo>
                    <a:pt x="242" y="208"/>
                  </a:lnTo>
                  <a:lnTo>
                    <a:pt x="242" y="208"/>
                  </a:lnTo>
                  <a:lnTo>
                    <a:pt x="242" y="208"/>
                  </a:lnTo>
                  <a:lnTo>
                    <a:pt x="240" y="208"/>
                  </a:lnTo>
                  <a:lnTo>
                    <a:pt x="240" y="208"/>
                  </a:lnTo>
                  <a:lnTo>
                    <a:pt x="240" y="208"/>
                  </a:lnTo>
                  <a:lnTo>
                    <a:pt x="238" y="208"/>
                  </a:lnTo>
                  <a:lnTo>
                    <a:pt x="238" y="208"/>
                  </a:lnTo>
                  <a:lnTo>
                    <a:pt x="238" y="206"/>
                  </a:lnTo>
                  <a:lnTo>
                    <a:pt x="236" y="206"/>
                  </a:lnTo>
                  <a:lnTo>
                    <a:pt x="236" y="204"/>
                  </a:lnTo>
                  <a:lnTo>
                    <a:pt x="234" y="202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8"/>
                  </a:lnTo>
                  <a:lnTo>
                    <a:pt x="232" y="200"/>
                  </a:lnTo>
                  <a:lnTo>
                    <a:pt x="230" y="200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8" y="204"/>
                  </a:lnTo>
                  <a:lnTo>
                    <a:pt x="226" y="208"/>
                  </a:lnTo>
                  <a:lnTo>
                    <a:pt x="224" y="210"/>
                  </a:lnTo>
                  <a:lnTo>
                    <a:pt x="222" y="212"/>
                  </a:lnTo>
                  <a:lnTo>
                    <a:pt x="222" y="216"/>
                  </a:lnTo>
                  <a:lnTo>
                    <a:pt x="220" y="218"/>
                  </a:lnTo>
                  <a:lnTo>
                    <a:pt x="218" y="218"/>
                  </a:lnTo>
                  <a:lnTo>
                    <a:pt x="218" y="220"/>
                  </a:lnTo>
                  <a:lnTo>
                    <a:pt x="214" y="222"/>
                  </a:lnTo>
                  <a:lnTo>
                    <a:pt x="216" y="222"/>
                  </a:lnTo>
                  <a:lnTo>
                    <a:pt x="216" y="222"/>
                  </a:lnTo>
                  <a:lnTo>
                    <a:pt x="216" y="224"/>
                  </a:lnTo>
                  <a:lnTo>
                    <a:pt x="222" y="226"/>
                  </a:lnTo>
                  <a:lnTo>
                    <a:pt x="224" y="228"/>
                  </a:lnTo>
                  <a:lnTo>
                    <a:pt x="226" y="228"/>
                  </a:lnTo>
                  <a:lnTo>
                    <a:pt x="228" y="230"/>
                  </a:lnTo>
                  <a:lnTo>
                    <a:pt x="230" y="232"/>
                  </a:lnTo>
                  <a:lnTo>
                    <a:pt x="232" y="232"/>
                  </a:lnTo>
                  <a:lnTo>
                    <a:pt x="232" y="234"/>
                  </a:lnTo>
                  <a:lnTo>
                    <a:pt x="232" y="234"/>
                  </a:lnTo>
                  <a:lnTo>
                    <a:pt x="234" y="236"/>
                  </a:lnTo>
                  <a:lnTo>
                    <a:pt x="234" y="236"/>
                  </a:lnTo>
                  <a:lnTo>
                    <a:pt x="234" y="238"/>
                  </a:lnTo>
                  <a:lnTo>
                    <a:pt x="234" y="238"/>
                  </a:lnTo>
                  <a:lnTo>
                    <a:pt x="234" y="240"/>
                  </a:lnTo>
                  <a:lnTo>
                    <a:pt x="232" y="240"/>
                  </a:lnTo>
                  <a:lnTo>
                    <a:pt x="232" y="240"/>
                  </a:lnTo>
                  <a:lnTo>
                    <a:pt x="232" y="242"/>
                  </a:lnTo>
                  <a:lnTo>
                    <a:pt x="232" y="242"/>
                  </a:lnTo>
                  <a:lnTo>
                    <a:pt x="234" y="242"/>
                  </a:lnTo>
                  <a:lnTo>
                    <a:pt x="232" y="244"/>
                  </a:lnTo>
                  <a:lnTo>
                    <a:pt x="232" y="244"/>
                  </a:lnTo>
                  <a:lnTo>
                    <a:pt x="232" y="246"/>
                  </a:lnTo>
                  <a:lnTo>
                    <a:pt x="230" y="246"/>
                  </a:lnTo>
                  <a:lnTo>
                    <a:pt x="230" y="246"/>
                  </a:lnTo>
                  <a:lnTo>
                    <a:pt x="228" y="248"/>
                  </a:lnTo>
                  <a:lnTo>
                    <a:pt x="226" y="248"/>
                  </a:lnTo>
                  <a:lnTo>
                    <a:pt x="226" y="250"/>
                  </a:lnTo>
                  <a:lnTo>
                    <a:pt x="224" y="250"/>
                  </a:lnTo>
                  <a:lnTo>
                    <a:pt x="222" y="252"/>
                  </a:lnTo>
                  <a:lnTo>
                    <a:pt x="220" y="252"/>
                  </a:lnTo>
                  <a:lnTo>
                    <a:pt x="220" y="252"/>
                  </a:lnTo>
                  <a:lnTo>
                    <a:pt x="216" y="252"/>
                  </a:lnTo>
                  <a:lnTo>
                    <a:pt x="214" y="254"/>
                  </a:lnTo>
                  <a:lnTo>
                    <a:pt x="212" y="254"/>
                  </a:lnTo>
                  <a:lnTo>
                    <a:pt x="210" y="254"/>
                  </a:lnTo>
                  <a:lnTo>
                    <a:pt x="206" y="254"/>
                  </a:lnTo>
                  <a:lnTo>
                    <a:pt x="204" y="256"/>
                  </a:lnTo>
                  <a:lnTo>
                    <a:pt x="200" y="256"/>
                  </a:lnTo>
                  <a:lnTo>
                    <a:pt x="198" y="256"/>
                  </a:lnTo>
                  <a:lnTo>
                    <a:pt x="194" y="256"/>
                  </a:lnTo>
                  <a:lnTo>
                    <a:pt x="192" y="256"/>
                  </a:lnTo>
                  <a:lnTo>
                    <a:pt x="188" y="254"/>
                  </a:lnTo>
                  <a:lnTo>
                    <a:pt x="186" y="254"/>
                  </a:lnTo>
                  <a:lnTo>
                    <a:pt x="182" y="254"/>
                  </a:lnTo>
                  <a:lnTo>
                    <a:pt x="178" y="252"/>
                  </a:lnTo>
                  <a:lnTo>
                    <a:pt x="176" y="252"/>
                  </a:lnTo>
                  <a:lnTo>
                    <a:pt x="172" y="252"/>
                  </a:lnTo>
                  <a:lnTo>
                    <a:pt x="170" y="250"/>
                  </a:lnTo>
                  <a:lnTo>
                    <a:pt x="166" y="250"/>
                  </a:lnTo>
                  <a:lnTo>
                    <a:pt x="164" y="248"/>
                  </a:lnTo>
                  <a:lnTo>
                    <a:pt x="162" y="248"/>
                  </a:lnTo>
                  <a:lnTo>
                    <a:pt x="160" y="248"/>
                  </a:lnTo>
                  <a:lnTo>
                    <a:pt x="158" y="248"/>
                  </a:lnTo>
                  <a:lnTo>
                    <a:pt x="158" y="248"/>
                  </a:lnTo>
                  <a:lnTo>
                    <a:pt x="156" y="248"/>
                  </a:lnTo>
                  <a:lnTo>
                    <a:pt x="156" y="248"/>
                  </a:lnTo>
                  <a:lnTo>
                    <a:pt x="152" y="248"/>
                  </a:lnTo>
                  <a:lnTo>
                    <a:pt x="150" y="246"/>
                  </a:lnTo>
                  <a:lnTo>
                    <a:pt x="148" y="246"/>
                  </a:lnTo>
                  <a:lnTo>
                    <a:pt x="148" y="248"/>
                  </a:lnTo>
                  <a:lnTo>
                    <a:pt x="146" y="248"/>
                  </a:lnTo>
                  <a:lnTo>
                    <a:pt x="144" y="250"/>
                  </a:lnTo>
                  <a:lnTo>
                    <a:pt x="140" y="250"/>
                  </a:lnTo>
                  <a:lnTo>
                    <a:pt x="140" y="252"/>
                  </a:lnTo>
                  <a:lnTo>
                    <a:pt x="138" y="252"/>
                  </a:lnTo>
                  <a:lnTo>
                    <a:pt x="134" y="254"/>
                  </a:lnTo>
                  <a:lnTo>
                    <a:pt x="132" y="254"/>
                  </a:lnTo>
                  <a:lnTo>
                    <a:pt x="130" y="254"/>
                  </a:lnTo>
                  <a:lnTo>
                    <a:pt x="128" y="256"/>
                  </a:lnTo>
                  <a:lnTo>
                    <a:pt x="126" y="256"/>
                  </a:lnTo>
                  <a:lnTo>
                    <a:pt x="124" y="256"/>
                  </a:lnTo>
                  <a:lnTo>
                    <a:pt x="122" y="256"/>
                  </a:lnTo>
                  <a:lnTo>
                    <a:pt x="120" y="256"/>
                  </a:lnTo>
                  <a:lnTo>
                    <a:pt x="116" y="256"/>
                  </a:lnTo>
                  <a:lnTo>
                    <a:pt x="114" y="256"/>
                  </a:lnTo>
                  <a:lnTo>
                    <a:pt x="110" y="256"/>
                  </a:lnTo>
                  <a:lnTo>
                    <a:pt x="104" y="256"/>
                  </a:lnTo>
                  <a:lnTo>
                    <a:pt x="100" y="256"/>
                  </a:lnTo>
                  <a:lnTo>
                    <a:pt x="96" y="256"/>
                  </a:lnTo>
                  <a:lnTo>
                    <a:pt x="94" y="254"/>
                  </a:lnTo>
                  <a:lnTo>
                    <a:pt x="92" y="254"/>
                  </a:lnTo>
                  <a:lnTo>
                    <a:pt x="90" y="254"/>
                  </a:lnTo>
                  <a:lnTo>
                    <a:pt x="86" y="254"/>
                  </a:lnTo>
                  <a:lnTo>
                    <a:pt x="84" y="252"/>
                  </a:lnTo>
                  <a:lnTo>
                    <a:pt x="82" y="252"/>
                  </a:lnTo>
                  <a:lnTo>
                    <a:pt x="80" y="250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6" y="248"/>
                  </a:lnTo>
                  <a:lnTo>
                    <a:pt x="74" y="248"/>
                  </a:lnTo>
                  <a:lnTo>
                    <a:pt x="74" y="246"/>
                  </a:lnTo>
                  <a:lnTo>
                    <a:pt x="74" y="246"/>
                  </a:lnTo>
                  <a:lnTo>
                    <a:pt x="74" y="246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2" y="242"/>
                  </a:lnTo>
                  <a:lnTo>
                    <a:pt x="72" y="242"/>
                  </a:lnTo>
                  <a:lnTo>
                    <a:pt x="72" y="242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2" y="238"/>
                  </a:lnTo>
                  <a:lnTo>
                    <a:pt x="72" y="238"/>
                  </a:lnTo>
                  <a:lnTo>
                    <a:pt x="72" y="238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4"/>
                  </a:lnTo>
                  <a:lnTo>
                    <a:pt x="72" y="232"/>
                  </a:lnTo>
                  <a:lnTo>
                    <a:pt x="74" y="232"/>
                  </a:lnTo>
                  <a:lnTo>
                    <a:pt x="74" y="232"/>
                  </a:lnTo>
                  <a:lnTo>
                    <a:pt x="74" y="230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8" y="228"/>
                  </a:lnTo>
                  <a:lnTo>
                    <a:pt x="78" y="228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2" y="226"/>
                  </a:lnTo>
                  <a:lnTo>
                    <a:pt x="82" y="226"/>
                  </a:lnTo>
                  <a:lnTo>
                    <a:pt x="84" y="226"/>
                  </a:lnTo>
                  <a:lnTo>
                    <a:pt x="86" y="226"/>
                  </a:lnTo>
                  <a:lnTo>
                    <a:pt x="88" y="224"/>
                  </a:lnTo>
                  <a:lnTo>
                    <a:pt x="90" y="224"/>
                  </a:lnTo>
                  <a:lnTo>
                    <a:pt x="90" y="224"/>
                  </a:lnTo>
                  <a:lnTo>
                    <a:pt x="90" y="224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86" y="222"/>
                  </a:lnTo>
                  <a:lnTo>
                    <a:pt x="84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0" y="214"/>
                  </a:lnTo>
                  <a:lnTo>
                    <a:pt x="78" y="212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74" y="208"/>
                  </a:lnTo>
                  <a:lnTo>
                    <a:pt x="74" y="206"/>
                  </a:lnTo>
                  <a:lnTo>
                    <a:pt x="72" y="204"/>
                  </a:lnTo>
                  <a:lnTo>
                    <a:pt x="72" y="202"/>
                  </a:lnTo>
                  <a:lnTo>
                    <a:pt x="70" y="200"/>
                  </a:lnTo>
                  <a:lnTo>
                    <a:pt x="70" y="198"/>
                  </a:lnTo>
                  <a:lnTo>
                    <a:pt x="70" y="196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66" y="194"/>
                  </a:lnTo>
                  <a:lnTo>
                    <a:pt x="66" y="196"/>
                  </a:lnTo>
                  <a:lnTo>
                    <a:pt x="66" y="198"/>
                  </a:lnTo>
                  <a:lnTo>
                    <a:pt x="64" y="198"/>
                  </a:lnTo>
                  <a:lnTo>
                    <a:pt x="64" y="200"/>
                  </a:lnTo>
                  <a:lnTo>
                    <a:pt x="64" y="200"/>
                  </a:lnTo>
                  <a:lnTo>
                    <a:pt x="62" y="202"/>
                  </a:lnTo>
                  <a:lnTo>
                    <a:pt x="62" y="204"/>
                  </a:lnTo>
                  <a:lnTo>
                    <a:pt x="60" y="204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6" y="208"/>
                  </a:lnTo>
                  <a:lnTo>
                    <a:pt x="54" y="208"/>
                  </a:lnTo>
                  <a:lnTo>
                    <a:pt x="52" y="208"/>
                  </a:lnTo>
                  <a:lnTo>
                    <a:pt x="52" y="208"/>
                  </a:lnTo>
                  <a:lnTo>
                    <a:pt x="52" y="208"/>
                  </a:lnTo>
                  <a:lnTo>
                    <a:pt x="50" y="208"/>
                  </a:lnTo>
                  <a:lnTo>
                    <a:pt x="50" y="208"/>
                  </a:lnTo>
                  <a:lnTo>
                    <a:pt x="50" y="208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8" y="202"/>
                  </a:lnTo>
                  <a:lnTo>
                    <a:pt x="48" y="202"/>
                  </a:lnTo>
                  <a:lnTo>
                    <a:pt x="48" y="198"/>
                  </a:lnTo>
                  <a:lnTo>
                    <a:pt x="48" y="198"/>
                  </a:lnTo>
                  <a:lnTo>
                    <a:pt x="48" y="196"/>
                  </a:lnTo>
                  <a:lnTo>
                    <a:pt x="48" y="192"/>
                  </a:lnTo>
                  <a:lnTo>
                    <a:pt x="48" y="188"/>
                  </a:lnTo>
                  <a:lnTo>
                    <a:pt x="48" y="186"/>
                  </a:lnTo>
                  <a:lnTo>
                    <a:pt x="48" y="184"/>
                  </a:lnTo>
                  <a:lnTo>
                    <a:pt x="48" y="182"/>
                  </a:lnTo>
                  <a:lnTo>
                    <a:pt x="50" y="180"/>
                  </a:lnTo>
                  <a:lnTo>
                    <a:pt x="50" y="178"/>
                  </a:lnTo>
                  <a:lnTo>
                    <a:pt x="50" y="176"/>
                  </a:lnTo>
                  <a:lnTo>
                    <a:pt x="52" y="172"/>
                  </a:lnTo>
                  <a:lnTo>
                    <a:pt x="52" y="170"/>
                  </a:lnTo>
                  <a:lnTo>
                    <a:pt x="54" y="168"/>
                  </a:lnTo>
                  <a:lnTo>
                    <a:pt x="54" y="166"/>
                  </a:lnTo>
                  <a:lnTo>
                    <a:pt x="56" y="164"/>
                  </a:lnTo>
                  <a:lnTo>
                    <a:pt x="58" y="162"/>
                  </a:lnTo>
                  <a:lnTo>
                    <a:pt x="60" y="158"/>
                  </a:lnTo>
                  <a:lnTo>
                    <a:pt x="60" y="156"/>
                  </a:lnTo>
                  <a:lnTo>
                    <a:pt x="62" y="154"/>
                  </a:lnTo>
                  <a:lnTo>
                    <a:pt x="64" y="152"/>
                  </a:lnTo>
                  <a:lnTo>
                    <a:pt x="66" y="150"/>
                  </a:lnTo>
                  <a:lnTo>
                    <a:pt x="66" y="150"/>
                  </a:lnTo>
                  <a:lnTo>
                    <a:pt x="68" y="148"/>
                  </a:lnTo>
                  <a:lnTo>
                    <a:pt x="70" y="148"/>
                  </a:lnTo>
                  <a:lnTo>
                    <a:pt x="72" y="146"/>
                  </a:lnTo>
                  <a:lnTo>
                    <a:pt x="74" y="144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6" y="140"/>
                  </a:lnTo>
                  <a:lnTo>
                    <a:pt x="74" y="138"/>
                  </a:lnTo>
                  <a:lnTo>
                    <a:pt x="72" y="138"/>
                  </a:lnTo>
                  <a:lnTo>
                    <a:pt x="72" y="136"/>
                  </a:lnTo>
                  <a:lnTo>
                    <a:pt x="72" y="136"/>
                  </a:lnTo>
                  <a:lnTo>
                    <a:pt x="72" y="134"/>
                  </a:lnTo>
                  <a:lnTo>
                    <a:pt x="74" y="132"/>
                  </a:lnTo>
                  <a:lnTo>
                    <a:pt x="76" y="132"/>
                  </a:lnTo>
                  <a:lnTo>
                    <a:pt x="76" y="130"/>
                  </a:lnTo>
                  <a:lnTo>
                    <a:pt x="78" y="128"/>
                  </a:lnTo>
                  <a:lnTo>
                    <a:pt x="78" y="126"/>
                  </a:lnTo>
                  <a:lnTo>
                    <a:pt x="80" y="124"/>
                  </a:lnTo>
                  <a:lnTo>
                    <a:pt x="80" y="124"/>
                  </a:lnTo>
                  <a:lnTo>
                    <a:pt x="80" y="122"/>
                  </a:lnTo>
                  <a:lnTo>
                    <a:pt x="80" y="120"/>
                  </a:lnTo>
                  <a:lnTo>
                    <a:pt x="80" y="118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0" y="112"/>
                  </a:lnTo>
                  <a:lnTo>
                    <a:pt x="80" y="110"/>
                  </a:lnTo>
                  <a:lnTo>
                    <a:pt x="80" y="108"/>
                  </a:lnTo>
                  <a:lnTo>
                    <a:pt x="82" y="106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86" y="94"/>
                  </a:lnTo>
                  <a:lnTo>
                    <a:pt x="88" y="92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0" y="86"/>
                  </a:lnTo>
                  <a:lnTo>
                    <a:pt x="92" y="84"/>
                  </a:lnTo>
                  <a:lnTo>
                    <a:pt x="94" y="82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6" y="76"/>
                  </a:lnTo>
                  <a:lnTo>
                    <a:pt x="98" y="74"/>
                  </a:lnTo>
                  <a:lnTo>
                    <a:pt x="100" y="72"/>
                  </a:lnTo>
                  <a:lnTo>
                    <a:pt x="102" y="70"/>
                  </a:lnTo>
                  <a:lnTo>
                    <a:pt x="104" y="68"/>
                  </a:lnTo>
                  <a:lnTo>
                    <a:pt x="106" y="66"/>
                  </a:lnTo>
                  <a:lnTo>
                    <a:pt x="108" y="62"/>
                  </a:lnTo>
                  <a:lnTo>
                    <a:pt x="110" y="62"/>
                  </a:lnTo>
                  <a:lnTo>
                    <a:pt x="112" y="60"/>
                  </a:lnTo>
                  <a:lnTo>
                    <a:pt x="114" y="58"/>
                  </a:lnTo>
                  <a:lnTo>
                    <a:pt x="116" y="56"/>
                  </a:lnTo>
                  <a:lnTo>
                    <a:pt x="120" y="56"/>
                  </a:lnTo>
                  <a:lnTo>
                    <a:pt x="122" y="54"/>
                  </a:lnTo>
                  <a:lnTo>
                    <a:pt x="124" y="54"/>
                  </a:lnTo>
                  <a:lnTo>
                    <a:pt x="126" y="52"/>
                  </a:lnTo>
                  <a:lnTo>
                    <a:pt x="130" y="52"/>
                  </a:lnTo>
                  <a:lnTo>
                    <a:pt x="132" y="50"/>
                  </a:lnTo>
                  <a:lnTo>
                    <a:pt x="136" y="50"/>
                  </a:lnTo>
                  <a:lnTo>
                    <a:pt x="138" y="50"/>
                  </a:lnTo>
                  <a:lnTo>
                    <a:pt x="142" y="48"/>
                  </a:lnTo>
                  <a:lnTo>
                    <a:pt x="144" y="48"/>
                  </a:lnTo>
                  <a:lnTo>
                    <a:pt x="148" y="48"/>
                  </a:lnTo>
                  <a:lnTo>
                    <a:pt x="150" y="48"/>
                  </a:lnTo>
                  <a:lnTo>
                    <a:pt x="154" y="48"/>
                  </a:lnTo>
                  <a:lnTo>
                    <a:pt x="156" y="48"/>
                  </a:lnTo>
                  <a:lnTo>
                    <a:pt x="160" y="48"/>
                  </a:lnTo>
                  <a:lnTo>
                    <a:pt x="164" y="48"/>
                  </a:lnTo>
                  <a:lnTo>
                    <a:pt x="166" y="48"/>
                  </a:lnTo>
                  <a:lnTo>
                    <a:pt x="170" y="50"/>
                  </a:lnTo>
                  <a:lnTo>
                    <a:pt x="172" y="50"/>
                  </a:lnTo>
                  <a:lnTo>
                    <a:pt x="176" y="50"/>
                  </a:lnTo>
                  <a:lnTo>
                    <a:pt x="178" y="52"/>
                  </a:lnTo>
                  <a:lnTo>
                    <a:pt x="182" y="52"/>
                  </a:lnTo>
                  <a:lnTo>
                    <a:pt x="184" y="54"/>
                  </a:lnTo>
                  <a:lnTo>
                    <a:pt x="188" y="54"/>
                  </a:lnTo>
                  <a:lnTo>
                    <a:pt x="190" y="56"/>
                  </a:lnTo>
                  <a:lnTo>
                    <a:pt x="194" y="58"/>
                  </a:lnTo>
                  <a:lnTo>
                    <a:pt x="196" y="58"/>
                  </a:lnTo>
                  <a:lnTo>
                    <a:pt x="198" y="60"/>
                  </a:lnTo>
                  <a:lnTo>
                    <a:pt x="200" y="62"/>
                  </a:lnTo>
                  <a:lnTo>
                    <a:pt x="202" y="62"/>
                  </a:lnTo>
                  <a:lnTo>
                    <a:pt x="204" y="64"/>
                  </a:lnTo>
                  <a:lnTo>
                    <a:pt x="206" y="66"/>
                  </a:lnTo>
                  <a:lnTo>
                    <a:pt x="208" y="66"/>
                  </a:lnTo>
                  <a:lnTo>
                    <a:pt x="208" y="68"/>
                  </a:lnTo>
                  <a:lnTo>
                    <a:pt x="210" y="70"/>
                  </a:lnTo>
                  <a:lnTo>
                    <a:pt x="212" y="72"/>
                  </a:lnTo>
                  <a:lnTo>
                    <a:pt x="214" y="74"/>
                  </a:lnTo>
                  <a:lnTo>
                    <a:pt x="214" y="76"/>
                  </a:lnTo>
                  <a:lnTo>
                    <a:pt x="216" y="78"/>
                  </a:lnTo>
                  <a:lnTo>
                    <a:pt x="218" y="80"/>
                  </a:lnTo>
                  <a:lnTo>
                    <a:pt x="218" y="82"/>
                  </a:lnTo>
                  <a:lnTo>
                    <a:pt x="220" y="86"/>
                  </a:lnTo>
                  <a:lnTo>
                    <a:pt x="220" y="88"/>
                  </a:lnTo>
                  <a:lnTo>
                    <a:pt x="222" y="90"/>
                  </a:lnTo>
                  <a:lnTo>
                    <a:pt x="222" y="92"/>
                  </a:lnTo>
                  <a:lnTo>
                    <a:pt x="222" y="94"/>
                  </a:lnTo>
                  <a:lnTo>
                    <a:pt x="224" y="96"/>
                  </a:lnTo>
                  <a:lnTo>
                    <a:pt x="224" y="98"/>
                  </a:lnTo>
                  <a:lnTo>
                    <a:pt x="224" y="102"/>
                  </a:lnTo>
                  <a:lnTo>
                    <a:pt x="226" y="106"/>
                  </a:lnTo>
                  <a:lnTo>
                    <a:pt x="226" y="108"/>
                  </a:lnTo>
                  <a:lnTo>
                    <a:pt x="226" y="110"/>
                  </a:lnTo>
                  <a:lnTo>
                    <a:pt x="226" y="114"/>
                  </a:lnTo>
                  <a:lnTo>
                    <a:pt x="226" y="116"/>
                  </a:lnTo>
                  <a:lnTo>
                    <a:pt x="228" y="116"/>
                  </a:lnTo>
                  <a:lnTo>
                    <a:pt x="228" y="118"/>
                  </a:lnTo>
                  <a:lnTo>
                    <a:pt x="230" y="118"/>
                  </a:lnTo>
                  <a:lnTo>
                    <a:pt x="230" y="120"/>
                  </a:lnTo>
                  <a:lnTo>
                    <a:pt x="230" y="122"/>
                  </a:lnTo>
                  <a:lnTo>
                    <a:pt x="232" y="124"/>
                  </a:lnTo>
                  <a:lnTo>
                    <a:pt x="232" y="126"/>
                  </a:lnTo>
                  <a:lnTo>
                    <a:pt x="232" y="128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2" y="132"/>
                  </a:lnTo>
                  <a:lnTo>
                    <a:pt x="232" y="132"/>
                  </a:lnTo>
                  <a:lnTo>
                    <a:pt x="232" y="134"/>
                  </a:lnTo>
                  <a:lnTo>
                    <a:pt x="232" y="134"/>
                  </a:lnTo>
                  <a:lnTo>
                    <a:pt x="232" y="136"/>
                  </a:lnTo>
                  <a:lnTo>
                    <a:pt x="232" y="138"/>
                  </a:lnTo>
                  <a:lnTo>
                    <a:pt x="232" y="140"/>
                  </a:lnTo>
                  <a:lnTo>
                    <a:pt x="232" y="142"/>
                  </a:lnTo>
                  <a:lnTo>
                    <a:pt x="232" y="142"/>
                  </a:lnTo>
                  <a:lnTo>
                    <a:pt x="232" y="142"/>
                  </a:lnTo>
                  <a:lnTo>
                    <a:pt x="232" y="142"/>
                  </a:lnTo>
                  <a:lnTo>
                    <a:pt x="234" y="148"/>
                  </a:lnTo>
                  <a:lnTo>
                    <a:pt x="238" y="150"/>
                  </a:lnTo>
                  <a:lnTo>
                    <a:pt x="238" y="152"/>
                  </a:lnTo>
                  <a:lnTo>
                    <a:pt x="240" y="154"/>
                  </a:lnTo>
                  <a:lnTo>
                    <a:pt x="240" y="156"/>
                  </a:lnTo>
                  <a:lnTo>
                    <a:pt x="242" y="160"/>
                  </a:lnTo>
                  <a:lnTo>
                    <a:pt x="244" y="162"/>
                  </a:lnTo>
                  <a:lnTo>
                    <a:pt x="246" y="166"/>
                  </a:lnTo>
                  <a:lnTo>
                    <a:pt x="246" y="168"/>
                  </a:lnTo>
                  <a:lnTo>
                    <a:pt x="246" y="170"/>
                  </a:lnTo>
                  <a:lnTo>
                    <a:pt x="248" y="172"/>
                  </a:lnTo>
                  <a:lnTo>
                    <a:pt x="248" y="174"/>
                  </a:lnTo>
                  <a:lnTo>
                    <a:pt x="248" y="176"/>
                  </a:lnTo>
                  <a:lnTo>
                    <a:pt x="250" y="178"/>
                  </a:lnTo>
                  <a:lnTo>
                    <a:pt x="250" y="182"/>
                  </a:lnTo>
                  <a:lnTo>
                    <a:pt x="250" y="186"/>
                  </a:lnTo>
                  <a:lnTo>
                    <a:pt x="248" y="188"/>
                  </a:lnTo>
                  <a:lnTo>
                    <a:pt x="248" y="190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0" name="Group 19"/>
          <p:cNvGrpSpPr>
            <a:grpSpLocks noChangeAspect="1"/>
          </p:cNvGrpSpPr>
          <p:nvPr/>
        </p:nvGrpSpPr>
        <p:grpSpPr bwMode="auto">
          <a:xfrm>
            <a:off x="2470021" y="3467971"/>
            <a:ext cx="301851" cy="301851"/>
            <a:chOff x="3886" y="658"/>
            <a:chExt cx="304" cy="304"/>
          </a:xfrm>
        </p:grpSpPr>
        <p:sp>
          <p:nvSpPr>
            <p:cNvPr id="111" name="AutoShape 18"/>
            <p:cNvSpPr>
              <a:spLocks noChangeAspect="1" noChangeArrowheads="1" noTextEdit="1"/>
            </p:cNvSpPr>
            <p:nvPr/>
          </p:nvSpPr>
          <p:spPr bwMode="auto">
            <a:xfrm>
              <a:off x="3886" y="658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0"/>
            <p:cNvSpPr>
              <a:spLocks/>
            </p:cNvSpPr>
            <p:nvPr/>
          </p:nvSpPr>
          <p:spPr bwMode="auto">
            <a:xfrm>
              <a:off x="3980" y="786"/>
              <a:ext cx="114" cy="72"/>
            </a:xfrm>
            <a:custGeom>
              <a:avLst/>
              <a:gdLst>
                <a:gd name="T0" fmla="*/ 110 w 114"/>
                <a:gd name="T1" fmla="*/ 0 h 72"/>
                <a:gd name="T2" fmla="*/ 4 w 114"/>
                <a:gd name="T3" fmla="*/ 0 h 72"/>
                <a:gd name="T4" fmla="*/ 74 w 114"/>
                <a:gd name="T5" fmla="*/ 12 h 72"/>
                <a:gd name="T6" fmla="*/ 0 w 114"/>
                <a:gd name="T7" fmla="*/ 72 h 72"/>
                <a:gd name="T8" fmla="*/ 114 w 114"/>
                <a:gd name="T9" fmla="*/ 72 h 72"/>
                <a:gd name="T10" fmla="*/ 46 w 114"/>
                <a:gd name="T11" fmla="*/ 58 h 72"/>
                <a:gd name="T12" fmla="*/ 110 w 11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72">
                  <a:moveTo>
                    <a:pt x="110" y="0"/>
                  </a:moveTo>
                  <a:lnTo>
                    <a:pt x="4" y="0"/>
                  </a:lnTo>
                  <a:lnTo>
                    <a:pt x="74" y="12"/>
                  </a:lnTo>
                  <a:lnTo>
                    <a:pt x="0" y="72"/>
                  </a:lnTo>
                  <a:lnTo>
                    <a:pt x="114" y="72"/>
                  </a:lnTo>
                  <a:lnTo>
                    <a:pt x="46" y="58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1"/>
            <p:cNvSpPr>
              <a:spLocks noEditPoints="1"/>
            </p:cNvSpPr>
            <p:nvPr/>
          </p:nvSpPr>
          <p:spPr bwMode="auto">
            <a:xfrm>
              <a:off x="3886" y="658"/>
              <a:ext cx="304" cy="304"/>
            </a:xfrm>
            <a:custGeom>
              <a:avLst/>
              <a:gdLst>
                <a:gd name="T0" fmla="*/ 304 w 304"/>
                <a:gd name="T1" fmla="*/ 46 h 304"/>
                <a:gd name="T2" fmla="*/ 300 w 304"/>
                <a:gd name="T3" fmla="*/ 28 h 304"/>
                <a:gd name="T4" fmla="*/ 290 w 304"/>
                <a:gd name="T5" fmla="*/ 14 h 304"/>
                <a:gd name="T6" fmla="*/ 276 w 304"/>
                <a:gd name="T7" fmla="*/ 4 h 304"/>
                <a:gd name="T8" fmla="*/ 258 w 304"/>
                <a:gd name="T9" fmla="*/ 0 h 304"/>
                <a:gd name="T10" fmla="*/ 46 w 304"/>
                <a:gd name="T11" fmla="*/ 0 h 304"/>
                <a:gd name="T12" fmla="*/ 28 w 304"/>
                <a:gd name="T13" fmla="*/ 4 h 304"/>
                <a:gd name="T14" fmla="*/ 14 w 304"/>
                <a:gd name="T15" fmla="*/ 14 h 304"/>
                <a:gd name="T16" fmla="*/ 4 w 304"/>
                <a:gd name="T17" fmla="*/ 28 h 304"/>
                <a:gd name="T18" fmla="*/ 0 w 304"/>
                <a:gd name="T19" fmla="*/ 46 h 304"/>
                <a:gd name="T20" fmla="*/ 0 w 304"/>
                <a:gd name="T21" fmla="*/ 258 h 304"/>
                <a:gd name="T22" fmla="*/ 4 w 304"/>
                <a:gd name="T23" fmla="*/ 276 h 304"/>
                <a:gd name="T24" fmla="*/ 14 w 304"/>
                <a:gd name="T25" fmla="*/ 290 h 304"/>
                <a:gd name="T26" fmla="*/ 28 w 304"/>
                <a:gd name="T27" fmla="*/ 300 h 304"/>
                <a:gd name="T28" fmla="*/ 46 w 304"/>
                <a:gd name="T29" fmla="*/ 304 h 304"/>
                <a:gd name="T30" fmla="*/ 258 w 304"/>
                <a:gd name="T31" fmla="*/ 304 h 304"/>
                <a:gd name="T32" fmla="*/ 276 w 304"/>
                <a:gd name="T33" fmla="*/ 300 h 304"/>
                <a:gd name="T34" fmla="*/ 290 w 304"/>
                <a:gd name="T35" fmla="*/ 290 h 304"/>
                <a:gd name="T36" fmla="*/ 300 w 304"/>
                <a:gd name="T37" fmla="*/ 276 h 304"/>
                <a:gd name="T38" fmla="*/ 304 w 304"/>
                <a:gd name="T39" fmla="*/ 258 h 304"/>
                <a:gd name="T40" fmla="*/ 248 w 304"/>
                <a:gd name="T41" fmla="*/ 134 h 304"/>
                <a:gd name="T42" fmla="*/ 222 w 304"/>
                <a:gd name="T43" fmla="*/ 252 h 304"/>
                <a:gd name="T44" fmla="*/ 220 w 304"/>
                <a:gd name="T45" fmla="*/ 254 h 304"/>
                <a:gd name="T46" fmla="*/ 150 w 304"/>
                <a:gd name="T47" fmla="*/ 212 h 304"/>
                <a:gd name="T48" fmla="*/ 82 w 304"/>
                <a:gd name="T49" fmla="*/ 254 h 304"/>
                <a:gd name="T50" fmla="*/ 76 w 304"/>
                <a:gd name="T51" fmla="*/ 252 h 304"/>
                <a:gd name="T52" fmla="*/ 46 w 304"/>
                <a:gd name="T53" fmla="*/ 132 h 304"/>
                <a:gd name="T54" fmla="*/ 32 w 304"/>
                <a:gd name="T55" fmla="*/ 120 h 304"/>
                <a:gd name="T56" fmla="*/ 112 w 304"/>
                <a:gd name="T57" fmla="*/ 120 h 304"/>
                <a:gd name="T58" fmla="*/ 148 w 304"/>
                <a:gd name="T59" fmla="*/ 48 h 304"/>
                <a:gd name="T60" fmla="*/ 152 w 304"/>
                <a:gd name="T61" fmla="*/ 48 h 304"/>
                <a:gd name="T62" fmla="*/ 192 w 304"/>
                <a:gd name="T63" fmla="*/ 120 h 304"/>
                <a:gd name="T64" fmla="*/ 262 w 304"/>
                <a:gd name="T65" fmla="*/ 120 h 304"/>
                <a:gd name="T66" fmla="*/ 264 w 304"/>
                <a:gd name="T67" fmla="*/ 120 h 304"/>
                <a:gd name="T68" fmla="*/ 248 w 304"/>
                <a:gd name="T69" fmla="*/ 13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4" h="304">
                  <a:moveTo>
                    <a:pt x="304" y="46"/>
                  </a:move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close/>
                  <a:moveTo>
                    <a:pt x="248" y="134"/>
                  </a:moveTo>
                  <a:lnTo>
                    <a:pt x="210" y="168"/>
                  </a:lnTo>
                  <a:lnTo>
                    <a:pt x="222" y="252"/>
                  </a:lnTo>
                  <a:lnTo>
                    <a:pt x="222" y="252"/>
                  </a:lnTo>
                  <a:lnTo>
                    <a:pt x="220" y="254"/>
                  </a:lnTo>
                  <a:lnTo>
                    <a:pt x="218" y="254"/>
                  </a:lnTo>
                  <a:lnTo>
                    <a:pt x="150" y="212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78" y="254"/>
                  </a:lnTo>
                  <a:lnTo>
                    <a:pt x="76" y="252"/>
                  </a:lnTo>
                  <a:lnTo>
                    <a:pt x="86" y="168"/>
                  </a:lnTo>
                  <a:lnTo>
                    <a:pt x="46" y="132"/>
                  </a:lnTo>
                  <a:lnTo>
                    <a:pt x="32" y="122"/>
                  </a:lnTo>
                  <a:lnTo>
                    <a:pt x="32" y="120"/>
                  </a:lnTo>
                  <a:lnTo>
                    <a:pt x="68" y="120"/>
                  </a:lnTo>
                  <a:lnTo>
                    <a:pt x="112" y="120"/>
                  </a:lnTo>
                  <a:lnTo>
                    <a:pt x="122" y="102"/>
                  </a:lnTo>
                  <a:lnTo>
                    <a:pt x="148" y="48"/>
                  </a:lnTo>
                  <a:lnTo>
                    <a:pt x="148" y="48"/>
                  </a:lnTo>
                  <a:lnTo>
                    <a:pt x="152" y="48"/>
                  </a:lnTo>
                  <a:lnTo>
                    <a:pt x="182" y="102"/>
                  </a:lnTo>
                  <a:lnTo>
                    <a:pt x="192" y="120"/>
                  </a:lnTo>
                  <a:lnTo>
                    <a:pt x="236" y="120"/>
                  </a:lnTo>
                  <a:lnTo>
                    <a:pt x="262" y="120"/>
                  </a:lnTo>
                  <a:lnTo>
                    <a:pt x="262" y="120"/>
                  </a:lnTo>
                  <a:lnTo>
                    <a:pt x="264" y="120"/>
                  </a:lnTo>
                  <a:lnTo>
                    <a:pt x="264" y="122"/>
                  </a:lnTo>
                  <a:lnTo>
                    <a:pt x="248" y="134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4" name="Group 24"/>
          <p:cNvGrpSpPr>
            <a:grpSpLocks noChangeAspect="1"/>
          </p:cNvGrpSpPr>
          <p:nvPr/>
        </p:nvGrpSpPr>
        <p:grpSpPr bwMode="auto">
          <a:xfrm>
            <a:off x="2473477" y="4916287"/>
            <a:ext cx="282937" cy="282937"/>
            <a:chOff x="3688" y="2008"/>
            <a:chExt cx="304" cy="304"/>
          </a:xfrm>
        </p:grpSpPr>
        <p:sp>
          <p:nvSpPr>
            <p:cNvPr id="115" name="AutoShape 23"/>
            <p:cNvSpPr>
              <a:spLocks noChangeAspect="1" noChangeArrowheads="1" noTextEdit="1"/>
            </p:cNvSpPr>
            <p:nvPr/>
          </p:nvSpPr>
          <p:spPr bwMode="auto">
            <a:xfrm>
              <a:off x="3688" y="2008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25"/>
            <p:cNvSpPr>
              <a:spLocks/>
            </p:cNvSpPr>
            <p:nvPr/>
          </p:nvSpPr>
          <p:spPr bwMode="auto">
            <a:xfrm>
              <a:off x="3872" y="2008"/>
              <a:ext cx="120" cy="248"/>
            </a:xfrm>
            <a:custGeom>
              <a:avLst/>
              <a:gdLst>
                <a:gd name="T0" fmla="*/ 0 w 120"/>
                <a:gd name="T1" fmla="*/ 54 h 248"/>
                <a:gd name="T2" fmla="*/ 0 w 120"/>
                <a:gd name="T3" fmla="*/ 64 h 248"/>
                <a:gd name="T4" fmla="*/ 0 w 120"/>
                <a:gd name="T5" fmla="*/ 64 h 248"/>
                <a:gd name="T6" fmla="*/ 4 w 120"/>
                <a:gd name="T7" fmla="*/ 96 h 248"/>
                <a:gd name="T8" fmla="*/ 12 w 120"/>
                <a:gd name="T9" fmla="*/ 124 h 248"/>
                <a:gd name="T10" fmla="*/ 22 w 120"/>
                <a:gd name="T11" fmla="*/ 152 h 248"/>
                <a:gd name="T12" fmla="*/ 36 w 120"/>
                <a:gd name="T13" fmla="*/ 176 h 248"/>
                <a:gd name="T14" fmla="*/ 52 w 120"/>
                <a:gd name="T15" fmla="*/ 196 h 248"/>
                <a:gd name="T16" fmla="*/ 72 w 120"/>
                <a:gd name="T17" fmla="*/ 216 h 248"/>
                <a:gd name="T18" fmla="*/ 94 w 120"/>
                <a:gd name="T19" fmla="*/ 232 h 248"/>
                <a:gd name="T20" fmla="*/ 120 w 120"/>
                <a:gd name="T21" fmla="*/ 248 h 248"/>
                <a:gd name="T22" fmla="*/ 120 w 120"/>
                <a:gd name="T23" fmla="*/ 46 h 248"/>
                <a:gd name="T24" fmla="*/ 120 w 120"/>
                <a:gd name="T25" fmla="*/ 46 h 248"/>
                <a:gd name="T26" fmla="*/ 120 w 120"/>
                <a:gd name="T27" fmla="*/ 36 h 248"/>
                <a:gd name="T28" fmla="*/ 116 w 120"/>
                <a:gd name="T29" fmla="*/ 28 h 248"/>
                <a:gd name="T30" fmla="*/ 112 w 120"/>
                <a:gd name="T31" fmla="*/ 20 h 248"/>
                <a:gd name="T32" fmla="*/ 108 w 120"/>
                <a:gd name="T33" fmla="*/ 14 h 248"/>
                <a:gd name="T34" fmla="*/ 100 w 120"/>
                <a:gd name="T35" fmla="*/ 8 h 248"/>
                <a:gd name="T36" fmla="*/ 94 w 120"/>
                <a:gd name="T37" fmla="*/ 4 h 248"/>
                <a:gd name="T38" fmla="*/ 84 w 120"/>
                <a:gd name="T39" fmla="*/ 0 h 248"/>
                <a:gd name="T40" fmla="*/ 76 w 120"/>
                <a:gd name="T41" fmla="*/ 0 h 248"/>
                <a:gd name="T42" fmla="*/ 4 w 120"/>
                <a:gd name="T43" fmla="*/ 0 h 248"/>
                <a:gd name="T44" fmla="*/ 4 w 120"/>
                <a:gd name="T45" fmla="*/ 0 h 248"/>
                <a:gd name="T46" fmla="*/ 0 w 120"/>
                <a:gd name="T47" fmla="*/ 24 h 248"/>
                <a:gd name="T48" fmla="*/ 0 w 120"/>
                <a:gd name="T49" fmla="*/ 54 h 248"/>
                <a:gd name="T50" fmla="*/ 0 w 120"/>
                <a:gd name="T51" fmla="*/ 5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" h="248">
                  <a:moveTo>
                    <a:pt x="0" y="54"/>
                  </a:moveTo>
                  <a:lnTo>
                    <a:pt x="0" y="64"/>
                  </a:lnTo>
                  <a:lnTo>
                    <a:pt x="0" y="64"/>
                  </a:lnTo>
                  <a:lnTo>
                    <a:pt x="4" y="96"/>
                  </a:lnTo>
                  <a:lnTo>
                    <a:pt x="12" y="124"/>
                  </a:lnTo>
                  <a:lnTo>
                    <a:pt x="22" y="152"/>
                  </a:lnTo>
                  <a:lnTo>
                    <a:pt x="36" y="176"/>
                  </a:lnTo>
                  <a:lnTo>
                    <a:pt x="52" y="196"/>
                  </a:lnTo>
                  <a:lnTo>
                    <a:pt x="72" y="216"/>
                  </a:lnTo>
                  <a:lnTo>
                    <a:pt x="94" y="232"/>
                  </a:lnTo>
                  <a:lnTo>
                    <a:pt x="120" y="248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20" y="36"/>
                  </a:lnTo>
                  <a:lnTo>
                    <a:pt x="116" y="28"/>
                  </a:lnTo>
                  <a:lnTo>
                    <a:pt x="112" y="20"/>
                  </a:lnTo>
                  <a:lnTo>
                    <a:pt x="108" y="14"/>
                  </a:lnTo>
                  <a:lnTo>
                    <a:pt x="100" y="8"/>
                  </a:lnTo>
                  <a:lnTo>
                    <a:pt x="94" y="4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26"/>
            <p:cNvSpPr>
              <a:spLocks/>
            </p:cNvSpPr>
            <p:nvPr/>
          </p:nvSpPr>
          <p:spPr bwMode="auto">
            <a:xfrm>
              <a:off x="3720" y="2168"/>
              <a:ext cx="246" cy="144"/>
            </a:xfrm>
            <a:custGeom>
              <a:avLst/>
              <a:gdLst>
                <a:gd name="T0" fmla="*/ 128 w 246"/>
                <a:gd name="T1" fmla="*/ 0 h 144"/>
                <a:gd name="T2" fmla="*/ 128 w 246"/>
                <a:gd name="T3" fmla="*/ 0 h 144"/>
                <a:gd name="T4" fmla="*/ 118 w 246"/>
                <a:gd name="T5" fmla="*/ 22 h 144"/>
                <a:gd name="T6" fmla="*/ 106 w 246"/>
                <a:gd name="T7" fmla="*/ 42 h 144"/>
                <a:gd name="T8" fmla="*/ 92 w 246"/>
                <a:gd name="T9" fmla="*/ 62 h 144"/>
                <a:gd name="T10" fmla="*/ 76 w 246"/>
                <a:gd name="T11" fmla="*/ 80 h 144"/>
                <a:gd name="T12" fmla="*/ 60 w 246"/>
                <a:gd name="T13" fmla="*/ 98 h 144"/>
                <a:gd name="T14" fmla="*/ 42 w 246"/>
                <a:gd name="T15" fmla="*/ 112 h 144"/>
                <a:gd name="T16" fmla="*/ 22 w 246"/>
                <a:gd name="T17" fmla="*/ 128 h 144"/>
                <a:gd name="T18" fmla="*/ 0 w 246"/>
                <a:gd name="T19" fmla="*/ 140 h 144"/>
                <a:gd name="T20" fmla="*/ 0 w 246"/>
                <a:gd name="T21" fmla="*/ 140 h 144"/>
                <a:gd name="T22" fmla="*/ 8 w 246"/>
                <a:gd name="T23" fmla="*/ 144 h 144"/>
                <a:gd name="T24" fmla="*/ 16 w 246"/>
                <a:gd name="T25" fmla="*/ 144 h 144"/>
                <a:gd name="T26" fmla="*/ 228 w 246"/>
                <a:gd name="T27" fmla="*/ 144 h 144"/>
                <a:gd name="T28" fmla="*/ 228 w 246"/>
                <a:gd name="T29" fmla="*/ 144 h 144"/>
                <a:gd name="T30" fmla="*/ 236 w 246"/>
                <a:gd name="T31" fmla="*/ 144 h 144"/>
                <a:gd name="T32" fmla="*/ 246 w 246"/>
                <a:gd name="T33" fmla="*/ 140 h 144"/>
                <a:gd name="T34" fmla="*/ 246 w 246"/>
                <a:gd name="T35" fmla="*/ 140 h 144"/>
                <a:gd name="T36" fmla="*/ 226 w 246"/>
                <a:gd name="T37" fmla="*/ 128 h 144"/>
                <a:gd name="T38" fmla="*/ 208 w 246"/>
                <a:gd name="T39" fmla="*/ 114 h 144"/>
                <a:gd name="T40" fmla="*/ 190 w 246"/>
                <a:gd name="T41" fmla="*/ 98 h 144"/>
                <a:gd name="T42" fmla="*/ 176 w 246"/>
                <a:gd name="T43" fmla="*/ 80 h 144"/>
                <a:gd name="T44" fmla="*/ 162 w 246"/>
                <a:gd name="T45" fmla="*/ 62 h 144"/>
                <a:gd name="T46" fmla="*/ 148 w 246"/>
                <a:gd name="T47" fmla="*/ 42 h 144"/>
                <a:gd name="T48" fmla="*/ 138 w 246"/>
                <a:gd name="T49" fmla="*/ 22 h 144"/>
                <a:gd name="T50" fmla="*/ 128 w 246"/>
                <a:gd name="T51" fmla="*/ 0 h 144"/>
                <a:gd name="T52" fmla="*/ 128 w 246"/>
                <a:gd name="T5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6" h="144">
                  <a:moveTo>
                    <a:pt x="128" y="0"/>
                  </a:moveTo>
                  <a:lnTo>
                    <a:pt x="128" y="0"/>
                  </a:lnTo>
                  <a:lnTo>
                    <a:pt x="118" y="22"/>
                  </a:lnTo>
                  <a:lnTo>
                    <a:pt x="106" y="42"/>
                  </a:lnTo>
                  <a:lnTo>
                    <a:pt x="92" y="62"/>
                  </a:lnTo>
                  <a:lnTo>
                    <a:pt x="76" y="80"/>
                  </a:lnTo>
                  <a:lnTo>
                    <a:pt x="60" y="98"/>
                  </a:lnTo>
                  <a:lnTo>
                    <a:pt x="42" y="112"/>
                  </a:lnTo>
                  <a:lnTo>
                    <a:pt x="22" y="128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8" y="144"/>
                  </a:lnTo>
                  <a:lnTo>
                    <a:pt x="16" y="144"/>
                  </a:lnTo>
                  <a:lnTo>
                    <a:pt x="228" y="144"/>
                  </a:lnTo>
                  <a:lnTo>
                    <a:pt x="228" y="144"/>
                  </a:lnTo>
                  <a:lnTo>
                    <a:pt x="236" y="144"/>
                  </a:lnTo>
                  <a:lnTo>
                    <a:pt x="246" y="140"/>
                  </a:lnTo>
                  <a:lnTo>
                    <a:pt x="246" y="140"/>
                  </a:lnTo>
                  <a:lnTo>
                    <a:pt x="226" y="128"/>
                  </a:lnTo>
                  <a:lnTo>
                    <a:pt x="208" y="114"/>
                  </a:lnTo>
                  <a:lnTo>
                    <a:pt x="190" y="98"/>
                  </a:lnTo>
                  <a:lnTo>
                    <a:pt x="176" y="80"/>
                  </a:lnTo>
                  <a:lnTo>
                    <a:pt x="162" y="62"/>
                  </a:lnTo>
                  <a:lnTo>
                    <a:pt x="148" y="42"/>
                  </a:lnTo>
                  <a:lnTo>
                    <a:pt x="138" y="22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27"/>
            <p:cNvSpPr>
              <a:spLocks/>
            </p:cNvSpPr>
            <p:nvPr/>
          </p:nvSpPr>
          <p:spPr bwMode="auto">
            <a:xfrm>
              <a:off x="3688" y="2008"/>
              <a:ext cx="128" cy="260"/>
            </a:xfrm>
            <a:custGeom>
              <a:avLst/>
              <a:gdLst>
                <a:gd name="T0" fmla="*/ 128 w 128"/>
                <a:gd name="T1" fmla="*/ 66 h 260"/>
                <a:gd name="T2" fmla="*/ 128 w 128"/>
                <a:gd name="T3" fmla="*/ 0 h 260"/>
                <a:gd name="T4" fmla="*/ 48 w 128"/>
                <a:gd name="T5" fmla="*/ 0 h 260"/>
                <a:gd name="T6" fmla="*/ 48 w 128"/>
                <a:gd name="T7" fmla="*/ 0 h 260"/>
                <a:gd name="T8" fmla="*/ 38 w 128"/>
                <a:gd name="T9" fmla="*/ 0 h 260"/>
                <a:gd name="T10" fmla="*/ 30 w 128"/>
                <a:gd name="T11" fmla="*/ 4 h 260"/>
                <a:gd name="T12" fmla="*/ 22 w 128"/>
                <a:gd name="T13" fmla="*/ 8 h 260"/>
                <a:gd name="T14" fmla="*/ 14 w 128"/>
                <a:gd name="T15" fmla="*/ 14 h 260"/>
                <a:gd name="T16" fmla="*/ 8 w 128"/>
                <a:gd name="T17" fmla="*/ 20 h 260"/>
                <a:gd name="T18" fmla="*/ 4 w 128"/>
                <a:gd name="T19" fmla="*/ 28 h 260"/>
                <a:gd name="T20" fmla="*/ 2 w 128"/>
                <a:gd name="T21" fmla="*/ 36 h 260"/>
                <a:gd name="T22" fmla="*/ 0 w 128"/>
                <a:gd name="T23" fmla="*/ 46 h 260"/>
                <a:gd name="T24" fmla="*/ 0 w 128"/>
                <a:gd name="T25" fmla="*/ 258 h 260"/>
                <a:gd name="T26" fmla="*/ 0 w 128"/>
                <a:gd name="T27" fmla="*/ 258 h 260"/>
                <a:gd name="T28" fmla="*/ 0 w 128"/>
                <a:gd name="T29" fmla="*/ 260 h 260"/>
                <a:gd name="T30" fmla="*/ 0 w 128"/>
                <a:gd name="T31" fmla="*/ 260 h 260"/>
                <a:gd name="T32" fmla="*/ 30 w 128"/>
                <a:gd name="T33" fmla="*/ 242 h 260"/>
                <a:gd name="T34" fmla="*/ 56 w 128"/>
                <a:gd name="T35" fmla="*/ 224 h 260"/>
                <a:gd name="T36" fmla="*/ 78 w 128"/>
                <a:gd name="T37" fmla="*/ 202 h 260"/>
                <a:gd name="T38" fmla="*/ 96 w 128"/>
                <a:gd name="T39" fmla="*/ 180 h 260"/>
                <a:gd name="T40" fmla="*/ 110 w 128"/>
                <a:gd name="T41" fmla="*/ 154 h 260"/>
                <a:gd name="T42" fmla="*/ 120 w 128"/>
                <a:gd name="T43" fmla="*/ 126 h 260"/>
                <a:gd name="T44" fmla="*/ 126 w 128"/>
                <a:gd name="T45" fmla="*/ 98 h 260"/>
                <a:gd name="T46" fmla="*/ 128 w 128"/>
                <a:gd name="T47" fmla="*/ 66 h 260"/>
                <a:gd name="T48" fmla="*/ 128 w 128"/>
                <a:gd name="T49" fmla="*/ 6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60">
                  <a:moveTo>
                    <a:pt x="128" y="66"/>
                  </a:moveTo>
                  <a:lnTo>
                    <a:pt x="12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30" y="242"/>
                  </a:lnTo>
                  <a:lnTo>
                    <a:pt x="56" y="224"/>
                  </a:lnTo>
                  <a:lnTo>
                    <a:pt x="78" y="202"/>
                  </a:lnTo>
                  <a:lnTo>
                    <a:pt x="96" y="180"/>
                  </a:lnTo>
                  <a:lnTo>
                    <a:pt x="110" y="154"/>
                  </a:lnTo>
                  <a:lnTo>
                    <a:pt x="120" y="126"/>
                  </a:lnTo>
                  <a:lnTo>
                    <a:pt x="126" y="98"/>
                  </a:lnTo>
                  <a:lnTo>
                    <a:pt x="128" y="66"/>
                  </a:lnTo>
                  <a:lnTo>
                    <a:pt x="128" y="66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9" name="任意多边形 118"/>
          <p:cNvSpPr>
            <a:spLocks/>
          </p:cNvSpPr>
          <p:nvPr/>
        </p:nvSpPr>
        <p:spPr bwMode="auto">
          <a:xfrm>
            <a:off x="2470182" y="1992573"/>
            <a:ext cx="301529" cy="301384"/>
          </a:xfrm>
          <a:custGeom>
            <a:avLst/>
            <a:gdLst>
              <a:gd name="connsiteX0" fmla="*/ 1749426 w 3305175"/>
              <a:gd name="connsiteY0" fmla="*/ 534988 h 3303588"/>
              <a:gd name="connsiteX1" fmla="*/ 1670050 w 3305175"/>
              <a:gd name="connsiteY1" fmla="*/ 549276 h 3303588"/>
              <a:gd name="connsiteX2" fmla="*/ 1606550 w 3305175"/>
              <a:gd name="connsiteY2" fmla="*/ 571501 h 3303588"/>
              <a:gd name="connsiteX3" fmla="*/ 1549400 w 3305175"/>
              <a:gd name="connsiteY3" fmla="*/ 600076 h 3303588"/>
              <a:gd name="connsiteX4" fmla="*/ 1498600 w 3305175"/>
              <a:gd name="connsiteY4" fmla="*/ 628651 h 3303588"/>
              <a:gd name="connsiteX5" fmla="*/ 1455738 w 3305175"/>
              <a:gd name="connsiteY5" fmla="*/ 663576 h 3303588"/>
              <a:gd name="connsiteX6" fmla="*/ 1427163 w 3305175"/>
              <a:gd name="connsiteY6" fmla="*/ 698501 h 3303588"/>
              <a:gd name="connsiteX7" fmla="*/ 1398588 w 3305175"/>
              <a:gd name="connsiteY7" fmla="*/ 735013 h 3303588"/>
              <a:gd name="connsiteX8" fmla="*/ 1384300 w 3305175"/>
              <a:gd name="connsiteY8" fmla="*/ 777876 h 3303588"/>
              <a:gd name="connsiteX9" fmla="*/ 1363663 w 3305175"/>
              <a:gd name="connsiteY9" fmla="*/ 812801 h 3303588"/>
              <a:gd name="connsiteX10" fmla="*/ 1349376 w 3305175"/>
              <a:gd name="connsiteY10" fmla="*/ 892176 h 3303588"/>
              <a:gd name="connsiteX11" fmla="*/ 1341438 w 3305175"/>
              <a:gd name="connsiteY11" fmla="*/ 949326 h 3303588"/>
              <a:gd name="connsiteX12" fmla="*/ 1341438 w 3305175"/>
              <a:gd name="connsiteY12" fmla="*/ 984251 h 3303588"/>
              <a:gd name="connsiteX13" fmla="*/ 1341438 w 3305175"/>
              <a:gd name="connsiteY13" fmla="*/ 1306513 h 3303588"/>
              <a:gd name="connsiteX14" fmla="*/ 1106488 w 3305175"/>
              <a:gd name="connsiteY14" fmla="*/ 1306513 h 3303588"/>
              <a:gd name="connsiteX15" fmla="*/ 1106488 w 3305175"/>
              <a:gd name="connsiteY15" fmla="*/ 1698626 h 3303588"/>
              <a:gd name="connsiteX16" fmla="*/ 1341438 w 3305175"/>
              <a:gd name="connsiteY16" fmla="*/ 1698626 h 3303588"/>
              <a:gd name="connsiteX17" fmla="*/ 1341438 w 3305175"/>
              <a:gd name="connsiteY17" fmla="*/ 2768601 h 3303588"/>
              <a:gd name="connsiteX18" fmla="*/ 1827213 w 3305175"/>
              <a:gd name="connsiteY18" fmla="*/ 2768601 h 3303588"/>
              <a:gd name="connsiteX19" fmla="*/ 1827213 w 3305175"/>
              <a:gd name="connsiteY19" fmla="*/ 1698626 h 3303588"/>
              <a:gd name="connsiteX20" fmla="*/ 2149476 w 3305175"/>
              <a:gd name="connsiteY20" fmla="*/ 1698626 h 3303588"/>
              <a:gd name="connsiteX21" fmla="*/ 2163763 w 3305175"/>
              <a:gd name="connsiteY21" fmla="*/ 1576388 h 3303588"/>
              <a:gd name="connsiteX22" fmla="*/ 2184400 w 3305175"/>
              <a:gd name="connsiteY22" fmla="*/ 1447801 h 3303588"/>
              <a:gd name="connsiteX23" fmla="*/ 2192338 w 3305175"/>
              <a:gd name="connsiteY23" fmla="*/ 1306513 h 3303588"/>
              <a:gd name="connsiteX24" fmla="*/ 1827213 w 3305175"/>
              <a:gd name="connsiteY24" fmla="*/ 1306513 h 3303588"/>
              <a:gd name="connsiteX25" fmla="*/ 1827213 w 3305175"/>
              <a:gd name="connsiteY25" fmla="*/ 1035051 h 3303588"/>
              <a:gd name="connsiteX26" fmla="*/ 1835150 w 3305175"/>
              <a:gd name="connsiteY26" fmla="*/ 1006476 h 3303588"/>
              <a:gd name="connsiteX27" fmla="*/ 1863726 w 3305175"/>
              <a:gd name="connsiteY27" fmla="*/ 969963 h 3303588"/>
              <a:gd name="connsiteX28" fmla="*/ 1892300 w 3305175"/>
              <a:gd name="connsiteY28" fmla="*/ 949326 h 3303588"/>
              <a:gd name="connsiteX29" fmla="*/ 1912938 w 3305175"/>
              <a:gd name="connsiteY29" fmla="*/ 941388 h 3303588"/>
              <a:gd name="connsiteX30" fmla="*/ 1935163 w 3305175"/>
              <a:gd name="connsiteY30" fmla="*/ 941388 h 3303588"/>
              <a:gd name="connsiteX31" fmla="*/ 2192338 w 3305175"/>
              <a:gd name="connsiteY31" fmla="*/ 941388 h 3303588"/>
              <a:gd name="connsiteX32" fmla="*/ 2192338 w 3305175"/>
              <a:gd name="connsiteY32" fmla="*/ 534988 h 3303588"/>
              <a:gd name="connsiteX33" fmla="*/ 1835150 w 3305175"/>
              <a:gd name="connsiteY33" fmla="*/ 534988 h 3303588"/>
              <a:gd name="connsiteX34" fmla="*/ 506412 w 3305175"/>
              <a:gd name="connsiteY34" fmla="*/ 0 h 3303588"/>
              <a:gd name="connsiteX35" fmla="*/ 2798762 w 3305175"/>
              <a:gd name="connsiteY35" fmla="*/ 0 h 3303588"/>
              <a:gd name="connsiteX36" fmla="*/ 2847975 w 3305175"/>
              <a:gd name="connsiteY36" fmla="*/ 6350 h 3303588"/>
              <a:gd name="connsiteX37" fmla="*/ 2898775 w 3305175"/>
              <a:gd name="connsiteY37" fmla="*/ 14288 h 3303588"/>
              <a:gd name="connsiteX38" fmla="*/ 2947988 w 3305175"/>
              <a:gd name="connsiteY38" fmla="*/ 20638 h 3303588"/>
              <a:gd name="connsiteX39" fmla="*/ 2998788 w 3305175"/>
              <a:gd name="connsiteY39" fmla="*/ 42863 h 3303588"/>
              <a:gd name="connsiteX40" fmla="*/ 3041650 w 3305175"/>
              <a:gd name="connsiteY40" fmla="*/ 63500 h 3303588"/>
              <a:gd name="connsiteX41" fmla="*/ 3084512 w 3305175"/>
              <a:gd name="connsiteY41" fmla="*/ 85725 h 3303588"/>
              <a:gd name="connsiteX42" fmla="*/ 3119438 w 3305175"/>
              <a:gd name="connsiteY42" fmla="*/ 114300 h 3303588"/>
              <a:gd name="connsiteX43" fmla="*/ 3155950 w 3305175"/>
              <a:gd name="connsiteY43" fmla="*/ 149225 h 3303588"/>
              <a:gd name="connsiteX44" fmla="*/ 3190875 w 3305175"/>
              <a:gd name="connsiteY44" fmla="*/ 185738 h 3303588"/>
              <a:gd name="connsiteX45" fmla="*/ 3219450 w 3305175"/>
              <a:gd name="connsiteY45" fmla="*/ 220663 h 3303588"/>
              <a:gd name="connsiteX46" fmla="*/ 3241675 w 3305175"/>
              <a:gd name="connsiteY46" fmla="*/ 263525 h 3303588"/>
              <a:gd name="connsiteX47" fmla="*/ 3262312 w 3305175"/>
              <a:gd name="connsiteY47" fmla="*/ 306388 h 3303588"/>
              <a:gd name="connsiteX48" fmla="*/ 3284538 w 3305175"/>
              <a:gd name="connsiteY48" fmla="*/ 357188 h 3303588"/>
              <a:gd name="connsiteX49" fmla="*/ 3290888 w 3305175"/>
              <a:gd name="connsiteY49" fmla="*/ 406400 h 3303588"/>
              <a:gd name="connsiteX50" fmla="*/ 3298825 w 3305175"/>
              <a:gd name="connsiteY50" fmla="*/ 457200 h 3303588"/>
              <a:gd name="connsiteX51" fmla="*/ 3305175 w 3305175"/>
              <a:gd name="connsiteY51" fmla="*/ 506413 h 3303588"/>
              <a:gd name="connsiteX52" fmla="*/ 3305175 w 3305175"/>
              <a:gd name="connsiteY52" fmla="*/ 2797176 h 3303588"/>
              <a:gd name="connsiteX53" fmla="*/ 3298825 w 3305175"/>
              <a:gd name="connsiteY53" fmla="*/ 2854326 h 3303588"/>
              <a:gd name="connsiteX54" fmla="*/ 3290888 w 3305175"/>
              <a:gd name="connsiteY54" fmla="*/ 2903538 h 3303588"/>
              <a:gd name="connsiteX55" fmla="*/ 3284538 w 3305175"/>
              <a:gd name="connsiteY55" fmla="*/ 2946401 h 3303588"/>
              <a:gd name="connsiteX56" fmla="*/ 3262312 w 3305175"/>
              <a:gd name="connsiteY56" fmla="*/ 2997201 h 3303588"/>
              <a:gd name="connsiteX57" fmla="*/ 3241675 w 3305175"/>
              <a:gd name="connsiteY57" fmla="*/ 3040063 h 3303588"/>
              <a:gd name="connsiteX58" fmla="*/ 3219450 w 3305175"/>
              <a:gd name="connsiteY58" fmla="*/ 3082926 h 3303588"/>
              <a:gd name="connsiteX59" fmla="*/ 3190875 w 3305175"/>
              <a:gd name="connsiteY59" fmla="*/ 3117851 h 3303588"/>
              <a:gd name="connsiteX60" fmla="*/ 3155950 w 3305175"/>
              <a:gd name="connsiteY60" fmla="*/ 3154363 h 3303588"/>
              <a:gd name="connsiteX61" fmla="*/ 3119438 w 3305175"/>
              <a:gd name="connsiteY61" fmla="*/ 3189288 h 3303588"/>
              <a:gd name="connsiteX62" fmla="*/ 3084512 w 3305175"/>
              <a:gd name="connsiteY62" fmla="*/ 3217863 h 3303588"/>
              <a:gd name="connsiteX63" fmla="*/ 3041650 w 3305175"/>
              <a:gd name="connsiteY63" fmla="*/ 3240088 h 3303588"/>
              <a:gd name="connsiteX64" fmla="*/ 2998788 w 3305175"/>
              <a:gd name="connsiteY64" fmla="*/ 3260726 h 3303588"/>
              <a:gd name="connsiteX65" fmla="*/ 2947988 w 3305175"/>
              <a:gd name="connsiteY65" fmla="*/ 3282951 h 3303588"/>
              <a:gd name="connsiteX66" fmla="*/ 2898775 w 3305175"/>
              <a:gd name="connsiteY66" fmla="*/ 3289301 h 3303588"/>
              <a:gd name="connsiteX67" fmla="*/ 2847975 w 3305175"/>
              <a:gd name="connsiteY67" fmla="*/ 3297238 h 3303588"/>
              <a:gd name="connsiteX68" fmla="*/ 2798762 w 3305175"/>
              <a:gd name="connsiteY68" fmla="*/ 3303588 h 3303588"/>
              <a:gd name="connsiteX69" fmla="*/ 506412 w 3305175"/>
              <a:gd name="connsiteY69" fmla="*/ 3303588 h 3303588"/>
              <a:gd name="connsiteX70" fmla="*/ 449262 w 3305175"/>
              <a:gd name="connsiteY70" fmla="*/ 3297238 h 3303588"/>
              <a:gd name="connsiteX71" fmla="*/ 400050 w 3305175"/>
              <a:gd name="connsiteY71" fmla="*/ 3289301 h 3303588"/>
              <a:gd name="connsiteX72" fmla="*/ 357188 w 3305175"/>
              <a:gd name="connsiteY72" fmla="*/ 3282951 h 3303588"/>
              <a:gd name="connsiteX73" fmla="*/ 306388 w 3305175"/>
              <a:gd name="connsiteY73" fmla="*/ 3260726 h 3303588"/>
              <a:gd name="connsiteX74" fmla="*/ 263525 w 3305175"/>
              <a:gd name="connsiteY74" fmla="*/ 3240088 h 3303588"/>
              <a:gd name="connsiteX75" fmla="*/ 220662 w 3305175"/>
              <a:gd name="connsiteY75" fmla="*/ 3217863 h 3303588"/>
              <a:gd name="connsiteX76" fmla="*/ 185738 w 3305175"/>
              <a:gd name="connsiteY76" fmla="*/ 3189288 h 3303588"/>
              <a:gd name="connsiteX77" fmla="*/ 149225 w 3305175"/>
              <a:gd name="connsiteY77" fmla="*/ 3154363 h 3303588"/>
              <a:gd name="connsiteX78" fmla="*/ 114300 w 3305175"/>
              <a:gd name="connsiteY78" fmla="*/ 3117851 h 3303588"/>
              <a:gd name="connsiteX79" fmla="*/ 85725 w 3305175"/>
              <a:gd name="connsiteY79" fmla="*/ 3082926 h 3303588"/>
              <a:gd name="connsiteX80" fmla="*/ 63500 w 3305175"/>
              <a:gd name="connsiteY80" fmla="*/ 3040063 h 3303588"/>
              <a:gd name="connsiteX81" fmla="*/ 42862 w 3305175"/>
              <a:gd name="connsiteY81" fmla="*/ 2997201 h 3303588"/>
              <a:gd name="connsiteX82" fmla="*/ 20638 w 3305175"/>
              <a:gd name="connsiteY82" fmla="*/ 2946401 h 3303588"/>
              <a:gd name="connsiteX83" fmla="*/ 14288 w 3305175"/>
              <a:gd name="connsiteY83" fmla="*/ 2903538 h 3303588"/>
              <a:gd name="connsiteX84" fmla="*/ 6350 w 3305175"/>
              <a:gd name="connsiteY84" fmla="*/ 2854326 h 3303588"/>
              <a:gd name="connsiteX85" fmla="*/ 0 w 3305175"/>
              <a:gd name="connsiteY85" fmla="*/ 2797176 h 3303588"/>
              <a:gd name="connsiteX86" fmla="*/ 0 w 3305175"/>
              <a:gd name="connsiteY86" fmla="*/ 506413 h 3303588"/>
              <a:gd name="connsiteX87" fmla="*/ 6350 w 3305175"/>
              <a:gd name="connsiteY87" fmla="*/ 457200 h 3303588"/>
              <a:gd name="connsiteX88" fmla="*/ 14288 w 3305175"/>
              <a:gd name="connsiteY88" fmla="*/ 406400 h 3303588"/>
              <a:gd name="connsiteX89" fmla="*/ 20638 w 3305175"/>
              <a:gd name="connsiteY89" fmla="*/ 357188 h 3303588"/>
              <a:gd name="connsiteX90" fmla="*/ 42862 w 3305175"/>
              <a:gd name="connsiteY90" fmla="*/ 306388 h 3303588"/>
              <a:gd name="connsiteX91" fmla="*/ 63500 w 3305175"/>
              <a:gd name="connsiteY91" fmla="*/ 263525 h 3303588"/>
              <a:gd name="connsiteX92" fmla="*/ 85725 w 3305175"/>
              <a:gd name="connsiteY92" fmla="*/ 220663 h 3303588"/>
              <a:gd name="connsiteX93" fmla="*/ 114300 w 3305175"/>
              <a:gd name="connsiteY93" fmla="*/ 185738 h 3303588"/>
              <a:gd name="connsiteX94" fmla="*/ 149225 w 3305175"/>
              <a:gd name="connsiteY94" fmla="*/ 149225 h 3303588"/>
              <a:gd name="connsiteX95" fmla="*/ 185738 w 3305175"/>
              <a:gd name="connsiteY95" fmla="*/ 114300 h 3303588"/>
              <a:gd name="connsiteX96" fmla="*/ 220662 w 3305175"/>
              <a:gd name="connsiteY96" fmla="*/ 85725 h 3303588"/>
              <a:gd name="connsiteX97" fmla="*/ 263525 w 3305175"/>
              <a:gd name="connsiteY97" fmla="*/ 63500 h 3303588"/>
              <a:gd name="connsiteX98" fmla="*/ 306388 w 3305175"/>
              <a:gd name="connsiteY98" fmla="*/ 42863 h 3303588"/>
              <a:gd name="connsiteX99" fmla="*/ 357188 w 3305175"/>
              <a:gd name="connsiteY99" fmla="*/ 20638 h 3303588"/>
              <a:gd name="connsiteX100" fmla="*/ 400050 w 3305175"/>
              <a:gd name="connsiteY100" fmla="*/ 14288 h 3303588"/>
              <a:gd name="connsiteX101" fmla="*/ 449262 w 3305175"/>
              <a:gd name="connsiteY101" fmla="*/ 6350 h 330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305175" h="3303588">
                <a:moveTo>
                  <a:pt x="1749426" y="534988"/>
                </a:moveTo>
                <a:lnTo>
                  <a:pt x="1670050" y="549276"/>
                </a:lnTo>
                <a:lnTo>
                  <a:pt x="1606550" y="571501"/>
                </a:lnTo>
                <a:lnTo>
                  <a:pt x="1549400" y="600076"/>
                </a:lnTo>
                <a:lnTo>
                  <a:pt x="1498600" y="628651"/>
                </a:lnTo>
                <a:lnTo>
                  <a:pt x="1455738" y="663576"/>
                </a:lnTo>
                <a:lnTo>
                  <a:pt x="1427163" y="698501"/>
                </a:lnTo>
                <a:lnTo>
                  <a:pt x="1398588" y="735013"/>
                </a:lnTo>
                <a:lnTo>
                  <a:pt x="1384300" y="777876"/>
                </a:lnTo>
                <a:lnTo>
                  <a:pt x="1363663" y="812801"/>
                </a:lnTo>
                <a:lnTo>
                  <a:pt x="1349376" y="892176"/>
                </a:lnTo>
                <a:lnTo>
                  <a:pt x="1341438" y="949326"/>
                </a:lnTo>
                <a:lnTo>
                  <a:pt x="1341438" y="984251"/>
                </a:lnTo>
                <a:lnTo>
                  <a:pt x="1341438" y="1306513"/>
                </a:lnTo>
                <a:lnTo>
                  <a:pt x="1106488" y="1306513"/>
                </a:lnTo>
                <a:lnTo>
                  <a:pt x="1106488" y="1698626"/>
                </a:lnTo>
                <a:lnTo>
                  <a:pt x="1341438" y="1698626"/>
                </a:lnTo>
                <a:lnTo>
                  <a:pt x="1341438" y="2768601"/>
                </a:lnTo>
                <a:lnTo>
                  <a:pt x="1827213" y="2768601"/>
                </a:lnTo>
                <a:lnTo>
                  <a:pt x="1827213" y="1698626"/>
                </a:lnTo>
                <a:lnTo>
                  <a:pt x="2149476" y="1698626"/>
                </a:lnTo>
                <a:lnTo>
                  <a:pt x="2163763" y="1576388"/>
                </a:lnTo>
                <a:lnTo>
                  <a:pt x="2184400" y="1447801"/>
                </a:lnTo>
                <a:lnTo>
                  <a:pt x="2192338" y="1306513"/>
                </a:lnTo>
                <a:lnTo>
                  <a:pt x="1827213" y="1306513"/>
                </a:lnTo>
                <a:lnTo>
                  <a:pt x="1827213" y="1035051"/>
                </a:lnTo>
                <a:lnTo>
                  <a:pt x="1835150" y="1006476"/>
                </a:lnTo>
                <a:lnTo>
                  <a:pt x="1863726" y="969963"/>
                </a:lnTo>
                <a:lnTo>
                  <a:pt x="1892300" y="949326"/>
                </a:lnTo>
                <a:lnTo>
                  <a:pt x="1912938" y="941388"/>
                </a:lnTo>
                <a:lnTo>
                  <a:pt x="1935163" y="941388"/>
                </a:lnTo>
                <a:lnTo>
                  <a:pt x="2192338" y="941388"/>
                </a:lnTo>
                <a:lnTo>
                  <a:pt x="2192338" y="534988"/>
                </a:lnTo>
                <a:lnTo>
                  <a:pt x="1835150" y="534988"/>
                </a:lnTo>
                <a:close/>
                <a:moveTo>
                  <a:pt x="506412" y="0"/>
                </a:moveTo>
                <a:lnTo>
                  <a:pt x="2798762" y="0"/>
                </a:lnTo>
                <a:lnTo>
                  <a:pt x="2847975" y="6350"/>
                </a:lnTo>
                <a:lnTo>
                  <a:pt x="2898775" y="14288"/>
                </a:lnTo>
                <a:lnTo>
                  <a:pt x="2947988" y="20638"/>
                </a:lnTo>
                <a:lnTo>
                  <a:pt x="2998788" y="42863"/>
                </a:lnTo>
                <a:lnTo>
                  <a:pt x="3041650" y="63500"/>
                </a:lnTo>
                <a:lnTo>
                  <a:pt x="3084512" y="85725"/>
                </a:lnTo>
                <a:lnTo>
                  <a:pt x="3119438" y="114300"/>
                </a:lnTo>
                <a:lnTo>
                  <a:pt x="3155950" y="149225"/>
                </a:lnTo>
                <a:lnTo>
                  <a:pt x="3190875" y="185738"/>
                </a:lnTo>
                <a:lnTo>
                  <a:pt x="3219450" y="220663"/>
                </a:lnTo>
                <a:lnTo>
                  <a:pt x="3241675" y="263525"/>
                </a:lnTo>
                <a:lnTo>
                  <a:pt x="3262312" y="306388"/>
                </a:lnTo>
                <a:lnTo>
                  <a:pt x="3284538" y="357188"/>
                </a:lnTo>
                <a:lnTo>
                  <a:pt x="3290888" y="406400"/>
                </a:lnTo>
                <a:lnTo>
                  <a:pt x="3298825" y="457200"/>
                </a:lnTo>
                <a:lnTo>
                  <a:pt x="3305175" y="506413"/>
                </a:lnTo>
                <a:lnTo>
                  <a:pt x="3305175" y="2797176"/>
                </a:lnTo>
                <a:lnTo>
                  <a:pt x="3298825" y="2854326"/>
                </a:lnTo>
                <a:lnTo>
                  <a:pt x="3290888" y="2903538"/>
                </a:lnTo>
                <a:lnTo>
                  <a:pt x="3284538" y="2946401"/>
                </a:lnTo>
                <a:lnTo>
                  <a:pt x="3262312" y="2997201"/>
                </a:lnTo>
                <a:lnTo>
                  <a:pt x="3241675" y="3040063"/>
                </a:lnTo>
                <a:lnTo>
                  <a:pt x="3219450" y="3082926"/>
                </a:lnTo>
                <a:lnTo>
                  <a:pt x="3190875" y="3117851"/>
                </a:lnTo>
                <a:lnTo>
                  <a:pt x="3155950" y="3154363"/>
                </a:lnTo>
                <a:lnTo>
                  <a:pt x="3119438" y="3189288"/>
                </a:lnTo>
                <a:lnTo>
                  <a:pt x="3084512" y="3217863"/>
                </a:lnTo>
                <a:lnTo>
                  <a:pt x="3041650" y="3240088"/>
                </a:lnTo>
                <a:lnTo>
                  <a:pt x="2998788" y="3260726"/>
                </a:lnTo>
                <a:lnTo>
                  <a:pt x="2947988" y="3282951"/>
                </a:lnTo>
                <a:lnTo>
                  <a:pt x="2898775" y="3289301"/>
                </a:lnTo>
                <a:lnTo>
                  <a:pt x="2847975" y="3297238"/>
                </a:lnTo>
                <a:lnTo>
                  <a:pt x="2798762" y="3303588"/>
                </a:lnTo>
                <a:lnTo>
                  <a:pt x="506412" y="3303588"/>
                </a:lnTo>
                <a:lnTo>
                  <a:pt x="449262" y="3297238"/>
                </a:lnTo>
                <a:lnTo>
                  <a:pt x="400050" y="3289301"/>
                </a:lnTo>
                <a:lnTo>
                  <a:pt x="357188" y="3282951"/>
                </a:lnTo>
                <a:lnTo>
                  <a:pt x="306388" y="3260726"/>
                </a:lnTo>
                <a:lnTo>
                  <a:pt x="263525" y="3240088"/>
                </a:lnTo>
                <a:lnTo>
                  <a:pt x="220662" y="3217863"/>
                </a:lnTo>
                <a:lnTo>
                  <a:pt x="185738" y="3189288"/>
                </a:lnTo>
                <a:lnTo>
                  <a:pt x="149225" y="3154363"/>
                </a:lnTo>
                <a:lnTo>
                  <a:pt x="114300" y="3117851"/>
                </a:lnTo>
                <a:lnTo>
                  <a:pt x="85725" y="3082926"/>
                </a:lnTo>
                <a:lnTo>
                  <a:pt x="63500" y="3040063"/>
                </a:lnTo>
                <a:lnTo>
                  <a:pt x="42862" y="2997201"/>
                </a:lnTo>
                <a:lnTo>
                  <a:pt x="20638" y="2946401"/>
                </a:lnTo>
                <a:lnTo>
                  <a:pt x="14288" y="2903538"/>
                </a:lnTo>
                <a:lnTo>
                  <a:pt x="6350" y="2854326"/>
                </a:lnTo>
                <a:lnTo>
                  <a:pt x="0" y="2797176"/>
                </a:lnTo>
                <a:lnTo>
                  <a:pt x="0" y="506413"/>
                </a:lnTo>
                <a:lnTo>
                  <a:pt x="6350" y="457200"/>
                </a:lnTo>
                <a:lnTo>
                  <a:pt x="14288" y="406400"/>
                </a:lnTo>
                <a:lnTo>
                  <a:pt x="20638" y="357188"/>
                </a:lnTo>
                <a:lnTo>
                  <a:pt x="42862" y="306388"/>
                </a:lnTo>
                <a:lnTo>
                  <a:pt x="63500" y="263525"/>
                </a:lnTo>
                <a:lnTo>
                  <a:pt x="85725" y="220663"/>
                </a:lnTo>
                <a:lnTo>
                  <a:pt x="114300" y="185738"/>
                </a:lnTo>
                <a:lnTo>
                  <a:pt x="149225" y="149225"/>
                </a:lnTo>
                <a:lnTo>
                  <a:pt x="185738" y="114300"/>
                </a:lnTo>
                <a:lnTo>
                  <a:pt x="220662" y="85725"/>
                </a:lnTo>
                <a:lnTo>
                  <a:pt x="263525" y="63500"/>
                </a:lnTo>
                <a:lnTo>
                  <a:pt x="306388" y="42863"/>
                </a:lnTo>
                <a:lnTo>
                  <a:pt x="357188" y="20638"/>
                </a:lnTo>
                <a:lnTo>
                  <a:pt x="400050" y="14288"/>
                </a:lnTo>
                <a:lnTo>
                  <a:pt x="449262" y="6350"/>
                </a:lnTo>
                <a:close/>
              </a:path>
            </a:pathLst>
          </a:custGeom>
          <a:solidFill>
            <a:srgbClr val="4E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20" name="任意多边形 119"/>
          <p:cNvSpPr>
            <a:spLocks/>
          </p:cNvSpPr>
          <p:nvPr/>
        </p:nvSpPr>
        <p:spPr bwMode="auto">
          <a:xfrm>
            <a:off x="2469746" y="3102256"/>
            <a:ext cx="302400" cy="302400"/>
          </a:xfrm>
          <a:custGeom>
            <a:avLst/>
            <a:gdLst>
              <a:gd name="connsiteX0" fmla="*/ 561975 w 1470025"/>
              <a:gd name="connsiteY0" fmla="*/ 320675 h 1470025"/>
              <a:gd name="connsiteX1" fmla="*/ 542925 w 1470025"/>
              <a:gd name="connsiteY1" fmla="*/ 323850 h 1470025"/>
              <a:gd name="connsiteX2" fmla="*/ 527050 w 1470025"/>
              <a:gd name="connsiteY2" fmla="*/ 330200 h 1470025"/>
              <a:gd name="connsiteX3" fmla="*/ 511175 w 1470025"/>
              <a:gd name="connsiteY3" fmla="*/ 336550 h 1470025"/>
              <a:gd name="connsiteX4" fmla="*/ 495300 w 1470025"/>
              <a:gd name="connsiteY4" fmla="*/ 349250 h 1470025"/>
              <a:gd name="connsiteX5" fmla="*/ 482600 w 1470025"/>
              <a:gd name="connsiteY5" fmla="*/ 365125 h 1470025"/>
              <a:gd name="connsiteX6" fmla="*/ 476250 w 1470025"/>
              <a:gd name="connsiteY6" fmla="*/ 381000 h 1470025"/>
              <a:gd name="connsiteX7" fmla="*/ 469900 w 1470025"/>
              <a:gd name="connsiteY7" fmla="*/ 396875 h 1470025"/>
              <a:gd name="connsiteX8" fmla="*/ 466725 w 1470025"/>
              <a:gd name="connsiteY8" fmla="*/ 415925 h 1470025"/>
              <a:gd name="connsiteX9" fmla="*/ 466725 w 1470025"/>
              <a:gd name="connsiteY9" fmla="*/ 866775 h 1470025"/>
              <a:gd name="connsiteX10" fmla="*/ 469900 w 1470025"/>
              <a:gd name="connsiteY10" fmla="*/ 895350 h 1470025"/>
              <a:gd name="connsiteX11" fmla="*/ 473075 w 1470025"/>
              <a:gd name="connsiteY11" fmla="*/ 920750 h 1470025"/>
              <a:gd name="connsiteX12" fmla="*/ 479425 w 1470025"/>
              <a:gd name="connsiteY12" fmla="*/ 949325 h 1470025"/>
              <a:gd name="connsiteX13" fmla="*/ 488950 w 1470025"/>
              <a:gd name="connsiteY13" fmla="*/ 974725 h 1470025"/>
              <a:gd name="connsiteX14" fmla="*/ 501650 w 1470025"/>
              <a:gd name="connsiteY14" fmla="*/ 996950 h 1470025"/>
              <a:gd name="connsiteX15" fmla="*/ 514350 w 1470025"/>
              <a:gd name="connsiteY15" fmla="*/ 1022350 h 1470025"/>
              <a:gd name="connsiteX16" fmla="*/ 530225 w 1470025"/>
              <a:gd name="connsiteY16" fmla="*/ 1044575 h 1470025"/>
              <a:gd name="connsiteX17" fmla="*/ 552450 w 1470025"/>
              <a:gd name="connsiteY17" fmla="*/ 1066800 h 1470025"/>
              <a:gd name="connsiteX18" fmla="*/ 571500 w 1470025"/>
              <a:gd name="connsiteY18" fmla="*/ 1085850 h 1470025"/>
              <a:gd name="connsiteX19" fmla="*/ 593725 w 1470025"/>
              <a:gd name="connsiteY19" fmla="*/ 1101725 h 1470025"/>
              <a:gd name="connsiteX20" fmla="*/ 619125 w 1470025"/>
              <a:gd name="connsiteY20" fmla="*/ 1117600 h 1470025"/>
              <a:gd name="connsiteX21" fmla="*/ 641350 w 1470025"/>
              <a:gd name="connsiteY21" fmla="*/ 1127125 h 1470025"/>
              <a:gd name="connsiteX22" fmla="*/ 666750 w 1470025"/>
              <a:gd name="connsiteY22" fmla="*/ 1136650 h 1470025"/>
              <a:gd name="connsiteX23" fmla="*/ 695325 w 1470025"/>
              <a:gd name="connsiteY23" fmla="*/ 1143000 h 1470025"/>
              <a:gd name="connsiteX24" fmla="*/ 720725 w 1470025"/>
              <a:gd name="connsiteY24" fmla="*/ 1146175 h 1470025"/>
              <a:gd name="connsiteX25" fmla="*/ 749300 w 1470025"/>
              <a:gd name="connsiteY25" fmla="*/ 1149350 h 1470025"/>
              <a:gd name="connsiteX26" fmla="*/ 936625 w 1470025"/>
              <a:gd name="connsiteY26" fmla="*/ 1149350 h 1470025"/>
              <a:gd name="connsiteX27" fmla="*/ 955675 w 1470025"/>
              <a:gd name="connsiteY27" fmla="*/ 1146175 h 1470025"/>
              <a:gd name="connsiteX28" fmla="*/ 974725 w 1470025"/>
              <a:gd name="connsiteY28" fmla="*/ 1143000 h 1470025"/>
              <a:gd name="connsiteX29" fmla="*/ 990600 w 1470025"/>
              <a:gd name="connsiteY29" fmla="*/ 1133475 h 1470025"/>
              <a:gd name="connsiteX30" fmla="*/ 1003300 w 1470025"/>
              <a:gd name="connsiteY30" fmla="*/ 1120775 h 1470025"/>
              <a:gd name="connsiteX31" fmla="*/ 1016000 w 1470025"/>
              <a:gd name="connsiteY31" fmla="*/ 1104900 h 1470025"/>
              <a:gd name="connsiteX32" fmla="*/ 1025525 w 1470025"/>
              <a:gd name="connsiteY32" fmla="*/ 1089025 h 1470025"/>
              <a:gd name="connsiteX33" fmla="*/ 1031875 w 1470025"/>
              <a:gd name="connsiteY33" fmla="*/ 1073150 h 1470025"/>
              <a:gd name="connsiteX34" fmla="*/ 1031875 w 1470025"/>
              <a:gd name="connsiteY34" fmla="*/ 1054100 h 1470025"/>
              <a:gd name="connsiteX35" fmla="*/ 1031875 w 1470025"/>
              <a:gd name="connsiteY35" fmla="*/ 1035050 h 1470025"/>
              <a:gd name="connsiteX36" fmla="*/ 1025525 w 1470025"/>
              <a:gd name="connsiteY36" fmla="*/ 1019175 h 1470025"/>
              <a:gd name="connsiteX37" fmla="*/ 1016000 w 1470025"/>
              <a:gd name="connsiteY37" fmla="*/ 1000125 h 1470025"/>
              <a:gd name="connsiteX38" fmla="*/ 1003300 w 1470025"/>
              <a:gd name="connsiteY38" fmla="*/ 987425 h 1470025"/>
              <a:gd name="connsiteX39" fmla="*/ 990600 w 1470025"/>
              <a:gd name="connsiteY39" fmla="*/ 974725 h 1470025"/>
              <a:gd name="connsiteX40" fmla="*/ 974725 w 1470025"/>
              <a:gd name="connsiteY40" fmla="*/ 965200 h 1470025"/>
              <a:gd name="connsiteX41" fmla="*/ 955675 w 1470025"/>
              <a:gd name="connsiteY41" fmla="*/ 962025 h 1470025"/>
              <a:gd name="connsiteX42" fmla="*/ 936625 w 1470025"/>
              <a:gd name="connsiteY42" fmla="*/ 958850 h 1470025"/>
              <a:gd name="connsiteX43" fmla="*/ 749300 w 1470025"/>
              <a:gd name="connsiteY43" fmla="*/ 958850 h 1470025"/>
              <a:gd name="connsiteX44" fmla="*/ 733425 w 1470025"/>
              <a:gd name="connsiteY44" fmla="*/ 958850 h 1470025"/>
              <a:gd name="connsiteX45" fmla="*/ 714375 w 1470025"/>
              <a:gd name="connsiteY45" fmla="*/ 952500 h 1470025"/>
              <a:gd name="connsiteX46" fmla="*/ 698500 w 1470025"/>
              <a:gd name="connsiteY46" fmla="*/ 942975 h 1470025"/>
              <a:gd name="connsiteX47" fmla="*/ 685800 w 1470025"/>
              <a:gd name="connsiteY47" fmla="*/ 930275 h 1470025"/>
              <a:gd name="connsiteX48" fmla="*/ 673100 w 1470025"/>
              <a:gd name="connsiteY48" fmla="*/ 917575 h 1470025"/>
              <a:gd name="connsiteX49" fmla="*/ 663575 w 1470025"/>
              <a:gd name="connsiteY49" fmla="*/ 901700 h 1470025"/>
              <a:gd name="connsiteX50" fmla="*/ 660400 w 1470025"/>
              <a:gd name="connsiteY50" fmla="*/ 882650 h 1470025"/>
              <a:gd name="connsiteX51" fmla="*/ 657225 w 1470025"/>
              <a:gd name="connsiteY51" fmla="*/ 866775 h 1470025"/>
              <a:gd name="connsiteX52" fmla="*/ 657225 w 1470025"/>
              <a:gd name="connsiteY52" fmla="*/ 800100 h 1470025"/>
              <a:gd name="connsiteX53" fmla="*/ 923925 w 1470025"/>
              <a:gd name="connsiteY53" fmla="*/ 800100 h 1470025"/>
              <a:gd name="connsiteX54" fmla="*/ 939800 w 1470025"/>
              <a:gd name="connsiteY54" fmla="*/ 796925 h 1470025"/>
              <a:gd name="connsiteX55" fmla="*/ 955675 w 1470025"/>
              <a:gd name="connsiteY55" fmla="*/ 793750 h 1470025"/>
              <a:gd name="connsiteX56" fmla="*/ 971550 w 1470025"/>
              <a:gd name="connsiteY56" fmla="*/ 784225 h 1470025"/>
              <a:gd name="connsiteX57" fmla="*/ 984250 w 1470025"/>
              <a:gd name="connsiteY57" fmla="*/ 771525 h 1470025"/>
              <a:gd name="connsiteX58" fmla="*/ 996950 w 1470025"/>
              <a:gd name="connsiteY58" fmla="*/ 758825 h 1470025"/>
              <a:gd name="connsiteX59" fmla="*/ 1003300 w 1470025"/>
              <a:gd name="connsiteY59" fmla="*/ 742950 h 1470025"/>
              <a:gd name="connsiteX60" fmla="*/ 1009650 w 1470025"/>
              <a:gd name="connsiteY60" fmla="*/ 727075 h 1470025"/>
              <a:gd name="connsiteX61" fmla="*/ 1009650 w 1470025"/>
              <a:gd name="connsiteY61" fmla="*/ 711200 h 1470025"/>
              <a:gd name="connsiteX62" fmla="*/ 1009650 w 1470025"/>
              <a:gd name="connsiteY62" fmla="*/ 692150 h 1470025"/>
              <a:gd name="connsiteX63" fmla="*/ 1003300 w 1470025"/>
              <a:gd name="connsiteY63" fmla="*/ 676275 h 1470025"/>
              <a:gd name="connsiteX64" fmla="*/ 996950 w 1470025"/>
              <a:gd name="connsiteY64" fmla="*/ 663575 h 1470025"/>
              <a:gd name="connsiteX65" fmla="*/ 984250 w 1470025"/>
              <a:gd name="connsiteY65" fmla="*/ 647700 h 1470025"/>
              <a:gd name="connsiteX66" fmla="*/ 971550 w 1470025"/>
              <a:gd name="connsiteY66" fmla="*/ 638175 h 1470025"/>
              <a:gd name="connsiteX67" fmla="*/ 955675 w 1470025"/>
              <a:gd name="connsiteY67" fmla="*/ 628650 h 1470025"/>
              <a:gd name="connsiteX68" fmla="*/ 939800 w 1470025"/>
              <a:gd name="connsiteY68" fmla="*/ 625475 h 1470025"/>
              <a:gd name="connsiteX69" fmla="*/ 923925 w 1470025"/>
              <a:gd name="connsiteY69" fmla="*/ 622300 h 1470025"/>
              <a:gd name="connsiteX70" fmla="*/ 657225 w 1470025"/>
              <a:gd name="connsiteY70" fmla="*/ 622300 h 1470025"/>
              <a:gd name="connsiteX71" fmla="*/ 657225 w 1470025"/>
              <a:gd name="connsiteY71" fmla="*/ 415925 h 1470025"/>
              <a:gd name="connsiteX72" fmla="*/ 654050 w 1470025"/>
              <a:gd name="connsiteY72" fmla="*/ 396875 h 1470025"/>
              <a:gd name="connsiteX73" fmla="*/ 650875 w 1470025"/>
              <a:gd name="connsiteY73" fmla="*/ 381000 h 1470025"/>
              <a:gd name="connsiteX74" fmla="*/ 641350 w 1470025"/>
              <a:gd name="connsiteY74" fmla="*/ 365125 h 1470025"/>
              <a:gd name="connsiteX75" fmla="*/ 628650 w 1470025"/>
              <a:gd name="connsiteY75" fmla="*/ 349250 h 1470025"/>
              <a:gd name="connsiteX76" fmla="*/ 615950 w 1470025"/>
              <a:gd name="connsiteY76" fmla="*/ 336550 h 1470025"/>
              <a:gd name="connsiteX77" fmla="*/ 600075 w 1470025"/>
              <a:gd name="connsiteY77" fmla="*/ 330200 h 1470025"/>
              <a:gd name="connsiteX78" fmla="*/ 581025 w 1470025"/>
              <a:gd name="connsiteY78" fmla="*/ 323850 h 1470025"/>
              <a:gd name="connsiteX79" fmla="*/ 225425 w 1470025"/>
              <a:gd name="connsiteY79" fmla="*/ 0 h 1470025"/>
              <a:gd name="connsiteX80" fmla="*/ 1244600 w 1470025"/>
              <a:gd name="connsiteY80" fmla="*/ 0 h 1470025"/>
              <a:gd name="connsiteX81" fmla="*/ 1266825 w 1470025"/>
              <a:gd name="connsiteY81" fmla="*/ 3175 h 1470025"/>
              <a:gd name="connsiteX82" fmla="*/ 1289050 w 1470025"/>
              <a:gd name="connsiteY82" fmla="*/ 6350 h 1470025"/>
              <a:gd name="connsiteX83" fmla="*/ 1311275 w 1470025"/>
              <a:gd name="connsiteY83" fmla="*/ 9525 h 1470025"/>
              <a:gd name="connsiteX84" fmla="*/ 1333500 w 1470025"/>
              <a:gd name="connsiteY84" fmla="*/ 19050 h 1470025"/>
              <a:gd name="connsiteX85" fmla="*/ 1352550 w 1470025"/>
              <a:gd name="connsiteY85" fmla="*/ 28575 h 1470025"/>
              <a:gd name="connsiteX86" fmla="*/ 1371600 w 1470025"/>
              <a:gd name="connsiteY86" fmla="*/ 38100 h 1470025"/>
              <a:gd name="connsiteX87" fmla="*/ 1387475 w 1470025"/>
              <a:gd name="connsiteY87" fmla="*/ 50800 h 1470025"/>
              <a:gd name="connsiteX88" fmla="*/ 1403350 w 1470025"/>
              <a:gd name="connsiteY88" fmla="*/ 66675 h 1470025"/>
              <a:gd name="connsiteX89" fmla="*/ 1419225 w 1470025"/>
              <a:gd name="connsiteY89" fmla="*/ 82550 h 1470025"/>
              <a:gd name="connsiteX90" fmla="*/ 1431925 w 1470025"/>
              <a:gd name="connsiteY90" fmla="*/ 98425 h 1470025"/>
              <a:gd name="connsiteX91" fmla="*/ 1441450 w 1470025"/>
              <a:gd name="connsiteY91" fmla="*/ 117475 h 1470025"/>
              <a:gd name="connsiteX92" fmla="*/ 1450975 w 1470025"/>
              <a:gd name="connsiteY92" fmla="*/ 136525 h 1470025"/>
              <a:gd name="connsiteX93" fmla="*/ 1460500 w 1470025"/>
              <a:gd name="connsiteY93" fmla="*/ 158750 h 1470025"/>
              <a:gd name="connsiteX94" fmla="*/ 1463675 w 1470025"/>
              <a:gd name="connsiteY94" fmla="*/ 180975 h 1470025"/>
              <a:gd name="connsiteX95" fmla="*/ 1466850 w 1470025"/>
              <a:gd name="connsiteY95" fmla="*/ 203200 h 1470025"/>
              <a:gd name="connsiteX96" fmla="*/ 1470025 w 1470025"/>
              <a:gd name="connsiteY96" fmla="*/ 225425 h 1470025"/>
              <a:gd name="connsiteX97" fmla="*/ 1470025 w 1470025"/>
              <a:gd name="connsiteY97" fmla="*/ 1244600 h 1470025"/>
              <a:gd name="connsiteX98" fmla="*/ 1466850 w 1470025"/>
              <a:gd name="connsiteY98" fmla="*/ 1270000 h 1470025"/>
              <a:gd name="connsiteX99" fmla="*/ 1463675 w 1470025"/>
              <a:gd name="connsiteY99" fmla="*/ 1292225 h 1470025"/>
              <a:gd name="connsiteX100" fmla="*/ 1460500 w 1470025"/>
              <a:gd name="connsiteY100" fmla="*/ 1311275 h 1470025"/>
              <a:gd name="connsiteX101" fmla="*/ 1450975 w 1470025"/>
              <a:gd name="connsiteY101" fmla="*/ 1333500 h 1470025"/>
              <a:gd name="connsiteX102" fmla="*/ 1441450 w 1470025"/>
              <a:gd name="connsiteY102" fmla="*/ 1352550 h 1470025"/>
              <a:gd name="connsiteX103" fmla="*/ 1431925 w 1470025"/>
              <a:gd name="connsiteY103" fmla="*/ 1371600 h 1470025"/>
              <a:gd name="connsiteX104" fmla="*/ 1419225 w 1470025"/>
              <a:gd name="connsiteY104" fmla="*/ 1387475 h 1470025"/>
              <a:gd name="connsiteX105" fmla="*/ 1403350 w 1470025"/>
              <a:gd name="connsiteY105" fmla="*/ 1403350 h 1470025"/>
              <a:gd name="connsiteX106" fmla="*/ 1387475 w 1470025"/>
              <a:gd name="connsiteY106" fmla="*/ 1419225 h 1470025"/>
              <a:gd name="connsiteX107" fmla="*/ 1371600 w 1470025"/>
              <a:gd name="connsiteY107" fmla="*/ 1431925 h 1470025"/>
              <a:gd name="connsiteX108" fmla="*/ 1352550 w 1470025"/>
              <a:gd name="connsiteY108" fmla="*/ 1441450 h 1470025"/>
              <a:gd name="connsiteX109" fmla="*/ 1333500 w 1470025"/>
              <a:gd name="connsiteY109" fmla="*/ 1450975 h 1470025"/>
              <a:gd name="connsiteX110" fmla="*/ 1311275 w 1470025"/>
              <a:gd name="connsiteY110" fmla="*/ 1460500 h 1470025"/>
              <a:gd name="connsiteX111" fmla="*/ 1289050 w 1470025"/>
              <a:gd name="connsiteY111" fmla="*/ 1463675 h 1470025"/>
              <a:gd name="connsiteX112" fmla="*/ 1266825 w 1470025"/>
              <a:gd name="connsiteY112" fmla="*/ 1466850 h 1470025"/>
              <a:gd name="connsiteX113" fmla="*/ 1244600 w 1470025"/>
              <a:gd name="connsiteY113" fmla="*/ 1470025 h 1470025"/>
              <a:gd name="connsiteX114" fmla="*/ 225425 w 1470025"/>
              <a:gd name="connsiteY114" fmla="*/ 1470025 h 1470025"/>
              <a:gd name="connsiteX115" fmla="*/ 200025 w 1470025"/>
              <a:gd name="connsiteY115" fmla="*/ 1466850 h 1470025"/>
              <a:gd name="connsiteX116" fmla="*/ 177800 w 1470025"/>
              <a:gd name="connsiteY116" fmla="*/ 1463675 h 1470025"/>
              <a:gd name="connsiteX117" fmla="*/ 158750 w 1470025"/>
              <a:gd name="connsiteY117" fmla="*/ 1460500 h 1470025"/>
              <a:gd name="connsiteX118" fmla="*/ 136525 w 1470025"/>
              <a:gd name="connsiteY118" fmla="*/ 1450975 h 1470025"/>
              <a:gd name="connsiteX119" fmla="*/ 117475 w 1470025"/>
              <a:gd name="connsiteY119" fmla="*/ 1441450 h 1470025"/>
              <a:gd name="connsiteX120" fmla="*/ 98425 w 1470025"/>
              <a:gd name="connsiteY120" fmla="*/ 1431925 h 1470025"/>
              <a:gd name="connsiteX121" fmla="*/ 82550 w 1470025"/>
              <a:gd name="connsiteY121" fmla="*/ 1419225 h 1470025"/>
              <a:gd name="connsiteX122" fmla="*/ 66675 w 1470025"/>
              <a:gd name="connsiteY122" fmla="*/ 1403350 h 1470025"/>
              <a:gd name="connsiteX123" fmla="*/ 50800 w 1470025"/>
              <a:gd name="connsiteY123" fmla="*/ 1387475 h 1470025"/>
              <a:gd name="connsiteX124" fmla="*/ 38100 w 1470025"/>
              <a:gd name="connsiteY124" fmla="*/ 1371600 h 1470025"/>
              <a:gd name="connsiteX125" fmla="*/ 28575 w 1470025"/>
              <a:gd name="connsiteY125" fmla="*/ 1352550 h 1470025"/>
              <a:gd name="connsiteX126" fmla="*/ 19050 w 1470025"/>
              <a:gd name="connsiteY126" fmla="*/ 1333500 h 1470025"/>
              <a:gd name="connsiteX127" fmla="*/ 9525 w 1470025"/>
              <a:gd name="connsiteY127" fmla="*/ 1311275 h 1470025"/>
              <a:gd name="connsiteX128" fmla="*/ 6350 w 1470025"/>
              <a:gd name="connsiteY128" fmla="*/ 1292225 h 1470025"/>
              <a:gd name="connsiteX129" fmla="*/ 3175 w 1470025"/>
              <a:gd name="connsiteY129" fmla="*/ 1270000 h 1470025"/>
              <a:gd name="connsiteX130" fmla="*/ 0 w 1470025"/>
              <a:gd name="connsiteY130" fmla="*/ 1244600 h 1470025"/>
              <a:gd name="connsiteX131" fmla="*/ 0 w 1470025"/>
              <a:gd name="connsiteY131" fmla="*/ 225425 h 1470025"/>
              <a:gd name="connsiteX132" fmla="*/ 3175 w 1470025"/>
              <a:gd name="connsiteY132" fmla="*/ 203200 h 1470025"/>
              <a:gd name="connsiteX133" fmla="*/ 6350 w 1470025"/>
              <a:gd name="connsiteY133" fmla="*/ 180975 h 1470025"/>
              <a:gd name="connsiteX134" fmla="*/ 9525 w 1470025"/>
              <a:gd name="connsiteY134" fmla="*/ 158750 h 1470025"/>
              <a:gd name="connsiteX135" fmla="*/ 19050 w 1470025"/>
              <a:gd name="connsiteY135" fmla="*/ 136525 h 1470025"/>
              <a:gd name="connsiteX136" fmla="*/ 28575 w 1470025"/>
              <a:gd name="connsiteY136" fmla="*/ 117475 h 1470025"/>
              <a:gd name="connsiteX137" fmla="*/ 38100 w 1470025"/>
              <a:gd name="connsiteY137" fmla="*/ 98425 h 1470025"/>
              <a:gd name="connsiteX138" fmla="*/ 50800 w 1470025"/>
              <a:gd name="connsiteY138" fmla="*/ 82550 h 1470025"/>
              <a:gd name="connsiteX139" fmla="*/ 66675 w 1470025"/>
              <a:gd name="connsiteY139" fmla="*/ 66675 h 1470025"/>
              <a:gd name="connsiteX140" fmla="*/ 82550 w 1470025"/>
              <a:gd name="connsiteY140" fmla="*/ 50800 h 1470025"/>
              <a:gd name="connsiteX141" fmla="*/ 98425 w 1470025"/>
              <a:gd name="connsiteY141" fmla="*/ 38100 h 1470025"/>
              <a:gd name="connsiteX142" fmla="*/ 117475 w 1470025"/>
              <a:gd name="connsiteY142" fmla="*/ 28575 h 1470025"/>
              <a:gd name="connsiteX143" fmla="*/ 136525 w 1470025"/>
              <a:gd name="connsiteY143" fmla="*/ 19050 h 1470025"/>
              <a:gd name="connsiteX144" fmla="*/ 158750 w 1470025"/>
              <a:gd name="connsiteY144" fmla="*/ 9525 h 1470025"/>
              <a:gd name="connsiteX145" fmla="*/ 177800 w 1470025"/>
              <a:gd name="connsiteY145" fmla="*/ 6350 h 1470025"/>
              <a:gd name="connsiteX146" fmla="*/ 200025 w 1470025"/>
              <a:gd name="connsiteY146" fmla="*/ 3175 h 147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470025" h="1470025">
                <a:moveTo>
                  <a:pt x="561975" y="320675"/>
                </a:moveTo>
                <a:lnTo>
                  <a:pt x="542925" y="323850"/>
                </a:lnTo>
                <a:lnTo>
                  <a:pt x="527050" y="330200"/>
                </a:lnTo>
                <a:lnTo>
                  <a:pt x="511175" y="336550"/>
                </a:lnTo>
                <a:lnTo>
                  <a:pt x="495300" y="349250"/>
                </a:lnTo>
                <a:lnTo>
                  <a:pt x="482600" y="365125"/>
                </a:lnTo>
                <a:lnTo>
                  <a:pt x="476250" y="381000"/>
                </a:lnTo>
                <a:lnTo>
                  <a:pt x="469900" y="396875"/>
                </a:lnTo>
                <a:lnTo>
                  <a:pt x="466725" y="415925"/>
                </a:lnTo>
                <a:lnTo>
                  <a:pt x="466725" y="866775"/>
                </a:lnTo>
                <a:lnTo>
                  <a:pt x="469900" y="895350"/>
                </a:lnTo>
                <a:lnTo>
                  <a:pt x="473075" y="920750"/>
                </a:lnTo>
                <a:lnTo>
                  <a:pt x="479425" y="949325"/>
                </a:lnTo>
                <a:lnTo>
                  <a:pt x="488950" y="974725"/>
                </a:lnTo>
                <a:lnTo>
                  <a:pt x="501650" y="996950"/>
                </a:lnTo>
                <a:lnTo>
                  <a:pt x="514350" y="1022350"/>
                </a:lnTo>
                <a:lnTo>
                  <a:pt x="530225" y="1044575"/>
                </a:lnTo>
                <a:lnTo>
                  <a:pt x="552450" y="1066800"/>
                </a:lnTo>
                <a:lnTo>
                  <a:pt x="571500" y="1085850"/>
                </a:lnTo>
                <a:lnTo>
                  <a:pt x="593725" y="1101725"/>
                </a:lnTo>
                <a:lnTo>
                  <a:pt x="619125" y="1117600"/>
                </a:lnTo>
                <a:lnTo>
                  <a:pt x="641350" y="1127125"/>
                </a:lnTo>
                <a:lnTo>
                  <a:pt x="666750" y="1136650"/>
                </a:lnTo>
                <a:lnTo>
                  <a:pt x="695325" y="1143000"/>
                </a:lnTo>
                <a:lnTo>
                  <a:pt x="720725" y="1146175"/>
                </a:lnTo>
                <a:lnTo>
                  <a:pt x="749300" y="1149350"/>
                </a:lnTo>
                <a:lnTo>
                  <a:pt x="936625" y="1149350"/>
                </a:lnTo>
                <a:lnTo>
                  <a:pt x="955675" y="1146175"/>
                </a:lnTo>
                <a:lnTo>
                  <a:pt x="974725" y="1143000"/>
                </a:lnTo>
                <a:lnTo>
                  <a:pt x="990600" y="1133475"/>
                </a:lnTo>
                <a:lnTo>
                  <a:pt x="1003300" y="1120775"/>
                </a:lnTo>
                <a:lnTo>
                  <a:pt x="1016000" y="1104900"/>
                </a:lnTo>
                <a:lnTo>
                  <a:pt x="1025525" y="1089025"/>
                </a:lnTo>
                <a:lnTo>
                  <a:pt x="1031875" y="1073150"/>
                </a:lnTo>
                <a:lnTo>
                  <a:pt x="1031875" y="1054100"/>
                </a:lnTo>
                <a:lnTo>
                  <a:pt x="1031875" y="1035050"/>
                </a:lnTo>
                <a:lnTo>
                  <a:pt x="1025525" y="1019175"/>
                </a:lnTo>
                <a:lnTo>
                  <a:pt x="1016000" y="1000125"/>
                </a:lnTo>
                <a:lnTo>
                  <a:pt x="1003300" y="987425"/>
                </a:lnTo>
                <a:lnTo>
                  <a:pt x="990600" y="974725"/>
                </a:lnTo>
                <a:lnTo>
                  <a:pt x="974725" y="965200"/>
                </a:lnTo>
                <a:lnTo>
                  <a:pt x="955675" y="962025"/>
                </a:lnTo>
                <a:lnTo>
                  <a:pt x="936625" y="958850"/>
                </a:lnTo>
                <a:lnTo>
                  <a:pt x="749300" y="958850"/>
                </a:lnTo>
                <a:lnTo>
                  <a:pt x="733425" y="958850"/>
                </a:lnTo>
                <a:lnTo>
                  <a:pt x="714375" y="952500"/>
                </a:lnTo>
                <a:lnTo>
                  <a:pt x="698500" y="942975"/>
                </a:lnTo>
                <a:lnTo>
                  <a:pt x="685800" y="930275"/>
                </a:lnTo>
                <a:lnTo>
                  <a:pt x="673100" y="917575"/>
                </a:lnTo>
                <a:lnTo>
                  <a:pt x="663575" y="901700"/>
                </a:lnTo>
                <a:lnTo>
                  <a:pt x="660400" y="882650"/>
                </a:lnTo>
                <a:lnTo>
                  <a:pt x="657225" y="866775"/>
                </a:lnTo>
                <a:lnTo>
                  <a:pt x="657225" y="800100"/>
                </a:lnTo>
                <a:lnTo>
                  <a:pt x="923925" y="800100"/>
                </a:lnTo>
                <a:lnTo>
                  <a:pt x="939800" y="796925"/>
                </a:lnTo>
                <a:lnTo>
                  <a:pt x="955675" y="793750"/>
                </a:lnTo>
                <a:lnTo>
                  <a:pt x="971550" y="784225"/>
                </a:lnTo>
                <a:lnTo>
                  <a:pt x="984250" y="771525"/>
                </a:lnTo>
                <a:lnTo>
                  <a:pt x="996950" y="758825"/>
                </a:lnTo>
                <a:lnTo>
                  <a:pt x="1003300" y="742950"/>
                </a:lnTo>
                <a:lnTo>
                  <a:pt x="1009650" y="727075"/>
                </a:lnTo>
                <a:lnTo>
                  <a:pt x="1009650" y="711200"/>
                </a:lnTo>
                <a:lnTo>
                  <a:pt x="1009650" y="692150"/>
                </a:lnTo>
                <a:lnTo>
                  <a:pt x="1003300" y="676275"/>
                </a:lnTo>
                <a:lnTo>
                  <a:pt x="996950" y="663575"/>
                </a:lnTo>
                <a:lnTo>
                  <a:pt x="984250" y="647700"/>
                </a:lnTo>
                <a:lnTo>
                  <a:pt x="971550" y="638175"/>
                </a:lnTo>
                <a:lnTo>
                  <a:pt x="955675" y="628650"/>
                </a:lnTo>
                <a:lnTo>
                  <a:pt x="939800" y="625475"/>
                </a:lnTo>
                <a:lnTo>
                  <a:pt x="923925" y="622300"/>
                </a:lnTo>
                <a:lnTo>
                  <a:pt x="657225" y="622300"/>
                </a:lnTo>
                <a:lnTo>
                  <a:pt x="657225" y="415925"/>
                </a:lnTo>
                <a:lnTo>
                  <a:pt x="654050" y="396875"/>
                </a:lnTo>
                <a:lnTo>
                  <a:pt x="650875" y="381000"/>
                </a:lnTo>
                <a:lnTo>
                  <a:pt x="641350" y="365125"/>
                </a:lnTo>
                <a:lnTo>
                  <a:pt x="628650" y="349250"/>
                </a:lnTo>
                <a:lnTo>
                  <a:pt x="615950" y="336550"/>
                </a:lnTo>
                <a:lnTo>
                  <a:pt x="600075" y="330200"/>
                </a:lnTo>
                <a:lnTo>
                  <a:pt x="581025" y="323850"/>
                </a:lnTo>
                <a:close/>
                <a:moveTo>
                  <a:pt x="225425" y="0"/>
                </a:moveTo>
                <a:lnTo>
                  <a:pt x="1244600" y="0"/>
                </a:lnTo>
                <a:lnTo>
                  <a:pt x="1266825" y="3175"/>
                </a:lnTo>
                <a:lnTo>
                  <a:pt x="1289050" y="6350"/>
                </a:lnTo>
                <a:lnTo>
                  <a:pt x="1311275" y="9525"/>
                </a:lnTo>
                <a:lnTo>
                  <a:pt x="1333500" y="19050"/>
                </a:lnTo>
                <a:lnTo>
                  <a:pt x="1352550" y="28575"/>
                </a:lnTo>
                <a:lnTo>
                  <a:pt x="1371600" y="38100"/>
                </a:lnTo>
                <a:lnTo>
                  <a:pt x="1387475" y="50800"/>
                </a:lnTo>
                <a:lnTo>
                  <a:pt x="1403350" y="66675"/>
                </a:lnTo>
                <a:lnTo>
                  <a:pt x="1419225" y="82550"/>
                </a:lnTo>
                <a:lnTo>
                  <a:pt x="1431925" y="98425"/>
                </a:lnTo>
                <a:lnTo>
                  <a:pt x="1441450" y="117475"/>
                </a:lnTo>
                <a:lnTo>
                  <a:pt x="1450975" y="136525"/>
                </a:lnTo>
                <a:lnTo>
                  <a:pt x="1460500" y="158750"/>
                </a:lnTo>
                <a:lnTo>
                  <a:pt x="1463675" y="180975"/>
                </a:lnTo>
                <a:lnTo>
                  <a:pt x="1466850" y="203200"/>
                </a:lnTo>
                <a:lnTo>
                  <a:pt x="1470025" y="225425"/>
                </a:lnTo>
                <a:lnTo>
                  <a:pt x="1470025" y="1244600"/>
                </a:lnTo>
                <a:lnTo>
                  <a:pt x="1466850" y="1270000"/>
                </a:lnTo>
                <a:lnTo>
                  <a:pt x="1463675" y="1292225"/>
                </a:lnTo>
                <a:lnTo>
                  <a:pt x="1460500" y="1311275"/>
                </a:lnTo>
                <a:lnTo>
                  <a:pt x="1450975" y="1333500"/>
                </a:lnTo>
                <a:lnTo>
                  <a:pt x="1441450" y="1352550"/>
                </a:lnTo>
                <a:lnTo>
                  <a:pt x="1431925" y="1371600"/>
                </a:lnTo>
                <a:lnTo>
                  <a:pt x="1419225" y="1387475"/>
                </a:lnTo>
                <a:lnTo>
                  <a:pt x="1403350" y="1403350"/>
                </a:lnTo>
                <a:lnTo>
                  <a:pt x="1387475" y="1419225"/>
                </a:lnTo>
                <a:lnTo>
                  <a:pt x="1371600" y="1431925"/>
                </a:lnTo>
                <a:lnTo>
                  <a:pt x="1352550" y="1441450"/>
                </a:lnTo>
                <a:lnTo>
                  <a:pt x="1333500" y="1450975"/>
                </a:lnTo>
                <a:lnTo>
                  <a:pt x="1311275" y="1460500"/>
                </a:lnTo>
                <a:lnTo>
                  <a:pt x="1289050" y="1463675"/>
                </a:lnTo>
                <a:lnTo>
                  <a:pt x="1266825" y="1466850"/>
                </a:lnTo>
                <a:lnTo>
                  <a:pt x="1244600" y="1470025"/>
                </a:lnTo>
                <a:lnTo>
                  <a:pt x="225425" y="1470025"/>
                </a:lnTo>
                <a:lnTo>
                  <a:pt x="200025" y="1466850"/>
                </a:lnTo>
                <a:lnTo>
                  <a:pt x="177800" y="1463675"/>
                </a:lnTo>
                <a:lnTo>
                  <a:pt x="158750" y="1460500"/>
                </a:lnTo>
                <a:lnTo>
                  <a:pt x="136525" y="1450975"/>
                </a:lnTo>
                <a:lnTo>
                  <a:pt x="117475" y="1441450"/>
                </a:lnTo>
                <a:lnTo>
                  <a:pt x="98425" y="1431925"/>
                </a:lnTo>
                <a:lnTo>
                  <a:pt x="82550" y="1419225"/>
                </a:lnTo>
                <a:lnTo>
                  <a:pt x="66675" y="1403350"/>
                </a:lnTo>
                <a:lnTo>
                  <a:pt x="50800" y="1387475"/>
                </a:lnTo>
                <a:lnTo>
                  <a:pt x="38100" y="1371600"/>
                </a:lnTo>
                <a:lnTo>
                  <a:pt x="28575" y="1352550"/>
                </a:lnTo>
                <a:lnTo>
                  <a:pt x="19050" y="1333500"/>
                </a:lnTo>
                <a:lnTo>
                  <a:pt x="9525" y="1311275"/>
                </a:lnTo>
                <a:lnTo>
                  <a:pt x="6350" y="1292225"/>
                </a:lnTo>
                <a:lnTo>
                  <a:pt x="3175" y="1270000"/>
                </a:lnTo>
                <a:lnTo>
                  <a:pt x="0" y="1244600"/>
                </a:lnTo>
                <a:lnTo>
                  <a:pt x="0" y="225425"/>
                </a:lnTo>
                <a:lnTo>
                  <a:pt x="3175" y="203200"/>
                </a:lnTo>
                <a:lnTo>
                  <a:pt x="6350" y="180975"/>
                </a:lnTo>
                <a:lnTo>
                  <a:pt x="9525" y="158750"/>
                </a:lnTo>
                <a:lnTo>
                  <a:pt x="19050" y="136525"/>
                </a:lnTo>
                <a:lnTo>
                  <a:pt x="28575" y="117475"/>
                </a:lnTo>
                <a:lnTo>
                  <a:pt x="38100" y="98425"/>
                </a:lnTo>
                <a:lnTo>
                  <a:pt x="50800" y="82550"/>
                </a:lnTo>
                <a:lnTo>
                  <a:pt x="66675" y="66675"/>
                </a:lnTo>
                <a:lnTo>
                  <a:pt x="82550" y="50800"/>
                </a:lnTo>
                <a:lnTo>
                  <a:pt x="98425" y="38100"/>
                </a:lnTo>
                <a:lnTo>
                  <a:pt x="117475" y="28575"/>
                </a:lnTo>
                <a:lnTo>
                  <a:pt x="136525" y="19050"/>
                </a:lnTo>
                <a:lnTo>
                  <a:pt x="158750" y="9525"/>
                </a:lnTo>
                <a:lnTo>
                  <a:pt x="177800" y="6350"/>
                </a:lnTo>
                <a:lnTo>
                  <a:pt x="200025" y="3175"/>
                </a:lnTo>
                <a:close/>
              </a:path>
            </a:pathLst>
          </a:custGeom>
          <a:solidFill>
            <a:srgbClr val="4E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469746" y="2736541"/>
            <a:ext cx="302400" cy="302400"/>
            <a:chOff x="10077450" y="57150"/>
            <a:chExt cx="1470025" cy="1470025"/>
          </a:xfrm>
        </p:grpSpPr>
        <p:sp>
          <p:nvSpPr>
            <p:cNvPr id="122" name="AutoShape 49"/>
            <p:cNvSpPr>
              <a:spLocks noChangeAspect="1" noChangeArrowheads="1" noTextEdit="1"/>
            </p:cNvSpPr>
            <p:nvPr/>
          </p:nvSpPr>
          <p:spPr bwMode="auto">
            <a:xfrm>
              <a:off x="10077450" y="57150"/>
              <a:ext cx="1470025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>
              <a:off x="10077450" y="57150"/>
              <a:ext cx="1470025" cy="1470025"/>
            </a:xfrm>
            <a:custGeom>
              <a:avLst/>
              <a:gdLst>
                <a:gd name="T0" fmla="*/ 926 w 926"/>
                <a:gd name="T1" fmla="*/ 142 h 926"/>
                <a:gd name="T2" fmla="*/ 922 w 926"/>
                <a:gd name="T3" fmla="*/ 114 h 926"/>
                <a:gd name="T4" fmla="*/ 914 w 926"/>
                <a:gd name="T5" fmla="*/ 86 h 926"/>
                <a:gd name="T6" fmla="*/ 902 w 926"/>
                <a:gd name="T7" fmla="*/ 62 h 926"/>
                <a:gd name="T8" fmla="*/ 884 w 926"/>
                <a:gd name="T9" fmla="*/ 42 h 926"/>
                <a:gd name="T10" fmla="*/ 864 w 926"/>
                <a:gd name="T11" fmla="*/ 24 h 926"/>
                <a:gd name="T12" fmla="*/ 840 w 926"/>
                <a:gd name="T13" fmla="*/ 12 h 926"/>
                <a:gd name="T14" fmla="*/ 812 w 926"/>
                <a:gd name="T15" fmla="*/ 4 h 926"/>
                <a:gd name="T16" fmla="*/ 784 w 926"/>
                <a:gd name="T17" fmla="*/ 0 h 926"/>
                <a:gd name="T18" fmla="*/ 142 w 926"/>
                <a:gd name="T19" fmla="*/ 0 h 926"/>
                <a:gd name="T20" fmla="*/ 112 w 926"/>
                <a:gd name="T21" fmla="*/ 4 h 926"/>
                <a:gd name="T22" fmla="*/ 86 w 926"/>
                <a:gd name="T23" fmla="*/ 12 h 926"/>
                <a:gd name="T24" fmla="*/ 62 w 926"/>
                <a:gd name="T25" fmla="*/ 24 h 926"/>
                <a:gd name="T26" fmla="*/ 42 w 926"/>
                <a:gd name="T27" fmla="*/ 42 h 926"/>
                <a:gd name="T28" fmla="*/ 24 w 926"/>
                <a:gd name="T29" fmla="*/ 62 h 926"/>
                <a:gd name="T30" fmla="*/ 12 w 926"/>
                <a:gd name="T31" fmla="*/ 86 h 926"/>
                <a:gd name="T32" fmla="*/ 4 w 926"/>
                <a:gd name="T33" fmla="*/ 114 h 926"/>
                <a:gd name="T34" fmla="*/ 0 w 926"/>
                <a:gd name="T35" fmla="*/ 142 h 926"/>
                <a:gd name="T36" fmla="*/ 0 w 926"/>
                <a:gd name="T37" fmla="*/ 784 h 926"/>
                <a:gd name="T38" fmla="*/ 4 w 926"/>
                <a:gd name="T39" fmla="*/ 814 h 926"/>
                <a:gd name="T40" fmla="*/ 12 w 926"/>
                <a:gd name="T41" fmla="*/ 840 h 926"/>
                <a:gd name="T42" fmla="*/ 24 w 926"/>
                <a:gd name="T43" fmla="*/ 864 h 926"/>
                <a:gd name="T44" fmla="*/ 42 w 926"/>
                <a:gd name="T45" fmla="*/ 884 h 926"/>
                <a:gd name="T46" fmla="*/ 62 w 926"/>
                <a:gd name="T47" fmla="*/ 902 h 926"/>
                <a:gd name="T48" fmla="*/ 86 w 926"/>
                <a:gd name="T49" fmla="*/ 914 h 926"/>
                <a:gd name="T50" fmla="*/ 112 w 926"/>
                <a:gd name="T51" fmla="*/ 922 h 926"/>
                <a:gd name="T52" fmla="*/ 142 w 926"/>
                <a:gd name="T53" fmla="*/ 926 h 926"/>
                <a:gd name="T54" fmla="*/ 784 w 926"/>
                <a:gd name="T55" fmla="*/ 926 h 926"/>
                <a:gd name="T56" fmla="*/ 812 w 926"/>
                <a:gd name="T57" fmla="*/ 922 h 926"/>
                <a:gd name="T58" fmla="*/ 840 w 926"/>
                <a:gd name="T59" fmla="*/ 914 h 926"/>
                <a:gd name="T60" fmla="*/ 864 w 926"/>
                <a:gd name="T61" fmla="*/ 902 h 926"/>
                <a:gd name="T62" fmla="*/ 884 w 926"/>
                <a:gd name="T63" fmla="*/ 884 h 926"/>
                <a:gd name="T64" fmla="*/ 902 w 926"/>
                <a:gd name="T65" fmla="*/ 864 h 926"/>
                <a:gd name="T66" fmla="*/ 914 w 926"/>
                <a:gd name="T67" fmla="*/ 840 h 926"/>
                <a:gd name="T68" fmla="*/ 922 w 926"/>
                <a:gd name="T69" fmla="*/ 814 h 926"/>
                <a:gd name="T70" fmla="*/ 926 w 926"/>
                <a:gd name="T71" fmla="*/ 784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6" h="926">
                  <a:moveTo>
                    <a:pt x="926" y="142"/>
                  </a:moveTo>
                  <a:lnTo>
                    <a:pt x="926" y="142"/>
                  </a:lnTo>
                  <a:lnTo>
                    <a:pt x="924" y="128"/>
                  </a:lnTo>
                  <a:lnTo>
                    <a:pt x="922" y="114"/>
                  </a:lnTo>
                  <a:lnTo>
                    <a:pt x="920" y="100"/>
                  </a:lnTo>
                  <a:lnTo>
                    <a:pt x="914" y="86"/>
                  </a:lnTo>
                  <a:lnTo>
                    <a:pt x="908" y="74"/>
                  </a:lnTo>
                  <a:lnTo>
                    <a:pt x="902" y="62"/>
                  </a:lnTo>
                  <a:lnTo>
                    <a:pt x="894" y="52"/>
                  </a:lnTo>
                  <a:lnTo>
                    <a:pt x="884" y="42"/>
                  </a:lnTo>
                  <a:lnTo>
                    <a:pt x="874" y="32"/>
                  </a:lnTo>
                  <a:lnTo>
                    <a:pt x="864" y="24"/>
                  </a:lnTo>
                  <a:lnTo>
                    <a:pt x="852" y="18"/>
                  </a:lnTo>
                  <a:lnTo>
                    <a:pt x="840" y="12"/>
                  </a:lnTo>
                  <a:lnTo>
                    <a:pt x="826" y="6"/>
                  </a:lnTo>
                  <a:lnTo>
                    <a:pt x="812" y="4"/>
                  </a:lnTo>
                  <a:lnTo>
                    <a:pt x="798" y="2"/>
                  </a:lnTo>
                  <a:lnTo>
                    <a:pt x="784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6" y="2"/>
                  </a:lnTo>
                  <a:lnTo>
                    <a:pt x="112" y="4"/>
                  </a:lnTo>
                  <a:lnTo>
                    <a:pt x="100" y="6"/>
                  </a:lnTo>
                  <a:lnTo>
                    <a:pt x="86" y="12"/>
                  </a:lnTo>
                  <a:lnTo>
                    <a:pt x="74" y="18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6"/>
                  </a:lnTo>
                  <a:lnTo>
                    <a:pt x="6" y="100"/>
                  </a:lnTo>
                  <a:lnTo>
                    <a:pt x="4" y="114"/>
                  </a:lnTo>
                  <a:lnTo>
                    <a:pt x="2" y="128"/>
                  </a:lnTo>
                  <a:lnTo>
                    <a:pt x="0" y="142"/>
                  </a:lnTo>
                  <a:lnTo>
                    <a:pt x="0" y="784"/>
                  </a:lnTo>
                  <a:lnTo>
                    <a:pt x="0" y="784"/>
                  </a:lnTo>
                  <a:lnTo>
                    <a:pt x="2" y="800"/>
                  </a:lnTo>
                  <a:lnTo>
                    <a:pt x="4" y="814"/>
                  </a:lnTo>
                  <a:lnTo>
                    <a:pt x="6" y="826"/>
                  </a:lnTo>
                  <a:lnTo>
                    <a:pt x="12" y="840"/>
                  </a:lnTo>
                  <a:lnTo>
                    <a:pt x="18" y="852"/>
                  </a:lnTo>
                  <a:lnTo>
                    <a:pt x="24" y="864"/>
                  </a:lnTo>
                  <a:lnTo>
                    <a:pt x="32" y="874"/>
                  </a:lnTo>
                  <a:lnTo>
                    <a:pt x="42" y="884"/>
                  </a:lnTo>
                  <a:lnTo>
                    <a:pt x="52" y="894"/>
                  </a:lnTo>
                  <a:lnTo>
                    <a:pt x="62" y="902"/>
                  </a:lnTo>
                  <a:lnTo>
                    <a:pt x="74" y="908"/>
                  </a:lnTo>
                  <a:lnTo>
                    <a:pt x="86" y="914"/>
                  </a:lnTo>
                  <a:lnTo>
                    <a:pt x="100" y="920"/>
                  </a:lnTo>
                  <a:lnTo>
                    <a:pt x="112" y="922"/>
                  </a:lnTo>
                  <a:lnTo>
                    <a:pt x="126" y="924"/>
                  </a:lnTo>
                  <a:lnTo>
                    <a:pt x="142" y="926"/>
                  </a:lnTo>
                  <a:lnTo>
                    <a:pt x="784" y="926"/>
                  </a:lnTo>
                  <a:lnTo>
                    <a:pt x="784" y="926"/>
                  </a:lnTo>
                  <a:lnTo>
                    <a:pt x="798" y="924"/>
                  </a:lnTo>
                  <a:lnTo>
                    <a:pt x="812" y="922"/>
                  </a:lnTo>
                  <a:lnTo>
                    <a:pt x="826" y="920"/>
                  </a:lnTo>
                  <a:lnTo>
                    <a:pt x="840" y="914"/>
                  </a:lnTo>
                  <a:lnTo>
                    <a:pt x="852" y="908"/>
                  </a:lnTo>
                  <a:lnTo>
                    <a:pt x="864" y="902"/>
                  </a:lnTo>
                  <a:lnTo>
                    <a:pt x="874" y="894"/>
                  </a:lnTo>
                  <a:lnTo>
                    <a:pt x="884" y="884"/>
                  </a:lnTo>
                  <a:lnTo>
                    <a:pt x="894" y="874"/>
                  </a:lnTo>
                  <a:lnTo>
                    <a:pt x="902" y="864"/>
                  </a:lnTo>
                  <a:lnTo>
                    <a:pt x="908" y="852"/>
                  </a:lnTo>
                  <a:lnTo>
                    <a:pt x="914" y="840"/>
                  </a:lnTo>
                  <a:lnTo>
                    <a:pt x="920" y="826"/>
                  </a:lnTo>
                  <a:lnTo>
                    <a:pt x="922" y="814"/>
                  </a:lnTo>
                  <a:lnTo>
                    <a:pt x="924" y="800"/>
                  </a:lnTo>
                  <a:lnTo>
                    <a:pt x="926" y="784"/>
                  </a:lnTo>
                  <a:lnTo>
                    <a:pt x="926" y="142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24" name="Picture 5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7800" y="708025"/>
              <a:ext cx="9525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" name="Picture 5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00" y="219075"/>
              <a:ext cx="2381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" name="Picture 5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050" y="323850"/>
              <a:ext cx="1905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" name="Picture 5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6600" y="330200"/>
              <a:ext cx="1809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Freeform 56"/>
            <p:cNvSpPr>
              <a:spLocks noEditPoints="1"/>
            </p:cNvSpPr>
            <p:nvPr/>
          </p:nvSpPr>
          <p:spPr bwMode="auto">
            <a:xfrm>
              <a:off x="10423525" y="825500"/>
              <a:ext cx="774700" cy="415925"/>
            </a:xfrm>
            <a:custGeom>
              <a:avLst/>
              <a:gdLst>
                <a:gd name="T0" fmla="*/ 0 w 488"/>
                <a:gd name="T1" fmla="*/ 38 h 262"/>
                <a:gd name="T2" fmla="*/ 80 w 488"/>
                <a:gd name="T3" fmla="*/ 256 h 262"/>
                <a:gd name="T4" fmla="*/ 122 w 488"/>
                <a:gd name="T5" fmla="*/ 0 h 262"/>
                <a:gd name="T6" fmla="*/ 180 w 488"/>
                <a:gd name="T7" fmla="*/ 216 h 262"/>
                <a:gd name="T8" fmla="*/ 170 w 488"/>
                <a:gd name="T9" fmla="*/ 224 h 262"/>
                <a:gd name="T10" fmla="*/ 162 w 488"/>
                <a:gd name="T11" fmla="*/ 224 h 262"/>
                <a:gd name="T12" fmla="*/ 156 w 488"/>
                <a:gd name="T13" fmla="*/ 218 h 262"/>
                <a:gd name="T14" fmla="*/ 120 w 488"/>
                <a:gd name="T15" fmla="*/ 68 h 262"/>
                <a:gd name="T16" fmla="*/ 122 w 488"/>
                <a:gd name="T17" fmla="*/ 240 h 262"/>
                <a:gd name="T18" fmla="*/ 130 w 488"/>
                <a:gd name="T19" fmla="*/ 254 h 262"/>
                <a:gd name="T20" fmla="*/ 146 w 488"/>
                <a:gd name="T21" fmla="*/ 260 h 262"/>
                <a:gd name="T22" fmla="*/ 166 w 488"/>
                <a:gd name="T23" fmla="*/ 254 h 262"/>
                <a:gd name="T24" fmla="*/ 186 w 488"/>
                <a:gd name="T25" fmla="*/ 256 h 262"/>
                <a:gd name="T26" fmla="*/ 186 w 488"/>
                <a:gd name="T27" fmla="*/ 68 h 262"/>
                <a:gd name="T28" fmla="*/ 322 w 488"/>
                <a:gd name="T29" fmla="*/ 64 h 262"/>
                <a:gd name="T30" fmla="*/ 306 w 488"/>
                <a:gd name="T31" fmla="*/ 70 h 262"/>
                <a:gd name="T32" fmla="*/ 292 w 488"/>
                <a:gd name="T33" fmla="*/ 0 h 262"/>
                <a:gd name="T34" fmla="*/ 292 w 488"/>
                <a:gd name="T35" fmla="*/ 256 h 262"/>
                <a:gd name="T36" fmla="*/ 298 w 488"/>
                <a:gd name="T37" fmla="*/ 250 h 262"/>
                <a:gd name="T38" fmla="*/ 316 w 488"/>
                <a:gd name="T39" fmla="*/ 258 h 262"/>
                <a:gd name="T40" fmla="*/ 332 w 488"/>
                <a:gd name="T41" fmla="*/ 258 h 262"/>
                <a:gd name="T42" fmla="*/ 348 w 488"/>
                <a:gd name="T43" fmla="*/ 248 h 262"/>
                <a:gd name="T44" fmla="*/ 354 w 488"/>
                <a:gd name="T45" fmla="*/ 236 h 262"/>
                <a:gd name="T46" fmla="*/ 358 w 488"/>
                <a:gd name="T47" fmla="*/ 112 h 262"/>
                <a:gd name="T48" fmla="*/ 352 w 488"/>
                <a:gd name="T49" fmla="*/ 84 h 262"/>
                <a:gd name="T50" fmla="*/ 344 w 488"/>
                <a:gd name="T51" fmla="*/ 72 h 262"/>
                <a:gd name="T52" fmla="*/ 322 w 488"/>
                <a:gd name="T53" fmla="*/ 64 h 262"/>
                <a:gd name="T54" fmla="*/ 320 w 488"/>
                <a:gd name="T55" fmla="*/ 220 h 262"/>
                <a:gd name="T56" fmla="*/ 314 w 488"/>
                <a:gd name="T57" fmla="*/ 228 h 262"/>
                <a:gd name="T58" fmla="*/ 300 w 488"/>
                <a:gd name="T59" fmla="*/ 228 h 262"/>
                <a:gd name="T60" fmla="*/ 292 w 488"/>
                <a:gd name="T61" fmla="*/ 102 h 262"/>
                <a:gd name="T62" fmla="*/ 298 w 488"/>
                <a:gd name="T63" fmla="*/ 96 h 262"/>
                <a:gd name="T64" fmla="*/ 312 w 488"/>
                <a:gd name="T65" fmla="*/ 96 h 262"/>
                <a:gd name="T66" fmla="*/ 320 w 488"/>
                <a:gd name="T67" fmla="*/ 106 h 262"/>
                <a:gd name="T68" fmla="*/ 488 w 488"/>
                <a:gd name="T69" fmla="*/ 166 h 262"/>
                <a:gd name="T70" fmla="*/ 486 w 488"/>
                <a:gd name="T71" fmla="*/ 106 h 262"/>
                <a:gd name="T72" fmla="*/ 474 w 488"/>
                <a:gd name="T73" fmla="*/ 76 h 262"/>
                <a:gd name="T74" fmla="*/ 458 w 488"/>
                <a:gd name="T75" fmla="*/ 66 h 262"/>
                <a:gd name="T76" fmla="*/ 438 w 488"/>
                <a:gd name="T77" fmla="*/ 62 h 262"/>
                <a:gd name="T78" fmla="*/ 406 w 488"/>
                <a:gd name="T79" fmla="*/ 72 h 262"/>
                <a:gd name="T80" fmla="*/ 392 w 488"/>
                <a:gd name="T81" fmla="*/ 86 h 262"/>
                <a:gd name="T82" fmla="*/ 384 w 488"/>
                <a:gd name="T83" fmla="*/ 118 h 262"/>
                <a:gd name="T84" fmla="*/ 384 w 488"/>
                <a:gd name="T85" fmla="*/ 216 h 262"/>
                <a:gd name="T86" fmla="*/ 398 w 488"/>
                <a:gd name="T87" fmla="*/ 246 h 262"/>
                <a:gd name="T88" fmla="*/ 414 w 488"/>
                <a:gd name="T89" fmla="*/ 258 h 262"/>
                <a:gd name="T90" fmla="*/ 434 w 488"/>
                <a:gd name="T91" fmla="*/ 262 h 262"/>
                <a:gd name="T92" fmla="*/ 466 w 488"/>
                <a:gd name="T93" fmla="*/ 254 h 262"/>
                <a:gd name="T94" fmla="*/ 480 w 488"/>
                <a:gd name="T95" fmla="*/ 238 h 262"/>
                <a:gd name="T96" fmla="*/ 488 w 488"/>
                <a:gd name="T97" fmla="*/ 204 h 262"/>
                <a:gd name="T98" fmla="*/ 452 w 488"/>
                <a:gd name="T99" fmla="*/ 202 h 262"/>
                <a:gd name="T100" fmla="*/ 448 w 488"/>
                <a:gd name="T101" fmla="*/ 224 h 262"/>
                <a:gd name="T102" fmla="*/ 436 w 488"/>
                <a:gd name="T103" fmla="*/ 228 h 262"/>
                <a:gd name="T104" fmla="*/ 424 w 488"/>
                <a:gd name="T105" fmla="*/ 222 h 262"/>
                <a:gd name="T106" fmla="*/ 420 w 488"/>
                <a:gd name="T107" fmla="*/ 202 h 262"/>
                <a:gd name="T108" fmla="*/ 420 w 488"/>
                <a:gd name="T109" fmla="*/ 118 h 262"/>
                <a:gd name="T110" fmla="*/ 424 w 488"/>
                <a:gd name="T111" fmla="*/ 100 h 262"/>
                <a:gd name="T112" fmla="*/ 436 w 488"/>
                <a:gd name="T113" fmla="*/ 96 h 262"/>
                <a:gd name="T114" fmla="*/ 448 w 488"/>
                <a:gd name="T115" fmla="*/ 100 h 262"/>
                <a:gd name="T116" fmla="*/ 452 w 488"/>
                <a:gd name="T117" fmla="*/ 118 h 262"/>
                <a:gd name="T118" fmla="*/ 420 w 488"/>
                <a:gd name="T119" fmla="*/ 11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" h="262">
                  <a:moveTo>
                    <a:pt x="122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" y="38"/>
                  </a:lnTo>
                  <a:lnTo>
                    <a:pt x="40" y="256"/>
                  </a:lnTo>
                  <a:lnTo>
                    <a:pt x="80" y="256"/>
                  </a:lnTo>
                  <a:lnTo>
                    <a:pt x="80" y="38"/>
                  </a:lnTo>
                  <a:lnTo>
                    <a:pt x="122" y="38"/>
                  </a:lnTo>
                  <a:lnTo>
                    <a:pt x="122" y="0"/>
                  </a:lnTo>
                  <a:close/>
                  <a:moveTo>
                    <a:pt x="186" y="212"/>
                  </a:moveTo>
                  <a:lnTo>
                    <a:pt x="186" y="212"/>
                  </a:lnTo>
                  <a:lnTo>
                    <a:pt x="180" y="216"/>
                  </a:lnTo>
                  <a:lnTo>
                    <a:pt x="176" y="222"/>
                  </a:lnTo>
                  <a:lnTo>
                    <a:pt x="176" y="222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6" y="226"/>
                  </a:lnTo>
                  <a:lnTo>
                    <a:pt x="162" y="224"/>
                  </a:lnTo>
                  <a:lnTo>
                    <a:pt x="158" y="222"/>
                  </a:lnTo>
                  <a:lnTo>
                    <a:pt x="158" y="222"/>
                  </a:lnTo>
                  <a:lnTo>
                    <a:pt x="156" y="218"/>
                  </a:lnTo>
                  <a:lnTo>
                    <a:pt x="156" y="212"/>
                  </a:lnTo>
                  <a:lnTo>
                    <a:pt x="156" y="68"/>
                  </a:lnTo>
                  <a:lnTo>
                    <a:pt x="120" y="68"/>
                  </a:lnTo>
                  <a:lnTo>
                    <a:pt x="120" y="226"/>
                  </a:lnTo>
                  <a:lnTo>
                    <a:pt x="120" y="226"/>
                  </a:lnTo>
                  <a:lnTo>
                    <a:pt x="122" y="240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30" y="254"/>
                  </a:lnTo>
                  <a:lnTo>
                    <a:pt x="134" y="258"/>
                  </a:lnTo>
                  <a:lnTo>
                    <a:pt x="146" y="260"/>
                  </a:lnTo>
                  <a:lnTo>
                    <a:pt x="146" y="260"/>
                  </a:lnTo>
                  <a:lnTo>
                    <a:pt x="156" y="258"/>
                  </a:lnTo>
                  <a:lnTo>
                    <a:pt x="166" y="254"/>
                  </a:lnTo>
                  <a:lnTo>
                    <a:pt x="166" y="254"/>
                  </a:lnTo>
                  <a:lnTo>
                    <a:pt x="176" y="246"/>
                  </a:lnTo>
                  <a:lnTo>
                    <a:pt x="186" y="236"/>
                  </a:lnTo>
                  <a:lnTo>
                    <a:pt x="186" y="256"/>
                  </a:lnTo>
                  <a:lnTo>
                    <a:pt x="222" y="256"/>
                  </a:lnTo>
                  <a:lnTo>
                    <a:pt x="222" y="68"/>
                  </a:lnTo>
                  <a:lnTo>
                    <a:pt x="186" y="68"/>
                  </a:lnTo>
                  <a:lnTo>
                    <a:pt x="186" y="212"/>
                  </a:lnTo>
                  <a:close/>
                  <a:moveTo>
                    <a:pt x="322" y="64"/>
                  </a:moveTo>
                  <a:lnTo>
                    <a:pt x="322" y="64"/>
                  </a:lnTo>
                  <a:lnTo>
                    <a:pt x="314" y="66"/>
                  </a:lnTo>
                  <a:lnTo>
                    <a:pt x="306" y="70"/>
                  </a:lnTo>
                  <a:lnTo>
                    <a:pt x="306" y="70"/>
                  </a:lnTo>
                  <a:lnTo>
                    <a:pt x="298" y="74"/>
                  </a:lnTo>
                  <a:lnTo>
                    <a:pt x="292" y="82"/>
                  </a:lnTo>
                  <a:lnTo>
                    <a:pt x="292" y="0"/>
                  </a:lnTo>
                  <a:lnTo>
                    <a:pt x="256" y="0"/>
                  </a:lnTo>
                  <a:lnTo>
                    <a:pt x="256" y="256"/>
                  </a:lnTo>
                  <a:lnTo>
                    <a:pt x="292" y="256"/>
                  </a:lnTo>
                  <a:lnTo>
                    <a:pt x="292" y="242"/>
                  </a:lnTo>
                  <a:lnTo>
                    <a:pt x="292" y="242"/>
                  </a:lnTo>
                  <a:lnTo>
                    <a:pt x="298" y="250"/>
                  </a:lnTo>
                  <a:lnTo>
                    <a:pt x="306" y="254"/>
                  </a:lnTo>
                  <a:lnTo>
                    <a:pt x="306" y="254"/>
                  </a:lnTo>
                  <a:lnTo>
                    <a:pt x="316" y="258"/>
                  </a:lnTo>
                  <a:lnTo>
                    <a:pt x="324" y="260"/>
                  </a:lnTo>
                  <a:lnTo>
                    <a:pt x="324" y="260"/>
                  </a:lnTo>
                  <a:lnTo>
                    <a:pt x="332" y="258"/>
                  </a:lnTo>
                  <a:lnTo>
                    <a:pt x="338" y="256"/>
                  </a:lnTo>
                  <a:lnTo>
                    <a:pt x="344" y="254"/>
                  </a:lnTo>
                  <a:lnTo>
                    <a:pt x="348" y="248"/>
                  </a:lnTo>
                  <a:lnTo>
                    <a:pt x="348" y="248"/>
                  </a:lnTo>
                  <a:lnTo>
                    <a:pt x="352" y="242"/>
                  </a:lnTo>
                  <a:lnTo>
                    <a:pt x="354" y="236"/>
                  </a:lnTo>
                  <a:lnTo>
                    <a:pt x="358" y="218"/>
                  </a:lnTo>
                  <a:lnTo>
                    <a:pt x="358" y="112"/>
                  </a:lnTo>
                  <a:lnTo>
                    <a:pt x="358" y="112"/>
                  </a:lnTo>
                  <a:lnTo>
                    <a:pt x="356" y="102"/>
                  </a:lnTo>
                  <a:lnTo>
                    <a:pt x="354" y="92"/>
                  </a:lnTo>
                  <a:lnTo>
                    <a:pt x="352" y="84"/>
                  </a:lnTo>
                  <a:lnTo>
                    <a:pt x="348" y="76"/>
                  </a:lnTo>
                  <a:lnTo>
                    <a:pt x="348" y="76"/>
                  </a:lnTo>
                  <a:lnTo>
                    <a:pt x="344" y="72"/>
                  </a:lnTo>
                  <a:lnTo>
                    <a:pt x="338" y="68"/>
                  </a:lnTo>
                  <a:lnTo>
                    <a:pt x="330" y="66"/>
                  </a:lnTo>
                  <a:lnTo>
                    <a:pt x="322" y="64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lnTo>
                    <a:pt x="320" y="220"/>
                  </a:lnTo>
                  <a:lnTo>
                    <a:pt x="318" y="226"/>
                  </a:lnTo>
                  <a:lnTo>
                    <a:pt x="318" y="226"/>
                  </a:lnTo>
                  <a:lnTo>
                    <a:pt x="314" y="228"/>
                  </a:lnTo>
                  <a:lnTo>
                    <a:pt x="308" y="230"/>
                  </a:lnTo>
                  <a:lnTo>
                    <a:pt x="308" y="230"/>
                  </a:lnTo>
                  <a:lnTo>
                    <a:pt x="300" y="228"/>
                  </a:lnTo>
                  <a:lnTo>
                    <a:pt x="300" y="228"/>
                  </a:lnTo>
                  <a:lnTo>
                    <a:pt x="292" y="220"/>
                  </a:lnTo>
                  <a:lnTo>
                    <a:pt x="292" y="102"/>
                  </a:lnTo>
                  <a:lnTo>
                    <a:pt x="292" y="102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306" y="94"/>
                  </a:lnTo>
                  <a:lnTo>
                    <a:pt x="306" y="94"/>
                  </a:lnTo>
                  <a:lnTo>
                    <a:pt x="312" y="96"/>
                  </a:lnTo>
                  <a:lnTo>
                    <a:pt x="316" y="100"/>
                  </a:lnTo>
                  <a:lnTo>
                    <a:pt x="316" y="100"/>
                  </a:lnTo>
                  <a:lnTo>
                    <a:pt x="320" y="106"/>
                  </a:lnTo>
                  <a:lnTo>
                    <a:pt x="320" y="114"/>
                  </a:lnTo>
                  <a:lnTo>
                    <a:pt x="320" y="212"/>
                  </a:lnTo>
                  <a:close/>
                  <a:moveTo>
                    <a:pt x="488" y="166"/>
                  </a:moveTo>
                  <a:lnTo>
                    <a:pt x="488" y="118"/>
                  </a:lnTo>
                  <a:lnTo>
                    <a:pt x="488" y="118"/>
                  </a:lnTo>
                  <a:lnTo>
                    <a:pt x="486" y="106"/>
                  </a:lnTo>
                  <a:lnTo>
                    <a:pt x="484" y="94"/>
                  </a:lnTo>
                  <a:lnTo>
                    <a:pt x="480" y="84"/>
                  </a:lnTo>
                  <a:lnTo>
                    <a:pt x="474" y="76"/>
                  </a:lnTo>
                  <a:lnTo>
                    <a:pt x="474" y="76"/>
                  </a:lnTo>
                  <a:lnTo>
                    <a:pt x="468" y="70"/>
                  </a:lnTo>
                  <a:lnTo>
                    <a:pt x="458" y="66"/>
                  </a:lnTo>
                  <a:lnTo>
                    <a:pt x="448" y="64"/>
                  </a:lnTo>
                  <a:lnTo>
                    <a:pt x="438" y="62"/>
                  </a:lnTo>
                  <a:lnTo>
                    <a:pt x="438" y="62"/>
                  </a:lnTo>
                  <a:lnTo>
                    <a:pt x="426" y="64"/>
                  </a:lnTo>
                  <a:lnTo>
                    <a:pt x="416" y="66"/>
                  </a:lnTo>
                  <a:lnTo>
                    <a:pt x="406" y="72"/>
                  </a:lnTo>
                  <a:lnTo>
                    <a:pt x="398" y="78"/>
                  </a:lnTo>
                  <a:lnTo>
                    <a:pt x="398" y="78"/>
                  </a:lnTo>
                  <a:lnTo>
                    <a:pt x="392" y="86"/>
                  </a:lnTo>
                  <a:lnTo>
                    <a:pt x="388" y="96"/>
                  </a:lnTo>
                  <a:lnTo>
                    <a:pt x="384" y="106"/>
                  </a:lnTo>
                  <a:lnTo>
                    <a:pt x="384" y="118"/>
                  </a:lnTo>
                  <a:lnTo>
                    <a:pt x="384" y="204"/>
                  </a:lnTo>
                  <a:lnTo>
                    <a:pt x="384" y="204"/>
                  </a:lnTo>
                  <a:lnTo>
                    <a:pt x="384" y="216"/>
                  </a:lnTo>
                  <a:lnTo>
                    <a:pt x="388" y="228"/>
                  </a:lnTo>
                  <a:lnTo>
                    <a:pt x="392" y="238"/>
                  </a:lnTo>
                  <a:lnTo>
                    <a:pt x="398" y="246"/>
                  </a:lnTo>
                  <a:lnTo>
                    <a:pt x="398" y="246"/>
                  </a:lnTo>
                  <a:lnTo>
                    <a:pt x="404" y="254"/>
                  </a:lnTo>
                  <a:lnTo>
                    <a:pt x="414" y="258"/>
                  </a:lnTo>
                  <a:lnTo>
                    <a:pt x="424" y="260"/>
                  </a:lnTo>
                  <a:lnTo>
                    <a:pt x="434" y="262"/>
                  </a:lnTo>
                  <a:lnTo>
                    <a:pt x="434" y="262"/>
                  </a:lnTo>
                  <a:lnTo>
                    <a:pt x="446" y="260"/>
                  </a:lnTo>
                  <a:lnTo>
                    <a:pt x="458" y="258"/>
                  </a:lnTo>
                  <a:lnTo>
                    <a:pt x="466" y="254"/>
                  </a:lnTo>
                  <a:lnTo>
                    <a:pt x="474" y="248"/>
                  </a:lnTo>
                  <a:lnTo>
                    <a:pt x="474" y="248"/>
                  </a:lnTo>
                  <a:lnTo>
                    <a:pt x="480" y="238"/>
                  </a:lnTo>
                  <a:lnTo>
                    <a:pt x="484" y="228"/>
                  </a:lnTo>
                  <a:lnTo>
                    <a:pt x="486" y="216"/>
                  </a:lnTo>
                  <a:lnTo>
                    <a:pt x="488" y="204"/>
                  </a:lnTo>
                  <a:lnTo>
                    <a:pt x="488" y="188"/>
                  </a:lnTo>
                  <a:lnTo>
                    <a:pt x="452" y="188"/>
                  </a:lnTo>
                  <a:lnTo>
                    <a:pt x="452" y="202"/>
                  </a:lnTo>
                  <a:lnTo>
                    <a:pt x="452" y="202"/>
                  </a:lnTo>
                  <a:lnTo>
                    <a:pt x="450" y="216"/>
                  </a:lnTo>
                  <a:lnTo>
                    <a:pt x="448" y="224"/>
                  </a:lnTo>
                  <a:lnTo>
                    <a:pt x="448" y="224"/>
                  </a:lnTo>
                  <a:lnTo>
                    <a:pt x="442" y="228"/>
                  </a:lnTo>
                  <a:lnTo>
                    <a:pt x="436" y="228"/>
                  </a:lnTo>
                  <a:lnTo>
                    <a:pt x="436" y="228"/>
                  </a:lnTo>
                  <a:lnTo>
                    <a:pt x="428" y="228"/>
                  </a:lnTo>
                  <a:lnTo>
                    <a:pt x="424" y="222"/>
                  </a:lnTo>
                  <a:lnTo>
                    <a:pt x="424" y="222"/>
                  </a:lnTo>
                  <a:lnTo>
                    <a:pt x="420" y="214"/>
                  </a:lnTo>
                  <a:lnTo>
                    <a:pt x="420" y="202"/>
                  </a:lnTo>
                  <a:lnTo>
                    <a:pt x="420" y="166"/>
                  </a:lnTo>
                  <a:lnTo>
                    <a:pt x="488" y="166"/>
                  </a:lnTo>
                  <a:close/>
                  <a:moveTo>
                    <a:pt x="420" y="118"/>
                  </a:moveTo>
                  <a:lnTo>
                    <a:pt x="420" y="118"/>
                  </a:lnTo>
                  <a:lnTo>
                    <a:pt x="420" y="108"/>
                  </a:lnTo>
                  <a:lnTo>
                    <a:pt x="424" y="100"/>
                  </a:lnTo>
                  <a:lnTo>
                    <a:pt x="424" y="100"/>
                  </a:lnTo>
                  <a:lnTo>
                    <a:pt x="428" y="96"/>
                  </a:lnTo>
                  <a:lnTo>
                    <a:pt x="436" y="96"/>
                  </a:lnTo>
                  <a:lnTo>
                    <a:pt x="436" y="96"/>
                  </a:lnTo>
                  <a:lnTo>
                    <a:pt x="442" y="9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50" y="108"/>
                  </a:lnTo>
                  <a:lnTo>
                    <a:pt x="452" y="118"/>
                  </a:lnTo>
                  <a:lnTo>
                    <a:pt x="452" y="136"/>
                  </a:lnTo>
                  <a:lnTo>
                    <a:pt x="420" y="136"/>
                  </a:lnTo>
                  <a:lnTo>
                    <a:pt x="420" y="118"/>
                  </a:lnTo>
                  <a:close/>
                </a:path>
              </a:pathLst>
            </a:custGeom>
            <a:solidFill>
              <a:srgbClr val="514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9" name="Freeform 57"/>
            <p:cNvSpPr>
              <a:spLocks/>
            </p:cNvSpPr>
            <p:nvPr/>
          </p:nvSpPr>
          <p:spPr bwMode="auto">
            <a:xfrm>
              <a:off x="10423525" y="825500"/>
              <a:ext cx="193675" cy="406400"/>
            </a:xfrm>
            <a:custGeom>
              <a:avLst/>
              <a:gdLst>
                <a:gd name="T0" fmla="*/ 122 w 122"/>
                <a:gd name="T1" fmla="*/ 0 h 256"/>
                <a:gd name="T2" fmla="*/ 0 w 122"/>
                <a:gd name="T3" fmla="*/ 0 h 256"/>
                <a:gd name="T4" fmla="*/ 0 w 122"/>
                <a:gd name="T5" fmla="*/ 38 h 256"/>
                <a:gd name="T6" fmla="*/ 40 w 122"/>
                <a:gd name="T7" fmla="*/ 38 h 256"/>
                <a:gd name="T8" fmla="*/ 40 w 122"/>
                <a:gd name="T9" fmla="*/ 256 h 256"/>
                <a:gd name="T10" fmla="*/ 80 w 122"/>
                <a:gd name="T11" fmla="*/ 256 h 256"/>
                <a:gd name="T12" fmla="*/ 80 w 122"/>
                <a:gd name="T13" fmla="*/ 38 h 256"/>
                <a:gd name="T14" fmla="*/ 122 w 122"/>
                <a:gd name="T15" fmla="*/ 38 h 256"/>
                <a:gd name="T16" fmla="*/ 122 w 122"/>
                <a:gd name="T1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56">
                  <a:moveTo>
                    <a:pt x="122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" y="38"/>
                  </a:lnTo>
                  <a:lnTo>
                    <a:pt x="40" y="256"/>
                  </a:lnTo>
                  <a:lnTo>
                    <a:pt x="80" y="256"/>
                  </a:lnTo>
                  <a:lnTo>
                    <a:pt x="80" y="38"/>
                  </a:lnTo>
                  <a:lnTo>
                    <a:pt x="122" y="38"/>
                  </a:lnTo>
                  <a:lnTo>
                    <a:pt x="1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58"/>
            <p:cNvSpPr>
              <a:spLocks/>
            </p:cNvSpPr>
            <p:nvPr/>
          </p:nvSpPr>
          <p:spPr bwMode="auto">
            <a:xfrm>
              <a:off x="10614025" y="933450"/>
              <a:ext cx="161925" cy="304800"/>
            </a:xfrm>
            <a:custGeom>
              <a:avLst/>
              <a:gdLst>
                <a:gd name="T0" fmla="*/ 66 w 102"/>
                <a:gd name="T1" fmla="*/ 144 h 192"/>
                <a:gd name="T2" fmla="*/ 66 w 102"/>
                <a:gd name="T3" fmla="*/ 144 h 192"/>
                <a:gd name="T4" fmla="*/ 60 w 102"/>
                <a:gd name="T5" fmla="*/ 148 h 192"/>
                <a:gd name="T6" fmla="*/ 56 w 102"/>
                <a:gd name="T7" fmla="*/ 154 h 192"/>
                <a:gd name="T8" fmla="*/ 56 w 102"/>
                <a:gd name="T9" fmla="*/ 154 h 192"/>
                <a:gd name="T10" fmla="*/ 50 w 102"/>
                <a:gd name="T11" fmla="*/ 156 h 192"/>
                <a:gd name="T12" fmla="*/ 46 w 102"/>
                <a:gd name="T13" fmla="*/ 158 h 192"/>
                <a:gd name="T14" fmla="*/ 46 w 102"/>
                <a:gd name="T15" fmla="*/ 158 h 192"/>
                <a:gd name="T16" fmla="*/ 42 w 102"/>
                <a:gd name="T17" fmla="*/ 156 h 192"/>
                <a:gd name="T18" fmla="*/ 38 w 102"/>
                <a:gd name="T19" fmla="*/ 154 h 192"/>
                <a:gd name="T20" fmla="*/ 38 w 102"/>
                <a:gd name="T21" fmla="*/ 154 h 192"/>
                <a:gd name="T22" fmla="*/ 36 w 102"/>
                <a:gd name="T23" fmla="*/ 150 h 192"/>
                <a:gd name="T24" fmla="*/ 36 w 102"/>
                <a:gd name="T25" fmla="*/ 144 h 192"/>
                <a:gd name="T26" fmla="*/ 36 w 102"/>
                <a:gd name="T27" fmla="*/ 0 h 192"/>
                <a:gd name="T28" fmla="*/ 0 w 102"/>
                <a:gd name="T29" fmla="*/ 0 h 192"/>
                <a:gd name="T30" fmla="*/ 0 w 102"/>
                <a:gd name="T31" fmla="*/ 158 h 192"/>
                <a:gd name="T32" fmla="*/ 0 w 102"/>
                <a:gd name="T33" fmla="*/ 158 h 192"/>
                <a:gd name="T34" fmla="*/ 2 w 102"/>
                <a:gd name="T35" fmla="*/ 172 h 192"/>
                <a:gd name="T36" fmla="*/ 6 w 102"/>
                <a:gd name="T37" fmla="*/ 184 h 192"/>
                <a:gd name="T38" fmla="*/ 6 w 102"/>
                <a:gd name="T39" fmla="*/ 184 h 192"/>
                <a:gd name="T40" fmla="*/ 10 w 102"/>
                <a:gd name="T41" fmla="*/ 186 h 192"/>
                <a:gd name="T42" fmla="*/ 14 w 102"/>
                <a:gd name="T43" fmla="*/ 190 h 192"/>
                <a:gd name="T44" fmla="*/ 26 w 102"/>
                <a:gd name="T45" fmla="*/ 192 h 192"/>
                <a:gd name="T46" fmla="*/ 26 w 102"/>
                <a:gd name="T47" fmla="*/ 192 h 192"/>
                <a:gd name="T48" fmla="*/ 36 w 102"/>
                <a:gd name="T49" fmla="*/ 190 h 192"/>
                <a:gd name="T50" fmla="*/ 46 w 102"/>
                <a:gd name="T51" fmla="*/ 186 h 192"/>
                <a:gd name="T52" fmla="*/ 46 w 102"/>
                <a:gd name="T53" fmla="*/ 186 h 192"/>
                <a:gd name="T54" fmla="*/ 56 w 102"/>
                <a:gd name="T55" fmla="*/ 178 h 192"/>
                <a:gd name="T56" fmla="*/ 66 w 102"/>
                <a:gd name="T57" fmla="*/ 168 h 192"/>
                <a:gd name="T58" fmla="*/ 66 w 102"/>
                <a:gd name="T59" fmla="*/ 188 h 192"/>
                <a:gd name="T60" fmla="*/ 102 w 102"/>
                <a:gd name="T61" fmla="*/ 188 h 192"/>
                <a:gd name="T62" fmla="*/ 102 w 102"/>
                <a:gd name="T63" fmla="*/ 0 h 192"/>
                <a:gd name="T64" fmla="*/ 66 w 102"/>
                <a:gd name="T65" fmla="*/ 0 h 192"/>
                <a:gd name="T66" fmla="*/ 66 w 102"/>
                <a:gd name="T67" fmla="*/ 14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192">
                  <a:moveTo>
                    <a:pt x="66" y="144"/>
                  </a:moveTo>
                  <a:lnTo>
                    <a:pt x="66" y="144"/>
                  </a:lnTo>
                  <a:lnTo>
                    <a:pt x="60" y="148"/>
                  </a:lnTo>
                  <a:lnTo>
                    <a:pt x="56" y="154"/>
                  </a:lnTo>
                  <a:lnTo>
                    <a:pt x="56" y="154"/>
                  </a:lnTo>
                  <a:lnTo>
                    <a:pt x="50" y="156"/>
                  </a:lnTo>
                  <a:lnTo>
                    <a:pt x="46" y="158"/>
                  </a:lnTo>
                  <a:lnTo>
                    <a:pt x="46" y="158"/>
                  </a:lnTo>
                  <a:lnTo>
                    <a:pt x="42" y="156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36" y="150"/>
                  </a:lnTo>
                  <a:lnTo>
                    <a:pt x="36" y="144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72"/>
                  </a:lnTo>
                  <a:lnTo>
                    <a:pt x="6" y="184"/>
                  </a:lnTo>
                  <a:lnTo>
                    <a:pt x="6" y="184"/>
                  </a:lnTo>
                  <a:lnTo>
                    <a:pt x="10" y="186"/>
                  </a:lnTo>
                  <a:lnTo>
                    <a:pt x="14" y="190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36" y="190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56" y="178"/>
                  </a:lnTo>
                  <a:lnTo>
                    <a:pt x="66" y="168"/>
                  </a:lnTo>
                  <a:lnTo>
                    <a:pt x="66" y="188"/>
                  </a:lnTo>
                  <a:lnTo>
                    <a:pt x="102" y="188"/>
                  </a:lnTo>
                  <a:lnTo>
                    <a:pt x="102" y="0"/>
                  </a:lnTo>
                  <a:lnTo>
                    <a:pt x="66" y="0"/>
                  </a:lnTo>
                  <a:lnTo>
                    <a:pt x="66" y="1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59"/>
            <p:cNvSpPr>
              <a:spLocks/>
            </p:cNvSpPr>
            <p:nvPr/>
          </p:nvSpPr>
          <p:spPr bwMode="auto">
            <a:xfrm>
              <a:off x="10829925" y="825500"/>
              <a:ext cx="161925" cy="412750"/>
            </a:xfrm>
            <a:custGeom>
              <a:avLst/>
              <a:gdLst>
                <a:gd name="T0" fmla="*/ 66 w 102"/>
                <a:gd name="T1" fmla="*/ 64 h 260"/>
                <a:gd name="T2" fmla="*/ 66 w 102"/>
                <a:gd name="T3" fmla="*/ 64 h 260"/>
                <a:gd name="T4" fmla="*/ 58 w 102"/>
                <a:gd name="T5" fmla="*/ 66 h 260"/>
                <a:gd name="T6" fmla="*/ 50 w 102"/>
                <a:gd name="T7" fmla="*/ 70 h 260"/>
                <a:gd name="T8" fmla="*/ 50 w 102"/>
                <a:gd name="T9" fmla="*/ 70 h 260"/>
                <a:gd name="T10" fmla="*/ 42 w 102"/>
                <a:gd name="T11" fmla="*/ 74 h 260"/>
                <a:gd name="T12" fmla="*/ 36 w 102"/>
                <a:gd name="T13" fmla="*/ 82 h 260"/>
                <a:gd name="T14" fmla="*/ 36 w 102"/>
                <a:gd name="T15" fmla="*/ 0 h 260"/>
                <a:gd name="T16" fmla="*/ 0 w 102"/>
                <a:gd name="T17" fmla="*/ 0 h 260"/>
                <a:gd name="T18" fmla="*/ 0 w 102"/>
                <a:gd name="T19" fmla="*/ 256 h 260"/>
                <a:gd name="T20" fmla="*/ 36 w 102"/>
                <a:gd name="T21" fmla="*/ 256 h 260"/>
                <a:gd name="T22" fmla="*/ 36 w 102"/>
                <a:gd name="T23" fmla="*/ 242 h 260"/>
                <a:gd name="T24" fmla="*/ 36 w 102"/>
                <a:gd name="T25" fmla="*/ 242 h 260"/>
                <a:gd name="T26" fmla="*/ 42 w 102"/>
                <a:gd name="T27" fmla="*/ 250 h 260"/>
                <a:gd name="T28" fmla="*/ 50 w 102"/>
                <a:gd name="T29" fmla="*/ 254 h 260"/>
                <a:gd name="T30" fmla="*/ 50 w 102"/>
                <a:gd name="T31" fmla="*/ 254 h 260"/>
                <a:gd name="T32" fmla="*/ 60 w 102"/>
                <a:gd name="T33" fmla="*/ 258 h 260"/>
                <a:gd name="T34" fmla="*/ 68 w 102"/>
                <a:gd name="T35" fmla="*/ 260 h 260"/>
                <a:gd name="T36" fmla="*/ 68 w 102"/>
                <a:gd name="T37" fmla="*/ 260 h 260"/>
                <a:gd name="T38" fmla="*/ 76 w 102"/>
                <a:gd name="T39" fmla="*/ 258 h 260"/>
                <a:gd name="T40" fmla="*/ 82 w 102"/>
                <a:gd name="T41" fmla="*/ 256 h 260"/>
                <a:gd name="T42" fmla="*/ 88 w 102"/>
                <a:gd name="T43" fmla="*/ 254 h 260"/>
                <a:gd name="T44" fmla="*/ 92 w 102"/>
                <a:gd name="T45" fmla="*/ 248 h 260"/>
                <a:gd name="T46" fmla="*/ 92 w 102"/>
                <a:gd name="T47" fmla="*/ 248 h 260"/>
                <a:gd name="T48" fmla="*/ 96 w 102"/>
                <a:gd name="T49" fmla="*/ 242 h 260"/>
                <a:gd name="T50" fmla="*/ 98 w 102"/>
                <a:gd name="T51" fmla="*/ 236 h 260"/>
                <a:gd name="T52" fmla="*/ 102 w 102"/>
                <a:gd name="T53" fmla="*/ 218 h 260"/>
                <a:gd name="T54" fmla="*/ 102 w 102"/>
                <a:gd name="T55" fmla="*/ 112 h 260"/>
                <a:gd name="T56" fmla="*/ 102 w 102"/>
                <a:gd name="T57" fmla="*/ 112 h 260"/>
                <a:gd name="T58" fmla="*/ 100 w 102"/>
                <a:gd name="T59" fmla="*/ 102 h 260"/>
                <a:gd name="T60" fmla="*/ 98 w 102"/>
                <a:gd name="T61" fmla="*/ 92 h 260"/>
                <a:gd name="T62" fmla="*/ 96 w 102"/>
                <a:gd name="T63" fmla="*/ 84 h 260"/>
                <a:gd name="T64" fmla="*/ 92 w 102"/>
                <a:gd name="T65" fmla="*/ 76 h 260"/>
                <a:gd name="T66" fmla="*/ 92 w 102"/>
                <a:gd name="T67" fmla="*/ 76 h 260"/>
                <a:gd name="T68" fmla="*/ 88 w 102"/>
                <a:gd name="T69" fmla="*/ 72 h 260"/>
                <a:gd name="T70" fmla="*/ 82 w 102"/>
                <a:gd name="T71" fmla="*/ 68 h 260"/>
                <a:gd name="T72" fmla="*/ 74 w 102"/>
                <a:gd name="T73" fmla="*/ 66 h 260"/>
                <a:gd name="T74" fmla="*/ 66 w 102"/>
                <a:gd name="T75" fmla="*/ 6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260">
                  <a:moveTo>
                    <a:pt x="66" y="64"/>
                  </a:moveTo>
                  <a:lnTo>
                    <a:pt x="66" y="64"/>
                  </a:lnTo>
                  <a:lnTo>
                    <a:pt x="58" y="66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2" y="74"/>
                  </a:lnTo>
                  <a:lnTo>
                    <a:pt x="36" y="82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36" y="256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42" y="250"/>
                  </a:lnTo>
                  <a:lnTo>
                    <a:pt x="50" y="254"/>
                  </a:lnTo>
                  <a:lnTo>
                    <a:pt x="50" y="254"/>
                  </a:lnTo>
                  <a:lnTo>
                    <a:pt x="60" y="258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76" y="258"/>
                  </a:lnTo>
                  <a:lnTo>
                    <a:pt x="82" y="256"/>
                  </a:lnTo>
                  <a:lnTo>
                    <a:pt x="88" y="254"/>
                  </a:lnTo>
                  <a:lnTo>
                    <a:pt x="92" y="248"/>
                  </a:lnTo>
                  <a:lnTo>
                    <a:pt x="92" y="248"/>
                  </a:lnTo>
                  <a:lnTo>
                    <a:pt x="96" y="242"/>
                  </a:lnTo>
                  <a:lnTo>
                    <a:pt x="98" y="236"/>
                  </a:lnTo>
                  <a:lnTo>
                    <a:pt x="102" y="218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0" y="102"/>
                  </a:lnTo>
                  <a:lnTo>
                    <a:pt x="98" y="92"/>
                  </a:lnTo>
                  <a:lnTo>
                    <a:pt x="96" y="84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88" y="72"/>
                  </a:lnTo>
                  <a:lnTo>
                    <a:pt x="82" y="68"/>
                  </a:lnTo>
                  <a:lnTo>
                    <a:pt x="74" y="66"/>
                  </a:lnTo>
                  <a:lnTo>
                    <a:pt x="66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60"/>
            <p:cNvSpPr>
              <a:spLocks/>
            </p:cNvSpPr>
            <p:nvPr/>
          </p:nvSpPr>
          <p:spPr bwMode="auto">
            <a:xfrm>
              <a:off x="10887075" y="974725"/>
              <a:ext cx="44450" cy="215900"/>
            </a:xfrm>
            <a:custGeom>
              <a:avLst/>
              <a:gdLst>
                <a:gd name="T0" fmla="*/ 28 w 28"/>
                <a:gd name="T1" fmla="*/ 118 h 136"/>
                <a:gd name="T2" fmla="*/ 28 w 28"/>
                <a:gd name="T3" fmla="*/ 118 h 136"/>
                <a:gd name="T4" fmla="*/ 28 w 28"/>
                <a:gd name="T5" fmla="*/ 126 h 136"/>
                <a:gd name="T6" fmla="*/ 26 w 28"/>
                <a:gd name="T7" fmla="*/ 132 h 136"/>
                <a:gd name="T8" fmla="*/ 26 w 28"/>
                <a:gd name="T9" fmla="*/ 132 h 136"/>
                <a:gd name="T10" fmla="*/ 22 w 28"/>
                <a:gd name="T11" fmla="*/ 134 h 136"/>
                <a:gd name="T12" fmla="*/ 16 w 28"/>
                <a:gd name="T13" fmla="*/ 136 h 136"/>
                <a:gd name="T14" fmla="*/ 16 w 28"/>
                <a:gd name="T15" fmla="*/ 136 h 136"/>
                <a:gd name="T16" fmla="*/ 8 w 28"/>
                <a:gd name="T17" fmla="*/ 134 h 136"/>
                <a:gd name="T18" fmla="*/ 8 w 28"/>
                <a:gd name="T19" fmla="*/ 134 h 136"/>
                <a:gd name="T20" fmla="*/ 0 w 28"/>
                <a:gd name="T21" fmla="*/ 126 h 136"/>
                <a:gd name="T22" fmla="*/ 0 w 28"/>
                <a:gd name="T23" fmla="*/ 8 h 136"/>
                <a:gd name="T24" fmla="*/ 0 w 28"/>
                <a:gd name="T25" fmla="*/ 8 h 136"/>
                <a:gd name="T26" fmla="*/ 6 w 28"/>
                <a:gd name="T27" fmla="*/ 2 h 136"/>
                <a:gd name="T28" fmla="*/ 6 w 28"/>
                <a:gd name="T29" fmla="*/ 2 h 136"/>
                <a:gd name="T30" fmla="*/ 14 w 28"/>
                <a:gd name="T31" fmla="*/ 0 h 136"/>
                <a:gd name="T32" fmla="*/ 14 w 28"/>
                <a:gd name="T33" fmla="*/ 0 h 136"/>
                <a:gd name="T34" fmla="*/ 20 w 28"/>
                <a:gd name="T35" fmla="*/ 2 h 136"/>
                <a:gd name="T36" fmla="*/ 24 w 28"/>
                <a:gd name="T37" fmla="*/ 6 h 136"/>
                <a:gd name="T38" fmla="*/ 24 w 28"/>
                <a:gd name="T39" fmla="*/ 6 h 136"/>
                <a:gd name="T40" fmla="*/ 28 w 28"/>
                <a:gd name="T41" fmla="*/ 12 h 136"/>
                <a:gd name="T42" fmla="*/ 28 w 28"/>
                <a:gd name="T43" fmla="*/ 20 h 136"/>
                <a:gd name="T44" fmla="*/ 28 w 28"/>
                <a:gd name="T45" fmla="*/ 11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136">
                  <a:moveTo>
                    <a:pt x="28" y="118"/>
                  </a:moveTo>
                  <a:lnTo>
                    <a:pt x="28" y="118"/>
                  </a:lnTo>
                  <a:lnTo>
                    <a:pt x="28" y="126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22" y="134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8" y="134"/>
                  </a:lnTo>
                  <a:lnTo>
                    <a:pt x="8" y="134"/>
                  </a:lnTo>
                  <a:lnTo>
                    <a:pt x="0" y="126"/>
                  </a:lnTo>
                  <a:lnTo>
                    <a:pt x="0" y="8"/>
                  </a:lnTo>
                  <a:lnTo>
                    <a:pt x="0" y="8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8" y="12"/>
                  </a:lnTo>
                  <a:lnTo>
                    <a:pt x="28" y="20"/>
                  </a:lnTo>
                  <a:lnTo>
                    <a:pt x="28" y="1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61"/>
            <p:cNvSpPr>
              <a:spLocks/>
            </p:cNvSpPr>
            <p:nvPr/>
          </p:nvSpPr>
          <p:spPr bwMode="auto">
            <a:xfrm>
              <a:off x="11033125" y="923925"/>
              <a:ext cx="165100" cy="317500"/>
            </a:xfrm>
            <a:custGeom>
              <a:avLst/>
              <a:gdLst>
                <a:gd name="T0" fmla="*/ 104 w 104"/>
                <a:gd name="T1" fmla="*/ 104 h 200"/>
                <a:gd name="T2" fmla="*/ 104 w 104"/>
                <a:gd name="T3" fmla="*/ 56 h 200"/>
                <a:gd name="T4" fmla="*/ 104 w 104"/>
                <a:gd name="T5" fmla="*/ 56 h 200"/>
                <a:gd name="T6" fmla="*/ 102 w 104"/>
                <a:gd name="T7" fmla="*/ 44 h 200"/>
                <a:gd name="T8" fmla="*/ 100 w 104"/>
                <a:gd name="T9" fmla="*/ 32 h 200"/>
                <a:gd name="T10" fmla="*/ 96 w 104"/>
                <a:gd name="T11" fmla="*/ 22 h 200"/>
                <a:gd name="T12" fmla="*/ 90 w 104"/>
                <a:gd name="T13" fmla="*/ 14 h 200"/>
                <a:gd name="T14" fmla="*/ 90 w 104"/>
                <a:gd name="T15" fmla="*/ 14 h 200"/>
                <a:gd name="T16" fmla="*/ 84 w 104"/>
                <a:gd name="T17" fmla="*/ 8 h 200"/>
                <a:gd name="T18" fmla="*/ 74 w 104"/>
                <a:gd name="T19" fmla="*/ 4 h 200"/>
                <a:gd name="T20" fmla="*/ 64 w 104"/>
                <a:gd name="T21" fmla="*/ 2 h 200"/>
                <a:gd name="T22" fmla="*/ 54 w 104"/>
                <a:gd name="T23" fmla="*/ 0 h 200"/>
                <a:gd name="T24" fmla="*/ 54 w 104"/>
                <a:gd name="T25" fmla="*/ 0 h 200"/>
                <a:gd name="T26" fmla="*/ 42 w 104"/>
                <a:gd name="T27" fmla="*/ 2 h 200"/>
                <a:gd name="T28" fmla="*/ 32 w 104"/>
                <a:gd name="T29" fmla="*/ 4 h 200"/>
                <a:gd name="T30" fmla="*/ 22 w 104"/>
                <a:gd name="T31" fmla="*/ 10 h 200"/>
                <a:gd name="T32" fmla="*/ 14 w 104"/>
                <a:gd name="T33" fmla="*/ 16 h 200"/>
                <a:gd name="T34" fmla="*/ 14 w 104"/>
                <a:gd name="T35" fmla="*/ 16 h 200"/>
                <a:gd name="T36" fmla="*/ 8 w 104"/>
                <a:gd name="T37" fmla="*/ 24 h 200"/>
                <a:gd name="T38" fmla="*/ 4 w 104"/>
                <a:gd name="T39" fmla="*/ 34 h 200"/>
                <a:gd name="T40" fmla="*/ 0 w 104"/>
                <a:gd name="T41" fmla="*/ 44 h 200"/>
                <a:gd name="T42" fmla="*/ 0 w 104"/>
                <a:gd name="T43" fmla="*/ 56 h 200"/>
                <a:gd name="T44" fmla="*/ 0 w 104"/>
                <a:gd name="T45" fmla="*/ 142 h 200"/>
                <a:gd name="T46" fmla="*/ 0 w 104"/>
                <a:gd name="T47" fmla="*/ 142 h 200"/>
                <a:gd name="T48" fmla="*/ 0 w 104"/>
                <a:gd name="T49" fmla="*/ 154 h 200"/>
                <a:gd name="T50" fmla="*/ 4 w 104"/>
                <a:gd name="T51" fmla="*/ 166 h 200"/>
                <a:gd name="T52" fmla="*/ 8 w 104"/>
                <a:gd name="T53" fmla="*/ 176 h 200"/>
                <a:gd name="T54" fmla="*/ 14 w 104"/>
                <a:gd name="T55" fmla="*/ 184 h 200"/>
                <a:gd name="T56" fmla="*/ 14 w 104"/>
                <a:gd name="T57" fmla="*/ 184 h 200"/>
                <a:gd name="T58" fmla="*/ 20 w 104"/>
                <a:gd name="T59" fmla="*/ 192 h 200"/>
                <a:gd name="T60" fmla="*/ 30 w 104"/>
                <a:gd name="T61" fmla="*/ 196 h 200"/>
                <a:gd name="T62" fmla="*/ 40 w 104"/>
                <a:gd name="T63" fmla="*/ 198 h 200"/>
                <a:gd name="T64" fmla="*/ 50 w 104"/>
                <a:gd name="T65" fmla="*/ 200 h 200"/>
                <a:gd name="T66" fmla="*/ 50 w 104"/>
                <a:gd name="T67" fmla="*/ 200 h 200"/>
                <a:gd name="T68" fmla="*/ 62 w 104"/>
                <a:gd name="T69" fmla="*/ 198 h 200"/>
                <a:gd name="T70" fmla="*/ 74 w 104"/>
                <a:gd name="T71" fmla="*/ 196 h 200"/>
                <a:gd name="T72" fmla="*/ 82 w 104"/>
                <a:gd name="T73" fmla="*/ 192 h 200"/>
                <a:gd name="T74" fmla="*/ 90 w 104"/>
                <a:gd name="T75" fmla="*/ 186 h 200"/>
                <a:gd name="T76" fmla="*/ 90 w 104"/>
                <a:gd name="T77" fmla="*/ 186 h 200"/>
                <a:gd name="T78" fmla="*/ 96 w 104"/>
                <a:gd name="T79" fmla="*/ 176 h 200"/>
                <a:gd name="T80" fmla="*/ 100 w 104"/>
                <a:gd name="T81" fmla="*/ 166 h 200"/>
                <a:gd name="T82" fmla="*/ 102 w 104"/>
                <a:gd name="T83" fmla="*/ 154 h 200"/>
                <a:gd name="T84" fmla="*/ 104 w 104"/>
                <a:gd name="T85" fmla="*/ 142 h 200"/>
                <a:gd name="T86" fmla="*/ 104 w 104"/>
                <a:gd name="T87" fmla="*/ 126 h 200"/>
                <a:gd name="T88" fmla="*/ 68 w 104"/>
                <a:gd name="T89" fmla="*/ 126 h 200"/>
                <a:gd name="T90" fmla="*/ 68 w 104"/>
                <a:gd name="T91" fmla="*/ 140 h 200"/>
                <a:gd name="T92" fmla="*/ 68 w 104"/>
                <a:gd name="T93" fmla="*/ 140 h 200"/>
                <a:gd name="T94" fmla="*/ 66 w 104"/>
                <a:gd name="T95" fmla="*/ 154 h 200"/>
                <a:gd name="T96" fmla="*/ 64 w 104"/>
                <a:gd name="T97" fmla="*/ 162 h 200"/>
                <a:gd name="T98" fmla="*/ 64 w 104"/>
                <a:gd name="T99" fmla="*/ 162 h 200"/>
                <a:gd name="T100" fmla="*/ 58 w 104"/>
                <a:gd name="T101" fmla="*/ 166 h 200"/>
                <a:gd name="T102" fmla="*/ 52 w 104"/>
                <a:gd name="T103" fmla="*/ 166 h 200"/>
                <a:gd name="T104" fmla="*/ 52 w 104"/>
                <a:gd name="T105" fmla="*/ 166 h 200"/>
                <a:gd name="T106" fmla="*/ 44 w 104"/>
                <a:gd name="T107" fmla="*/ 166 h 200"/>
                <a:gd name="T108" fmla="*/ 40 w 104"/>
                <a:gd name="T109" fmla="*/ 160 h 200"/>
                <a:gd name="T110" fmla="*/ 40 w 104"/>
                <a:gd name="T111" fmla="*/ 160 h 200"/>
                <a:gd name="T112" fmla="*/ 36 w 104"/>
                <a:gd name="T113" fmla="*/ 152 h 200"/>
                <a:gd name="T114" fmla="*/ 36 w 104"/>
                <a:gd name="T115" fmla="*/ 140 h 200"/>
                <a:gd name="T116" fmla="*/ 36 w 104"/>
                <a:gd name="T117" fmla="*/ 104 h 200"/>
                <a:gd name="T118" fmla="*/ 104 w 104"/>
                <a:gd name="T119" fmla="*/ 10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" h="200">
                  <a:moveTo>
                    <a:pt x="104" y="104"/>
                  </a:moveTo>
                  <a:lnTo>
                    <a:pt x="104" y="56"/>
                  </a:lnTo>
                  <a:lnTo>
                    <a:pt x="104" y="56"/>
                  </a:lnTo>
                  <a:lnTo>
                    <a:pt x="102" y="44"/>
                  </a:lnTo>
                  <a:lnTo>
                    <a:pt x="100" y="32"/>
                  </a:lnTo>
                  <a:lnTo>
                    <a:pt x="96" y="22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84" y="8"/>
                  </a:lnTo>
                  <a:lnTo>
                    <a:pt x="74" y="4"/>
                  </a:lnTo>
                  <a:lnTo>
                    <a:pt x="64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2" y="10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24"/>
                  </a:lnTo>
                  <a:lnTo>
                    <a:pt x="4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54"/>
                  </a:lnTo>
                  <a:lnTo>
                    <a:pt x="4" y="166"/>
                  </a:lnTo>
                  <a:lnTo>
                    <a:pt x="8" y="176"/>
                  </a:lnTo>
                  <a:lnTo>
                    <a:pt x="14" y="184"/>
                  </a:lnTo>
                  <a:lnTo>
                    <a:pt x="14" y="184"/>
                  </a:lnTo>
                  <a:lnTo>
                    <a:pt x="20" y="192"/>
                  </a:lnTo>
                  <a:lnTo>
                    <a:pt x="30" y="196"/>
                  </a:lnTo>
                  <a:lnTo>
                    <a:pt x="40" y="198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62" y="198"/>
                  </a:lnTo>
                  <a:lnTo>
                    <a:pt x="74" y="196"/>
                  </a:lnTo>
                  <a:lnTo>
                    <a:pt x="82" y="192"/>
                  </a:lnTo>
                  <a:lnTo>
                    <a:pt x="90" y="186"/>
                  </a:lnTo>
                  <a:lnTo>
                    <a:pt x="90" y="186"/>
                  </a:lnTo>
                  <a:lnTo>
                    <a:pt x="96" y="176"/>
                  </a:lnTo>
                  <a:lnTo>
                    <a:pt x="100" y="166"/>
                  </a:lnTo>
                  <a:lnTo>
                    <a:pt x="102" y="154"/>
                  </a:lnTo>
                  <a:lnTo>
                    <a:pt x="104" y="142"/>
                  </a:lnTo>
                  <a:lnTo>
                    <a:pt x="104" y="126"/>
                  </a:lnTo>
                  <a:lnTo>
                    <a:pt x="68" y="126"/>
                  </a:lnTo>
                  <a:lnTo>
                    <a:pt x="68" y="140"/>
                  </a:lnTo>
                  <a:lnTo>
                    <a:pt x="68" y="140"/>
                  </a:lnTo>
                  <a:lnTo>
                    <a:pt x="66" y="154"/>
                  </a:lnTo>
                  <a:lnTo>
                    <a:pt x="64" y="162"/>
                  </a:lnTo>
                  <a:lnTo>
                    <a:pt x="64" y="162"/>
                  </a:lnTo>
                  <a:lnTo>
                    <a:pt x="58" y="166"/>
                  </a:lnTo>
                  <a:lnTo>
                    <a:pt x="52" y="166"/>
                  </a:lnTo>
                  <a:lnTo>
                    <a:pt x="52" y="166"/>
                  </a:lnTo>
                  <a:lnTo>
                    <a:pt x="44" y="166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36" y="152"/>
                  </a:lnTo>
                  <a:lnTo>
                    <a:pt x="36" y="140"/>
                  </a:lnTo>
                  <a:lnTo>
                    <a:pt x="36" y="104"/>
                  </a:lnTo>
                  <a:lnTo>
                    <a:pt x="104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62"/>
            <p:cNvSpPr>
              <a:spLocks/>
            </p:cNvSpPr>
            <p:nvPr/>
          </p:nvSpPr>
          <p:spPr bwMode="auto">
            <a:xfrm>
              <a:off x="11090275" y="977900"/>
              <a:ext cx="50800" cy="63500"/>
            </a:xfrm>
            <a:custGeom>
              <a:avLst/>
              <a:gdLst>
                <a:gd name="T0" fmla="*/ 0 w 32"/>
                <a:gd name="T1" fmla="*/ 22 h 40"/>
                <a:gd name="T2" fmla="*/ 0 w 32"/>
                <a:gd name="T3" fmla="*/ 22 h 40"/>
                <a:gd name="T4" fmla="*/ 0 w 32"/>
                <a:gd name="T5" fmla="*/ 12 h 40"/>
                <a:gd name="T6" fmla="*/ 4 w 32"/>
                <a:gd name="T7" fmla="*/ 4 h 40"/>
                <a:gd name="T8" fmla="*/ 4 w 32"/>
                <a:gd name="T9" fmla="*/ 4 h 40"/>
                <a:gd name="T10" fmla="*/ 8 w 32"/>
                <a:gd name="T11" fmla="*/ 0 h 40"/>
                <a:gd name="T12" fmla="*/ 16 w 32"/>
                <a:gd name="T13" fmla="*/ 0 h 40"/>
                <a:gd name="T14" fmla="*/ 16 w 32"/>
                <a:gd name="T15" fmla="*/ 0 h 40"/>
                <a:gd name="T16" fmla="*/ 22 w 32"/>
                <a:gd name="T17" fmla="*/ 0 h 40"/>
                <a:gd name="T18" fmla="*/ 28 w 32"/>
                <a:gd name="T19" fmla="*/ 4 h 40"/>
                <a:gd name="T20" fmla="*/ 28 w 32"/>
                <a:gd name="T21" fmla="*/ 4 h 40"/>
                <a:gd name="T22" fmla="*/ 30 w 32"/>
                <a:gd name="T23" fmla="*/ 12 h 40"/>
                <a:gd name="T24" fmla="*/ 32 w 32"/>
                <a:gd name="T25" fmla="*/ 22 h 40"/>
                <a:gd name="T26" fmla="*/ 32 w 32"/>
                <a:gd name="T27" fmla="*/ 40 h 40"/>
                <a:gd name="T28" fmla="*/ 0 w 32"/>
                <a:gd name="T29" fmla="*/ 40 h 40"/>
                <a:gd name="T30" fmla="*/ 0 w 32"/>
                <a:gd name="T3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40">
                  <a:moveTo>
                    <a:pt x="0" y="22"/>
                  </a:moveTo>
                  <a:lnTo>
                    <a:pt x="0" y="22"/>
                  </a:lnTo>
                  <a:lnTo>
                    <a:pt x="0" y="1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12"/>
                  </a:lnTo>
                  <a:lnTo>
                    <a:pt x="32" y="22"/>
                  </a:lnTo>
                  <a:lnTo>
                    <a:pt x="32" y="40"/>
                  </a:lnTo>
                  <a:lnTo>
                    <a:pt x="0" y="40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2462969" y="2357272"/>
            <a:ext cx="315954" cy="315954"/>
            <a:chOff x="10621228" y="526765"/>
            <a:chExt cx="1470025" cy="1470025"/>
          </a:xfrm>
        </p:grpSpPr>
        <p:sp>
          <p:nvSpPr>
            <p:cNvPr id="136" name="AutoShape 64"/>
            <p:cNvSpPr>
              <a:spLocks noChangeAspect="1" noChangeArrowheads="1" noTextEdit="1"/>
            </p:cNvSpPr>
            <p:nvPr/>
          </p:nvSpPr>
          <p:spPr bwMode="auto">
            <a:xfrm>
              <a:off x="10621228" y="526765"/>
              <a:ext cx="1470025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66"/>
            <p:cNvSpPr>
              <a:spLocks/>
            </p:cNvSpPr>
            <p:nvPr/>
          </p:nvSpPr>
          <p:spPr bwMode="auto">
            <a:xfrm>
              <a:off x="10621228" y="526765"/>
              <a:ext cx="1470025" cy="1470025"/>
            </a:xfrm>
            <a:custGeom>
              <a:avLst/>
              <a:gdLst>
                <a:gd name="T0" fmla="*/ 926 w 926"/>
                <a:gd name="T1" fmla="*/ 142 h 926"/>
                <a:gd name="T2" fmla="*/ 922 w 926"/>
                <a:gd name="T3" fmla="*/ 114 h 926"/>
                <a:gd name="T4" fmla="*/ 914 w 926"/>
                <a:gd name="T5" fmla="*/ 86 h 926"/>
                <a:gd name="T6" fmla="*/ 902 w 926"/>
                <a:gd name="T7" fmla="*/ 62 h 926"/>
                <a:gd name="T8" fmla="*/ 884 w 926"/>
                <a:gd name="T9" fmla="*/ 42 h 926"/>
                <a:gd name="T10" fmla="*/ 864 w 926"/>
                <a:gd name="T11" fmla="*/ 24 h 926"/>
                <a:gd name="T12" fmla="*/ 840 w 926"/>
                <a:gd name="T13" fmla="*/ 12 h 926"/>
                <a:gd name="T14" fmla="*/ 812 w 926"/>
                <a:gd name="T15" fmla="*/ 4 h 926"/>
                <a:gd name="T16" fmla="*/ 784 w 926"/>
                <a:gd name="T17" fmla="*/ 0 h 926"/>
                <a:gd name="T18" fmla="*/ 142 w 926"/>
                <a:gd name="T19" fmla="*/ 0 h 926"/>
                <a:gd name="T20" fmla="*/ 112 w 926"/>
                <a:gd name="T21" fmla="*/ 4 h 926"/>
                <a:gd name="T22" fmla="*/ 86 w 926"/>
                <a:gd name="T23" fmla="*/ 12 h 926"/>
                <a:gd name="T24" fmla="*/ 62 w 926"/>
                <a:gd name="T25" fmla="*/ 24 h 926"/>
                <a:gd name="T26" fmla="*/ 42 w 926"/>
                <a:gd name="T27" fmla="*/ 42 h 926"/>
                <a:gd name="T28" fmla="*/ 24 w 926"/>
                <a:gd name="T29" fmla="*/ 62 h 926"/>
                <a:gd name="T30" fmla="*/ 12 w 926"/>
                <a:gd name="T31" fmla="*/ 86 h 926"/>
                <a:gd name="T32" fmla="*/ 4 w 926"/>
                <a:gd name="T33" fmla="*/ 114 h 926"/>
                <a:gd name="T34" fmla="*/ 0 w 926"/>
                <a:gd name="T35" fmla="*/ 142 h 926"/>
                <a:gd name="T36" fmla="*/ 0 w 926"/>
                <a:gd name="T37" fmla="*/ 784 h 926"/>
                <a:gd name="T38" fmla="*/ 4 w 926"/>
                <a:gd name="T39" fmla="*/ 814 h 926"/>
                <a:gd name="T40" fmla="*/ 12 w 926"/>
                <a:gd name="T41" fmla="*/ 840 h 926"/>
                <a:gd name="T42" fmla="*/ 24 w 926"/>
                <a:gd name="T43" fmla="*/ 864 h 926"/>
                <a:gd name="T44" fmla="*/ 42 w 926"/>
                <a:gd name="T45" fmla="*/ 884 h 926"/>
                <a:gd name="T46" fmla="*/ 62 w 926"/>
                <a:gd name="T47" fmla="*/ 902 h 926"/>
                <a:gd name="T48" fmla="*/ 86 w 926"/>
                <a:gd name="T49" fmla="*/ 914 h 926"/>
                <a:gd name="T50" fmla="*/ 112 w 926"/>
                <a:gd name="T51" fmla="*/ 922 h 926"/>
                <a:gd name="T52" fmla="*/ 142 w 926"/>
                <a:gd name="T53" fmla="*/ 926 h 926"/>
                <a:gd name="T54" fmla="*/ 784 w 926"/>
                <a:gd name="T55" fmla="*/ 926 h 926"/>
                <a:gd name="T56" fmla="*/ 812 w 926"/>
                <a:gd name="T57" fmla="*/ 922 h 926"/>
                <a:gd name="T58" fmla="*/ 840 w 926"/>
                <a:gd name="T59" fmla="*/ 914 h 926"/>
                <a:gd name="T60" fmla="*/ 864 w 926"/>
                <a:gd name="T61" fmla="*/ 902 h 926"/>
                <a:gd name="T62" fmla="*/ 884 w 926"/>
                <a:gd name="T63" fmla="*/ 884 h 926"/>
                <a:gd name="T64" fmla="*/ 902 w 926"/>
                <a:gd name="T65" fmla="*/ 864 h 926"/>
                <a:gd name="T66" fmla="*/ 914 w 926"/>
                <a:gd name="T67" fmla="*/ 840 h 926"/>
                <a:gd name="T68" fmla="*/ 922 w 926"/>
                <a:gd name="T69" fmla="*/ 814 h 926"/>
                <a:gd name="T70" fmla="*/ 926 w 926"/>
                <a:gd name="T71" fmla="*/ 784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6" h="926">
                  <a:moveTo>
                    <a:pt x="926" y="142"/>
                  </a:moveTo>
                  <a:lnTo>
                    <a:pt x="926" y="142"/>
                  </a:lnTo>
                  <a:lnTo>
                    <a:pt x="924" y="128"/>
                  </a:lnTo>
                  <a:lnTo>
                    <a:pt x="922" y="114"/>
                  </a:lnTo>
                  <a:lnTo>
                    <a:pt x="920" y="100"/>
                  </a:lnTo>
                  <a:lnTo>
                    <a:pt x="914" y="86"/>
                  </a:lnTo>
                  <a:lnTo>
                    <a:pt x="908" y="74"/>
                  </a:lnTo>
                  <a:lnTo>
                    <a:pt x="902" y="62"/>
                  </a:lnTo>
                  <a:lnTo>
                    <a:pt x="894" y="52"/>
                  </a:lnTo>
                  <a:lnTo>
                    <a:pt x="884" y="42"/>
                  </a:lnTo>
                  <a:lnTo>
                    <a:pt x="874" y="32"/>
                  </a:lnTo>
                  <a:lnTo>
                    <a:pt x="864" y="24"/>
                  </a:lnTo>
                  <a:lnTo>
                    <a:pt x="852" y="18"/>
                  </a:lnTo>
                  <a:lnTo>
                    <a:pt x="840" y="12"/>
                  </a:lnTo>
                  <a:lnTo>
                    <a:pt x="826" y="6"/>
                  </a:lnTo>
                  <a:lnTo>
                    <a:pt x="812" y="4"/>
                  </a:lnTo>
                  <a:lnTo>
                    <a:pt x="798" y="2"/>
                  </a:lnTo>
                  <a:lnTo>
                    <a:pt x="784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6" y="2"/>
                  </a:lnTo>
                  <a:lnTo>
                    <a:pt x="112" y="4"/>
                  </a:lnTo>
                  <a:lnTo>
                    <a:pt x="100" y="6"/>
                  </a:lnTo>
                  <a:lnTo>
                    <a:pt x="86" y="12"/>
                  </a:lnTo>
                  <a:lnTo>
                    <a:pt x="74" y="18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6"/>
                  </a:lnTo>
                  <a:lnTo>
                    <a:pt x="6" y="100"/>
                  </a:lnTo>
                  <a:lnTo>
                    <a:pt x="4" y="114"/>
                  </a:lnTo>
                  <a:lnTo>
                    <a:pt x="2" y="128"/>
                  </a:lnTo>
                  <a:lnTo>
                    <a:pt x="0" y="142"/>
                  </a:lnTo>
                  <a:lnTo>
                    <a:pt x="0" y="784"/>
                  </a:lnTo>
                  <a:lnTo>
                    <a:pt x="0" y="784"/>
                  </a:lnTo>
                  <a:lnTo>
                    <a:pt x="2" y="800"/>
                  </a:lnTo>
                  <a:lnTo>
                    <a:pt x="4" y="814"/>
                  </a:lnTo>
                  <a:lnTo>
                    <a:pt x="6" y="826"/>
                  </a:lnTo>
                  <a:lnTo>
                    <a:pt x="12" y="840"/>
                  </a:lnTo>
                  <a:lnTo>
                    <a:pt x="18" y="852"/>
                  </a:lnTo>
                  <a:lnTo>
                    <a:pt x="24" y="864"/>
                  </a:lnTo>
                  <a:lnTo>
                    <a:pt x="32" y="874"/>
                  </a:lnTo>
                  <a:lnTo>
                    <a:pt x="42" y="884"/>
                  </a:lnTo>
                  <a:lnTo>
                    <a:pt x="52" y="894"/>
                  </a:lnTo>
                  <a:lnTo>
                    <a:pt x="62" y="902"/>
                  </a:lnTo>
                  <a:lnTo>
                    <a:pt x="74" y="908"/>
                  </a:lnTo>
                  <a:lnTo>
                    <a:pt x="86" y="914"/>
                  </a:lnTo>
                  <a:lnTo>
                    <a:pt x="100" y="920"/>
                  </a:lnTo>
                  <a:lnTo>
                    <a:pt x="112" y="922"/>
                  </a:lnTo>
                  <a:lnTo>
                    <a:pt x="126" y="924"/>
                  </a:lnTo>
                  <a:lnTo>
                    <a:pt x="142" y="926"/>
                  </a:lnTo>
                  <a:lnTo>
                    <a:pt x="784" y="926"/>
                  </a:lnTo>
                  <a:lnTo>
                    <a:pt x="784" y="926"/>
                  </a:lnTo>
                  <a:lnTo>
                    <a:pt x="798" y="924"/>
                  </a:lnTo>
                  <a:lnTo>
                    <a:pt x="812" y="922"/>
                  </a:lnTo>
                  <a:lnTo>
                    <a:pt x="826" y="920"/>
                  </a:lnTo>
                  <a:lnTo>
                    <a:pt x="840" y="914"/>
                  </a:lnTo>
                  <a:lnTo>
                    <a:pt x="852" y="908"/>
                  </a:lnTo>
                  <a:lnTo>
                    <a:pt x="864" y="902"/>
                  </a:lnTo>
                  <a:lnTo>
                    <a:pt x="874" y="894"/>
                  </a:lnTo>
                  <a:lnTo>
                    <a:pt x="884" y="884"/>
                  </a:lnTo>
                  <a:lnTo>
                    <a:pt x="894" y="874"/>
                  </a:lnTo>
                  <a:lnTo>
                    <a:pt x="902" y="864"/>
                  </a:lnTo>
                  <a:lnTo>
                    <a:pt x="908" y="852"/>
                  </a:lnTo>
                  <a:lnTo>
                    <a:pt x="914" y="840"/>
                  </a:lnTo>
                  <a:lnTo>
                    <a:pt x="920" y="826"/>
                  </a:lnTo>
                  <a:lnTo>
                    <a:pt x="922" y="814"/>
                  </a:lnTo>
                  <a:lnTo>
                    <a:pt x="924" y="800"/>
                  </a:lnTo>
                  <a:lnTo>
                    <a:pt x="926" y="784"/>
                  </a:lnTo>
                  <a:lnTo>
                    <a:pt x="926" y="142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67"/>
            <p:cNvSpPr>
              <a:spLocks/>
            </p:cNvSpPr>
            <p:nvPr/>
          </p:nvSpPr>
          <p:spPr bwMode="auto">
            <a:xfrm>
              <a:off x="11462603" y="847440"/>
              <a:ext cx="330200" cy="330200"/>
            </a:xfrm>
            <a:custGeom>
              <a:avLst/>
              <a:gdLst>
                <a:gd name="T0" fmla="*/ 122 w 208"/>
                <a:gd name="T1" fmla="*/ 86 h 208"/>
                <a:gd name="T2" fmla="*/ 122 w 208"/>
                <a:gd name="T3" fmla="*/ 0 h 208"/>
                <a:gd name="T4" fmla="*/ 86 w 208"/>
                <a:gd name="T5" fmla="*/ 0 h 208"/>
                <a:gd name="T6" fmla="*/ 86 w 208"/>
                <a:gd name="T7" fmla="*/ 86 h 208"/>
                <a:gd name="T8" fmla="*/ 0 w 208"/>
                <a:gd name="T9" fmla="*/ 86 h 208"/>
                <a:gd name="T10" fmla="*/ 0 w 208"/>
                <a:gd name="T11" fmla="*/ 122 h 208"/>
                <a:gd name="T12" fmla="*/ 86 w 208"/>
                <a:gd name="T13" fmla="*/ 122 h 208"/>
                <a:gd name="T14" fmla="*/ 86 w 208"/>
                <a:gd name="T15" fmla="*/ 208 h 208"/>
                <a:gd name="T16" fmla="*/ 122 w 208"/>
                <a:gd name="T17" fmla="*/ 208 h 208"/>
                <a:gd name="T18" fmla="*/ 122 w 208"/>
                <a:gd name="T19" fmla="*/ 122 h 208"/>
                <a:gd name="T20" fmla="*/ 208 w 208"/>
                <a:gd name="T21" fmla="*/ 122 h 208"/>
                <a:gd name="T22" fmla="*/ 208 w 208"/>
                <a:gd name="T23" fmla="*/ 86 h 208"/>
                <a:gd name="T24" fmla="*/ 122 w 208"/>
                <a:gd name="T25" fmla="*/ 8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208">
                  <a:moveTo>
                    <a:pt x="122" y="86"/>
                  </a:moveTo>
                  <a:lnTo>
                    <a:pt x="122" y="0"/>
                  </a:lnTo>
                  <a:lnTo>
                    <a:pt x="86" y="0"/>
                  </a:lnTo>
                  <a:lnTo>
                    <a:pt x="86" y="86"/>
                  </a:lnTo>
                  <a:lnTo>
                    <a:pt x="0" y="86"/>
                  </a:lnTo>
                  <a:lnTo>
                    <a:pt x="0" y="122"/>
                  </a:lnTo>
                  <a:lnTo>
                    <a:pt x="86" y="122"/>
                  </a:lnTo>
                  <a:lnTo>
                    <a:pt x="86" y="208"/>
                  </a:lnTo>
                  <a:lnTo>
                    <a:pt x="122" y="208"/>
                  </a:lnTo>
                  <a:lnTo>
                    <a:pt x="122" y="122"/>
                  </a:lnTo>
                  <a:lnTo>
                    <a:pt x="208" y="122"/>
                  </a:lnTo>
                  <a:lnTo>
                    <a:pt x="208" y="86"/>
                  </a:lnTo>
                  <a:lnTo>
                    <a:pt x="122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68"/>
            <p:cNvSpPr>
              <a:spLocks noEditPoints="1"/>
            </p:cNvSpPr>
            <p:nvPr/>
          </p:nvSpPr>
          <p:spPr bwMode="auto">
            <a:xfrm>
              <a:off x="10919678" y="847440"/>
              <a:ext cx="542925" cy="828675"/>
            </a:xfrm>
            <a:custGeom>
              <a:avLst/>
              <a:gdLst>
                <a:gd name="T0" fmla="*/ 292 w 342"/>
                <a:gd name="T1" fmla="*/ 316 h 522"/>
                <a:gd name="T2" fmla="*/ 234 w 342"/>
                <a:gd name="T3" fmla="*/ 266 h 522"/>
                <a:gd name="T4" fmla="*/ 234 w 342"/>
                <a:gd name="T5" fmla="*/ 228 h 522"/>
                <a:gd name="T6" fmla="*/ 268 w 342"/>
                <a:gd name="T7" fmla="*/ 196 h 522"/>
                <a:gd name="T8" fmla="*/ 300 w 342"/>
                <a:gd name="T9" fmla="*/ 150 h 522"/>
                <a:gd name="T10" fmla="*/ 302 w 342"/>
                <a:gd name="T11" fmla="*/ 98 h 522"/>
                <a:gd name="T12" fmla="*/ 286 w 342"/>
                <a:gd name="T13" fmla="*/ 56 h 522"/>
                <a:gd name="T14" fmla="*/ 298 w 342"/>
                <a:gd name="T15" fmla="*/ 24 h 522"/>
                <a:gd name="T16" fmla="*/ 140 w 342"/>
                <a:gd name="T17" fmla="*/ 6 h 522"/>
                <a:gd name="T18" fmla="*/ 78 w 342"/>
                <a:gd name="T19" fmla="*/ 38 h 522"/>
                <a:gd name="T20" fmla="*/ 44 w 342"/>
                <a:gd name="T21" fmla="*/ 80 h 522"/>
                <a:gd name="T22" fmla="*/ 34 w 342"/>
                <a:gd name="T23" fmla="*/ 130 h 522"/>
                <a:gd name="T24" fmla="*/ 50 w 342"/>
                <a:gd name="T25" fmla="*/ 188 h 522"/>
                <a:gd name="T26" fmla="*/ 100 w 342"/>
                <a:gd name="T27" fmla="*/ 228 h 522"/>
                <a:gd name="T28" fmla="*/ 148 w 342"/>
                <a:gd name="T29" fmla="*/ 238 h 522"/>
                <a:gd name="T30" fmla="*/ 164 w 342"/>
                <a:gd name="T31" fmla="*/ 248 h 522"/>
                <a:gd name="T32" fmla="*/ 164 w 342"/>
                <a:gd name="T33" fmla="*/ 276 h 522"/>
                <a:gd name="T34" fmla="*/ 156 w 342"/>
                <a:gd name="T35" fmla="*/ 312 h 522"/>
                <a:gd name="T36" fmla="*/ 86 w 342"/>
                <a:gd name="T37" fmla="*/ 326 h 522"/>
                <a:gd name="T38" fmla="*/ 26 w 342"/>
                <a:gd name="T39" fmla="*/ 360 h 522"/>
                <a:gd name="T40" fmla="*/ 0 w 342"/>
                <a:gd name="T41" fmla="*/ 414 h 522"/>
                <a:gd name="T42" fmla="*/ 8 w 342"/>
                <a:gd name="T43" fmla="*/ 462 h 522"/>
                <a:gd name="T44" fmla="*/ 56 w 342"/>
                <a:gd name="T45" fmla="*/ 504 h 522"/>
                <a:gd name="T46" fmla="*/ 148 w 342"/>
                <a:gd name="T47" fmla="*/ 522 h 522"/>
                <a:gd name="T48" fmla="*/ 224 w 342"/>
                <a:gd name="T49" fmla="*/ 512 h 522"/>
                <a:gd name="T50" fmla="*/ 282 w 342"/>
                <a:gd name="T51" fmla="*/ 482 h 522"/>
                <a:gd name="T52" fmla="*/ 316 w 342"/>
                <a:gd name="T53" fmla="*/ 440 h 522"/>
                <a:gd name="T54" fmla="*/ 328 w 342"/>
                <a:gd name="T55" fmla="*/ 392 h 522"/>
                <a:gd name="T56" fmla="*/ 318 w 342"/>
                <a:gd name="T57" fmla="*/ 348 h 522"/>
                <a:gd name="T58" fmla="*/ 170 w 342"/>
                <a:gd name="T59" fmla="*/ 218 h 522"/>
                <a:gd name="T60" fmla="*/ 128 w 342"/>
                <a:gd name="T61" fmla="*/ 190 h 522"/>
                <a:gd name="T62" fmla="*/ 100 w 342"/>
                <a:gd name="T63" fmla="*/ 134 h 522"/>
                <a:gd name="T64" fmla="*/ 98 w 342"/>
                <a:gd name="T65" fmla="*/ 68 h 522"/>
                <a:gd name="T66" fmla="*/ 118 w 342"/>
                <a:gd name="T67" fmla="*/ 36 h 522"/>
                <a:gd name="T68" fmla="*/ 158 w 342"/>
                <a:gd name="T69" fmla="*/ 22 h 522"/>
                <a:gd name="T70" fmla="*/ 194 w 342"/>
                <a:gd name="T71" fmla="*/ 34 h 522"/>
                <a:gd name="T72" fmla="*/ 238 w 342"/>
                <a:gd name="T73" fmla="*/ 108 h 522"/>
                <a:gd name="T74" fmla="*/ 242 w 342"/>
                <a:gd name="T75" fmla="*/ 172 h 522"/>
                <a:gd name="T76" fmla="*/ 218 w 342"/>
                <a:gd name="T77" fmla="*/ 206 h 522"/>
                <a:gd name="T78" fmla="*/ 180 w 342"/>
                <a:gd name="T79" fmla="*/ 218 h 522"/>
                <a:gd name="T80" fmla="*/ 204 w 342"/>
                <a:gd name="T81" fmla="*/ 492 h 522"/>
                <a:gd name="T82" fmla="*/ 110 w 342"/>
                <a:gd name="T83" fmla="*/ 480 h 522"/>
                <a:gd name="T84" fmla="*/ 62 w 342"/>
                <a:gd name="T85" fmla="*/ 428 h 522"/>
                <a:gd name="T86" fmla="*/ 68 w 342"/>
                <a:gd name="T87" fmla="*/ 380 h 522"/>
                <a:gd name="T88" fmla="*/ 104 w 342"/>
                <a:gd name="T89" fmla="*/ 346 h 522"/>
                <a:gd name="T90" fmla="*/ 142 w 342"/>
                <a:gd name="T91" fmla="*/ 334 h 522"/>
                <a:gd name="T92" fmla="*/ 190 w 342"/>
                <a:gd name="T93" fmla="*/ 328 h 522"/>
                <a:gd name="T94" fmla="*/ 206 w 342"/>
                <a:gd name="T95" fmla="*/ 330 h 522"/>
                <a:gd name="T96" fmla="*/ 264 w 342"/>
                <a:gd name="T97" fmla="*/ 374 h 522"/>
                <a:gd name="T98" fmla="*/ 282 w 342"/>
                <a:gd name="T99" fmla="*/ 420 h 522"/>
                <a:gd name="T100" fmla="*/ 256 w 342"/>
                <a:gd name="T101" fmla="*/ 472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2" h="522">
                  <a:moveTo>
                    <a:pt x="310" y="336"/>
                  </a:moveTo>
                  <a:lnTo>
                    <a:pt x="310" y="336"/>
                  </a:lnTo>
                  <a:lnTo>
                    <a:pt x="302" y="326"/>
                  </a:lnTo>
                  <a:lnTo>
                    <a:pt x="292" y="316"/>
                  </a:lnTo>
                  <a:lnTo>
                    <a:pt x="292" y="316"/>
                  </a:lnTo>
                  <a:lnTo>
                    <a:pt x="270" y="296"/>
                  </a:lnTo>
                  <a:lnTo>
                    <a:pt x="246" y="278"/>
                  </a:lnTo>
                  <a:lnTo>
                    <a:pt x="246" y="278"/>
                  </a:lnTo>
                  <a:lnTo>
                    <a:pt x="234" y="266"/>
                  </a:lnTo>
                  <a:lnTo>
                    <a:pt x="234" y="266"/>
                  </a:lnTo>
                  <a:lnTo>
                    <a:pt x="228" y="258"/>
                  </a:lnTo>
                  <a:lnTo>
                    <a:pt x="228" y="248"/>
                  </a:lnTo>
                  <a:lnTo>
                    <a:pt x="228" y="248"/>
                  </a:lnTo>
                  <a:lnTo>
                    <a:pt x="228" y="238"/>
                  </a:lnTo>
                  <a:lnTo>
                    <a:pt x="234" y="228"/>
                  </a:lnTo>
                  <a:lnTo>
                    <a:pt x="234" y="228"/>
                  </a:lnTo>
                  <a:lnTo>
                    <a:pt x="246" y="214"/>
                  </a:lnTo>
                  <a:lnTo>
                    <a:pt x="246" y="214"/>
                  </a:lnTo>
                  <a:lnTo>
                    <a:pt x="268" y="196"/>
                  </a:lnTo>
                  <a:lnTo>
                    <a:pt x="268" y="196"/>
                  </a:lnTo>
                  <a:lnTo>
                    <a:pt x="278" y="186"/>
                  </a:lnTo>
                  <a:lnTo>
                    <a:pt x="286" y="176"/>
                  </a:lnTo>
                  <a:lnTo>
                    <a:pt x="286" y="176"/>
                  </a:lnTo>
                  <a:lnTo>
                    <a:pt x="294" y="164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02" y="134"/>
                  </a:lnTo>
                  <a:lnTo>
                    <a:pt x="304" y="116"/>
                  </a:lnTo>
                  <a:lnTo>
                    <a:pt x="304" y="116"/>
                  </a:lnTo>
                  <a:lnTo>
                    <a:pt x="302" y="98"/>
                  </a:lnTo>
                  <a:lnTo>
                    <a:pt x="298" y="82"/>
                  </a:lnTo>
                  <a:lnTo>
                    <a:pt x="298" y="82"/>
                  </a:lnTo>
                  <a:lnTo>
                    <a:pt x="292" y="68"/>
                  </a:lnTo>
                  <a:lnTo>
                    <a:pt x="286" y="56"/>
                  </a:lnTo>
                  <a:lnTo>
                    <a:pt x="286" y="56"/>
                  </a:lnTo>
                  <a:lnTo>
                    <a:pt x="278" y="46"/>
                  </a:lnTo>
                  <a:lnTo>
                    <a:pt x="270" y="36"/>
                  </a:lnTo>
                  <a:lnTo>
                    <a:pt x="270" y="36"/>
                  </a:lnTo>
                  <a:lnTo>
                    <a:pt x="256" y="24"/>
                  </a:lnTo>
                  <a:lnTo>
                    <a:pt x="298" y="24"/>
                  </a:lnTo>
                  <a:lnTo>
                    <a:pt x="342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72" y="2"/>
                  </a:lnTo>
                  <a:lnTo>
                    <a:pt x="140" y="6"/>
                  </a:lnTo>
                  <a:lnTo>
                    <a:pt x="140" y="6"/>
                  </a:lnTo>
                  <a:lnTo>
                    <a:pt x="124" y="12"/>
                  </a:lnTo>
                  <a:lnTo>
                    <a:pt x="108" y="18"/>
                  </a:lnTo>
                  <a:lnTo>
                    <a:pt x="92" y="26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68" y="48"/>
                  </a:lnTo>
                  <a:lnTo>
                    <a:pt x="58" y="58"/>
                  </a:lnTo>
                  <a:lnTo>
                    <a:pt x="50" y="70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0" y="94"/>
                  </a:lnTo>
                  <a:lnTo>
                    <a:pt x="36" y="106"/>
                  </a:lnTo>
                  <a:lnTo>
                    <a:pt x="34" y="118"/>
                  </a:lnTo>
                  <a:lnTo>
                    <a:pt x="34" y="130"/>
                  </a:lnTo>
                  <a:lnTo>
                    <a:pt x="34" y="130"/>
                  </a:lnTo>
                  <a:lnTo>
                    <a:pt x="36" y="150"/>
                  </a:lnTo>
                  <a:lnTo>
                    <a:pt x="42" y="168"/>
                  </a:lnTo>
                  <a:lnTo>
                    <a:pt x="42" y="168"/>
                  </a:lnTo>
                  <a:lnTo>
                    <a:pt x="50" y="188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80" y="218"/>
                  </a:lnTo>
                  <a:lnTo>
                    <a:pt x="100" y="228"/>
                  </a:lnTo>
                  <a:lnTo>
                    <a:pt x="100" y="228"/>
                  </a:lnTo>
                  <a:lnTo>
                    <a:pt x="110" y="232"/>
                  </a:lnTo>
                  <a:lnTo>
                    <a:pt x="122" y="234"/>
                  </a:lnTo>
                  <a:lnTo>
                    <a:pt x="134" y="236"/>
                  </a:lnTo>
                  <a:lnTo>
                    <a:pt x="148" y="238"/>
                  </a:lnTo>
                  <a:lnTo>
                    <a:pt x="148" y="238"/>
                  </a:lnTo>
                  <a:lnTo>
                    <a:pt x="158" y="236"/>
                  </a:lnTo>
                  <a:lnTo>
                    <a:pt x="158" y="236"/>
                  </a:lnTo>
                  <a:lnTo>
                    <a:pt x="170" y="236"/>
                  </a:lnTo>
                  <a:lnTo>
                    <a:pt x="170" y="236"/>
                  </a:lnTo>
                  <a:lnTo>
                    <a:pt x="164" y="248"/>
                  </a:lnTo>
                  <a:lnTo>
                    <a:pt x="164" y="248"/>
                  </a:lnTo>
                  <a:lnTo>
                    <a:pt x="164" y="254"/>
                  </a:lnTo>
                  <a:lnTo>
                    <a:pt x="162" y="262"/>
                  </a:lnTo>
                  <a:lnTo>
                    <a:pt x="162" y="262"/>
                  </a:lnTo>
                  <a:lnTo>
                    <a:pt x="164" y="276"/>
                  </a:lnTo>
                  <a:lnTo>
                    <a:pt x="170" y="288"/>
                  </a:lnTo>
                  <a:lnTo>
                    <a:pt x="170" y="288"/>
                  </a:lnTo>
                  <a:lnTo>
                    <a:pt x="184" y="310"/>
                  </a:lnTo>
                  <a:lnTo>
                    <a:pt x="184" y="310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22" y="316"/>
                  </a:lnTo>
                  <a:lnTo>
                    <a:pt x="122" y="316"/>
                  </a:lnTo>
                  <a:lnTo>
                    <a:pt x="86" y="326"/>
                  </a:lnTo>
                  <a:lnTo>
                    <a:pt x="86" y="326"/>
                  </a:lnTo>
                  <a:lnTo>
                    <a:pt x="68" y="332"/>
                  </a:lnTo>
                  <a:lnTo>
                    <a:pt x="52" y="340"/>
                  </a:lnTo>
                  <a:lnTo>
                    <a:pt x="52" y="340"/>
                  </a:lnTo>
                  <a:lnTo>
                    <a:pt x="38" y="350"/>
                  </a:lnTo>
                  <a:lnTo>
                    <a:pt x="26" y="360"/>
                  </a:lnTo>
                  <a:lnTo>
                    <a:pt x="18" y="370"/>
                  </a:lnTo>
                  <a:lnTo>
                    <a:pt x="10" y="382"/>
                  </a:lnTo>
                  <a:lnTo>
                    <a:pt x="10" y="382"/>
                  </a:lnTo>
                  <a:lnTo>
                    <a:pt x="2" y="404"/>
                  </a:lnTo>
                  <a:lnTo>
                    <a:pt x="0" y="41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2" y="444"/>
                  </a:lnTo>
                  <a:lnTo>
                    <a:pt x="8" y="462"/>
                  </a:lnTo>
                  <a:lnTo>
                    <a:pt x="8" y="462"/>
                  </a:lnTo>
                  <a:lnTo>
                    <a:pt x="14" y="470"/>
                  </a:lnTo>
                  <a:lnTo>
                    <a:pt x="20" y="478"/>
                  </a:lnTo>
                  <a:lnTo>
                    <a:pt x="36" y="492"/>
                  </a:lnTo>
                  <a:lnTo>
                    <a:pt x="36" y="492"/>
                  </a:lnTo>
                  <a:lnTo>
                    <a:pt x="56" y="504"/>
                  </a:lnTo>
                  <a:lnTo>
                    <a:pt x="82" y="514"/>
                  </a:lnTo>
                  <a:lnTo>
                    <a:pt x="82" y="514"/>
                  </a:lnTo>
                  <a:lnTo>
                    <a:pt x="96" y="518"/>
                  </a:lnTo>
                  <a:lnTo>
                    <a:pt x="112" y="520"/>
                  </a:lnTo>
                  <a:lnTo>
                    <a:pt x="148" y="522"/>
                  </a:lnTo>
                  <a:lnTo>
                    <a:pt x="148" y="522"/>
                  </a:lnTo>
                  <a:lnTo>
                    <a:pt x="168" y="522"/>
                  </a:lnTo>
                  <a:lnTo>
                    <a:pt x="188" y="520"/>
                  </a:lnTo>
                  <a:lnTo>
                    <a:pt x="208" y="516"/>
                  </a:lnTo>
                  <a:lnTo>
                    <a:pt x="224" y="512"/>
                  </a:lnTo>
                  <a:lnTo>
                    <a:pt x="224" y="512"/>
                  </a:lnTo>
                  <a:lnTo>
                    <a:pt x="242" y="506"/>
                  </a:lnTo>
                  <a:lnTo>
                    <a:pt x="256" y="498"/>
                  </a:lnTo>
                  <a:lnTo>
                    <a:pt x="270" y="490"/>
                  </a:lnTo>
                  <a:lnTo>
                    <a:pt x="282" y="482"/>
                  </a:lnTo>
                  <a:lnTo>
                    <a:pt x="282" y="482"/>
                  </a:lnTo>
                  <a:lnTo>
                    <a:pt x="292" y="472"/>
                  </a:lnTo>
                  <a:lnTo>
                    <a:pt x="302" y="462"/>
                  </a:lnTo>
                  <a:lnTo>
                    <a:pt x="310" y="452"/>
                  </a:lnTo>
                  <a:lnTo>
                    <a:pt x="316" y="440"/>
                  </a:lnTo>
                  <a:lnTo>
                    <a:pt x="316" y="440"/>
                  </a:lnTo>
                  <a:lnTo>
                    <a:pt x="320" y="428"/>
                  </a:lnTo>
                  <a:lnTo>
                    <a:pt x="324" y="416"/>
                  </a:lnTo>
                  <a:lnTo>
                    <a:pt x="326" y="404"/>
                  </a:lnTo>
                  <a:lnTo>
                    <a:pt x="328" y="392"/>
                  </a:lnTo>
                  <a:lnTo>
                    <a:pt x="328" y="392"/>
                  </a:lnTo>
                  <a:lnTo>
                    <a:pt x="326" y="376"/>
                  </a:lnTo>
                  <a:lnTo>
                    <a:pt x="322" y="362"/>
                  </a:lnTo>
                  <a:lnTo>
                    <a:pt x="322" y="362"/>
                  </a:lnTo>
                  <a:lnTo>
                    <a:pt x="318" y="348"/>
                  </a:lnTo>
                  <a:lnTo>
                    <a:pt x="310" y="336"/>
                  </a:lnTo>
                  <a:lnTo>
                    <a:pt x="310" y="336"/>
                  </a:lnTo>
                  <a:close/>
                  <a:moveTo>
                    <a:pt x="180" y="218"/>
                  </a:moveTo>
                  <a:lnTo>
                    <a:pt x="180" y="218"/>
                  </a:lnTo>
                  <a:lnTo>
                    <a:pt x="170" y="218"/>
                  </a:lnTo>
                  <a:lnTo>
                    <a:pt x="160" y="214"/>
                  </a:lnTo>
                  <a:lnTo>
                    <a:pt x="150" y="210"/>
                  </a:lnTo>
                  <a:lnTo>
                    <a:pt x="142" y="206"/>
                  </a:lnTo>
                  <a:lnTo>
                    <a:pt x="142" y="206"/>
                  </a:lnTo>
                  <a:lnTo>
                    <a:pt x="128" y="190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06" y="154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96" y="114"/>
                  </a:lnTo>
                  <a:lnTo>
                    <a:pt x="94" y="96"/>
                  </a:lnTo>
                  <a:lnTo>
                    <a:pt x="94" y="96"/>
                  </a:lnTo>
                  <a:lnTo>
                    <a:pt x="94" y="82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102" y="56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8" y="36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44" y="24"/>
                  </a:lnTo>
                  <a:lnTo>
                    <a:pt x="158" y="22"/>
                  </a:lnTo>
                  <a:lnTo>
                    <a:pt x="158" y="22"/>
                  </a:lnTo>
                  <a:lnTo>
                    <a:pt x="168" y="22"/>
                  </a:lnTo>
                  <a:lnTo>
                    <a:pt x="178" y="24"/>
                  </a:lnTo>
                  <a:lnTo>
                    <a:pt x="186" y="28"/>
                  </a:lnTo>
                  <a:lnTo>
                    <a:pt x="194" y="34"/>
                  </a:lnTo>
                  <a:lnTo>
                    <a:pt x="194" y="34"/>
                  </a:lnTo>
                  <a:lnTo>
                    <a:pt x="210" y="48"/>
                  </a:lnTo>
                  <a:lnTo>
                    <a:pt x="222" y="66"/>
                  </a:lnTo>
                  <a:lnTo>
                    <a:pt x="222" y="66"/>
                  </a:lnTo>
                  <a:lnTo>
                    <a:pt x="232" y="86"/>
                  </a:lnTo>
                  <a:lnTo>
                    <a:pt x="238" y="108"/>
                  </a:lnTo>
                  <a:lnTo>
                    <a:pt x="238" y="108"/>
                  </a:lnTo>
                  <a:lnTo>
                    <a:pt x="242" y="128"/>
                  </a:lnTo>
                  <a:lnTo>
                    <a:pt x="244" y="148"/>
                  </a:lnTo>
                  <a:lnTo>
                    <a:pt x="244" y="148"/>
                  </a:lnTo>
                  <a:lnTo>
                    <a:pt x="242" y="172"/>
                  </a:lnTo>
                  <a:lnTo>
                    <a:pt x="242" y="172"/>
                  </a:lnTo>
                  <a:lnTo>
                    <a:pt x="236" y="186"/>
                  </a:lnTo>
                  <a:lnTo>
                    <a:pt x="226" y="198"/>
                  </a:lnTo>
                  <a:lnTo>
                    <a:pt x="226" y="198"/>
                  </a:lnTo>
                  <a:lnTo>
                    <a:pt x="218" y="206"/>
                  </a:lnTo>
                  <a:lnTo>
                    <a:pt x="206" y="212"/>
                  </a:lnTo>
                  <a:lnTo>
                    <a:pt x="206" y="212"/>
                  </a:lnTo>
                  <a:lnTo>
                    <a:pt x="192" y="216"/>
                  </a:lnTo>
                  <a:lnTo>
                    <a:pt x="180" y="218"/>
                  </a:lnTo>
                  <a:lnTo>
                    <a:pt x="180" y="218"/>
                  </a:lnTo>
                  <a:close/>
                  <a:moveTo>
                    <a:pt x="256" y="472"/>
                  </a:moveTo>
                  <a:lnTo>
                    <a:pt x="256" y="472"/>
                  </a:lnTo>
                  <a:lnTo>
                    <a:pt x="242" y="482"/>
                  </a:lnTo>
                  <a:lnTo>
                    <a:pt x="224" y="488"/>
                  </a:lnTo>
                  <a:lnTo>
                    <a:pt x="204" y="492"/>
                  </a:lnTo>
                  <a:lnTo>
                    <a:pt x="180" y="494"/>
                  </a:lnTo>
                  <a:lnTo>
                    <a:pt x="180" y="494"/>
                  </a:lnTo>
                  <a:lnTo>
                    <a:pt x="154" y="492"/>
                  </a:lnTo>
                  <a:lnTo>
                    <a:pt x="130" y="488"/>
                  </a:lnTo>
                  <a:lnTo>
                    <a:pt x="110" y="480"/>
                  </a:lnTo>
                  <a:lnTo>
                    <a:pt x="92" y="470"/>
                  </a:lnTo>
                  <a:lnTo>
                    <a:pt x="92" y="470"/>
                  </a:lnTo>
                  <a:lnTo>
                    <a:pt x="78" y="458"/>
                  </a:lnTo>
                  <a:lnTo>
                    <a:pt x="68" y="444"/>
                  </a:lnTo>
                  <a:lnTo>
                    <a:pt x="62" y="428"/>
                  </a:lnTo>
                  <a:lnTo>
                    <a:pt x="60" y="410"/>
                  </a:lnTo>
                  <a:lnTo>
                    <a:pt x="60" y="410"/>
                  </a:lnTo>
                  <a:lnTo>
                    <a:pt x="62" y="394"/>
                  </a:lnTo>
                  <a:lnTo>
                    <a:pt x="68" y="380"/>
                  </a:lnTo>
                  <a:lnTo>
                    <a:pt x="68" y="380"/>
                  </a:lnTo>
                  <a:lnTo>
                    <a:pt x="74" y="368"/>
                  </a:lnTo>
                  <a:lnTo>
                    <a:pt x="84" y="358"/>
                  </a:lnTo>
                  <a:lnTo>
                    <a:pt x="84" y="358"/>
                  </a:lnTo>
                  <a:lnTo>
                    <a:pt x="94" y="352"/>
                  </a:lnTo>
                  <a:lnTo>
                    <a:pt x="104" y="346"/>
                  </a:lnTo>
                  <a:lnTo>
                    <a:pt x="104" y="346"/>
                  </a:lnTo>
                  <a:lnTo>
                    <a:pt x="118" y="340"/>
                  </a:lnTo>
                  <a:lnTo>
                    <a:pt x="118" y="340"/>
                  </a:lnTo>
                  <a:lnTo>
                    <a:pt x="142" y="334"/>
                  </a:lnTo>
                  <a:lnTo>
                    <a:pt x="142" y="334"/>
                  </a:lnTo>
                  <a:lnTo>
                    <a:pt x="164" y="330"/>
                  </a:lnTo>
                  <a:lnTo>
                    <a:pt x="164" y="330"/>
                  </a:lnTo>
                  <a:lnTo>
                    <a:pt x="182" y="328"/>
                  </a:lnTo>
                  <a:lnTo>
                    <a:pt x="182" y="328"/>
                  </a:lnTo>
                  <a:lnTo>
                    <a:pt x="190" y="328"/>
                  </a:lnTo>
                  <a:lnTo>
                    <a:pt x="190" y="328"/>
                  </a:lnTo>
                  <a:lnTo>
                    <a:pt x="200" y="328"/>
                  </a:lnTo>
                  <a:lnTo>
                    <a:pt x="200" y="328"/>
                  </a:lnTo>
                  <a:lnTo>
                    <a:pt x="206" y="330"/>
                  </a:lnTo>
                  <a:lnTo>
                    <a:pt x="206" y="330"/>
                  </a:lnTo>
                  <a:lnTo>
                    <a:pt x="240" y="354"/>
                  </a:lnTo>
                  <a:lnTo>
                    <a:pt x="240" y="354"/>
                  </a:lnTo>
                  <a:lnTo>
                    <a:pt x="254" y="364"/>
                  </a:lnTo>
                  <a:lnTo>
                    <a:pt x="264" y="374"/>
                  </a:lnTo>
                  <a:lnTo>
                    <a:pt x="264" y="374"/>
                  </a:lnTo>
                  <a:lnTo>
                    <a:pt x="272" y="386"/>
                  </a:lnTo>
                  <a:lnTo>
                    <a:pt x="278" y="396"/>
                  </a:lnTo>
                  <a:lnTo>
                    <a:pt x="278" y="396"/>
                  </a:lnTo>
                  <a:lnTo>
                    <a:pt x="280" y="408"/>
                  </a:lnTo>
                  <a:lnTo>
                    <a:pt x="282" y="420"/>
                  </a:lnTo>
                  <a:lnTo>
                    <a:pt x="282" y="420"/>
                  </a:lnTo>
                  <a:lnTo>
                    <a:pt x="280" y="434"/>
                  </a:lnTo>
                  <a:lnTo>
                    <a:pt x="276" y="450"/>
                  </a:lnTo>
                  <a:lnTo>
                    <a:pt x="268" y="462"/>
                  </a:lnTo>
                  <a:lnTo>
                    <a:pt x="256" y="472"/>
                  </a:lnTo>
                  <a:lnTo>
                    <a:pt x="256" y="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2473669" y="5276640"/>
            <a:ext cx="292570" cy="292570"/>
            <a:chOff x="6375400" y="768350"/>
            <a:chExt cx="482600" cy="482600"/>
          </a:xfrm>
        </p:grpSpPr>
        <p:sp>
          <p:nvSpPr>
            <p:cNvPr id="141" name="AutoShape 70"/>
            <p:cNvSpPr>
              <a:spLocks noChangeAspect="1" noChangeArrowheads="1" noTextEdit="1"/>
            </p:cNvSpPr>
            <p:nvPr/>
          </p:nvSpPr>
          <p:spPr bwMode="auto">
            <a:xfrm>
              <a:off x="6375400" y="768350"/>
              <a:ext cx="4826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72"/>
            <p:cNvSpPr>
              <a:spLocks/>
            </p:cNvSpPr>
            <p:nvPr/>
          </p:nvSpPr>
          <p:spPr bwMode="auto">
            <a:xfrm>
              <a:off x="6375400" y="768350"/>
              <a:ext cx="482600" cy="482600"/>
            </a:xfrm>
            <a:custGeom>
              <a:avLst/>
              <a:gdLst>
                <a:gd name="T0" fmla="*/ 304 w 304"/>
                <a:gd name="T1" fmla="*/ 46 h 304"/>
                <a:gd name="T2" fmla="*/ 304 w 304"/>
                <a:gd name="T3" fmla="*/ 46 h 304"/>
                <a:gd name="T4" fmla="*/ 304 w 304"/>
                <a:gd name="T5" fmla="*/ 36 h 304"/>
                <a:gd name="T6" fmla="*/ 300 w 304"/>
                <a:gd name="T7" fmla="*/ 28 h 304"/>
                <a:gd name="T8" fmla="*/ 296 w 304"/>
                <a:gd name="T9" fmla="*/ 20 h 304"/>
                <a:gd name="T10" fmla="*/ 290 w 304"/>
                <a:gd name="T11" fmla="*/ 14 h 304"/>
                <a:gd name="T12" fmla="*/ 284 w 304"/>
                <a:gd name="T13" fmla="*/ 8 h 304"/>
                <a:gd name="T14" fmla="*/ 276 w 304"/>
                <a:gd name="T15" fmla="*/ 4 h 304"/>
                <a:gd name="T16" fmla="*/ 268 w 304"/>
                <a:gd name="T17" fmla="*/ 0 h 304"/>
                <a:gd name="T18" fmla="*/ 258 w 304"/>
                <a:gd name="T19" fmla="*/ 0 h 304"/>
                <a:gd name="T20" fmla="*/ 46 w 304"/>
                <a:gd name="T21" fmla="*/ 0 h 304"/>
                <a:gd name="T22" fmla="*/ 46 w 304"/>
                <a:gd name="T23" fmla="*/ 0 h 304"/>
                <a:gd name="T24" fmla="*/ 36 w 304"/>
                <a:gd name="T25" fmla="*/ 0 h 304"/>
                <a:gd name="T26" fmla="*/ 28 w 304"/>
                <a:gd name="T27" fmla="*/ 4 h 304"/>
                <a:gd name="T28" fmla="*/ 20 w 304"/>
                <a:gd name="T29" fmla="*/ 8 h 304"/>
                <a:gd name="T30" fmla="*/ 14 w 304"/>
                <a:gd name="T31" fmla="*/ 14 h 304"/>
                <a:gd name="T32" fmla="*/ 8 w 304"/>
                <a:gd name="T33" fmla="*/ 20 h 304"/>
                <a:gd name="T34" fmla="*/ 4 w 304"/>
                <a:gd name="T35" fmla="*/ 28 h 304"/>
                <a:gd name="T36" fmla="*/ 0 w 304"/>
                <a:gd name="T37" fmla="*/ 36 h 304"/>
                <a:gd name="T38" fmla="*/ 0 w 304"/>
                <a:gd name="T39" fmla="*/ 46 h 304"/>
                <a:gd name="T40" fmla="*/ 0 w 304"/>
                <a:gd name="T41" fmla="*/ 258 h 304"/>
                <a:gd name="T42" fmla="*/ 0 w 304"/>
                <a:gd name="T43" fmla="*/ 258 h 304"/>
                <a:gd name="T44" fmla="*/ 0 w 304"/>
                <a:gd name="T45" fmla="*/ 268 h 304"/>
                <a:gd name="T46" fmla="*/ 4 w 304"/>
                <a:gd name="T47" fmla="*/ 276 h 304"/>
                <a:gd name="T48" fmla="*/ 8 w 304"/>
                <a:gd name="T49" fmla="*/ 284 h 304"/>
                <a:gd name="T50" fmla="*/ 14 w 304"/>
                <a:gd name="T51" fmla="*/ 290 h 304"/>
                <a:gd name="T52" fmla="*/ 20 w 304"/>
                <a:gd name="T53" fmla="*/ 296 h 304"/>
                <a:gd name="T54" fmla="*/ 28 w 304"/>
                <a:gd name="T55" fmla="*/ 300 h 304"/>
                <a:gd name="T56" fmla="*/ 36 w 304"/>
                <a:gd name="T57" fmla="*/ 304 h 304"/>
                <a:gd name="T58" fmla="*/ 46 w 304"/>
                <a:gd name="T59" fmla="*/ 304 h 304"/>
                <a:gd name="T60" fmla="*/ 258 w 304"/>
                <a:gd name="T61" fmla="*/ 304 h 304"/>
                <a:gd name="T62" fmla="*/ 258 w 304"/>
                <a:gd name="T63" fmla="*/ 304 h 304"/>
                <a:gd name="T64" fmla="*/ 268 w 304"/>
                <a:gd name="T65" fmla="*/ 304 h 304"/>
                <a:gd name="T66" fmla="*/ 276 w 304"/>
                <a:gd name="T67" fmla="*/ 300 h 304"/>
                <a:gd name="T68" fmla="*/ 284 w 304"/>
                <a:gd name="T69" fmla="*/ 296 h 304"/>
                <a:gd name="T70" fmla="*/ 290 w 304"/>
                <a:gd name="T71" fmla="*/ 290 h 304"/>
                <a:gd name="T72" fmla="*/ 296 w 304"/>
                <a:gd name="T73" fmla="*/ 284 h 304"/>
                <a:gd name="T74" fmla="*/ 300 w 304"/>
                <a:gd name="T75" fmla="*/ 276 h 304"/>
                <a:gd name="T76" fmla="*/ 304 w 304"/>
                <a:gd name="T77" fmla="*/ 268 h 304"/>
                <a:gd name="T78" fmla="*/ 304 w 304"/>
                <a:gd name="T79" fmla="*/ 258 h 304"/>
                <a:gd name="T80" fmla="*/ 304 w 304"/>
                <a:gd name="T81" fmla="*/ 4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4" h="304">
                  <a:moveTo>
                    <a:pt x="304" y="46"/>
                  </a:move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73"/>
            <p:cNvSpPr>
              <a:spLocks noEditPoints="1"/>
            </p:cNvSpPr>
            <p:nvPr/>
          </p:nvSpPr>
          <p:spPr bwMode="auto">
            <a:xfrm>
              <a:off x="6473825" y="862900"/>
              <a:ext cx="285750" cy="260350"/>
            </a:xfrm>
            <a:custGeom>
              <a:avLst/>
              <a:gdLst>
                <a:gd name="T0" fmla="*/ 4 w 180"/>
                <a:gd name="T1" fmla="*/ 164 h 164"/>
                <a:gd name="T2" fmla="*/ 40 w 180"/>
                <a:gd name="T3" fmla="*/ 52 h 164"/>
                <a:gd name="T4" fmla="*/ 22 w 180"/>
                <a:gd name="T5" fmla="*/ 38 h 164"/>
                <a:gd name="T6" fmla="*/ 20 w 180"/>
                <a:gd name="T7" fmla="*/ 38 h 164"/>
                <a:gd name="T8" fmla="*/ 6 w 180"/>
                <a:gd name="T9" fmla="*/ 32 h 164"/>
                <a:gd name="T10" fmla="*/ 0 w 180"/>
                <a:gd name="T11" fmla="*/ 18 h 164"/>
                <a:gd name="T12" fmla="*/ 2 w 180"/>
                <a:gd name="T13" fmla="*/ 12 h 164"/>
                <a:gd name="T14" fmla="*/ 12 w 180"/>
                <a:gd name="T15" fmla="*/ 0 h 164"/>
                <a:gd name="T16" fmla="*/ 22 w 180"/>
                <a:gd name="T17" fmla="*/ 0 h 164"/>
                <a:gd name="T18" fmla="*/ 36 w 180"/>
                <a:gd name="T19" fmla="*/ 4 h 164"/>
                <a:gd name="T20" fmla="*/ 42 w 180"/>
                <a:gd name="T21" fmla="*/ 18 h 164"/>
                <a:gd name="T22" fmla="*/ 42 w 180"/>
                <a:gd name="T23" fmla="*/ 26 h 164"/>
                <a:gd name="T24" fmla="*/ 30 w 180"/>
                <a:gd name="T25" fmla="*/ 36 h 164"/>
                <a:gd name="T26" fmla="*/ 22 w 180"/>
                <a:gd name="T27" fmla="*/ 38 h 164"/>
                <a:gd name="T28" fmla="*/ 140 w 180"/>
                <a:gd name="T29" fmla="*/ 164 h 164"/>
                <a:gd name="T30" fmla="*/ 140 w 180"/>
                <a:gd name="T31" fmla="*/ 106 h 164"/>
                <a:gd name="T32" fmla="*/ 136 w 180"/>
                <a:gd name="T33" fmla="*/ 88 h 164"/>
                <a:gd name="T34" fmla="*/ 120 w 180"/>
                <a:gd name="T35" fmla="*/ 80 h 164"/>
                <a:gd name="T36" fmla="*/ 114 w 180"/>
                <a:gd name="T37" fmla="*/ 82 h 164"/>
                <a:gd name="T38" fmla="*/ 104 w 180"/>
                <a:gd name="T39" fmla="*/ 90 h 164"/>
                <a:gd name="T40" fmla="*/ 102 w 180"/>
                <a:gd name="T41" fmla="*/ 94 h 164"/>
                <a:gd name="T42" fmla="*/ 100 w 180"/>
                <a:gd name="T43" fmla="*/ 164 h 164"/>
                <a:gd name="T44" fmla="*/ 62 w 180"/>
                <a:gd name="T45" fmla="*/ 164 h 164"/>
                <a:gd name="T46" fmla="*/ 100 w 180"/>
                <a:gd name="T47" fmla="*/ 52 h 164"/>
                <a:gd name="T48" fmla="*/ 100 w 180"/>
                <a:gd name="T49" fmla="*/ 70 h 164"/>
                <a:gd name="T50" fmla="*/ 112 w 180"/>
                <a:gd name="T51" fmla="*/ 58 h 164"/>
                <a:gd name="T52" fmla="*/ 136 w 180"/>
                <a:gd name="T53" fmla="*/ 52 h 164"/>
                <a:gd name="T54" fmla="*/ 144 w 180"/>
                <a:gd name="T55" fmla="*/ 52 h 164"/>
                <a:gd name="T56" fmla="*/ 160 w 180"/>
                <a:gd name="T57" fmla="*/ 58 h 164"/>
                <a:gd name="T58" fmla="*/ 172 w 180"/>
                <a:gd name="T59" fmla="*/ 70 h 164"/>
                <a:gd name="T60" fmla="*/ 180 w 180"/>
                <a:gd name="T61" fmla="*/ 90 h 164"/>
                <a:gd name="T62" fmla="*/ 180 w 180"/>
                <a:gd name="T6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164">
                  <a:moveTo>
                    <a:pt x="40" y="164"/>
                  </a:moveTo>
                  <a:lnTo>
                    <a:pt x="4" y="164"/>
                  </a:lnTo>
                  <a:lnTo>
                    <a:pt x="4" y="52"/>
                  </a:lnTo>
                  <a:lnTo>
                    <a:pt x="40" y="52"/>
                  </a:lnTo>
                  <a:lnTo>
                    <a:pt x="40" y="164"/>
                  </a:lnTo>
                  <a:close/>
                  <a:moveTo>
                    <a:pt x="22" y="38"/>
                  </a:moveTo>
                  <a:lnTo>
                    <a:pt x="20" y="38"/>
                  </a:lnTo>
                  <a:lnTo>
                    <a:pt x="20" y="38"/>
                  </a:lnTo>
                  <a:lnTo>
                    <a:pt x="12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4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6" y="4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26"/>
                  </a:lnTo>
                  <a:lnTo>
                    <a:pt x="36" y="32"/>
                  </a:lnTo>
                  <a:lnTo>
                    <a:pt x="30" y="36"/>
                  </a:lnTo>
                  <a:lnTo>
                    <a:pt x="22" y="38"/>
                  </a:lnTo>
                  <a:lnTo>
                    <a:pt x="22" y="38"/>
                  </a:lnTo>
                  <a:close/>
                  <a:moveTo>
                    <a:pt x="180" y="164"/>
                  </a:moveTo>
                  <a:lnTo>
                    <a:pt x="140" y="164"/>
                  </a:lnTo>
                  <a:lnTo>
                    <a:pt x="140" y="106"/>
                  </a:lnTo>
                  <a:lnTo>
                    <a:pt x="140" y="106"/>
                  </a:lnTo>
                  <a:lnTo>
                    <a:pt x="140" y="96"/>
                  </a:lnTo>
                  <a:lnTo>
                    <a:pt x="136" y="88"/>
                  </a:lnTo>
                  <a:lnTo>
                    <a:pt x="130" y="82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14" y="82"/>
                  </a:lnTo>
                  <a:lnTo>
                    <a:pt x="108" y="86"/>
                  </a:lnTo>
                  <a:lnTo>
                    <a:pt x="104" y="90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100" y="104"/>
                  </a:lnTo>
                  <a:lnTo>
                    <a:pt x="100" y="164"/>
                  </a:lnTo>
                  <a:lnTo>
                    <a:pt x="62" y="164"/>
                  </a:lnTo>
                  <a:lnTo>
                    <a:pt x="62" y="164"/>
                  </a:lnTo>
                  <a:lnTo>
                    <a:pt x="62" y="52"/>
                  </a:lnTo>
                  <a:lnTo>
                    <a:pt x="100" y="52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4" y="64"/>
                  </a:lnTo>
                  <a:lnTo>
                    <a:pt x="112" y="58"/>
                  </a:lnTo>
                  <a:lnTo>
                    <a:pt x="122" y="54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44" y="52"/>
                  </a:lnTo>
                  <a:lnTo>
                    <a:pt x="152" y="54"/>
                  </a:lnTo>
                  <a:lnTo>
                    <a:pt x="160" y="58"/>
                  </a:lnTo>
                  <a:lnTo>
                    <a:pt x="168" y="64"/>
                  </a:lnTo>
                  <a:lnTo>
                    <a:pt x="172" y="70"/>
                  </a:lnTo>
                  <a:lnTo>
                    <a:pt x="176" y="80"/>
                  </a:lnTo>
                  <a:lnTo>
                    <a:pt x="180" y="90"/>
                  </a:lnTo>
                  <a:lnTo>
                    <a:pt x="180" y="102"/>
                  </a:lnTo>
                  <a:lnTo>
                    <a:pt x="180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9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条形图的常规设置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4291317051"/>
              </p:ext>
            </p:extLst>
          </p:nvPr>
        </p:nvGraphicFramePr>
        <p:xfrm>
          <a:off x="2114469" y="1735267"/>
          <a:ext cx="6892119" cy="4404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91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条形图的常规设置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3614220616"/>
              </p:ext>
            </p:extLst>
          </p:nvPr>
        </p:nvGraphicFramePr>
        <p:xfrm>
          <a:off x="1862264" y="1597481"/>
          <a:ext cx="7646596" cy="4404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04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条形图的常规设置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526212404"/>
              </p:ext>
            </p:extLst>
          </p:nvPr>
        </p:nvGraphicFramePr>
        <p:xfrm>
          <a:off x="2659523" y="1735267"/>
          <a:ext cx="6745843" cy="4404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2396224" y="3833137"/>
            <a:ext cx="299133" cy="299133"/>
            <a:chOff x="638175" y="1209675"/>
            <a:chExt cx="482600" cy="48260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38175" y="1209675"/>
              <a:ext cx="4826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717550" y="1428750"/>
              <a:ext cx="244475" cy="161925"/>
            </a:xfrm>
            <a:custGeom>
              <a:avLst/>
              <a:gdLst>
                <a:gd name="T0" fmla="*/ 78 w 154"/>
                <a:gd name="T1" fmla="*/ 0 h 102"/>
                <a:gd name="T2" fmla="*/ 46 w 154"/>
                <a:gd name="T3" fmla="*/ 6 h 102"/>
                <a:gd name="T4" fmla="*/ 22 w 154"/>
                <a:gd name="T5" fmla="*/ 18 h 102"/>
                <a:gd name="T6" fmla="*/ 6 w 154"/>
                <a:gd name="T7" fmla="*/ 34 h 102"/>
                <a:gd name="T8" fmla="*/ 0 w 154"/>
                <a:gd name="T9" fmla="*/ 54 h 102"/>
                <a:gd name="T10" fmla="*/ 2 w 154"/>
                <a:gd name="T11" fmla="*/ 64 h 102"/>
                <a:gd name="T12" fmla="*/ 12 w 154"/>
                <a:gd name="T13" fmla="*/ 82 h 102"/>
                <a:gd name="T14" fmla="*/ 34 w 154"/>
                <a:gd name="T15" fmla="*/ 96 h 102"/>
                <a:gd name="T16" fmla="*/ 62 w 154"/>
                <a:gd name="T17" fmla="*/ 102 h 102"/>
                <a:gd name="T18" fmla="*/ 78 w 154"/>
                <a:gd name="T19" fmla="*/ 102 h 102"/>
                <a:gd name="T20" fmla="*/ 108 w 154"/>
                <a:gd name="T21" fmla="*/ 96 h 102"/>
                <a:gd name="T22" fmla="*/ 132 w 154"/>
                <a:gd name="T23" fmla="*/ 84 h 102"/>
                <a:gd name="T24" fmla="*/ 148 w 154"/>
                <a:gd name="T25" fmla="*/ 66 h 102"/>
                <a:gd name="T26" fmla="*/ 154 w 154"/>
                <a:gd name="T27" fmla="*/ 44 h 102"/>
                <a:gd name="T28" fmla="*/ 154 w 154"/>
                <a:gd name="T29" fmla="*/ 34 h 102"/>
                <a:gd name="T30" fmla="*/ 142 w 154"/>
                <a:gd name="T31" fmla="*/ 18 h 102"/>
                <a:gd name="T32" fmla="*/ 120 w 154"/>
                <a:gd name="T33" fmla="*/ 6 h 102"/>
                <a:gd name="T34" fmla="*/ 92 w 154"/>
                <a:gd name="T35" fmla="*/ 0 h 102"/>
                <a:gd name="T36" fmla="*/ 78 w 154"/>
                <a:gd name="T37" fmla="*/ 0 h 102"/>
                <a:gd name="T38" fmla="*/ 106 w 154"/>
                <a:gd name="T39" fmla="*/ 72 h 102"/>
                <a:gd name="T40" fmla="*/ 94 w 154"/>
                <a:gd name="T41" fmla="*/ 84 h 102"/>
                <a:gd name="T42" fmla="*/ 78 w 154"/>
                <a:gd name="T43" fmla="*/ 90 h 102"/>
                <a:gd name="T44" fmla="*/ 60 w 154"/>
                <a:gd name="T45" fmla="*/ 90 h 102"/>
                <a:gd name="T46" fmla="*/ 42 w 154"/>
                <a:gd name="T47" fmla="*/ 84 h 102"/>
                <a:gd name="T48" fmla="*/ 36 w 154"/>
                <a:gd name="T49" fmla="*/ 78 h 102"/>
                <a:gd name="T50" fmla="*/ 30 w 154"/>
                <a:gd name="T51" fmla="*/ 64 h 102"/>
                <a:gd name="T52" fmla="*/ 30 w 154"/>
                <a:gd name="T53" fmla="*/ 58 h 102"/>
                <a:gd name="T54" fmla="*/ 34 w 154"/>
                <a:gd name="T55" fmla="*/ 44 h 102"/>
                <a:gd name="T56" fmla="*/ 44 w 154"/>
                <a:gd name="T57" fmla="*/ 28 h 102"/>
                <a:gd name="T58" fmla="*/ 68 w 154"/>
                <a:gd name="T59" fmla="*/ 20 h 102"/>
                <a:gd name="T60" fmla="*/ 84 w 154"/>
                <a:gd name="T61" fmla="*/ 20 h 102"/>
                <a:gd name="T62" fmla="*/ 102 w 154"/>
                <a:gd name="T63" fmla="*/ 30 h 102"/>
                <a:gd name="T64" fmla="*/ 112 w 154"/>
                <a:gd name="T65" fmla="*/ 46 h 102"/>
                <a:gd name="T66" fmla="*/ 110 w 154"/>
                <a:gd name="T67" fmla="*/ 66 h 102"/>
                <a:gd name="T68" fmla="*/ 106 w 154"/>
                <a:gd name="T69" fmla="*/ 7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02">
                  <a:moveTo>
                    <a:pt x="78" y="0"/>
                  </a:moveTo>
                  <a:lnTo>
                    <a:pt x="78" y="0"/>
                  </a:lnTo>
                  <a:lnTo>
                    <a:pt x="62" y="2"/>
                  </a:lnTo>
                  <a:lnTo>
                    <a:pt x="46" y="6"/>
                  </a:lnTo>
                  <a:lnTo>
                    <a:pt x="34" y="10"/>
                  </a:lnTo>
                  <a:lnTo>
                    <a:pt x="22" y="18"/>
                  </a:lnTo>
                  <a:lnTo>
                    <a:pt x="12" y="26"/>
                  </a:lnTo>
                  <a:lnTo>
                    <a:pt x="6" y="34"/>
                  </a:lnTo>
                  <a:lnTo>
                    <a:pt x="2" y="4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64"/>
                  </a:lnTo>
                  <a:lnTo>
                    <a:pt x="6" y="74"/>
                  </a:lnTo>
                  <a:lnTo>
                    <a:pt x="12" y="82"/>
                  </a:lnTo>
                  <a:lnTo>
                    <a:pt x="22" y="90"/>
                  </a:lnTo>
                  <a:lnTo>
                    <a:pt x="34" y="96"/>
                  </a:lnTo>
                  <a:lnTo>
                    <a:pt x="46" y="100"/>
                  </a:lnTo>
                  <a:lnTo>
                    <a:pt x="62" y="102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92" y="100"/>
                  </a:lnTo>
                  <a:lnTo>
                    <a:pt x="108" y="96"/>
                  </a:lnTo>
                  <a:lnTo>
                    <a:pt x="120" y="90"/>
                  </a:lnTo>
                  <a:lnTo>
                    <a:pt x="132" y="84"/>
                  </a:lnTo>
                  <a:lnTo>
                    <a:pt x="142" y="74"/>
                  </a:lnTo>
                  <a:lnTo>
                    <a:pt x="148" y="66"/>
                  </a:lnTo>
                  <a:lnTo>
                    <a:pt x="154" y="56"/>
                  </a:lnTo>
                  <a:lnTo>
                    <a:pt x="154" y="44"/>
                  </a:lnTo>
                  <a:lnTo>
                    <a:pt x="154" y="44"/>
                  </a:lnTo>
                  <a:lnTo>
                    <a:pt x="154" y="34"/>
                  </a:lnTo>
                  <a:lnTo>
                    <a:pt x="148" y="26"/>
                  </a:lnTo>
                  <a:lnTo>
                    <a:pt x="142" y="18"/>
                  </a:lnTo>
                  <a:lnTo>
                    <a:pt x="132" y="12"/>
                  </a:lnTo>
                  <a:lnTo>
                    <a:pt x="120" y="6"/>
                  </a:lnTo>
                  <a:lnTo>
                    <a:pt x="108" y="2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78" y="0"/>
                  </a:lnTo>
                  <a:close/>
                  <a:moveTo>
                    <a:pt x="106" y="72"/>
                  </a:moveTo>
                  <a:lnTo>
                    <a:pt x="106" y="72"/>
                  </a:lnTo>
                  <a:lnTo>
                    <a:pt x="100" y="78"/>
                  </a:lnTo>
                  <a:lnTo>
                    <a:pt x="94" y="84"/>
                  </a:lnTo>
                  <a:lnTo>
                    <a:pt x="86" y="88"/>
                  </a:lnTo>
                  <a:lnTo>
                    <a:pt x="78" y="90"/>
                  </a:lnTo>
                  <a:lnTo>
                    <a:pt x="70" y="90"/>
                  </a:lnTo>
                  <a:lnTo>
                    <a:pt x="60" y="90"/>
                  </a:lnTo>
                  <a:lnTo>
                    <a:pt x="52" y="88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6" y="78"/>
                  </a:lnTo>
                  <a:lnTo>
                    <a:pt x="32" y="72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58"/>
                  </a:lnTo>
                  <a:lnTo>
                    <a:pt x="32" y="52"/>
                  </a:lnTo>
                  <a:lnTo>
                    <a:pt x="34" y="44"/>
                  </a:lnTo>
                  <a:lnTo>
                    <a:pt x="38" y="36"/>
                  </a:lnTo>
                  <a:lnTo>
                    <a:pt x="44" y="28"/>
                  </a:lnTo>
                  <a:lnTo>
                    <a:pt x="54" y="22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84" y="20"/>
                  </a:lnTo>
                  <a:lnTo>
                    <a:pt x="94" y="24"/>
                  </a:lnTo>
                  <a:lnTo>
                    <a:pt x="102" y="30"/>
                  </a:lnTo>
                  <a:lnTo>
                    <a:pt x="108" y="38"/>
                  </a:lnTo>
                  <a:lnTo>
                    <a:pt x="112" y="46"/>
                  </a:lnTo>
                  <a:lnTo>
                    <a:pt x="112" y="56"/>
                  </a:lnTo>
                  <a:lnTo>
                    <a:pt x="110" y="66"/>
                  </a:lnTo>
                  <a:lnTo>
                    <a:pt x="106" y="72"/>
                  </a:lnTo>
                  <a:lnTo>
                    <a:pt x="106" y="72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835025" y="1498600"/>
              <a:ext cx="19050" cy="19050"/>
            </a:xfrm>
            <a:custGeom>
              <a:avLst/>
              <a:gdLst>
                <a:gd name="T0" fmla="*/ 4 w 12"/>
                <a:gd name="T1" fmla="*/ 2 h 12"/>
                <a:gd name="T2" fmla="*/ 4 w 12"/>
                <a:gd name="T3" fmla="*/ 2 h 12"/>
                <a:gd name="T4" fmla="*/ 0 w 12"/>
                <a:gd name="T5" fmla="*/ 6 h 12"/>
                <a:gd name="T6" fmla="*/ 2 w 12"/>
                <a:gd name="T7" fmla="*/ 10 h 12"/>
                <a:gd name="T8" fmla="*/ 2 w 12"/>
                <a:gd name="T9" fmla="*/ 10 h 12"/>
                <a:gd name="T10" fmla="*/ 4 w 12"/>
                <a:gd name="T11" fmla="*/ 12 h 12"/>
                <a:gd name="T12" fmla="*/ 10 w 12"/>
                <a:gd name="T13" fmla="*/ 10 h 12"/>
                <a:gd name="T14" fmla="*/ 10 w 12"/>
                <a:gd name="T15" fmla="*/ 10 h 12"/>
                <a:gd name="T16" fmla="*/ 12 w 12"/>
                <a:gd name="T17" fmla="*/ 6 h 12"/>
                <a:gd name="T18" fmla="*/ 12 w 12"/>
                <a:gd name="T19" fmla="*/ 2 h 12"/>
                <a:gd name="T20" fmla="*/ 12 w 12"/>
                <a:gd name="T21" fmla="*/ 2 h 12"/>
                <a:gd name="T22" fmla="*/ 8 w 12"/>
                <a:gd name="T23" fmla="*/ 0 h 12"/>
                <a:gd name="T24" fmla="*/ 4 w 12"/>
                <a:gd name="T25" fmla="*/ 2 h 12"/>
                <a:gd name="T26" fmla="*/ 4 w 12"/>
                <a:gd name="T2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2">
                  <a:moveTo>
                    <a:pt x="4" y="2"/>
                  </a:moveTo>
                  <a:lnTo>
                    <a:pt x="4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787400" y="1511300"/>
              <a:ext cx="44450" cy="38100"/>
            </a:xfrm>
            <a:custGeom>
              <a:avLst/>
              <a:gdLst>
                <a:gd name="T0" fmla="*/ 14 w 28"/>
                <a:gd name="T1" fmla="*/ 0 h 24"/>
                <a:gd name="T2" fmla="*/ 14 w 28"/>
                <a:gd name="T3" fmla="*/ 0 h 24"/>
                <a:gd name="T4" fmla="*/ 8 w 28"/>
                <a:gd name="T5" fmla="*/ 0 h 24"/>
                <a:gd name="T6" fmla="*/ 4 w 28"/>
                <a:gd name="T7" fmla="*/ 4 h 24"/>
                <a:gd name="T8" fmla="*/ 0 w 28"/>
                <a:gd name="T9" fmla="*/ 8 h 24"/>
                <a:gd name="T10" fmla="*/ 0 w 28"/>
                <a:gd name="T11" fmla="*/ 14 h 24"/>
                <a:gd name="T12" fmla="*/ 0 w 28"/>
                <a:gd name="T13" fmla="*/ 14 h 24"/>
                <a:gd name="T14" fmla="*/ 0 w 28"/>
                <a:gd name="T15" fmla="*/ 18 h 24"/>
                <a:gd name="T16" fmla="*/ 4 w 28"/>
                <a:gd name="T17" fmla="*/ 22 h 24"/>
                <a:gd name="T18" fmla="*/ 8 w 28"/>
                <a:gd name="T19" fmla="*/ 24 h 24"/>
                <a:gd name="T20" fmla="*/ 14 w 28"/>
                <a:gd name="T21" fmla="*/ 24 h 24"/>
                <a:gd name="T22" fmla="*/ 14 w 28"/>
                <a:gd name="T23" fmla="*/ 24 h 24"/>
                <a:gd name="T24" fmla="*/ 20 w 28"/>
                <a:gd name="T25" fmla="*/ 22 h 24"/>
                <a:gd name="T26" fmla="*/ 24 w 28"/>
                <a:gd name="T27" fmla="*/ 20 h 24"/>
                <a:gd name="T28" fmla="*/ 28 w 28"/>
                <a:gd name="T29" fmla="*/ 16 h 24"/>
                <a:gd name="T30" fmla="*/ 28 w 28"/>
                <a:gd name="T31" fmla="*/ 10 h 24"/>
                <a:gd name="T32" fmla="*/ 28 w 28"/>
                <a:gd name="T33" fmla="*/ 10 h 24"/>
                <a:gd name="T34" fmla="*/ 28 w 28"/>
                <a:gd name="T35" fmla="*/ 6 h 24"/>
                <a:gd name="T36" fmla="*/ 24 w 28"/>
                <a:gd name="T37" fmla="*/ 2 h 24"/>
                <a:gd name="T38" fmla="*/ 20 w 28"/>
                <a:gd name="T39" fmla="*/ 0 h 24"/>
                <a:gd name="T40" fmla="*/ 14 w 28"/>
                <a:gd name="T41" fmla="*/ 0 h 24"/>
                <a:gd name="T42" fmla="*/ 14 w 28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24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20" y="22"/>
                  </a:lnTo>
                  <a:lnTo>
                    <a:pt x="24" y="20"/>
                  </a:lnTo>
                  <a:lnTo>
                    <a:pt x="28" y="16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638175" y="1209675"/>
              <a:ext cx="482600" cy="482600"/>
            </a:xfrm>
            <a:custGeom>
              <a:avLst/>
              <a:gdLst>
                <a:gd name="T0" fmla="*/ 36 w 304"/>
                <a:gd name="T1" fmla="*/ 0 h 304"/>
                <a:gd name="T2" fmla="*/ 8 w 304"/>
                <a:gd name="T3" fmla="*/ 20 h 304"/>
                <a:gd name="T4" fmla="*/ 0 w 304"/>
                <a:gd name="T5" fmla="*/ 258 h 304"/>
                <a:gd name="T6" fmla="*/ 8 w 304"/>
                <a:gd name="T7" fmla="*/ 284 h 304"/>
                <a:gd name="T8" fmla="*/ 36 w 304"/>
                <a:gd name="T9" fmla="*/ 304 h 304"/>
                <a:gd name="T10" fmla="*/ 268 w 304"/>
                <a:gd name="T11" fmla="*/ 304 h 304"/>
                <a:gd name="T12" fmla="*/ 296 w 304"/>
                <a:gd name="T13" fmla="*/ 284 h 304"/>
                <a:gd name="T14" fmla="*/ 304 w 304"/>
                <a:gd name="T15" fmla="*/ 46 h 304"/>
                <a:gd name="T16" fmla="*/ 296 w 304"/>
                <a:gd name="T17" fmla="*/ 20 h 304"/>
                <a:gd name="T18" fmla="*/ 268 w 304"/>
                <a:gd name="T19" fmla="*/ 0 h 304"/>
                <a:gd name="T20" fmla="*/ 242 w 304"/>
                <a:gd name="T21" fmla="*/ 202 h 304"/>
                <a:gd name="T22" fmla="*/ 192 w 304"/>
                <a:gd name="T23" fmla="*/ 244 h 304"/>
                <a:gd name="T24" fmla="*/ 124 w 304"/>
                <a:gd name="T25" fmla="*/ 254 h 304"/>
                <a:gd name="T26" fmla="*/ 76 w 304"/>
                <a:gd name="T27" fmla="*/ 244 h 304"/>
                <a:gd name="T28" fmla="*/ 28 w 304"/>
                <a:gd name="T29" fmla="*/ 204 h 304"/>
                <a:gd name="T30" fmla="*/ 24 w 304"/>
                <a:gd name="T31" fmla="*/ 184 h 304"/>
                <a:gd name="T32" fmla="*/ 44 w 304"/>
                <a:gd name="T33" fmla="*/ 136 h 304"/>
                <a:gd name="T34" fmla="*/ 74 w 304"/>
                <a:gd name="T35" fmla="*/ 104 h 304"/>
                <a:gd name="T36" fmla="*/ 112 w 304"/>
                <a:gd name="T37" fmla="*/ 80 h 304"/>
                <a:gd name="T38" fmla="*/ 146 w 304"/>
                <a:gd name="T39" fmla="*/ 82 h 304"/>
                <a:gd name="T40" fmla="*/ 152 w 304"/>
                <a:gd name="T41" fmla="*/ 100 h 304"/>
                <a:gd name="T42" fmla="*/ 154 w 304"/>
                <a:gd name="T43" fmla="*/ 114 h 304"/>
                <a:gd name="T44" fmla="*/ 180 w 304"/>
                <a:gd name="T45" fmla="*/ 106 h 304"/>
                <a:gd name="T46" fmla="*/ 212 w 304"/>
                <a:gd name="T47" fmla="*/ 112 h 304"/>
                <a:gd name="T48" fmla="*/ 216 w 304"/>
                <a:gd name="T49" fmla="*/ 130 h 304"/>
                <a:gd name="T50" fmla="*/ 212 w 304"/>
                <a:gd name="T51" fmla="*/ 142 h 304"/>
                <a:gd name="T52" fmla="*/ 228 w 304"/>
                <a:gd name="T53" fmla="*/ 152 h 304"/>
                <a:gd name="T54" fmla="*/ 248 w 304"/>
                <a:gd name="T55" fmla="*/ 178 h 304"/>
                <a:gd name="T56" fmla="*/ 208 w 304"/>
                <a:gd name="T57" fmla="*/ 98 h 304"/>
                <a:gd name="T58" fmla="*/ 200 w 304"/>
                <a:gd name="T59" fmla="*/ 92 h 304"/>
                <a:gd name="T60" fmla="*/ 214 w 304"/>
                <a:gd name="T61" fmla="*/ 84 h 304"/>
                <a:gd name="T62" fmla="*/ 242 w 304"/>
                <a:gd name="T63" fmla="*/ 98 h 304"/>
                <a:gd name="T64" fmla="*/ 246 w 304"/>
                <a:gd name="T65" fmla="*/ 124 h 304"/>
                <a:gd name="T66" fmla="*/ 240 w 304"/>
                <a:gd name="T67" fmla="*/ 130 h 304"/>
                <a:gd name="T68" fmla="*/ 232 w 304"/>
                <a:gd name="T69" fmla="*/ 118 h 304"/>
                <a:gd name="T70" fmla="*/ 218 w 304"/>
                <a:gd name="T71" fmla="*/ 98 h 304"/>
                <a:gd name="T72" fmla="*/ 282 w 304"/>
                <a:gd name="T73" fmla="*/ 136 h 304"/>
                <a:gd name="T74" fmla="*/ 272 w 304"/>
                <a:gd name="T75" fmla="*/ 144 h 304"/>
                <a:gd name="T76" fmla="*/ 262 w 304"/>
                <a:gd name="T77" fmla="*/ 140 h 304"/>
                <a:gd name="T78" fmla="*/ 264 w 304"/>
                <a:gd name="T79" fmla="*/ 126 h 304"/>
                <a:gd name="T80" fmla="*/ 264 w 304"/>
                <a:gd name="T81" fmla="*/ 104 h 304"/>
                <a:gd name="T82" fmla="*/ 246 w 304"/>
                <a:gd name="T83" fmla="*/ 76 h 304"/>
                <a:gd name="T84" fmla="*/ 210 w 304"/>
                <a:gd name="T85" fmla="*/ 66 h 304"/>
                <a:gd name="T86" fmla="*/ 196 w 304"/>
                <a:gd name="T87" fmla="*/ 68 h 304"/>
                <a:gd name="T88" fmla="*/ 190 w 304"/>
                <a:gd name="T89" fmla="*/ 58 h 304"/>
                <a:gd name="T90" fmla="*/ 198 w 304"/>
                <a:gd name="T91" fmla="*/ 48 h 304"/>
                <a:gd name="T92" fmla="*/ 212 w 304"/>
                <a:gd name="T93" fmla="*/ 46 h 304"/>
                <a:gd name="T94" fmla="*/ 244 w 304"/>
                <a:gd name="T95" fmla="*/ 50 h 304"/>
                <a:gd name="T96" fmla="*/ 282 w 304"/>
                <a:gd name="T97" fmla="*/ 86 h 304"/>
                <a:gd name="T98" fmla="*/ 282 w 304"/>
                <a:gd name="T99" fmla="*/ 13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4" h="304">
                  <a:moveTo>
                    <a:pt x="258" y="0"/>
                  </a:move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258" y="0"/>
                  </a:lnTo>
                  <a:close/>
                  <a:moveTo>
                    <a:pt x="242" y="202"/>
                  </a:moveTo>
                  <a:lnTo>
                    <a:pt x="242" y="202"/>
                  </a:lnTo>
                  <a:lnTo>
                    <a:pt x="234" y="214"/>
                  </a:lnTo>
                  <a:lnTo>
                    <a:pt x="222" y="226"/>
                  </a:lnTo>
                  <a:lnTo>
                    <a:pt x="208" y="236"/>
                  </a:lnTo>
                  <a:lnTo>
                    <a:pt x="192" y="244"/>
                  </a:lnTo>
                  <a:lnTo>
                    <a:pt x="176" y="248"/>
                  </a:lnTo>
                  <a:lnTo>
                    <a:pt x="158" y="252"/>
                  </a:lnTo>
                  <a:lnTo>
                    <a:pt x="140" y="254"/>
                  </a:lnTo>
                  <a:lnTo>
                    <a:pt x="124" y="254"/>
                  </a:lnTo>
                  <a:lnTo>
                    <a:pt x="124" y="254"/>
                  </a:lnTo>
                  <a:lnTo>
                    <a:pt x="108" y="252"/>
                  </a:lnTo>
                  <a:lnTo>
                    <a:pt x="92" y="250"/>
                  </a:lnTo>
                  <a:lnTo>
                    <a:pt x="76" y="244"/>
                  </a:lnTo>
                  <a:lnTo>
                    <a:pt x="62" y="238"/>
                  </a:lnTo>
                  <a:lnTo>
                    <a:pt x="48" y="230"/>
                  </a:lnTo>
                  <a:lnTo>
                    <a:pt x="36" y="218"/>
                  </a:lnTo>
                  <a:lnTo>
                    <a:pt x="28" y="204"/>
                  </a:lnTo>
                  <a:lnTo>
                    <a:pt x="26" y="196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24" y="184"/>
                  </a:lnTo>
                  <a:lnTo>
                    <a:pt x="26" y="172"/>
                  </a:lnTo>
                  <a:lnTo>
                    <a:pt x="32" y="156"/>
                  </a:lnTo>
                  <a:lnTo>
                    <a:pt x="36" y="146"/>
                  </a:lnTo>
                  <a:lnTo>
                    <a:pt x="44" y="136"/>
                  </a:lnTo>
                  <a:lnTo>
                    <a:pt x="44" y="136"/>
                  </a:lnTo>
                  <a:lnTo>
                    <a:pt x="50" y="130"/>
                  </a:lnTo>
                  <a:lnTo>
                    <a:pt x="64" y="112"/>
                  </a:lnTo>
                  <a:lnTo>
                    <a:pt x="74" y="104"/>
                  </a:lnTo>
                  <a:lnTo>
                    <a:pt x="86" y="94"/>
                  </a:lnTo>
                  <a:lnTo>
                    <a:pt x="98" y="86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24" y="76"/>
                  </a:lnTo>
                  <a:lnTo>
                    <a:pt x="134" y="76"/>
                  </a:lnTo>
                  <a:lnTo>
                    <a:pt x="140" y="78"/>
                  </a:lnTo>
                  <a:lnTo>
                    <a:pt x="146" y="82"/>
                  </a:lnTo>
                  <a:lnTo>
                    <a:pt x="150" y="86"/>
                  </a:lnTo>
                  <a:lnTo>
                    <a:pt x="152" y="90"/>
                  </a:lnTo>
                  <a:lnTo>
                    <a:pt x="152" y="100"/>
                  </a:lnTo>
                  <a:lnTo>
                    <a:pt x="152" y="100"/>
                  </a:lnTo>
                  <a:lnTo>
                    <a:pt x="150" y="108"/>
                  </a:lnTo>
                  <a:lnTo>
                    <a:pt x="150" y="112"/>
                  </a:lnTo>
                  <a:lnTo>
                    <a:pt x="152" y="114"/>
                  </a:lnTo>
                  <a:lnTo>
                    <a:pt x="154" y="114"/>
                  </a:lnTo>
                  <a:lnTo>
                    <a:pt x="160" y="114"/>
                  </a:lnTo>
                  <a:lnTo>
                    <a:pt x="160" y="114"/>
                  </a:lnTo>
                  <a:lnTo>
                    <a:pt x="166" y="112"/>
                  </a:lnTo>
                  <a:lnTo>
                    <a:pt x="180" y="106"/>
                  </a:lnTo>
                  <a:lnTo>
                    <a:pt x="188" y="106"/>
                  </a:lnTo>
                  <a:lnTo>
                    <a:pt x="196" y="106"/>
                  </a:lnTo>
                  <a:lnTo>
                    <a:pt x="204" y="108"/>
                  </a:lnTo>
                  <a:lnTo>
                    <a:pt x="212" y="112"/>
                  </a:lnTo>
                  <a:lnTo>
                    <a:pt x="212" y="112"/>
                  </a:lnTo>
                  <a:lnTo>
                    <a:pt x="214" y="116"/>
                  </a:lnTo>
                  <a:lnTo>
                    <a:pt x="216" y="122"/>
                  </a:lnTo>
                  <a:lnTo>
                    <a:pt x="216" y="130"/>
                  </a:lnTo>
                  <a:lnTo>
                    <a:pt x="214" y="138"/>
                  </a:lnTo>
                  <a:lnTo>
                    <a:pt x="214" y="140"/>
                  </a:lnTo>
                  <a:lnTo>
                    <a:pt x="214" y="140"/>
                  </a:lnTo>
                  <a:lnTo>
                    <a:pt x="212" y="142"/>
                  </a:lnTo>
                  <a:lnTo>
                    <a:pt x="214" y="146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28" y="152"/>
                  </a:lnTo>
                  <a:lnTo>
                    <a:pt x="236" y="156"/>
                  </a:lnTo>
                  <a:lnTo>
                    <a:pt x="242" y="162"/>
                  </a:lnTo>
                  <a:lnTo>
                    <a:pt x="246" y="168"/>
                  </a:lnTo>
                  <a:lnTo>
                    <a:pt x="248" y="178"/>
                  </a:lnTo>
                  <a:lnTo>
                    <a:pt x="248" y="188"/>
                  </a:lnTo>
                  <a:lnTo>
                    <a:pt x="242" y="202"/>
                  </a:lnTo>
                  <a:lnTo>
                    <a:pt x="242" y="202"/>
                  </a:lnTo>
                  <a:close/>
                  <a:moveTo>
                    <a:pt x="208" y="98"/>
                  </a:moveTo>
                  <a:lnTo>
                    <a:pt x="208" y="98"/>
                  </a:lnTo>
                  <a:lnTo>
                    <a:pt x="202" y="96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202" y="86"/>
                  </a:lnTo>
                  <a:lnTo>
                    <a:pt x="208" y="84"/>
                  </a:lnTo>
                  <a:lnTo>
                    <a:pt x="208" y="84"/>
                  </a:lnTo>
                  <a:lnTo>
                    <a:pt x="214" y="84"/>
                  </a:lnTo>
                  <a:lnTo>
                    <a:pt x="222" y="84"/>
                  </a:lnTo>
                  <a:lnTo>
                    <a:pt x="228" y="86"/>
                  </a:lnTo>
                  <a:lnTo>
                    <a:pt x="236" y="90"/>
                  </a:lnTo>
                  <a:lnTo>
                    <a:pt x="242" y="98"/>
                  </a:lnTo>
                  <a:lnTo>
                    <a:pt x="246" y="108"/>
                  </a:lnTo>
                  <a:lnTo>
                    <a:pt x="246" y="124"/>
                  </a:lnTo>
                  <a:lnTo>
                    <a:pt x="246" y="124"/>
                  </a:lnTo>
                  <a:lnTo>
                    <a:pt x="246" y="124"/>
                  </a:lnTo>
                  <a:lnTo>
                    <a:pt x="246" y="124"/>
                  </a:lnTo>
                  <a:lnTo>
                    <a:pt x="244" y="128"/>
                  </a:lnTo>
                  <a:lnTo>
                    <a:pt x="240" y="130"/>
                  </a:lnTo>
                  <a:lnTo>
                    <a:pt x="240" y="130"/>
                  </a:lnTo>
                  <a:lnTo>
                    <a:pt x="234" y="128"/>
                  </a:lnTo>
                  <a:lnTo>
                    <a:pt x="232" y="122"/>
                  </a:lnTo>
                  <a:lnTo>
                    <a:pt x="232" y="122"/>
                  </a:lnTo>
                  <a:lnTo>
                    <a:pt x="232" y="118"/>
                  </a:lnTo>
                  <a:lnTo>
                    <a:pt x="232" y="108"/>
                  </a:lnTo>
                  <a:lnTo>
                    <a:pt x="230" y="102"/>
                  </a:lnTo>
                  <a:lnTo>
                    <a:pt x="224" y="100"/>
                  </a:lnTo>
                  <a:lnTo>
                    <a:pt x="218" y="98"/>
                  </a:lnTo>
                  <a:lnTo>
                    <a:pt x="208" y="98"/>
                  </a:lnTo>
                  <a:lnTo>
                    <a:pt x="208" y="98"/>
                  </a:lnTo>
                  <a:close/>
                  <a:moveTo>
                    <a:pt x="282" y="136"/>
                  </a:moveTo>
                  <a:lnTo>
                    <a:pt x="282" y="136"/>
                  </a:lnTo>
                  <a:lnTo>
                    <a:pt x="282" y="136"/>
                  </a:lnTo>
                  <a:lnTo>
                    <a:pt x="280" y="140"/>
                  </a:lnTo>
                  <a:lnTo>
                    <a:pt x="278" y="144"/>
                  </a:lnTo>
                  <a:lnTo>
                    <a:pt x="272" y="144"/>
                  </a:lnTo>
                  <a:lnTo>
                    <a:pt x="272" y="144"/>
                  </a:lnTo>
                  <a:lnTo>
                    <a:pt x="268" y="144"/>
                  </a:lnTo>
                  <a:lnTo>
                    <a:pt x="264" y="142"/>
                  </a:lnTo>
                  <a:lnTo>
                    <a:pt x="262" y="140"/>
                  </a:lnTo>
                  <a:lnTo>
                    <a:pt x="262" y="136"/>
                  </a:lnTo>
                  <a:lnTo>
                    <a:pt x="262" y="136"/>
                  </a:lnTo>
                  <a:lnTo>
                    <a:pt x="262" y="128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4" y="122"/>
                  </a:lnTo>
                  <a:lnTo>
                    <a:pt x="266" y="114"/>
                  </a:lnTo>
                  <a:lnTo>
                    <a:pt x="264" y="104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54" y="82"/>
                  </a:lnTo>
                  <a:lnTo>
                    <a:pt x="246" y="76"/>
                  </a:lnTo>
                  <a:lnTo>
                    <a:pt x="238" y="72"/>
                  </a:lnTo>
                  <a:lnTo>
                    <a:pt x="230" y="68"/>
                  </a:lnTo>
                  <a:lnTo>
                    <a:pt x="218" y="66"/>
                  </a:lnTo>
                  <a:lnTo>
                    <a:pt x="210" y="66"/>
                  </a:lnTo>
                  <a:lnTo>
                    <a:pt x="210" y="66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196" y="68"/>
                  </a:lnTo>
                  <a:lnTo>
                    <a:pt x="194" y="66"/>
                  </a:lnTo>
                  <a:lnTo>
                    <a:pt x="190" y="62"/>
                  </a:lnTo>
                  <a:lnTo>
                    <a:pt x="190" y="58"/>
                  </a:lnTo>
                  <a:lnTo>
                    <a:pt x="190" y="58"/>
                  </a:lnTo>
                  <a:lnTo>
                    <a:pt x="192" y="52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212" y="46"/>
                  </a:lnTo>
                  <a:lnTo>
                    <a:pt x="222" y="46"/>
                  </a:lnTo>
                  <a:lnTo>
                    <a:pt x="234" y="48"/>
                  </a:lnTo>
                  <a:lnTo>
                    <a:pt x="234" y="48"/>
                  </a:lnTo>
                  <a:lnTo>
                    <a:pt x="244" y="50"/>
                  </a:lnTo>
                  <a:lnTo>
                    <a:pt x="256" y="56"/>
                  </a:lnTo>
                  <a:lnTo>
                    <a:pt x="266" y="64"/>
                  </a:lnTo>
                  <a:lnTo>
                    <a:pt x="274" y="74"/>
                  </a:lnTo>
                  <a:lnTo>
                    <a:pt x="282" y="86"/>
                  </a:lnTo>
                  <a:lnTo>
                    <a:pt x="286" y="100"/>
                  </a:lnTo>
                  <a:lnTo>
                    <a:pt x="286" y="116"/>
                  </a:lnTo>
                  <a:lnTo>
                    <a:pt x="282" y="136"/>
                  </a:lnTo>
                  <a:lnTo>
                    <a:pt x="282" y="136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 bwMode="auto">
          <a:xfrm>
            <a:off x="2398321" y="4555936"/>
            <a:ext cx="297036" cy="297036"/>
            <a:chOff x="3688" y="2008"/>
            <a:chExt cx="304" cy="304"/>
          </a:xfrm>
        </p:grpSpPr>
        <p:sp>
          <p:nvSpPr>
            <p:cNvPr id="13" name="AutoShape 10"/>
            <p:cNvSpPr>
              <a:spLocks noChangeAspect="1" noChangeArrowheads="1" noTextEdit="1"/>
            </p:cNvSpPr>
            <p:nvPr/>
          </p:nvSpPr>
          <p:spPr bwMode="auto">
            <a:xfrm>
              <a:off x="3688" y="2008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3688" y="2008"/>
              <a:ext cx="304" cy="304"/>
            </a:xfrm>
            <a:custGeom>
              <a:avLst/>
              <a:gdLst>
                <a:gd name="T0" fmla="*/ 296 w 304"/>
                <a:gd name="T1" fmla="*/ 20 h 304"/>
                <a:gd name="T2" fmla="*/ 258 w 304"/>
                <a:gd name="T3" fmla="*/ 0 h 304"/>
                <a:gd name="T4" fmla="*/ 20 w 304"/>
                <a:gd name="T5" fmla="*/ 8 h 304"/>
                <a:gd name="T6" fmla="*/ 0 w 304"/>
                <a:gd name="T7" fmla="*/ 46 h 304"/>
                <a:gd name="T8" fmla="*/ 8 w 304"/>
                <a:gd name="T9" fmla="*/ 284 h 304"/>
                <a:gd name="T10" fmla="*/ 46 w 304"/>
                <a:gd name="T11" fmla="*/ 304 h 304"/>
                <a:gd name="T12" fmla="*/ 284 w 304"/>
                <a:gd name="T13" fmla="*/ 296 h 304"/>
                <a:gd name="T14" fmla="*/ 304 w 304"/>
                <a:gd name="T15" fmla="*/ 258 h 304"/>
                <a:gd name="T16" fmla="*/ 36 w 304"/>
                <a:gd name="T17" fmla="*/ 278 h 304"/>
                <a:gd name="T18" fmla="*/ 28 w 304"/>
                <a:gd name="T19" fmla="*/ 276 h 304"/>
                <a:gd name="T20" fmla="*/ 28 w 304"/>
                <a:gd name="T21" fmla="*/ 210 h 304"/>
                <a:gd name="T22" fmla="*/ 54 w 304"/>
                <a:gd name="T23" fmla="*/ 142 h 304"/>
                <a:gd name="T24" fmla="*/ 70 w 304"/>
                <a:gd name="T25" fmla="*/ 112 h 304"/>
                <a:gd name="T26" fmla="*/ 94 w 304"/>
                <a:gd name="T27" fmla="*/ 86 h 304"/>
                <a:gd name="T28" fmla="*/ 120 w 304"/>
                <a:gd name="T29" fmla="*/ 112 h 304"/>
                <a:gd name="T30" fmla="*/ 94 w 304"/>
                <a:gd name="T31" fmla="*/ 136 h 304"/>
                <a:gd name="T32" fmla="*/ 66 w 304"/>
                <a:gd name="T33" fmla="*/ 154 h 304"/>
                <a:gd name="T34" fmla="*/ 44 w 304"/>
                <a:gd name="T35" fmla="*/ 206 h 304"/>
                <a:gd name="T36" fmla="*/ 94 w 304"/>
                <a:gd name="T37" fmla="*/ 188 h 304"/>
                <a:gd name="T38" fmla="*/ 72 w 304"/>
                <a:gd name="T39" fmla="*/ 178 h 304"/>
                <a:gd name="T40" fmla="*/ 94 w 304"/>
                <a:gd name="T41" fmla="*/ 174 h 304"/>
                <a:gd name="T42" fmla="*/ 138 w 304"/>
                <a:gd name="T43" fmla="*/ 156 h 304"/>
                <a:gd name="T44" fmla="*/ 156 w 304"/>
                <a:gd name="T45" fmla="*/ 112 h 304"/>
                <a:gd name="T46" fmla="*/ 128 w 304"/>
                <a:gd name="T47" fmla="*/ 62 h 304"/>
                <a:gd name="T48" fmla="*/ 82 w 304"/>
                <a:gd name="T49" fmla="*/ 52 h 304"/>
                <a:gd name="T50" fmla="*/ 36 w 304"/>
                <a:gd name="T51" fmla="*/ 88 h 304"/>
                <a:gd name="T52" fmla="*/ 38 w 304"/>
                <a:gd name="T53" fmla="*/ 140 h 304"/>
                <a:gd name="T54" fmla="*/ 30 w 304"/>
                <a:gd name="T55" fmla="*/ 150 h 304"/>
                <a:gd name="T56" fmla="*/ 18 w 304"/>
                <a:gd name="T57" fmla="*/ 112 h 304"/>
                <a:gd name="T58" fmla="*/ 52 w 304"/>
                <a:gd name="T59" fmla="*/ 50 h 304"/>
                <a:gd name="T60" fmla="*/ 108 w 304"/>
                <a:gd name="T61" fmla="*/ 38 h 304"/>
                <a:gd name="T62" fmla="*/ 162 w 304"/>
                <a:gd name="T63" fmla="*/ 84 h 304"/>
                <a:gd name="T64" fmla="*/ 162 w 304"/>
                <a:gd name="T65" fmla="*/ 142 h 304"/>
                <a:gd name="T66" fmla="*/ 108 w 304"/>
                <a:gd name="T67" fmla="*/ 186 h 304"/>
                <a:gd name="T68" fmla="*/ 224 w 304"/>
                <a:gd name="T69" fmla="*/ 100 h 304"/>
                <a:gd name="T70" fmla="*/ 196 w 304"/>
                <a:gd name="T71" fmla="*/ 80 h 304"/>
                <a:gd name="T72" fmla="*/ 194 w 304"/>
                <a:gd name="T73" fmla="*/ 40 h 304"/>
                <a:gd name="T74" fmla="*/ 218 w 304"/>
                <a:gd name="T75" fmla="*/ 18 h 304"/>
                <a:gd name="T76" fmla="*/ 250 w 304"/>
                <a:gd name="T77" fmla="*/ 20 h 304"/>
                <a:gd name="T78" fmla="*/ 274 w 304"/>
                <a:gd name="T79" fmla="*/ 52 h 304"/>
                <a:gd name="T80" fmla="*/ 266 w 304"/>
                <a:gd name="T81" fmla="*/ 84 h 304"/>
                <a:gd name="T82" fmla="*/ 258 w 304"/>
                <a:gd name="T83" fmla="*/ 82 h 304"/>
                <a:gd name="T84" fmla="*/ 266 w 304"/>
                <a:gd name="T85" fmla="*/ 66 h 304"/>
                <a:gd name="T86" fmla="*/ 258 w 304"/>
                <a:gd name="T87" fmla="*/ 34 h 304"/>
                <a:gd name="T88" fmla="*/ 234 w 304"/>
                <a:gd name="T89" fmla="*/ 22 h 304"/>
                <a:gd name="T90" fmla="*/ 204 w 304"/>
                <a:gd name="T91" fmla="*/ 36 h 304"/>
                <a:gd name="T92" fmla="*/ 198 w 304"/>
                <a:gd name="T93" fmla="*/ 62 h 304"/>
                <a:gd name="T94" fmla="*/ 218 w 304"/>
                <a:gd name="T95" fmla="*/ 90 h 304"/>
                <a:gd name="T96" fmla="*/ 236 w 304"/>
                <a:gd name="T97" fmla="*/ 94 h 304"/>
                <a:gd name="T98" fmla="*/ 234 w 304"/>
                <a:gd name="T99" fmla="*/ 100 h 304"/>
                <a:gd name="T100" fmla="*/ 296 w 304"/>
                <a:gd name="T101" fmla="*/ 128 h 304"/>
                <a:gd name="T102" fmla="*/ 246 w 304"/>
                <a:gd name="T103" fmla="*/ 96 h 304"/>
                <a:gd name="T104" fmla="*/ 226 w 304"/>
                <a:gd name="T105" fmla="*/ 70 h 304"/>
                <a:gd name="T106" fmla="*/ 218 w 304"/>
                <a:gd name="T107" fmla="*/ 50 h 304"/>
                <a:gd name="T108" fmla="*/ 238 w 304"/>
                <a:gd name="T109" fmla="*/ 44 h 304"/>
                <a:gd name="T110" fmla="*/ 244 w 304"/>
                <a:gd name="T111" fmla="*/ 62 h 304"/>
                <a:gd name="T112" fmla="*/ 244 w 304"/>
                <a:gd name="T113" fmla="*/ 82 h 304"/>
                <a:gd name="T114" fmla="*/ 294 w 304"/>
                <a:gd name="T115" fmla="*/ 12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" h="304">
                  <a:moveTo>
                    <a:pt x="304" y="46"/>
                  </a:move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close/>
                  <a:moveTo>
                    <a:pt x="40" y="266"/>
                  </a:moveTo>
                  <a:lnTo>
                    <a:pt x="40" y="266"/>
                  </a:lnTo>
                  <a:lnTo>
                    <a:pt x="38" y="274"/>
                  </a:lnTo>
                  <a:lnTo>
                    <a:pt x="36" y="278"/>
                  </a:lnTo>
                  <a:lnTo>
                    <a:pt x="34" y="280"/>
                  </a:lnTo>
                  <a:lnTo>
                    <a:pt x="32" y="280"/>
                  </a:lnTo>
                  <a:lnTo>
                    <a:pt x="32" y="280"/>
                  </a:lnTo>
                  <a:lnTo>
                    <a:pt x="30" y="278"/>
                  </a:lnTo>
                  <a:lnTo>
                    <a:pt x="28" y="276"/>
                  </a:lnTo>
                  <a:lnTo>
                    <a:pt x="26" y="268"/>
                  </a:lnTo>
                  <a:lnTo>
                    <a:pt x="26" y="268"/>
                  </a:lnTo>
                  <a:lnTo>
                    <a:pt x="26" y="248"/>
                  </a:lnTo>
                  <a:lnTo>
                    <a:pt x="26" y="228"/>
                  </a:lnTo>
                  <a:lnTo>
                    <a:pt x="28" y="210"/>
                  </a:lnTo>
                  <a:lnTo>
                    <a:pt x="32" y="192"/>
                  </a:lnTo>
                  <a:lnTo>
                    <a:pt x="38" y="178"/>
                  </a:lnTo>
                  <a:lnTo>
                    <a:pt x="44" y="164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64" y="130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2" y="102"/>
                  </a:lnTo>
                  <a:lnTo>
                    <a:pt x="78" y="94"/>
                  </a:lnTo>
                  <a:lnTo>
                    <a:pt x="86" y="88"/>
                  </a:lnTo>
                  <a:lnTo>
                    <a:pt x="94" y="86"/>
                  </a:lnTo>
                  <a:lnTo>
                    <a:pt x="94" y="86"/>
                  </a:lnTo>
                  <a:lnTo>
                    <a:pt x="104" y="88"/>
                  </a:lnTo>
                  <a:lnTo>
                    <a:pt x="112" y="94"/>
                  </a:lnTo>
                  <a:lnTo>
                    <a:pt x="118" y="102"/>
                  </a:lnTo>
                  <a:lnTo>
                    <a:pt x="120" y="112"/>
                  </a:lnTo>
                  <a:lnTo>
                    <a:pt x="120" y="112"/>
                  </a:lnTo>
                  <a:lnTo>
                    <a:pt x="118" y="120"/>
                  </a:lnTo>
                  <a:lnTo>
                    <a:pt x="112" y="128"/>
                  </a:lnTo>
                  <a:lnTo>
                    <a:pt x="104" y="134"/>
                  </a:lnTo>
                  <a:lnTo>
                    <a:pt x="94" y="136"/>
                  </a:lnTo>
                  <a:lnTo>
                    <a:pt x="94" y="136"/>
                  </a:lnTo>
                  <a:lnTo>
                    <a:pt x="88" y="134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74" y="142"/>
                  </a:lnTo>
                  <a:lnTo>
                    <a:pt x="66" y="154"/>
                  </a:lnTo>
                  <a:lnTo>
                    <a:pt x="66" y="154"/>
                  </a:lnTo>
                  <a:lnTo>
                    <a:pt x="58" y="166"/>
                  </a:lnTo>
                  <a:lnTo>
                    <a:pt x="52" y="178"/>
                  </a:lnTo>
                  <a:lnTo>
                    <a:pt x="48" y="192"/>
                  </a:lnTo>
                  <a:lnTo>
                    <a:pt x="44" y="206"/>
                  </a:lnTo>
                  <a:lnTo>
                    <a:pt x="40" y="220"/>
                  </a:lnTo>
                  <a:lnTo>
                    <a:pt x="40" y="236"/>
                  </a:lnTo>
                  <a:lnTo>
                    <a:pt x="40" y="266"/>
                  </a:lnTo>
                  <a:lnTo>
                    <a:pt x="40" y="266"/>
                  </a:lnTo>
                  <a:close/>
                  <a:moveTo>
                    <a:pt x="94" y="188"/>
                  </a:moveTo>
                  <a:lnTo>
                    <a:pt x="94" y="188"/>
                  </a:lnTo>
                  <a:lnTo>
                    <a:pt x="76" y="186"/>
                  </a:lnTo>
                  <a:lnTo>
                    <a:pt x="76" y="186"/>
                  </a:lnTo>
                  <a:lnTo>
                    <a:pt x="72" y="182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4" y="174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94" y="174"/>
                  </a:lnTo>
                  <a:lnTo>
                    <a:pt x="94" y="174"/>
                  </a:lnTo>
                  <a:lnTo>
                    <a:pt x="106" y="174"/>
                  </a:lnTo>
                  <a:lnTo>
                    <a:pt x="118" y="170"/>
                  </a:lnTo>
                  <a:lnTo>
                    <a:pt x="128" y="164"/>
                  </a:lnTo>
                  <a:lnTo>
                    <a:pt x="138" y="156"/>
                  </a:lnTo>
                  <a:lnTo>
                    <a:pt x="144" y="148"/>
                  </a:lnTo>
                  <a:lnTo>
                    <a:pt x="150" y="136"/>
                  </a:lnTo>
                  <a:lnTo>
                    <a:pt x="154" y="126"/>
                  </a:lnTo>
                  <a:lnTo>
                    <a:pt x="156" y="112"/>
                  </a:lnTo>
                  <a:lnTo>
                    <a:pt x="156" y="112"/>
                  </a:lnTo>
                  <a:lnTo>
                    <a:pt x="154" y="100"/>
                  </a:lnTo>
                  <a:lnTo>
                    <a:pt x="150" y="88"/>
                  </a:lnTo>
                  <a:lnTo>
                    <a:pt x="144" y="78"/>
                  </a:lnTo>
                  <a:lnTo>
                    <a:pt x="138" y="68"/>
                  </a:lnTo>
                  <a:lnTo>
                    <a:pt x="128" y="62"/>
                  </a:lnTo>
                  <a:lnTo>
                    <a:pt x="118" y="56"/>
                  </a:lnTo>
                  <a:lnTo>
                    <a:pt x="106" y="52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82" y="52"/>
                  </a:lnTo>
                  <a:lnTo>
                    <a:pt x="70" y="56"/>
                  </a:lnTo>
                  <a:lnTo>
                    <a:pt x="60" y="62"/>
                  </a:lnTo>
                  <a:lnTo>
                    <a:pt x="50" y="68"/>
                  </a:lnTo>
                  <a:lnTo>
                    <a:pt x="42" y="78"/>
                  </a:lnTo>
                  <a:lnTo>
                    <a:pt x="36" y="88"/>
                  </a:lnTo>
                  <a:lnTo>
                    <a:pt x="34" y="100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4" y="128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40" y="146"/>
                  </a:lnTo>
                  <a:lnTo>
                    <a:pt x="36" y="150"/>
                  </a:lnTo>
                  <a:lnTo>
                    <a:pt x="36" y="150"/>
                  </a:lnTo>
                  <a:lnTo>
                    <a:pt x="30" y="150"/>
                  </a:lnTo>
                  <a:lnTo>
                    <a:pt x="26" y="146"/>
                  </a:lnTo>
                  <a:lnTo>
                    <a:pt x="26" y="146"/>
                  </a:lnTo>
                  <a:lnTo>
                    <a:pt x="20" y="130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20" y="98"/>
                  </a:lnTo>
                  <a:lnTo>
                    <a:pt x="24" y="84"/>
                  </a:lnTo>
                  <a:lnTo>
                    <a:pt x="32" y="70"/>
                  </a:lnTo>
                  <a:lnTo>
                    <a:pt x="40" y="60"/>
                  </a:lnTo>
                  <a:lnTo>
                    <a:pt x="52" y="50"/>
                  </a:lnTo>
                  <a:lnTo>
                    <a:pt x="64" y="44"/>
                  </a:lnTo>
                  <a:lnTo>
                    <a:pt x="78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108" y="38"/>
                  </a:lnTo>
                  <a:lnTo>
                    <a:pt x="122" y="44"/>
                  </a:lnTo>
                  <a:lnTo>
                    <a:pt x="136" y="50"/>
                  </a:lnTo>
                  <a:lnTo>
                    <a:pt x="146" y="60"/>
                  </a:lnTo>
                  <a:lnTo>
                    <a:pt x="156" y="70"/>
                  </a:lnTo>
                  <a:lnTo>
                    <a:pt x="162" y="84"/>
                  </a:lnTo>
                  <a:lnTo>
                    <a:pt x="168" y="98"/>
                  </a:lnTo>
                  <a:lnTo>
                    <a:pt x="168" y="112"/>
                  </a:lnTo>
                  <a:lnTo>
                    <a:pt x="168" y="112"/>
                  </a:lnTo>
                  <a:lnTo>
                    <a:pt x="168" y="128"/>
                  </a:lnTo>
                  <a:lnTo>
                    <a:pt x="162" y="142"/>
                  </a:lnTo>
                  <a:lnTo>
                    <a:pt x="156" y="154"/>
                  </a:lnTo>
                  <a:lnTo>
                    <a:pt x="146" y="166"/>
                  </a:lnTo>
                  <a:lnTo>
                    <a:pt x="136" y="174"/>
                  </a:lnTo>
                  <a:lnTo>
                    <a:pt x="122" y="182"/>
                  </a:lnTo>
                  <a:lnTo>
                    <a:pt x="108" y="186"/>
                  </a:lnTo>
                  <a:lnTo>
                    <a:pt x="94" y="188"/>
                  </a:lnTo>
                  <a:lnTo>
                    <a:pt x="94" y="188"/>
                  </a:lnTo>
                  <a:close/>
                  <a:moveTo>
                    <a:pt x="234" y="100"/>
                  </a:moveTo>
                  <a:lnTo>
                    <a:pt x="234" y="100"/>
                  </a:lnTo>
                  <a:lnTo>
                    <a:pt x="224" y="100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206" y="92"/>
                  </a:lnTo>
                  <a:lnTo>
                    <a:pt x="200" y="86"/>
                  </a:lnTo>
                  <a:lnTo>
                    <a:pt x="196" y="80"/>
                  </a:lnTo>
                  <a:lnTo>
                    <a:pt x="192" y="72"/>
                  </a:lnTo>
                  <a:lnTo>
                    <a:pt x="190" y="64"/>
                  </a:lnTo>
                  <a:lnTo>
                    <a:pt x="190" y="56"/>
                  </a:lnTo>
                  <a:lnTo>
                    <a:pt x="190" y="48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8" y="32"/>
                  </a:lnTo>
                  <a:lnTo>
                    <a:pt x="204" y="26"/>
                  </a:lnTo>
                  <a:lnTo>
                    <a:pt x="210" y="20"/>
                  </a:lnTo>
                  <a:lnTo>
                    <a:pt x="218" y="18"/>
                  </a:lnTo>
                  <a:lnTo>
                    <a:pt x="226" y="16"/>
                  </a:lnTo>
                  <a:lnTo>
                    <a:pt x="234" y="16"/>
                  </a:lnTo>
                  <a:lnTo>
                    <a:pt x="242" y="16"/>
                  </a:lnTo>
                  <a:lnTo>
                    <a:pt x="250" y="20"/>
                  </a:lnTo>
                  <a:lnTo>
                    <a:pt x="250" y="20"/>
                  </a:lnTo>
                  <a:lnTo>
                    <a:pt x="258" y="24"/>
                  </a:lnTo>
                  <a:lnTo>
                    <a:pt x="264" y="30"/>
                  </a:lnTo>
                  <a:lnTo>
                    <a:pt x="268" y="36"/>
                  </a:lnTo>
                  <a:lnTo>
                    <a:pt x="272" y="44"/>
                  </a:lnTo>
                  <a:lnTo>
                    <a:pt x="274" y="52"/>
                  </a:lnTo>
                  <a:lnTo>
                    <a:pt x="274" y="60"/>
                  </a:lnTo>
                  <a:lnTo>
                    <a:pt x="274" y="68"/>
                  </a:lnTo>
                  <a:lnTo>
                    <a:pt x="270" y="76"/>
                  </a:lnTo>
                  <a:lnTo>
                    <a:pt x="270" y="76"/>
                  </a:lnTo>
                  <a:lnTo>
                    <a:pt x="266" y="84"/>
                  </a:lnTo>
                  <a:lnTo>
                    <a:pt x="266" y="84"/>
                  </a:lnTo>
                  <a:lnTo>
                    <a:pt x="262" y="86"/>
                  </a:lnTo>
                  <a:lnTo>
                    <a:pt x="260" y="84"/>
                  </a:lnTo>
                  <a:lnTo>
                    <a:pt x="260" y="84"/>
                  </a:lnTo>
                  <a:lnTo>
                    <a:pt x="258" y="82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4" y="72"/>
                  </a:lnTo>
                  <a:lnTo>
                    <a:pt x="264" y="72"/>
                  </a:lnTo>
                  <a:lnTo>
                    <a:pt x="266" y="66"/>
                  </a:lnTo>
                  <a:lnTo>
                    <a:pt x="268" y="60"/>
                  </a:lnTo>
                  <a:lnTo>
                    <a:pt x="266" y="52"/>
                  </a:lnTo>
                  <a:lnTo>
                    <a:pt x="266" y="46"/>
                  </a:lnTo>
                  <a:lnTo>
                    <a:pt x="262" y="40"/>
                  </a:lnTo>
                  <a:lnTo>
                    <a:pt x="258" y="34"/>
                  </a:lnTo>
                  <a:lnTo>
                    <a:pt x="254" y="30"/>
                  </a:lnTo>
                  <a:lnTo>
                    <a:pt x="248" y="26"/>
                  </a:lnTo>
                  <a:lnTo>
                    <a:pt x="248" y="26"/>
                  </a:lnTo>
                  <a:lnTo>
                    <a:pt x="240" y="24"/>
                  </a:lnTo>
                  <a:lnTo>
                    <a:pt x="234" y="22"/>
                  </a:lnTo>
                  <a:lnTo>
                    <a:pt x="226" y="24"/>
                  </a:lnTo>
                  <a:lnTo>
                    <a:pt x="220" y="24"/>
                  </a:lnTo>
                  <a:lnTo>
                    <a:pt x="214" y="28"/>
                  </a:lnTo>
                  <a:lnTo>
                    <a:pt x="208" y="32"/>
                  </a:lnTo>
                  <a:lnTo>
                    <a:pt x="204" y="36"/>
                  </a:lnTo>
                  <a:lnTo>
                    <a:pt x="200" y="42"/>
                  </a:lnTo>
                  <a:lnTo>
                    <a:pt x="200" y="42"/>
                  </a:lnTo>
                  <a:lnTo>
                    <a:pt x="198" y="50"/>
                  </a:lnTo>
                  <a:lnTo>
                    <a:pt x="198" y="56"/>
                  </a:lnTo>
                  <a:lnTo>
                    <a:pt x="198" y="62"/>
                  </a:lnTo>
                  <a:lnTo>
                    <a:pt x="200" y="70"/>
                  </a:lnTo>
                  <a:lnTo>
                    <a:pt x="202" y="76"/>
                  </a:lnTo>
                  <a:lnTo>
                    <a:pt x="206" y="80"/>
                  </a:lnTo>
                  <a:lnTo>
                    <a:pt x="210" y="86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24" y="92"/>
                  </a:lnTo>
                  <a:lnTo>
                    <a:pt x="234" y="92"/>
                  </a:lnTo>
                  <a:lnTo>
                    <a:pt x="234" y="92"/>
                  </a:lnTo>
                  <a:lnTo>
                    <a:pt x="236" y="94"/>
                  </a:lnTo>
                  <a:lnTo>
                    <a:pt x="238" y="96"/>
                  </a:lnTo>
                  <a:lnTo>
                    <a:pt x="238" y="96"/>
                  </a:lnTo>
                  <a:lnTo>
                    <a:pt x="236" y="100"/>
                  </a:lnTo>
                  <a:lnTo>
                    <a:pt x="234" y="100"/>
                  </a:lnTo>
                  <a:lnTo>
                    <a:pt x="234" y="100"/>
                  </a:lnTo>
                  <a:close/>
                  <a:moveTo>
                    <a:pt x="298" y="126"/>
                  </a:moveTo>
                  <a:lnTo>
                    <a:pt x="298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6" y="128"/>
                  </a:lnTo>
                  <a:lnTo>
                    <a:pt x="292" y="128"/>
                  </a:lnTo>
                  <a:lnTo>
                    <a:pt x="292" y="128"/>
                  </a:lnTo>
                  <a:lnTo>
                    <a:pt x="272" y="120"/>
                  </a:lnTo>
                  <a:lnTo>
                    <a:pt x="256" y="108"/>
                  </a:lnTo>
                  <a:lnTo>
                    <a:pt x="246" y="96"/>
                  </a:lnTo>
                  <a:lnTo>
                    <a:pt x="238" y="84"/>
                  </a:lnTo>
                  <a:lnTo>
                    <a:pt x="238" y="84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26" y="70"/>
                  </a:lnTo>
                  <a:lnTo>
                    <a:pt x="226" y="70"/>
                  </a:lnTo>
                  <a:lnTo>
                    <a:pt x="222" y="66"/>
                  </a:lnTo>
                  <a:lnTo>
                    <a:pt x="218" y="62"/>
                  </a:lnTo>
                  <a:lnTo>
                    <a:pt x="218" y="56"/>
                  </a:lnTo>
                  <a:lnTo>
                    <a:pt x="218" y="50"/>
                  </a:lnTo>
                  <a:lnTo>
                    <a:pt x="218" y="50"/>
                  </a:lnTo>
                  <a:lnTo>
                    <a:pt x="222" y="46"/>
                  </a:lnTo>
                  <a:lnTo>
                    <a:pt x="226" y="44"/>
                  </a:lnTo>
                  <a:lnTo>
                    <a:pt x="232" y="42"/>
                  </a:lnTo>
                  <a:lnTo>
                    <a:pt x="238" y="44"/>
                  </a:lnTo>
                  <a:lnTo>
                    <a:pt x="238" y="44"/>
                  </a:lnTo>
                  <a:lnTo>
                    <a:pt x="242" y="48"/>
                  </a:lnTo>
                  <a:lnTo>
                    <a:pt x="244" y="52"/>
                  </a:lnTo>
                  <a:lnTo>
                    <a:pt x="246" y="58"/>
                  </a:lnTo>
                  <a:lnTo>
                    <a:pt x="244" y="62"/>
                  </a:lnTo>
                  <a:lnTo>
                    <a:pt x="244" y="62"/>
                  </a:lnTo>
                  <a:lnTo>
                    <a:pt x="242" y="66"/>
                  </a:lnTo>
                  <a:lnTo>
                    <a:pt x="238" y="68"/>
                  </a:lnTo>
                  <a:lnTo>
                    <a:pt x="238" y="68"/>
                  </a:lnTo>
                  <a:lnTo>
                    <a:pt x="244" y="82"/>
                  </a:lnTo>
                  <a:lnTo>
                    <a:pt x="244" y="82"/>
                  </a:lnTo>
                  <a:lnTo>
                    <a:pt x="254" y="94"/>
                  </a:lnTo>
                  <a:lnTo>
                    <a:pt x="266" y="106"/>
                  </a:lnTo>
                  <a:lnTo>
                    <a:pt x="280" y="114"/>
                  </a:lnTo>
                  <a:lnTo>
                    <a:pt x="294" y="122"/>
                  </a:lnTo>
                  <a:lnTo>
                    <a:pt x="294" y="122"/>
                  </a:lnTo>
                  <a:lnTo>
                    <a:pt x="298" y="124"/>
                  </a:lnTo>
                  <a:lnTo>
                    <a:pt x="298" y="126"/>
                  </a:lnTo>
                  <a:lnTo>
                    <a:pt x="298" y="126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 bwMode="auto">
          <a:xfrm>
            <a:off x="2398321" y="4195585"/>
            <a:ext cx="297036" cy="297036"/>
            <a:chOff x="3688" y="2008"/>
            <a:chExt cx="304" cy="304"/>
          </a:xfrm>
        </p:grpSpPr>
        <p:sp>
          <p:nvSpPr>
            <p:cNvPr id="16" name="AutoShape 14"/>
            <p:cNvSpPr>
              <a:spLocks noChangeAspect="1" noChangeArrowheads="1" noTextEdit="1"/>
            </p:cNvSpPr>
            <p:nvPr/>
          </p:nvSpPr>
          <p:spPr bwMode="auto">
            <a:xfrm>
              <a:off x="3688" y="2008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3688" y="2008"/>
              <a:ext cx="304" cy="304"/>
            </a:xfrm>
            <a:custGeom>
              <a:avLst/>
              <a:gdLst>
                <a:gd name="T0" fmla="*/ 284 w 304"/>
                <a:gd name="T1" fmla="*/ 8 h 304"/>
                <a:gd name="T2" fmla="*/ 28 w 304"/>
                <a:gd name="T3" fmla="*/ 4 h 304"/>
                <a:gd name="T4" fmla="*/ 0 w 304"/>
                <a:gd name="T5" fmla="*/ 258 h 304"/>
                <a:gd name="T6" fmla="*/ 28 w 304"/>
                <a:gd name="T7" fmla="*/ 300 h 304"/>
                <a:gd name="T8" fmla="*/ 284 w 304"/>
                <a:gd name="T9" fmla="*/ 296 h 304"/>
                <a:gd name="T10" fmla="*/ 248 w 304"/>
                <a:gd name="T11" fmla="*/ 190 h 304"/>
                <a:gd name="T12" fmla="*/ 248 w 304"/>
                <a:gd name="T13" fmla="*/ 204 h 304"/>
                <a:gd name="T14" fmla="*/ 244 w 304"/>
                <a:gd name="T15" fmla="*/ 210 h 304"/>
                <a:gd name="T16" fmla="*/ 240 w 304"/>
                <a:gd name="T17" fmla="*/ 208 h 304"/>
                <a:gd name="T18" fmla="*/ 236 w 304"/>
                <a:gd name="T19" fmla="*/ 204 h 304"/>
                <a:gd name="T20" fmla="*/ 230 w 304"/>
                <a:gd name="T21" fmla="*/ 198 h 304"/>
                <a:gd name="T22" fmla="*/ 222 w 304"/>
                <a:gd name="T23" fmla="*/ 212 h 304"/>
                <a:gd name="T24" fmla="*/ 216 w 304"/>
                <a:gd name="T25" fmla="*/ 222 h 304"/>
                <a:gd name="T26" fmla="*/ 232 w 304"/>
                <a:gd name="T27" fmla="*/ 232 h 304"/>
                <a:gd name="T28" fmla="*/ 234 w 304"/>
                <a:gd name="T29" fmla="*/ 240 h 304"/>
                <a:gd name="T30" fmla="*/ 232 w 304"/>
                <a:gd name="T31" fmla="*/ 244 h 304"/>
                <a:gd name="T32" fmla="*/ 224 w 304"/>
                <a:gd name="T33" fmla="*/ 250 h 304"/>
                <a:gd name="T34" fmla="*/ 210 w 304"/>
                <a:gd name="T35" fmla="*/ 254 h 304"/>
                <a:gd name="T36" fmla="*/ 188 w 304"/>
                <a:gd name="T37" fmla="*/ 254 h 304"/>
                <a:gd name="T38" fmla="*/ 166 w 304"/>
                <a:gd name="T39" fmla="*/ 250 h 304"/>
                <a:gd name="T40" fmla="*/ 156 w 304"/>
                <a:gd name="T41" fmla="*/ 248 h 304"/>
                <a:gd name="T42" fmla="*/ 140 w 304"/>
                <a:gd name="T43" fmla="*/ 250 h 304"/>
                <a:gd name="T44" fmla="*/ 126 w 304"/>
                <a:gd name="T45" fmla="*/ 256 h 304"/>
                <a:gd name="T46" fmla="*/ 104 w 304"/>
                <a:gd name="T47" fmla="*/ 256 h 304"/>
                <a:gd name="T48" fmla="*/ 84 w 304"/>
                <a:gd name="T49" fmla="*/ 252 h 304"/>
                <a:gd name="T50" fmla="*/ 74 w 304"/>
                <a:gd name="T51" fmla="*/ 246 h 304"/>
                <a:gd name="T52" fmla="*/ 72 w 304"/>
                <a:gd name="T53" fmla="*/ 242 h 304"/>
                <a:gd name="T54" fmla="*/ 72 w 304"/>
                <a:gd name="T55" fmla="*/ 236 h 304"/>
                <a:gd name="T56" fmla="*/ 76 w 304"/>
                <a:gd name="T57" fmla="*/ 228 h 304"/>
                <a:gd name="T58" fmla="*/ 82 w 304"/>
                <a:gd name="T59" fmla="*/ 226 h 304"/>
                <a:gd name="T60" fmla="*/ 88 w 304"/>
                <a:gd name="T61" fmla="*/ 224 h 304"/>
                <a:gd name="T62" fmla="*/ 82 w 304"/>
                <a:gd name="T63" fmla="*/ 216 h 304"/>
                <a:gd name="T64" fmla="*/ 72 w 304"/>
                <a:gd name="T65" fmla="*/ 204 h 304"/>
                <a:gd name="T66" fmla="*/ 68 w 304"/>
                <a:gd name="T67" fmla="*/ 192 h 304"/>
                <a:gd name="T68" fmla="*/ 66 w 304"/>
                <a:gd name="T69" fmla="*/ 194 h 304"/>
                <a:gd name="T70" fmla="*/ 62 w 304"/>
                <a:gd name="T71" fmla="*/ 204 h 304"/>
                <a:gd name="T72" fmla="*/ 52 w 304"/>
                <a:gd name="T73" fmla="*/ 208 h 304"/>
                <a:gd name="T74" fmla="*/ 48 w 304"/>
                <a:gd name="T75" fmla="*/ 204 h 304"/>
                <a:gd name="T76" fmla="*/ 48 w 304"/>
                <a:gd name="T77" fmla="*/ 192 h 304"/>
                <a:gd name="T78" fmla="*/ 50 w 304"/>
                <a:gd name="T79" fmla="*/ 176 h 304"/>
                <a:gd name="T80" fmla="*/ 60 w 304"/>
                <a:gd name="T81" fmla="*/ 158 h 304"/>
                <a:gd name="T82" fmla="*/ 70 w 304"/>
                <a:gd name="T83" fmla="*/ 148 h 304"/>
                <a:gd name="T84" fmla="*/ 72 w 304"/>
                <a:gd name="T85" fmla="*/ 138 h 304"/>
                <a:gd name="T86" fmla="*/ 78 w 304"/>
                <a:gd name="T87" fmla="*/ 128 h 304"/>
                <a:gd name="T88" fmla="*/ 82 w 304"/>
                <a:gd name="T89" fmla="*/ 116 h 304"/>
                <a:gd name="T90" fmla="*/ 80 w 304"/>
                <a:gd name="T91" fmla="*/ 108 h 304"/>
                <a:gd name="T92" fmla="*/ 88 w 304"/>
                <a:gd name="T93" fmla="*/ 92 h 304"/>
                <a:gd name="T94" fmla="*/ 94 w 304"/>
                <a:gd name="T95" fmla="*/ 80 h 304"/>
                <a:gd name="T96" fmla="*/ 108 w 304"/>
                <a:gd name="T97" fmla="*/ 62 h 304"/>
                <a:gd name="T98" fmla="*/ 124 w 304"/>
                <a:gd name="T99" fmla="*/ 54 h 304"/>
                <a:gd name="T100" fmla="*/ 144 w 304"/>
                <a:gd name="T101" fmla="*/ 48 h 304"/>
                <a:gd name="T102" fmla="*/ 166 w 304"/>
                <a:gd name="T103" fmla="*/ 48 h 304"/>
                <a:gd name="T104" fmla="*/ 188 w 304"/>
                <a:gd name="T105" fmla="*/ 54 h 304"/>
                <a:gd name="T106" fmla="*/ 204 w 304"/>
                <a:gd name="T107" fmla="*/ 64 h 304"/>
                <a:gd name="T108" fmla="*/ 214 w 304"/>
                <a:gd name="T109" fmla="*/ 76 h 304"/>
                <a:gd name="T110" fmla="*/ 222 w 304"/>
                <a:gd name="T111" fmla="*/ 92 h 304"/>
                <a:gd name="T112" fmla="*/ 226 w 304"/>
                <a:gd name="T113" fmla="*/ 110 h 304"/>
                <a:gd name="T114" fmla="*/ 230 w 304"/>
                <a:gd name="T115" fmla="*/ 122 h 304"/>
                <a:gd name="T116" fmla="*/ 232 w 304"/>
                <a:gd name="T117" fmla="*/ 132 h 304"/>
                <a:gd name="T118" fmla="*/ 232 w 304"/>
                <a:gd name="T119" fmla="*/ 142 h 304"/>
                <a:gd name="T120" fmla="*/ 240 w 304"/>
                <a:gd name="T121" fmla="*/ 156 h 304"/>
                <a:gd name="T122" fmla="*/ 248 w 304"/>
                <a:gd name="T123" fmla="*/ 17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4" h="304">
                  <a:moveTo>
                    <a:pt x="304" y="46"/>
                  </a:move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close/>
                  <a:moveTo>
                    <a:pt x="248" y="190"/>
                  </a:moveTo>
                  <a:lnTo>
                    <a:pt x="248" y="192"/>
                  </a:lnTo>
                  <a:lnTo>
                    <a:pt x="248" y="194"/>
                  </a:lnTo>
                  <a:lnTo>
                    <a:pt x="250" y="196"/>
                  </a:lnTo>
                  <a:lnTo>
                    <a:pt x="250" y="198"/>
                  </a:lnTo>
                  <a:lnTo>
                    <a:pt x="250" y="200"/>
                  </a:lnTo>
                  <a:lnTo>
                    <a:pt x="248" y="202"/>
                  </a:lnTo>
                  <a:lnTo>
                    <a:pt x="248" y="204"/>
                  </a:lnTo>
                  <a:lnTo>
                    <a:pt x="248" y="204"/>
                  </a:lnTo>
                  <a:lnTo>
                    <a:pt x="248" y="206"/>
                  </a:lnTo>
                  <a:lnTo>
                    <a:pt x="248" y="206"/>
                  </a:lnTo>
                  <a:lnTo>
                    <a:pt x="246" y="208"/>
                  </a:lnTo>
                  <a:lnTo>
                    <a:pt x="246" y="208"/>
                  </a:lnTo>
                  <a:lnTo>
                    <a:pt x="246" y="208"/>
                  </a:lnTo>
                  <a:lnTo>
                    <a:pt x="244" y="210"/>
                  </a:lnTo>
                  <a:lnTo>
                    <a:pt x="244" y="210"/>
                  </a:lnTo>
                  <a:lnTo>
                    <a:pt x="244" y="208"/>
                  </a:lnTo>
                  <a:lnTo>
                    <a:pt x="242" y="208"/>
                  </a:lnTo>
                  <a:lnTo>
                    <a:pt x="242" y="208"/>
                  </a:lnTo>
                  <a:lnTo>
                    <a:pt x="242" y="208"/>
                  </a:lnTo>
                  <a:lnTo>
                    <a:pt x="242" y="208"/>
                  </a:lnTo>
                  <a:lnTo>
                    <a:pt x="240" y="208"/>
                  </a:lnTo>
                  <a:lnTo>
                    <a:pt x="240" y="208"/>
                  </a:lnTo>
                  <a:lnTo>
                    <a:pt x="240" y="208"/>
                  </a:lnTo>
                  <a:lnTo>
                    <a:pt x="238" y="208"/>
                  </a:lnTo>
                  <a:lnTo>
                    <a:pt x="238" y="208"/>
                  </a:lnTo>
                  <a:lnTo>
                    <a:pt x="238" y="206"/>
                  </a:lnTo>
                  <a:lnTo>
                    <a:pt x="236" y="206"/>
                  </a:lnTo>
                  <a:lnTo>
                    <a:pt x="236" y="204"/>
                  </a:lnTo>
                  <a:lnTo>
                    <a:pt x="234" y="202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8"/>
                  </a:lnTo>
                  <a:lnTo>
                    <a:pt x="232" y="200"/>
                  </a:lnTo>
                  <a:lnTo>
                    <a:pt x="230" y="200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8" y="204"/>
                  </a:lnTo>
                  <a:lnTo>
                    <a:pt x="226" y="208"/>
                  </a:lnTo>
                  <a:lnTo>
                    <a:pt x="224" y="210"/>
                  </a:lnTo>
                  <a:lnTo>
                    <a:pt x="222" y="212"/>
                  </a:lnTo>
                  <a:lnTo>
                    <a:pt x="222" y="216"/>
                  </a:lnTo>
                  <a:lnTo>
                    <a:pt x="220" y="218"/>
                  </a:lnTo>
                  <a:lnTo>
                    <a:pt x="218" y="218"/>
                  </a:lnTo>
                  <a:lnTo>
                    <a:pt x="218" y="220"/>
                  </a:lnTo>
                  <a:lnTo>
                    <a:pt x="214" y="222"/>
                  </a:lnTo>
                  <a:lnTo>
                    <a:pt x="216" y="222"/>
                  </a:lnTo>
                  <a:lnTo>
                    <a:pt x="216" y="222"/>
                  </a:lnTo>
                  <a:lnTo>
                    <a:pt x="216" y="224"/>
                  </a:lnTo>
                  <a:lnTo>
                    <a:pt x="222" y="226"/>
                  </a:lnTo>
                  <a:lnTo>
                    <a:pt x="224" y="228"/>
                  </a:lnTo>
                  <a:lnTo>
                    <a:pt x="226" y="228"/>
                  </a:lnTo>
                  <a:lnTo>
                    <a:pt x="228" y="230"/>
                  </a:lnTo>
                  <a:lnTo>
                    <a:pt x="230" y="232"/>
                  </a:lnTo>
                  <a:lnTo>
                    <a:pt x="232" y="232"/>
                  </a:lnTo>
                  <a:lnTo>
                    <a:pt x="232" y="234"/>
                  </a:lnTo>
                  <a:lnTo>
                    <a:pt x="232" y="234"/>
                  </a:lnTo>
                  <a:lnTo>
                    <a:pt x="234" y="236"/>
                  </a:lnTo>
                  <a:lnTo>
                    <a:pt x="234" y="236"/>
                  </a:lnTo>
                  <a:lnTo>
                    <a:pt x="234" y="238"/>
                  </a:lnTo>
                  <a:lnTo>
                    <a:pt x="234" y="238"/>
                  </a:lnTo>
                  <a:lnTo>
                    <a:pt x="234" y="240"/>
                  </a:lnTo>
                  <a:lnTo>
                    <a:pt x="232" y="240"/>
                  </a:lnTo>
                  <a:lnTo>
                    <a:pt x="232" y="240"/>
                  </a:lnTo>
                  <a:lnTo>
                    <a:pt x="232" y="242"/>
                  </a:lnTo>
                  <a:lnTo>
                    <a:pt x="232" y="242"/>
                  </a:lnTo>
                  <a:lnTo>
                    <a:pt x="234" y="242"/>
                  </a:lnTo>
                  <a:lnTo>
                    <a:pt x="232" y="244"/>
                  </a:lnTo>
                  <a:lnTo>
                    <a:pt x="232" y="244"/>
                  </a:lnTo>
                  <a:lnTo>
                    <a:pt x="232" y="246"/>
                  </a:lnTo>
                  <a:lnTo>
                    <a:pt x="230" y="246"/>
                  </a:lnTo>
                  <a:lnTo>
                    <a:pt x="230" y="246"/>
                  </a:lnTo>
                  <a:lnTo>
                    <a:pt x="228" y="248"/>
                  </a:lnTo>
                  <a:lnTo>
                    <a:pt x="226" y="248"/>
                  </a:lnTo>
                  <a:lnTo>
                    <a:pt x="226" y="250"/>
                  </a:lnTo>
                  <a:lnTo>
                    <a:pt x="224" y="250"/>
                  </a:lnTo>
                  <a:lnTo>
                    <a:pt x="222" y="252"/>
                  </a:lnTo>
                  <a:lnTo>
                    <a:pt x="220" y="252"/>
                  </a:lnTo>
                  <a:lnTo>
                    <a:pt x="220" y="252"/>
                  </a:lnTo>
                  <a:lnTo>
                    <a:pt x="216" y="252"/>
                  </a:lnTo>
                  <a:lnTo>
                    <a:pt x="214" y="254"/>
                  </a:lnTo>
                  <a:lnTo>
                    <a:pt x="212" y="254"/>
                  </a:lnTo>
                  <a:lnTo>
                    <a:pt x="210" y="254"/>
                  </a:lnTo>
                  <a:lnTo>
                    <a:pt x="206" y="254"/>
                  </a:lnTo>
                  <a:lnTo>
                    <a:pt x="204" y="256"/>
                  </a:lnTo>
                  <a:lnTo>
                    <a:pt x="200" y="256"/>
                  </a:lnTo>
                  <a:lnTo>
                    <a:pt x="198" y="256"/>
                  </a:lnTo>
                  <a:lnTo>
                    <a:pt x="194" y="256"/>
                  </a:lnTo>
                  <a:lnTo>
                    <a:pt x="192" y="256"/>
                  </a:lnTo>
                  <a:lnTo>
                    <a:pt x="188" y="254"/>
                  </a:lnTo>
                  <a:lnTo>
                    <a:pt x="186" y="254"/>
                  </a:lnTo>
                  <a:lnTo>
                    <a:pt x="182" y="254"/>
                  </a:lnTo>
                  <a:lnTo>
                    <a:pt x="178" y="252"/>
                  </a:lnTo>
                  <a:lnTo>
                    <a:pt x="176" y="252"/>
                  </a:lnTo>
                  <a:lnTo>
                    <a:pt x="172" y="252"/>
                  </a:lnTo>
                  <a:lnTo>
                    <a:pt x="170" y="250"/>
                  </a:lnTo>
                  <a:lnTo>
                    <a:pt x="166" y="250"/>
                  </a:lnTo>
                  <a:lnTo>
                    <a:pt x="164" y="248"/>
                  </a:lnTo>
                  <a:lnTo>
                    <a:pt x="162" y="248"/>
                  </a:lnTo>
                  <a:lnTo>
                    <a:pt x="160" y="248"/>
                  </a:lnTo>
                  <a:lnTo>
                    <a:pt x="158" y="248"/>
                  </a:lnTo>
                  <a:lnTo>
                    <a:pt x="158" y="248"/>
                  </a:lnTo>
                  <a:lnTo>
                    <a:pt x="156" y="248"/>
                  </a:lnTo>
                  <a:lnTo>
                    <a:pt x="156" y="248"/>
                  </a:lnTo>
                  <a:lnTo>
                    <a:pt x="152" y="248"/>
                  </a:lnTo>
                  <a:lnTo>
                    <a:pt x="150" y="246"/>
                  </a:lnTo>
                  <a:lnTo>
                    <a:pt x="148" y="246"/>
                  </a:lnTo>
                  <a:lnTo>
                    <a:pt x="148" y="248"/>
                  </a:lnTo>
                  <a:lnTo>
                    <a:pt x="146" y="248"/>
                  </a:lnTo>
                  <a:lnTo>
                    <a:pt x="144" y="250"/>
                  </a:lnTo>
                  <a:lnTo>
                    <a:pt x="140" y="250"/>
                  </a:lnTo>
                  <a:lnTo>
                    <a:pt x="140" y="252"/>
                  </a:lnTo>
                  <a:lnTo>
                    <a:pt x="138" y="252"/>
                  </a:lnTo>
                  <a:lnTo>
                    <a:pt x="134" y="254"/>
                  </a:lnTo>
                  <a:lnTo>
                    <a:pt x="132" y="254"/>
                  </a:lnTo>
                  <a:lnTo>
                    <a:pt x="130" y="254"/>
                  </a:lnTo>
                  <a:lnTo>
                    <a:pt x="128" y="256"/>
                  </a:lnTo>
                  <a:lnTo>
                    <a:pt x="126" y="256"/>
                  </a:lnTo>
                  <a:lnTo>
                    <a:pt x="124" y="256"/>
                  </a:lnTo>
                  <a:lnTo>
                    <a:pt x="122" y="256"/>
                  </a:lnTo>
                  <a:lnTo>
                    <a:pt x="120" y="256"/>
                  </a:lnTo>
                  <a:lnTo>
                    <a:pt x="116" y="256"/>
                  </a:lnTo>
                  <a:lnTo>
                    <a:pt x="114" y="256"/>
                  </a:lnTo>
                  <a:lnTo>
                    <a:pt x="110" y="256"/>
                  </a:lnTo>
                  <a:lnTo>
                    <a:pt x="104" y="256"/>
                  </a:lnTo>
                  <a:lnTo>
                    <a:pt x="100" y="256"/>
                  </a:lnTo>
                  <a:lnTo>
                    <a:pt x="96" y="256"/>
                  </a:lnTo>
                  <a:lnTo>
                    <a:pt x="94" y="254"/>
                  </a:lnTo>
                  <a:lnTo>
                    <a:pt x="92" y="254"/>
                  </a:lnTo>
                  <a:lnTo>
                    <a:pt x="90" y="254"/>
                  </a:lnTo>
                  <a:lnTo>
                    <a:pt x="86" y="254"/>
                  </a:lnTo>
                  <a:lnTo>
                    <a:pt x="84" y="252"/>
                  </a:lnTo>
                  <a:lnTo>
                    <a:pt x="82" y="252"/>
                  </a:lnTo>
                  <a:lnTo>
                    <a:pt x="80" y="250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6" y="248"/>
                  </a:lnTo>
                  <a:lnTo>
                    <a:pt x="74" y="248"/>
                  </a:lnTo>
                  <a:lnTo>
                    <a:pt x="74" y="246"/>
                  </a:lnTo>
                  <a:lnTo>
                    <a:pt x="74" y="246"/>
                  </a:lnTo>
                  <a:lnTo>
                    <a:pt x="74" y="246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2" y="242"/>
                  </a:lnTo>
                  <a:lnTo>
                    <a:pt x="72" y="242"/>
                  </a:lnTo>
                  <a:lnTo>
                    <a:pt x="72" y="242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2" y="238"/>
                  </a:lnTo>
                  <a:lnTo>
                    <a:pt x="72" y="238"/>
                  </a:lnTo>
                  <a:lnTo>
                    <a:pt x="72" y="238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4"/>
                  </a:lnTo>
                  <a:lnTo>
                    <a:pt x="72" y="232"/>
                  </a:lnTo>
                  <a:lnTo>
                    <a:pt x="74" y="232"/>
                  </a:lnTo>
                  <a:lnTo>
                    <a:pt x="74" y="232"/>
                  </a:lnTo>
                  <a:lnTo>
                    <a:pt x="74" y="230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8" y="228"/>
                  </a:lnTo>
                  <a:lnTo>
                    <a:pt x="78" y="228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2" y="226"/>
                  </a:lnTo>
                  <a:lnTo>
                    <a:pt x="82" y="226"/>
                  </a:lnTo>
                  <a:lnTo>
                    <a:pt x="84" y="226"/>
                  </a:lnTo>
                  <a:lnTo>
                    <a:pt x="86" y="226"/>
                  </a:lnTo>
                  <a:lnTo>
                    <a:pt x="88" y="224"/>
                  </a:lnTo>
                  <a:lnTo>
                    <a:pt x="90" y="224"/>
                  </a:lnTo>
                  <a:lnTo>
                    <a:pt x="90" y="224"/>
                  </a:lnTo>
                  <a:lnTo>
                    <a:pt x="90" y="224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86" y="222"/>
                  </a:lnTo>
                  <a:lnTo>
                    <a:pt x="84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0" y="214"/>
                  </a:lnTo>
                  <a:lnTo>
                    <a:pt x="78" y="212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74" y="208"/>
                  </a:lnTo>
                  <a:lnTo>
                    <a:pt x="74" y="206"/>
                  </a:lnTo>
                  <a:lnTo>
                    <a:pt x="72" y="204"/>
                  </a:lnTo>
                  <a:lnTo>
                    <a:pt x="72" y="202"/>
                  </a:lnTo>
                  <a:lnTo>
                    <a:pt x="70" y="200"/>
                  </a:lnTo>
                  <a:lnTo>
                    <a:pt x="70" y="198"/>
                  </a:lnTo>
                  <a:lnTo>
                    <a:pt x="70" y="196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66" y="194"/>
                  </a:lnTo>
                  <a:lnTo>
                    <a:pt x="66" y="196"/>
                  </a:lnTo>
                  <a:lnTo>
                    <a:pt x="66" y="198"/>
                  </a:lnTo>
                  <a:lnTo>
                    <a:pt x="64" y="198"/>
                  </a:lnTo>
                  <a:lnTo>
                    <a:pt x="64" y="200"/>
                  </a:lnTo>
                  <a:lnTo>
                    <a:pt x="64" y="200"/>
                  </a:lnTo>
                  <a:lnTo>
                    <a:pt x="62" y="202"/>
                  </a:lnTo>
                  <a:lnTo>
                    <a:pt x="62" y="204"/>
                  </a:lnTo>
                  <a:lnTo>
                    <a:pt x="60" y="204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6" y="208"/>
                  </a:lnTo>
                  <a:lnTo>
                    <a:pt x="54" y="208"/>
                  </a:lnTo>
                  <a:lnTo>
                    <a:pt x="52" y="208"/>
                  </a:lnTo>
                  <a:lnTo>
                    <a:pt x="52" y="208"/>
                  </a:lnTo>
                  <a:lnTo>
                    <a:pt x="52" y="208"/>
                  </a:lnTo>
                  <a:lnTo>
                    <a:pt x="50" y="208"/>
                  </a:lnTo>
                  <a:lnTo>
                    <a:pt x="50" y="208"/>
                  </a:lnTo>
                  <a:lnTo>
                    <a:pt x="50" y="208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8" y="202"/>
                  </a:lnTo>
                  <a:lnTo>
                    <a:pt x="48" y="202"/>
                  </a:lnTo>
                  <a:lnTo>
                    <a:pt x="48" y="198"/>
                  </a:lnTo>
                  <a:lnTo>
                    <a:pt x="48" y="198"/>
                  </a:lnTo>
                  <a:lnTo>
                    <a:pt x="48" y="196"/>
                  </a:lnTo>
                  <a:lnTo>
                    <a:pt x="48" y="192"/>
                  </a:lnTo>
                  <a:lnTo>
                    <a:pt x="48" y="188"/>
                  </a:lnTo>
                  <a:lnTo>
                    <a:pt x="48" y="186"/>
                  </a:lnTo>
                  <a:lnTo>
                    <a:pt x="48" y="184"/>
                  </a:lnTo>
                  <a:lnTo>
                    <a:pt x="48" y="182"/>
                  </a:lnTo>
                  <a:lnTo>
                    <a:pt x="50" y="180"/>
                  </a:lnTo>
                  <a:lnTo>
                    <a:pt x="50" y="178"/>
                  </a:lnTo>
                  <a:lnTo>
                    <a:pt x="50" y="176"/>
                  </a:lnTo>
                  <a:lnTo>
                    <a:pt x="52" y="172"/>
                  </a:lnTo>
                  <a:lnTo>
                    <a:pt x="52" y="170"/>
                  </a:lnTo>
                  <a:lnTo>
                    <a:pt x="54" y="168"/>
                  </a:lnTo>
                  <a:lnTo>
                    <a:pt x="54" y="166"/>
                  </a:lnTo>
                  <a:lnTo>
                    <a:pt x="56" y="164"/>
                  </a:lnTo>
                  <a:lnTo>
                    <a:pt x="58" y="162"/>
                  </a:lnTo>
                  <a:lnTo>
                    <a:pt x="60" y="158"/>
                  </a:lnTo>
                  <a:lnTo>
                    <a:pt x="60" y="156"/>
                  </a:lnTo>
                  <a:lnTo>
                    <a:pt x="62" y="154"/>
                  </a:lnTo>
                  <a:lnTo>
                    <a:pt x="64" y="152"/>
                  </a:lnTo>
                  <a:lnTo>
                    <a:pt x="66" y="150"/>
                  </a:lnTo>
                  <a:lnTo>
                    <a:pt x="66" y="150"/>
                  </a:lnTo>
                  <a:lnTo>
                    <a:pt x="68" y="148"/>
                  </a:lnTo>
                  <a:lnTo>
                    <a:pt x="70" y="148"/>
                  </a:lnTo>
                  <a:lnTo>
                    <a:pt x="72" y="146"/>
                  </a:lnTo>
                  <a:lnTo>
                    <a:pt x="74" y="144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6" y="140"/>
                  </a:lnTo>
                  <a:lnTo>
                    <a:pt x="74" y="138"/>
                  </a:lnTo>
                  <a:lnTo>
                    <a:pt x="72" y="138"/>
                  </a:lnTo>
                  <a:lnTo>
                    <a:pt x="72" y="136"/>
                  </a:lnTo>
                  <a:lnTo>
                    <a:pt x="72" y="136"/>
                  </a:lnTo>
                  <a:lnTo>
                    <a:pt x="72" y="134"/>
                  </a:lnTo>
                  <a:lnTo>
                    <a:pt x="74" y="132"/>
                  </a:lnTo>
                  <a:lnTo>
                    <a:pt x="76" y="132"/>
                  </a:lnTo>
                  <a:lnTo>
                    <a:pt x="76" y="130"/>
                  </a:lnTo>
                  <a:lnTo>
                    <a:pt x="78" y="128"/>
                  </a:lnTo>
                  <a:lnTo>
                    <a:pt x="78" y="126"/>
                  </a:lnTo>
                  <a:lnTo>
                    <a:pt x="80" y="124"/>
                  </a:lnTo>
                  <a:lnTo>
                    <a:pt x="80" y="124"/>
                  </a:lnTo>
                  <a:lnTo>
                    <a:pt x="80" y="122"/>
                  </a:lnTo>
                  <a:lnTo>
                    <a:pt x="80" y="120"/>
                  </a:lnTo>
                  <a:lnTo>
                    <a:pt x="80" y="118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0" y="112"/>
                  </a:lnTo>
                  <a:lnTo>
                    <a:pt x="80" y="110"/>
                  </a:lnTo>
                  <a:lnTo>
                    <a:pt x="80" y="108"/>
                  </a:lnTo>
                  <a:lnTo>
                    <a:pt x="82" y="106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86" y="94"/>
                  </a:lnTo>
                  <a:lnTo>
                    <a:pt x="88" y="92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0" y="86"/>
                  </a:lnTo>
                  <a:lnTo>
                    <a:pt x="92" y="84"/>
                  </a:lnTo>
                  <a:lnTo>
                    <a:pt x="94" y="82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6" y="76"/>
                  </a:lnTo>
                  <a:lnTo>
                    <a:pt x="98" y="74"/>
                  </a:lnTo>
                  <a:lnTo>
                    <a:pt x="100" y="72"/>
                  </a:lnTo>
                  <a:lnTo>
                    <a:pt x="102" y="70"/>
                  </a:lnTo>
                  <a:lnTo>
                    <a:pt x="104" y="68"/>
                  </a:lnTo>
                  <a:lnTo>
                    <a:pt x="106" y="66"/>
                  </a:lnTo>
                  <a:lnTo>
                    <a:pt x="108" y="62"/>
                  </a:lnTo>
                  <a:lnTo>
                    <a:pt x="110" y="62"/>
                  </a:lnTo>
                  <a:lnTo>
                    <a:pt x="112" y="60"/>
                  </a:lnTo>
                  <a:lnTo>
                    <a:pt x="114" y="58"/>
                  </a:lnTo>
                  <a:lnTo>
                    <a:pt x="116" y="56"/>
                  </a:lnTo>
                  <a:lnTo>
                    <a:pt x="120" y="56"/>
                  </a:lnTo>
                  <a:lnTo>
                    <a:pt x="122" y="54"/>
                  </a:lnTo>
                  <a:lnTo>
                    <a:pt x="124" y="54"/>
                  </a:lnTo>
                  <a:lnTo>
                    <a:pt x="126" y="52"/>
                  </a:lnTo>
                  <a:lnTo>
                    <a:pt x="130" y="52"/>
                  </a:lnTo>
                  <a:lnTo>
                    <a:pt x="132" y="50"/>
                  </a:lnTo>
                  <a:lnTo>
                    <a:pt x="136" y="50"/>
                  </a:lnTo>
                  <a:lnTo>
                    <a:pt x="138" y="50"/>
                  </a:lnTo>
                  <a:lnTo>
                    <a:pt x="142" y="48"/>
                  </a:lnTo>
                  <a:lnTo>
                    <a:pt x="144" y="48"/>
                  </a:lnTo>
                  <a:lnTo>
                    <a:pt x="148" y="48"/>
                  </a:lnTo>
                  <a:lnTo>
                    <a:pt x="150" y="48"/>
                  </a:lnTo>
                  <a:lnTo>
                    <a:pt x="154" y="48"/>
                  </a:lnTo>
                  <a:lnTo>
                    <a:pt x="156" y="48"/>
                  </a:lnTo>
                  <a:lnTo>
                    <a:pt x="160" y="48"/>
                  </a:lnTo>
                  <a:lnTo>
                    <a:pt x="164" y="48"/>
                  </a:lnTo>
                  <a:lnTo>
                    <a:pt x="166" y="48"/>
                  </a:lnTo>
                  <a:lnTo>
                    <a:pt x="170" y="50"/>
                  </a:lnTo>
                  <a:lnTo>
                    <a:pt x="172" y="50"/>
                  </a:lnTo>
                  <a:lnTo>
                    <a:pt x="176" y="50"/>
                  </a:lnTo>
                  <a:lnTo>
                    <a:pt x="178" y="52"/>
                  </a:lnTo>
                  <a:lnTo>
                    <a:pt x="182" y="52"/>
                  </a:lnTo>
                  <a:lnTo>
                    <a:pt x="184" y="54"/>
                  </a:lnTo>
                  <a:lnTo>
                    <a:pt x="188" y="54"/>
                  </a:lnTo>
                  <a:lnTo>
                    <a:pt x="190" y="56"/>
                  </a:lnTo>
                  <a:lnTo>
                    <a:pt x="194" y="58"/>
                  </a:lnTo>
                  <a:lnTo>
                    <a:pt x="196" y="58"/>
                  </a:lnTo>
                  <a:lnTo>
                    <a:pt x="198" y="60"/>
                  </a:lnTo>
                  <a:lnTo>
                    <a:pt x="200" y="62"/>
                  </a:lnTo>
                  <a:lnTo>
                    <a:pt x="202" y="62"/>
                  </a:lnTo>
                  <a:lnTo>
                    <a:pt x="204" y="64"/>
                  </a:lnTo>
                  <a:lnTo>
                    <a:pt x="206" y="66"/>
                  </a:lnTo>
                  <a:lnTo>
                    <a:pt x="208" y="66"/>
                  </a:lnTo>
                  <a:lnTo>
                    <a:pt x="208" y="68"/>
                  </a:lnTo>
                  <a:lnTo>
                    <a:pt x="210" y="70"/>
                  </a:lnTo>
                  <a:lnTo>
                    <a:pt x="212" y="72"/>
                  </a:lnTo>
                  <a:lnTo>
                    <a:pt x="214" y="74"/>
                  </a:lnTo>
                  <a:lnTo>
                    <a:pt x="214" y="76"/>
                  </a:lnTo>
                  <a:lnTo>
                    <a:pt x="216" y="78"/>
                  </a:lnTo>
                  <a:lnTo>
                    <a:pt x="218" y="80"/>
                  </a:lnTo>
                  <a:lnTo>
                    <a:pt x="218" y="82"/>
                  </a:lnTo>
                  <a:lnTo>
                    <a:pt x="220" y="86"/>
                  </a:lnTo>
                  <a:lnTo>
                    <a:pt x="220" y="88"/>
                  </a:lnTo>
                  <a:lnTo>
                    <a:pt x="222" y="90"/>
                  </a:lnTo>
                  <a:lnTo>
                    <a:pt x="222" y="92"/>
                  </a:lnTo>
                  <a:lnTo>
                    <a:pt x="222" y="94"/>
                  </a:lnTo>
                  <a:lnTo>
                    <a:pt x="224" y="96"/>
                  </a:lnTo>
                  <a:lnTo>
                    <a:pt x="224" y="98"/>
                  </a:lnTo>
                  <a:lnTo>
                    <a:pt x="224" y="102"/>
                  </a:lnTo>
                  <a:lnTo>
                    <a:pt x="226" y="106"/>
                  </a:lnTo>
                  <a:lnTo>
                    <a:pt x="226" y="108"/>
                  </a:lnTo>
                  <a:lnTo>
                    <a:pt x="226" y="110"/>
                  </a:lnTo>
                  <a:lnTo>
                    <a:pt x="226" y="114"/>
                  </a:lnTo>
                  <a:lnTo>
                    <a:pt x="226" y="116"/>
                  </a:lnTo>
                  <a:lnTo>
                    <a:pt x="228" y="116"/>
                  </a:lnTo>
                  <a:lnTo>
                    <a:pt x="228" y="118"/>
                  </a:lnTo>
                  <a:lnTo>
                    <a:pt x="230" y="118"/>
                  </a:lnTo>
                  <a:lnTo>
                    <a:pt x="230" y="120"/>
                  </a:lnTo>
                  <a:lnTo>
                    <a:pt x="230" y="122"/>
                  </a:lnTo>
                  <a:lnTo>
                    <a:pt x="232" y="124"/>
                  </a:lnTo>
                  <a:lnTo>
                    <a:pt x="232" y="126"/>
                  </a:lnTo>
                  <a:lnTo>
                    <a:pt x="232" y="128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2" y="132"/>
                  </a:lnTo>
                  <a:lnTo>
                    <a:pt x="232" y="132"/>
                  </a:lnTo>
                  <a:lnTo>
                    <a:pt x="232" y="134"/>
                  </a:lnTo>
                  <a:lnTo>
                    <a:pt x="232" y="134"/>
                  </a:lnTo>
                  <a:lnTo>
                    <a:pt x="232" y="136"/>
                  </a:lnTo>
                  <a:lnTo>
                    <a:pt x="232" y="138"/>
                  </a:lnTo>
                  <a:lnTo>
                    <a:pt x="232" y="140"/>
                  </a:lnTo>
                  <a:lnTo>
                    <a:pt x="232" y="142"/>
                  </a:lnTo>
                  <a:lnTo>
                    <a:pt x="232" y="142"/>
                  </a:lnTo>
                  <a:lnTo>
                    <a:pt x="232" y="142"/>
                  </a:lnTo>
                  <a:lnTo>
                    <a:pt x="232" y="142"/>
                  </a:lnTo>
                  <a:lnTo>
                    <a:pt x="234" y="148"/>
                  </a:lnTo>
                  <a:lnTo>
                    <a:pt x="238" y="150"/>
                  </a:lnTo>
                  <a:lnTo>
                    <a:pt x="238" y="152"/>
                  </a:lnTo>
                  <a:lnTo>
                    <a:pt x="240" y="154"/>
                  </a:lnTo>
                  <a:lnTo>
                    <a:pt x="240" y="156"/>
                  </a:lnTo>
                  <a:lnTo>
                    <a:pt x="242" y="160"/>
                  </a:lnTo>
                  <a:lnTo>
                    <a:pt x="244" y="162"/>
                  </a:lnTo>
                  <a:lnTo>
                    <a:pt x="246" y="166"/>
                  </a:lnTo>
                  <a:lnTo>
                    <a:pt x="246" y="168"/>
                  </a:lnTo>
                  <a:lnTo>
                    <a:pt x="246" y="170"/>
                  </a:lnTo>
                  <a:lnTo>
                    <a:pt x="248" y="172"/>
                  </a:lnTo>
                  <a:lnTo>
                    <a:pt x="248" y="174"/>
                  </a:lnTo>
                  <a:lnTo>
                    <a:pt x="248" y="176"/>
                  </a:lnTo>
                  <a:lnTo>
                    <a:pt x="250" y="178"/>
                  </a:lnTo>
                  <a:lnTo>
                    <a:pt x="250" y="182"/>
                  </a:lnTo>
                  <a:lnTo>
                    <a:pt x="250" y="186"/>
                  </a:lnTo>
                  <a:lnTo>
                    <a:pt x="248" y="188"/>
                  </a:lnTo>
                  <a:lnTo>
                    <a:pt x="248" y="190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" name="Group 19"/>
          <p:cNvGrpSpPr>
            <a:grpSpLocks noChangeAspect="1"/>
          </p:cNvGrpSpPr>
          <p:nvPr/>
        </p:nvGrpSpPr>
        <p:grpSpPr bwMode="auto">
          <a:xfrm>
            <a:off x="2394865" y="3467971"/>
            <a:ext cx="301851" cy="301851"/>
            <a:chOff x="3886" y="658"/>
            <a:chExt cx="304" cy="304"/>
          </a:xfrm>
        </p:grpSpPr>
        <p:sp>
          <p:nvSpPr>
            <p:cNvPr id="19" name="AutoShape 18"/>
            <p:cNvSpPr>
              <a:spLocks noChangeAspect="1" noChangeArrowheads="1" noTextEdit="1"/>
            </p:cNvSpPr>
            <p:nvPr/>
          </p:nvSpPr>
          <p:spPr bwMode="auto">
            <a:xfrm>
              <a:off x="3886" y="658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980" y="786"/>
              <a:ext cx="114" cy="72"/>
            </a:xfrm>
            <a:custGeom>
              <a:avLst/>
              <a:gdLst>
                <a:gd name="T0" fmla="*/ 110 w 114"/>
                <a:gd name="T1" fmla="*/ 0 h 72"/>
                <a:gd name="T2" fmla="*/ 4 w 114"/>
                <a:gd name="T3" fmla="*/ 0 h 72"/>
                <a:gd name="T4" fmla="*/ 74 w 114"/>
                <a:gd name="T5" fmla="*/ 12 h 72"/>
                <a:gd name="T6" fmla="*/ 0 w 114"/>
                <a:gd name="T7" fmla="*/ 72 h 72"/>
                <a:gd name="T8" fmla="*/ 114 w 114"/>
                <a:gd name="T9" fmla="*/ 72 h 72"/>
                <a:gd name="T10" fmla="*/ 46 w 114"/>
                <a:gd name="T11" fmla="*/ 58 h 72"/>
                <a:gd name="T12" fmla="*/ 110 w 11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72">
                  <a:moveTo>
                    <a:pt x="110" y="0"/>
                  </a:moveTo>
                  <a:lnTo>
                    <a:pt x="4" y="0"/>
                  </a:lnTo>
                  <a:lnTo>
                    <a:pt x="74" y="12"/>
                  </a:lnTo>
                  <a:lnTo>
                    <a:pt x="0" y="72"/>
                  </a:lnTo>
                  <a:lnTo>
                    <a:pt x="114" y="72"/>
                  </a:lnTo>
                  <a:lnTo>
                    <a:pt x="46" y="58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3886" y="658"/>
              <a:ext cx="304" cy="304"/>
            </a:xfrm>
            <a:custGeom>
              <a:avLst/>
              <a:gdLst>
                <a:gd name="T0" fmla="*/ 304 w 304"/>
                <a:gd name="T1" fmla="*/ 46 h 304"/>
                <a:gd name="T2" fmla="*/ 300 w 304"/>
                <a:gd name="T3" fmla="*/ 28 h 304"/>
                <a:gd name="T4" fmla="*/ 290 w 304"/>
                <a:gd name="T5" fmla="*/ 14 h 304"/>
                <a:gd name="T6" fmla="*/ 276 w 304"/>
                <a:gd name="T7" fmla="*/ 4 h 304"/>
                <a:gd name="T8" fmla="*/ 258 w 304"/>
                <a:gd name="T9" fmla="*/ 0 h 304"/>
                <a:gd name="T10" fmla="*/ 46 w 304"/>
                <a:gd name="T11" fmla="*/ 0 h 304"/>
                <a:gd name="T12" fmla="*/ 28 w 304"/>
                <a:gd name="T13" fmla="*/ 4 h 304"/>
                <a:gd name="T14" fmla="*/ 14 w 304"/>
                <a:gd name="T15" fmla="*/ 14 h 304"/>
                <a:gd name="T16" fmla="*/ 4 w 304"/>
                <a:gd name="T17" fmla="*/ 28 h 304"/>
                <a:gd name="T18" fmla="*/ 0 w 304"/>
                <a:gd name="T19" fmla="*/ 46 h 304"/>
                <a:gd name="T20" fmla="*/ 0 w 304"/>
                <a:gd name="T21" fmla="*/ 258 h 304"/>
                <a:gd name="T22" fmla="*/ 4 w 304"/>
                <a:gd name="T23" fmla="*/ 276 h 304"/>
                <a:gd name="T24" fmla="*/ 14 w 304"/>
                <a:gd name="T25" fmla="*/ 290 h 304"/>
                <a:gd name="T26" fmla="*/ 28 w 304"/>
                <a:gd name="T27" fmla="*/ 300 h 304"/>
                <a:gd name="T28" fmla="*/ 46 w 304"/>
                <a:gd name="T29" fmla="*/ 304 h 304"/>
                <a:gd name="T30" fmla="*/ 258 w 304"/>
                <a:gd name="T31" fmla="*/ 304 h 304"/>
                <a:gd name="T32" fmla="*/ 276 w 304"/>
                <a:gd name="T33" fmla="*/ 300 h 304"/>
                <a:gd name="T34" fmla="*/ 290 w 304"/>
                <a:gd name="T35" fmla="*/ 290 h 304"/>
                <a:gd name="T36" fmla="*/ 300 w 304"/>
                <a:gd name="T37" fmla="*/ 276 h 304"/>
                <a:gd name="T38" fmla="*/ 304 w 304"/>
                <a:gd name="T39" fmla="*/ 258 h 304"/>
                <a:gd name="T40" fmla="*/ 248 w 304"/>
                <a:gd name="T41" fmla="*/ 134 h 304"/>
                <a:gd name="T42" fmla="*/ 222 w 304"/>
                <a:gd name="T43" fmla="*/ 252 h 304"/>
                <a:gd name="T44" fmla="*/ 220 w 304"/>
                <a:gd name="T45" fmla="*/ 254 h 304"/>
                <a:gd name="T46" fmla="*/ 150 w 304"/>
                <a:gd name="T47" fmla="*/ 212 h 304"/>
                <a:gd name="T48" fmla="*/ 82 w 304"/>
                <a:gd name="T49" fmla="*/ 254 h 304"/>
                <a:gd name="T50" fmla="*/ 76 w 304"/>
                <a:gd name="T51" fmla="*/ 252 h 304"/>
                <a:gd name="T52" fmla="*/ 46 w 304"/>
                <a:gd name="T53" fmla="*/ 132 h 304"/>
                <a:gd name="T54" fmla="*/ 32 w 304"/>
                <a:gd name="T55" fmla="*/ 120 h 304"/>
                <a:gd name="T56" fmla="*/ 112 w 304"/>
                <a:gd name="T57" fmla="*/ 120 h 304"/>
                <a:gd name="T58" fmla="*/ 148 w 304"/>
                <a:gd name="T59" fmla="*/ 48 h 304"/>
                <a:gd name="T60" fmla="*/ 152 w 304"/>
                <a:gd name="T61" fmla="*/ 48 h 304"/>
                <a:gd name="T62" fmla="*/ 192 w 304"/>
                <a:gd name="T63" fmla="*/ 120 h 304"/>
                <a:gd name="T64" fmla="*/ 262 w 304"/>
                <a:gd name="T65" fmla="*/ 120 h 304"/>
                <a:gd name="T66" fmla="*/ 264 w 304"/>
                <a:gd name="T67" fmla="*/ 120 h 304"/>
                <a:gd name="T68" fmla="*/ 248 w 304"/>
                <a:gd name="T69" fmla="*/ 13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4" h="304">
                  <a:moveTo>
                    <a:pt x="304" y="46"/>
                  </a:move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close/>
                  <a:moveTo>
                    <a:pt x="248" y="134"/>
                  </a:moveTo>
                  <a:lnTo>
                    <a:pt x="210" y="168"/>
                  </a:lnTo>
                  <a:lnTo>
                    <a:pt x="222" y="252"/>
                  </a:lnTo>
                  <a:lnTo>
                    <a:pt x="222" y="252"/>
                  </a:lnTo>
                  <a:lnTo>
                    <a:pt x="220" y="254"/>
                  </a:lnTo>
                  <a:lnTo>
                    <a:pt x="218" y="254"/>
                  </a:lnTo>
                  <a:lnTo>
                    <a:pt x="150" y="212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78" y="254"/>
                  </a:lnTo>
                  <a:lnTo>
                    <a:pt x="76" y="252"/>
                  </a:lnTo>
                  <a:lnTo>
                    <a:pt x="86" y="168"/>
                  </a:lnTo>
                  <a:lnTo>
                    <a:pt x="46" y="132"/>
                  </a:lnTo>
                  <a:lnTo>
                    <a:pt x="32" y="122"/>
                  </a:lnTo>
                  <a:lnTo>
                    <a:pt x="32" y="120"/>
                  </a:lnTo>
                  <a:lnTo>
                    <a:pt x="68" y="120"/>
                  </a:lnTo>
                  <a:lnTo>
                    <a:pt x="112" y="120"/>
                  </a:lnTo>
                  <a:lnTo>
                    <a:pt x="122" y="102"/>
                  </a:lnTo>
                  <a:lnTo>
                    <a:pt x="148" y="48"/>
                  </a:lnTo>
                  <a:lnTo>
                    <a:pt x="148" y="48"/>
                  </a:lnTo>
                  <a:lnTo>
                    <a:pt x="152" y="48"/>
                  </a:lnTo>
                  <a:lnTo>
                    <a:pt x="182" y="102"/>
                  </a:lnTo>
                  <a:lnTo>
                    <a:pt x="192" y="120"/>
                  </a:lnTo>
                  <a:lnTo>
                    <a:pt x="236" y="120"/>
                  </a:lnTo>
                  <a:lnTo>
                    <a:pt x="262" y="120"/>
                  </a:lnTo>
                  <a:lnTo>
                    <a:pt x="262" y="120"/>
                  </a:lnTo>
                  <a:lnTo>
                    <a:pt x="264" y="120"/>
                  </a:lnTo>
                  <a:lnTo>
                    <a:pt x="264" y="122"/>
                  </a:lnTo>
                  <a:lnTo>
                    <a:pt x="248" y="134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2" name="Group 24"/>
          <p:cNvGrpSpPr>
            <a:grpSpLocks noChangeAspect="1"/>
          </p:cNvGrpSpPr>
          <p:nvPr/>
        </p:nvGrpSpPr>
        <p:grpSpPr bwMode="auto">
          <a:xfrm>
            <a:off x="2398321" y="4916287"/>
            <a:ext cx="282937" cy="282937"/>
            <a:chOff x="3688" y="2008"/>
            <a:chExt cx="304" cy="304"/>
          </a:xfrm>
        </p:grpSpPr>
        <p:sp>
          <p:nvSpPr>
            <p:cNvPr id="23" name="AutoShape 23"/>
            <p:cNvSpPr>
              <a:spLocks noChangeAspect="1" noChangeArrowheads="1" noTextEdit="1"/>
            </p:cNvSpPr>
            <p:nvPr/>
          </p:nvSpPr>
          <p:spPr bwMode="auto">
            <a:xfrm>
              <a:off x="3688" y="2008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3872" y="2008"/>
              <a:ext cx="120" cy="248"/>
            </a:xfrm>
            <a:custGeom>
              <a:avLst/>
              <a:gdLst>
                <a:gd name="T0" fmla="*/ 0 w 120"/>
                <a:gd name="T1" fmla="*/ 54 h 248"/>
                <a:gd name="T2" fmla="*/ 0 w 120"/>
                <a:gd name="T3" fmla="*/ 64 h 248"/>
                <a:gd name="T4" fmla="*/ 0 w 120"/>
                <a:gd name="T5" fmla="*/ 64 h 248"/>
                <a:gd name="T6" fmla="*/ 4 w 120"/>
                <a:gd name="T7" fmla="*/ 96 h 248"/>
                <a:gd name="T8" fmla="*/ 12 w 120"/>
                <a:gd name="T9" fmla="*/ 124 h 248"/>
                <a:gd name="T10" fmla="*/ 22 w 120"/>
                <a:gd name="T11" fmla="*/ 152 h 248"/>
                <a:gd name="T12" fmla="*/ 36 w 120"/>
                <a:gd name="T13" fmla="*/ 176 h 248"/>
                <a:gd name="T14" fmla="*/ 52 w 120"/>
                <a:gd name="T15" fmla="*/ 196 h 248"/>
                <a:gd name="T16" fmla="*/ 72 w 120"/>
                <a:gd name="T17" fmla="*/ 216 h 248"/>
                <a:gd name="T18" fmla="*/ 94 w 120"/>
                <a:gd name="T19" fmla="*/ 232 h 248"/>
                <a:gd name="T20" fmla="*/ 120 w 120"/>
                <a:gd name="T21" fmla="*/ 248 h 248"/>
                <a:gd name="T22" fmla="*/ 120 w 120"/>
                <a:gd name="T23" fmla="*/ 46 h 248"/>
                <a:gd name="T24" fmla="*/ 120 w 120"/>
                <a:gd name="T25" fmla="*/ 46 h 248"/>
                <a:gd name="T26" fmla="*/ 120 w 120"/>
                <a:gd name="T27" fmla="*/ 36 h 248"/>
                <a:gd name="T28" fmla="*/ 116 w 120"/>
                <a:gd name="T29" fmla="*/ 28 h 248"/>
                <a:gd name="T30" fmla="*/ 112 w 120"/>
                <a:gd name="T31" fmla="*/ 20 h 248"/>
                <a:gd name="T32" fmla="*/ 108 w 120"/>
                <a:gd name="T33" fmla="*/ 14 h 248"/>
                <a:gd name="T34" fmla="*/ 100 w 120"/>
                <a:gd name="T35" fmla="*/ 8 h 248"/>
                <a:gd name="T36" fmla="*/ 94 w 120"/>
                <a:gd name="T37" fmla="*/ 4 h 248"/>
                <a:gd name="T38" fmla="*/ 84 w 120"/>
                <a:gd name="T39" fmla="*/ 0 h 248"/>
                <a:gd name="T40" fmla="*/ 76 w 120"/>
                <a:gd name="T41" fmla="*/ 0 h 248"/>
                <a:gd name="T42" fmla="*/ 4 w 120"/>
                <a:gd name="T43" fmla="*/ 0 h 248"/>
                <a:gd name="T44" fmla="*/ 4 w 120"/>
                <a:gd name="T45" fmla="*/ 0 h 248"/>
                <a:gd name="T46" fmla="*/ 0 w 120"/>
                <a:gd name="T47" fmla="*/ 24 h 248"/>
                <a:gd name="T48" fmla="*/ 0 w 120"/>
                <a:gd name="T49" fmla="*/ 54 h 248"/>
                <a:gd name="T50" fmla="*/ 0 w 120"/>
                <a:gd name="T51" fmla="*/ 5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" h="248">
                  <a:moveTo>
                    <a:pt x="0" y="54"/>
                  </a:moveTo>
                  <a:lnTo>
                    <a:pt x="0" y="64"/>
                  </a:lnTo>
                  <a:lnTo>
                    <a:pt x="0" y="64"/>
                  </a:lnTo>
                  <a:lnTo>
                    <a:pt x="4" y="96"/>
                  </a:lnTo>
                  <a:lnTo>
                    <a:pt x="12" y="124"/>
                  </a:lnTo>
                  <a:lnTo>
                    <a:pt x="22" y="152"/>
                  </a:lnTo>
                  <a:lnTo>
                    <a:pt x="36" y="176"/>
                  </a:lnTo>
                  <a:lnTo>
                    <a:pt x="52" y="196"/>
                  </a:lnTo>
                  <a:lnTo>
                    <a:pt x="72" y="216"/>
                  </a:lnTo>
                  <a:lnTo>
                    <a:pt x="94" y="232"/>
                  </a:lnTo>
                  <a:lnTo>
                    <a:pt x="120" y="248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20" y="36"/>
                  </a:lnTo>
                  <a:lnTo>
                    <a:pt x="116" y="28"/>
                  </a:lnTo>
                  <a:lnTo>
                    <a:pt x="112" y="20"/>
                  </a:lnTo>
                  <a:lnTo>
                    <a:pt x="108" y="14"/>
                  </a:lnTo>
                  <a:lnTo>
                    <a:pt x="100" y="8"/>
                  </a:lnTo>
                  <a:lnTo>
                    <a:pt x="94" y="4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3720" y="2168"/>
              <a:ext cx="246" cy="144"/>
            </a:xfrm>
            <a:custGeom>
              <a:avLst/>
              <a:gdLst>
                <a:gd name="T0" fmla="*/ 128 w 246"/>
                <a:gd name="T1" fmla="*/ 0 h 144"/>
                <a:gd name="T2" fmla="*/ 128 w 246"/>
                <a:gd name="T3" fmla="*/ 0 h 144"/>
                <a:gd name="T4" fmla="*/ 118 w 246"/>
                <a:gd name="T5" fmla="*/ 22 h 144"/>
                <a:gd name="T6" fmla="*/ 106 w 246"/>
                <a:gd name="T7" fmla="*/ 42 h 144"/>
                <a:gd name="T8" fmla="*/ 92 w 246"/>
                <a:gd name="T9" fmla="*/ 62 h 144"/>
                <a:gd name="T10" fmla="*/ 76 w 246"/>
                <a:gd name="T11" fmla="*/ 80 h 144"/>
                <a:gd name="T12" fmla="*/ 60 w 246"/>
                <a:gd name="T13" fmla="*/ 98 h 144"/>
                <a:gd name="T14" fmla="*/ 42 w 246"/>
                <a:gd name="T15" fmla="*/ 112 h 144"/>
                <a:gd name="T16" fmla="*/ 22 w 246"/>
                <a:gd name="T17" fmla="*/ 128 h 144"/>
                <a:gd name="T18" fmla="*/ 0 w 246"/>
                <a:gd name="T19" fmla="*/ 140 h 144"/>
                <a:gd name="T20" fmla="*/ 0 w 246"/>
                <a:gd name="T21" fmla="*/ 140 h 144"/>
                <a:gd name="T22" fmla="*/ 8 w 246"/>
                <a:gd name="T23" fmla="*/ 144 h 144"/>
                <a:gd name="T24" fmla="*/ 16 w 246"/>
                <a:gd name="T25" fmla="*/ 144 h 144"/>
                <a:gd name="T26" fmla="*/ 228 w 246"/>
                <a:gd name="T27" fmla="*/ 144 h 144"/>
                <a:gd name="T28" fmla="*/ 228 w 246"/>
                <a:gd name="T29" fmla="*/ 144 h 144"/>
                <a:gd name="T30" fmla="*/ 236 w 246"/>
                <a:gd name="T31" fmla="*/ 144 h 144"/>
                <a:gd name="T32" fmla="*/ 246 w 246"/>
                <a:gd name="T33" fmla="*/ 140 h 144"/>
                <a:gd name="T34" fmla="*/ 246 w 246"/>
                <a:gd name="T35" fmla="*/ 140 h 144"/>
                <a:gd name="T36" fmla="*/ 226 w 246"/>
                <a:gd name="T37" fmla="*/ 128 h 144"/>
                <a:gd name="T38" fmla="*/ 208 w 246"/>
                <a:gd name="T39" fmla="*/ 114 h 144"/>
                <a:gd name="T40" fmla="*/ 190 w 246"/>
                <a:gd name="T41" fmla="*/ 98 h 144"/>
                <a:gd name="T42" fmla="*/ 176 w 246"/>
                <a:gd name="T43" fmla="*/ 80 h 144"/>
                <a:gd name="T44" fmla="*/ 162 w 246"/>
                <a:gd name="T45" fmla="*/ 62 h 144"/>
                <a:gd name="T46" fmla="*/ 148 w 246"/>
                <a:gd name="T47" fmla="*/ 42 h 144"/>
                <a:gd name="T48" fmla="*/ 138 w 246"/>
                <a:gd name="T49" fmla="*/ 22 h 144"/>
                <a:gd name="T50" fmla="*/ 128 w 246"/>
                <a:gd name="T51" fmla="*/ 0 h 144"/>
                <a:gd name="T52" fmla="*/ 128 w 246"/>
                <a:gd name="T5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6" h="144">
                  <a:moveTo>
                    <a:pt x="128" y="0"/>
                  </a:moveTo>
                  <a:lnTo>
                    <a:pt x="128" y="0"/>
                  </a:lnTo>
                  <a:lnTo>
                    <a:pt x="118" y="22"/>
                  </a:lnTo>
                  <a:lnTo>
                    <a:pt x="106" y="42"/>
                  </a:lnTo>
                  <a:lnTo>
                    <a:pt x="92" y="62"/>
                  </a:lnTo>
                  <a:lnTo>
                    <a:pt x="76" y="80"/>
                  </a:lnTo>
                  <a:lnTo>
                    <a:pt x="60" y="98"/>
                  </a:lnTo>
                  <a:lnTo>
                    <a:pt x="42" y="112"/>
                  </a:lnTo>
                  <a:lnTo>
                    <a:pt x="22" y="128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8" y="144"/>
                  </a:lnTo>
                  <a:lnTo>
                    <a:pt x="16" y="144"/>
                  </a:lnTo>
                  <a:lnTo>
                    <a:pt x="228" y="144"/>
                  </a:lnTo>
                  <a:lnTo>
                    <a:pt x="228" y="144"/>
                  </a:lnTo>
                  <a:lnTo>
                    <a:pt x="236" y="144"/>
                  </a:lnTo>
                  <a:lnTo>
                    <a:pt x="246" y="140"/>
                  </a:lnTo>
                  <a:lnTo>
                    <a:pt x="246" y="140"/>
                  </a:lnTo>
                  <a:lnTo>
                    <a:pt x="226" y="128"/>
                  </a:lnTo>
                  <a:lnTo>
                    <a:pt x="208" y="114"/>
                  </a:lnTo>
                  <a:lnTo>
                    <a:pt x="190" y="98"/>
                  </a:lnTo>
                  <a:lnTo>
                    <a:pt x="176" y="80"/>
                  </a:lnTo>
                  <a:lnTo>
                    <a:pt x="162" y="62"/>
                  </a:lnTo>
                  <a:lnTo>
                    <a:pt x="148" y="42"/>
                  </a:lnTo>
                  <a:lnTo>
                    <a:pt x="138" y="22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3688" y="2008"/>
              <a:ext cx="128" cy="260"/>
            </a:xfrm>
            <a:custGeom>
              <a:avLst/>
              <a:gdLst>
                <a:gd name="T0" fmla="*/ 128 w 128"/>
                <a:gd name="T1" fmla="*/ 66 h 260"/>
                <a:gd name="T2" fmla="*/ 128 w 128"/>
                <a:gd name="T3" fmla="*/ 0 h 260"/>
                <a:gd name="T4" fmla="*/ 48 w 128"/>
                <a:gd name="T5" fmla="*/ 0 h 260"/>
                <a:gd name="T6" fmla="*/ 48 w 128"/>
                <a:gd name="T7" fmla="*/ 0 h 260"/>
                <a:gd name="T8" fmla="*/ 38 w 128"/>
                <a:gd name="T9" fmla="*/ 0 h 260"/>
                <a:gd name="T10" fmla="*/ 30 w 128"/>
                <a:gd name="T11" fmla="*/ 4 h 260"/>
                <a:gd name="T12" fmla="*/ 22 w 128"/>
                <a:gd name="T13" fmla="*/ 8 h 260"/>
                <a:gd name="T14" fmla="*/ 14 w 128"/>
                <a:gd name="T15" fmla="*/ 14 h 260"/>
                <a:gd name="T16" fmla="*/ 8 w 128"/>
                <a:gd name="T17" fmla="*/ 20 h 260"/>
                <a:gd name="T18" fmla="*/ 4 w 128"/>
                <a:gd name="T19" fmla="*/ 28 h 260"/>
                <a:gd name="T20" fmla="*/ 2 w 128"/>
                <a:gd name="T21" fmla="*/ 36 h 260"/>
                <a:gd name="T22" fmla="*/ 0 w 128"/>
                <a:gd name="T23" fmla="*/ 46 h 260"/>
                <a:gd name="T24" fmla="*/ 0 w 128"/>
                <a:gd name="T25" fmla="*/ 258 h 260"/>
                <a:gd name="T26" fmla="*/ 0 w 128"/>
                <a:gd name="T27" fmla="*/ 258 h 260"/>
                <a:gd name="T28" fmla="*/ 0 w 128"/>
                <a:gd name="T29" fmla="*/ 260 h 260"/>
                <a:gd name="T30" fmla="*/ 0 w 128"/>
                <a:gd name="T31" fmla="*/ 260 h 260"/>
                <a:gd name="T32" fmla="*/ 30 w 128"/>
                <a:gd name="T33" fmla="*/ 242 h 260"/>
                <a:gd name="T34" fmla="*/ 56 w 128"/>
                <a:gd name="T35" fmla="*/ 224 h 260"/>
                <a:gd name="T36" fmla="*/ 78 w 128"/>
                <a:gd name="T37" fmla="*/ 202 h 260"/>
                <a:gd name="T38" fmla="*/ 96 w 128"/>
                <a:gd name="T39" fmla="*/ 180 h 260"/>
                <a:gd name="T40" fmla="*/ 110 w 128"/>
                <a:gd name="T41" fmla="*/ 154 h 260"/>
                <a:gd name="T42" fmla="*/ 120 w 128"/>
                <a:gd name="T43" fmla="*/ 126 h 260"/>
                <a:gd name="T44" fmla="*/ 126 w 128"/>
                <a:gd name="T45" fmla="*/ 98 h 260"/>
                <a:gd name="T46" fmla="*/ 128 w 128"/>
                <a:gd name="T47" fmla="*/ 66 h 260"/>
                <a:gd name="T48" fmla="*/ 128 w 128"/>
                <a:gd name="T49" fmla="*/ 6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60">
                  <a:moveTo>
                    <a:pt x="128" y="66"/>
                  </a:moveTo>
                  <a:lnTo>
                    <a:pt x="12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30" y="242"/>
                  </a:lnTo>
                  <a:lnTo>
                    <a:pt x="56" y="224"/>
                  </a:lnTo>
                  <a:lnTo>
                    <a:pt x="78" y="202"/>
                  </a:lnTo>
                  <a:lnTo>
                    <a:pt x="96" y="180"/>
                  </a:lnTo>
                  <a:lnTo>
                    <a:pt x="110" y="154"/>
                  </a:lnTo>
                  <a:lnTo>
                    <a:pt x="120" y="126"/>
                  </a:lnTo>
                  <a:lnTo>
                    <a:pt x="126" y="98"/>
                  </a:lnTo>
                  <a:lnTo>
                    <a:pt x="128" y="66"/>
                  </a:lnTo>
                  <a:lnTo>
                    <a:pt x="128" y="66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7" name="任意多边形 26"/>
          <p:cNvSpPr>
            <a:spLocks/>
          </p:cNvSpPr>
          <p:nvPr/>
        </p:nvSpPr>
        <p:spPr bwMode="auto">
          <a:xfrm>
            <a:off x="2395026" y="1992573"/>
            <a:ext cx="301529" cy="301384"/>
          </a:xfrm>
          <a:custGeom>
            <a:avLst/>
            <a:gdLst>
              <a:gd name="connsiteX0" fmla="*/ 1749426 w 3305175"/>
              <a:gd name="connsiteY0" fmla="*/ 534988 h 3303588"/>
              <a:gd name="connsiteX1" fmla="*/ 1670050 w 3305175"/>
              <a:gd name="connsiteY1" fmla="*/ 549276 h 3303588"/>
              <a:gd name="connsiteX2" fmla="*/ 1606550 w 3305175"/>
              <a:gd name="connsiteY2" fmla="*/ 571501 h 3303588"/>
              <a:gd name="connsiteX3" fmla="*/ 1549400 w 3305175"/>
              <a:gd name="connsiteY3" fmla="*/ 600076 h 3303588"/>
              <a:gd name="connsiteX4" fmla="*/ 1498600 w 3305175"/>
              <a:gd name="connsiteY4" fmla="*/ 628651 h 3303588"/>
              <a:gd name="connsiteX5" fmla="*/ 1455738 w 3305175"/>
              <a:gd name="connsiteY5" fmla="*/ 663576 h 3303588"/>
              <a:gd name="connsiteX6" fmla="*/ 1427163 w 3305175"/>
              <a:gd name="connsiteY6" fmla="*/ 698501 h 3303588"/>
              <a:gd name="connsiteX7" fmla="*/ 1398588 w 3305175"/>
              <a:gd name="connsiteY7" fmla="*/ 735013 h 3303588"/>
              <a:gd name="connsiteX8" fmla="*/ 1384300 w 3305175"/>
              <a:gd name="connsiteY8" fmla="*/ 777876 h 3303588"/>
              <a:gd name="connsiteX9" fmla="*/ 1363663 w 3305175"/>
              <a:gd name="connsiteY9" fmla="*/ 812801 h 3303588"/>
              <a:gd name="connsiteX10" fmla="*/ 1349376 w 3305175"/>
              <a:gd name="connsiteY10" fmla="*/ 892176 h 3303588"/>
              <a:gd name="connsiteX11" fmla="*/ 1341438 w 3305175"/>
              <a:gd name="connsiteY11" fmla="*/ 949326 h 3303588"/>
              <a:gd name="connsiteX12" fmla="*/ 1341438 w 3305175"/>
              <a:gd name="connsiteY12" fmla="*/ 984251 h 3303588"/>
              <a:gd name="connsiteX13" fmla="*/ 1341438 w 3305175"/>
              <a:gd name="connsiteY13" fmla="*/ 1306513 h 3303588"/>
              <a:gd name="connsiteX14" fmla="*/ 1106488 w 3305175"/>
              <a:gd name="connsiteY14" fmla="*/ 1306513 h 3303588"/>
              <a:gd name="connsiteX15" fmla="*/ 1106488 w 3305175"/>
              <a:gd name="connsiteY15" fmla="*/ 1698626 h 3303588"/>
              <a:gd name="connsiteX16" fmla="*/ 1341438 w 3305175"/>
              <a:gd name="connsiteY16" fmla="*/ 1698626 h 3303588"/>
              <a:gd name="connsiteX17" fmla="*/ 1341438 w 3305175"/>
              <a:gd name="connsiteY17" fmla="*/ 2768601 h 3303588"/>
              <a:gd name="connsiteX18" fmla="*/ 1827213 w 3305175"/>
              <a:gd name="connsiteY18" fmla="*/ 2768601 h 3303588"/>
              <a:gd name="connsiteX19" fmla="*/ 1827213 w 3305175"/>
              <a:gd name="connsiteY19" fmla="*/ 1698626 h 3303588"/>
              <a:gd name="connsiteX20" fmla="*/ 2149476 w 3305175"/>
              <a:gd name="connsiteY20" fmla="*/ 1698626 h 3303588"/>
              <a:gd name="connsiteX21" fmla="*/ 2163763 w 3305175"/>
              <a:gd name="connsiteY21" fmla="*/ 1576388 h 3303588"/>
              <a:gd name="connsiteX22" fmla="*/ 2184400 w 3305175"/>
              <a:gd name="connsiteY22" fmla="*/ 1447801 h 3303588"/>
              <a:gd name="connsiteX23" fmla="*/ 2192338 w 3305175"/>
              <a:gd name="connsiteY23" fmla="*/ 1306513 h 3303588"/>
              <a:gd name="connsiteX24" fmla="*/ 1827213 w 3305175"/>
              <a:gd name="connsiteY24" fmla="*/ 1306513 h 3303588"/>
              <a:gd name="connsiteX25" fmla="*/ 1827213 w 3305175"/>
              <a:gd name="connsiteY25" fmla="*/ 1035051 h 3303588"/>
              <a:gd name="connsiteX26" fmla="*/ 1835150 w 3305175"/>
              <a:gd name="connsiteY26" fmla="*/ 1006476 h 3303588"/>
              <a:gd name="connsiteX27" fmla="*/ 1863726 w 3305175"/>
              <a:gd name="connsiteY27" fmla="*/ 969963 h 3303588"/>
              <a:gd name="connsiteX28" fmla="*/ 1892300 w 3305175"/>
              <a:gd name="connsiteY28" fmla="*/ 949326 h 3303588"/>
              <a:gd name="connsiteX29" fmla="*/ 1912938 w 3305175"/>
              <a:gd name="connsiteY29" fmla="*/ 941388 h 3303588"/>
              <a:gd name="connsiteX30" fmla="*/ 1935163 w 3305175"/>
              <a:gd name="connsiteY30" fmla="*/ 941388 h 3303588"/>
              <a:gd name="connsiteX31" fmla="*/ 2192338 w 3305175"/>
              <a:gd name="connsiteY31" fmla="*/ 941388 h 3303588"/>
              <a:gd name="connsiteX32" fmla="*/ 2192338 w 3305175"/>
              <a:gd name="connsiteY32" fmla="*/ 534988 h 3303588"/>
              <a:gd name="connsiteX33" fmla="*/ 1835150 w 3305175"/>
              <a:gd name="connsiteY33" fmla="*/ 534988 h 3303588"/>
              <a:gd name="connsiteX34" fmla="*/ 506412 w 3305175"/>
              <a:gd name="connsiteY34" fmla="*/ 0 h 3303588"/>
              <a:gd name="connsiteX35" fmla="*/ 2798762 w 3305175"/>
              <a:gd name="connsiteY35" fmla="*/ 0 h 3303588"/>
              <a:gd name="connsiteX36" fmla="*/ 2847975 w 3305175"/>
              <a:gd name="connsiteY36" fmla="*/ 6350 h 3303588"/>
              <a:gd name="connsiteX37" fmla="*/ 2898775 w 3305175"/>
              <a:gd name="connsiteY37" fmla="*/ 14288 h 3303588"/>
              <a:gd name="connsiteX38" fmla="*/ 2947988 w 3305175"/>
              <a:gd name="connsiteY38" fmla="*/ 20638 h 3303588"/>
              <a:gd name="connsiteX39" fmla="*/ 2998788 w 3305175"/>
              <a:gd name="connsiteY39" fmla="*/ 42863 h 3303588"/>
              <a:gd name="connsiteX40" fmla="*/ 3041650 w 3305175"/>
              <a:gd name="connsiteY40" fmla="*/ 63500 h 3303588"/>
              <a:gd name="connsiteX41" fmla="*/ 3084512 w 3305175"/>
              <a:gd name="connsiteY41" fmla="*/ 85725 h 3303588"/>
              <a:gd name="connsiteX42" fmla="*/ 3119438 w 3305175"/>
              <a:gd name="connsiteY42" fmla="*/ 114300 h 3303588"/>
              <a:gd name="connsiteX43" fmla="*/ 3155950 w 3305175"/>
              <a:gd name="connsiteY43" fmla="*/ 149225 h 3303588"/>
              <a:gd name="connsiteX44" fmla="*/ 3190875 w 3305175"/>
              <a:gd name="connsiteY44" fmla="*/ 185738 h 3303588"/>
              <a:gd name="connsiteX45" fmla="*/ 3219450 w 3305175"/>
              <a:gd name="connsiteY45" fmla="*/ 220663 h 3303588"/>
              <a:gd name="connsiteX46" fmla="*/ 3241675 w 3305175"/>
              <a:gd name="connsiteY46" fmla="*/ 263525 h 3303588"/>
              <a:gd name="connsiteX47" fmla="*/ 3262312 w 3305175"/>
              <a:gd name="connsiteY47" fmla="*/ 306388 h 3303588"/>
              <a:gd name="connsiteX48" fmla="*/ 3284538 w 3305175"/>
              <a:gd name="connsiteY48" fmla="*/ 357188 h 3303588"/>
              <a:gd name="connsiteX49" fmla="*/ 3290888 w 3305175"/>
              <a:gd name="connsiteY49" fmla="*/ 406400 h 3303588"/>
              <a:gd name="connsiteX50" fmla="*/ 3298825 w 3305175"/>
              <a:gd name="connsiteY50" fmla="*/ 457200 h 3303588"/>
              <a:gd name="connsiteX51" fmla="*/ 3305175 w 3305175"/>
              <a:gd name="connsiteY51" fmla="*/ 506413 h 3303588"/>
              <a:gd name="connsiteX52" fmla="*/ 3305175 w 3305175"/>
              <a:gd name="connsiteY52" fmla="*/ 2797176 h 3303588"/>
              <a:gd name="connsiteX53" fmla="*/ 3298825 w 3305175"/>
              <a:gd name="connsiteY53" fmla="*/ 2854326 h 3303588"/>
              <a:gd name="connsiteX54" fmla="*/ 3290888 w 3305175"/>
              <a:gd name="connsiteY54" fmla="*/ 2903538 h 3303588"/>
              <a:gd name="connsiteX55" fmla="*/ 3284538 w 3305175"/>
              <a:gd name="connsiteY55" fmla="*/ 2946401 h 3303588"/>
              <a:gd name="connsiteX56" fmla="*/ 3262312 w 3305175"/>
              <a:gd name="connsiteY56" fmla="*/ 2997201 h 3303588"/>
              <a:gd name="connsiteX57" fmla="*/ 3241675 w 3305175"/>
              <a:gd name="connsiteY57" fmla="*/ 3040063 h 3303588"/>
              <a:gd name="connsiteX58" fmla="*/ 3219450 w 3305175"/>
              <a:gd name="connsiteY58" fmla="*/ 3082926 h 3303588"/>
              <a:gd name="connsiteX59" fmla="*/ 3190875 w 3305175"/>
              <a:gd name="connsiteY59" fmla="*/ 3117851 h 3303588"/>
              <a:gd name="connsiteX60" fmla="*/ 3155950 w 3305175"/>
              <a:gd name="connsiteY60" fmla="*/ 3154363 h 3303588"/>
              <a:gd name="connsiteX61" fmla="*/ 3119438 w 3305175"/>
              <a:gd name="connsiteY61" fmla="*/ 3189288 h 3303588"/>
              <a:gd name="connsiteX62" fmla="*/ 3084512 w 3305175"/>
              <a:gd name="connsiteY62" fmla="*/ 3217863 h 3303588"/>
              <a:gd name="connsiteX63" fmla="*/ 3041650 w 3305175"/>
              <a:gd name="connsiteY63" fmla="*/ 3240088 h 3303588"/>
              <a:gd name="connsiteX64" fmla="*/ 2998788 w 3305175"/>
              <a:gd name="connsiteY64" fmla="*/ 3260726 h 3303588"/>
              <a:gd name="connsiteX65" fmla="*/ 2947988 w 3305175"/>
              <a:gd name="connsiteY65" fmla="*/ 3282951 h 3303588"/>
              <a:gd name="connsiteX66" fmla="*/ 2898775 w 3305175"/>
              <a:gd name="connsiteY66" fmla="*/ 3289301 h 3303588"/>
              <a:gd name="connsiteX67" fmla="*/ 2847975 w 3305175"/>
              <a:gd name="connsiteY67" fmla="*/ 3297238 h 3303588"/>
              <a:gd name="connsiteX68" fmla="*/ 2798762 w 3305175"/>
              <a:gd name="connsiteY68" fmla="*/ 3303588 h 3303588"/>
              <a:gd name="connsiteX69" fmla="*/ 506412 w 3305175"/>
              <a:gd name="connsiteY69" fmla="*/ 3303588 h 3303588"/>
              <a:gd name="connsiteX70" fmla="*/ 449262 w 3305175"/>
              <a:gd name="connsiteY70" fmla="*/ 3297238 h 3303588"/>
              <a:gd name="connsiteX71" fmla="*/ 400050 w 3305175"/>
              <a:gd name="connsiteY71" fmla="*/ 3289301 h 3303588"/>
              <a:gd name="connsiteX72" fmla="*/ 357188 w 3305175"/>
              <a:gd name="connsiteY72" fmla="*/ 3282951 h 3303588"/>
              <a:gd name="connsiteX73" fmla="*/ 306388 w 3305175"/>
              <a:gd name="connsiteY73" fmla="*/ 3260726 h 3303588"/>
              <a:gd name="connsiteX74" fmla="*/ 263525 w 3305175"/>
              <a:gd name="connsiteY74" fmla="*/ 3240088 h 3303588"/>
              <a:gd name="connsiteX75" fmla="*/ 220662 w 3305175"/>
              <a:gd name="connsiteY75" fmla="*/ 3217863 h 3303588"/>
              <a:gd name="connsiteX76" fmla="*/ 185738 w 3305175"/>
              <a:gd name="connsiteY76" fmla="*/ 3189288 h 3303588"/>
              <a:gd name="connsiteX77" fmla="*/ 149225 w 3305175"/>
              <a:gd name="connsiteY77" fmla="*/ 3154363 h 3303588"/>
              <a:gd name="connsiteX78" fmla="*/ 114300 w 3305175"/>
              <a:gd name="connsiteY78" fmla="*/ 3117851 h 3303588"/>
              <a:gd name="connsiteX79" fmla="*/ 85725 w 3305175"/>
              <a:gd name="connsiteY79" fmla="*/ 3082926 h 3303588"/>
              <a:gd name="connsiteX80" fmla="*/ 63500 w 3305175"/>
              <a:gd name="connsiteY80" fmla="*/ 3040063 h 3303588"/>
              <a:gd name="connsiteX81" fmla="*/ 42862 w 3305175"/>
              <a:gd name="connsiteY81" fmla="*/ 2997201 h 3303588"/>
              <a:gd name="connsiteX82" fmla="*/ 20638 w 3305175"/>
              <a:gd name="connsiteY82" fmla="*/ 2946401 h 3303588"/>
              <a:gd name="connsiteX83" fmla="*/ 14288 w 3305175"/>
              <a:gd name="connsiteY83" fmla="*/ 2903538 h 3303588"/>
              <a:gd name="connsiteX84" fmla="*/ 6350 w 3305175"/>
              <a:gd name="connsiteY84" fmla="*/ 2854326 h 3303588"/>
              <a:gd name="connsiteX85" fmla="*/ 0 w 3305175"/>
              <a:gd name="connsiteY85" fmla="*/ 2797176 h 3303588"/>
              <a:gd name="connsiteX86" fmla="*/ 0 w 3305175"/>
              <a:gd name="connsiteY86" fmla="*/ 506413 h 3303588"/>
              <a:gd name="connsiteX87" fmla="*/ 6350 w 3305175"/>
              <a:gd name="connsiteY87" fmla="*/ 457200 h 3303588"/>
              <a:gd name="connsiteX88" fmla="*/ 14288 w 3305175"/>
              <a:gd name="connsiteY88" fmla="*/ 406400 h 3303588"/>
              <a:gd name="connsiteX89" fmla="*/ 20638 w 3305175"/>
              <a:gd name="connsiteY89" fmla="*/ 357188 h 3303588"/>
              <a:gd name="connsiteX90" fmla="*/ 42862 w 3305175"/>
              <a:gd name="connsiteY90" fmla="*/ 306388 h 3303588"/>
              <a:gd name="connsiteX91" fmla="*/ 63500 w 3305175"/>
              <a:gd name="connsiteY91" fmla="*/ 263525 h 3303588"/>
              <a:gd name="connsiteX92" fmla="*/ 85725 w 3305175"/>
              <a:gd name="connsiteY92" fmla="*/ 220663 h 3303588"/>
              <a:gd name="connsiteX93" fmla="*/ 114300 w 3305175"/>
              <a:gd name="connsiteY93" fmla="*/ 185738 h 3303588"/>
              <a:gd name="connsiteX94" fmla="*/ 149225 w 3305175"/>
              <a:gd name="connsiteY94" fmla="*/ 149225 h 3303588"/>
              <a:gd name="connsiteX95" fmla="*/ 185738 w 3305175"/>
              <a:gd name="connsiteY95" fmla="*/ 114300 h 3303588"/>
              <a:gd name="connsiteX96" fmla="*/ 220662 w 3305175"/>
              <a:gd name="connsiteY96" fmla="*/ 85725 h 3303588"/>
              <a:gd name="connsiteX97" fmla="*/ 263525 w 3305175"/>
              <a:gd name="connsiteY97" fmla="*/ 63500 h 3303588"/>
              <a:gd name="connsiteX98" fmla="*/ 306388 w 3305175"/>
              <a:gd name="connsiteY98" fmla="*/ 42863 h 3303588"/>
              <a:gd name="connsiteX99" fmla="*/ 357188 w 3305175"/>
              <a:gd name="connsiteY99" fmla="*/ 20638 h 3303588"/>
              <a:gd name="connsiteX100" fmla="*/ 400050 w 3305175"/>
              <a:gd name="connsiteY100" fmla="*/ 14288 h 3303588"/>
              <a:gd name="connsiteX101" fmla="*/ 449262 w 3305175"/>
              <a:gd name="connsiteY101" fmla="*/ 6350 h 330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305175" h="3303588">
                <a:moveTo>
                  <a:pt x="1749426" y="534988"/>
                </a:moveTo>
                <a:lnTo>
                  <a:pt x="1670050" y="549276"/>
                </a:lnTo>
                <a:lnTo>
                  <a:pt x="1606550" y="571501"/>
                </a:lnTo>
                <a:lnTo>
                  <a:pt x="1549400" y="600076"/>
                </a:lnTo>
                <a:lnTo>
                  <a:pt x="1498600" y="628651"/>
                </a:lnTo>
                <a:lnTo>
                  <a:pt x="1455738" y="663576"/>
                </a:lnTo>
                <a:lnTo>
                  <a:pt x="1427163" y="698501"/>
                </a:lnTo>
                <a:lnTo>
                  <a:pt x="1398588" y="735013"/>
                </a:lnTo>
                <a:lnTo>
                  <a:pt x="1384300" y="777876"/>
                </a:lnTo>
                <a:lnTo>
                  <a:pt x="1363663" y="812801"/>
                </a:lnTo>
                <a:lnTo>
                  <a:pt x="1349376" y="892176"/>
                </a:lnTo>
                <a:lnTo>
                  <a:pt x="1341438" y="949326"/>
                </a:lnTo>
                <a:lnTo>
                  <a:pt x="1341438" y="984251"/>
                </a:lnTo>
                <a:lnTo>
                  <a:pt x="1341438" y="1306513"/>
                </a:lnTo>
                <a:lnTo>
                  <a:pt x="1106488" y="1306513"/>
                </a:lnTo>
                <a:lnTo>
                  <a:pt x="1106488" y="1698626"/>
                </a:lnTo>
                <a:lnTo>
                  <a:pt x="1341438" y="1698626"/>
                </a:lnTo>
                <a:lnTo>
                  <a:pt x="1341438" y="2768601"/>
                </a:lnTo>
                <a:lnTo>
                  <a:pt x="1827213" y="2768601"/>
                </a:lnTo>
                <a:lnTo>
                  <a:pt x="1827213" y="1698626"/>
                </a:lnTo>
                <a:lnTo>
                  <a:pt x="2149476" y="1698626"/>
                </a:lnTo>
                <a:lnTo>
                  <a:pt x="2163763" y="1576388"/>
                </a:lnTo>
                <a:lnTo>
                  <a:pt x="2184400" y="1447801"/>
                </a:lnTo>
                <a:lnTo>
                  <a:pt x="2192338" y="1306513"/>
                </a:lnTo>
                <a:lnTo>
                  <a:pt x="1827213" y="1306513"/>
                </a:lnTo>
                <a:lnTo>
                  <a:pt x="1827213" y="1035051"/>
                </a:lnTo>
                <a:lnTo>
                  <a:pt x="1835150" y="1006476"/>
                </a:lnTo>
                <a:lnTo>
                  <a:pt x="1863726" y="969963"/>
                </a:lnTo>
                <a:lnTo>
                  <a:pt x="1892300" y="949326"/>
                </a:lnTo>
                <a:lnTo>
                  <a:pt x="1912938" y="941388"/>
                </a:lnTo>
                <a:lnTo>
                  <a:pt x="1935163" y="941388"/>
                </a:lnTo>
                <a:lnTo>
                  <a:pt x="2192338" y="941388"/>
                </a:lnTo>
                <a:lnTo>
                  <a:pt x="2192338" y="534988"/>
                </a:lnTo>
                <a:lnTo>
                  <a:pt x="1835150" y="534988"/>
                </a:lnTo>
                <a:close/>
                <a:moveTo>
                  <a:pt x="506412" y="0"/>
                </a:moveTo>
                <a:lnTo>
                  <a:pt x="2798762" y="0"/>
                </a:lnTo>
                <a:lnTo>
                  <a:pt x="2847975" y="6350"/>
                </a:lnTo>
                <a:lnTo>
                  <a:pt x="2898775" y="14288"/>
                </a:lnTo>
                <a:lnTo>
                  <a:pt x="2947988" y="20638"/>
                </a:lnTo>
                <a:lnTo>
                  <a:pt x="2998788" y="42863"/>
                </a:lnTo>
                <a:lnTo>
                  <a:pt x="3041650" y="63500"/>
                </a:lnTo>
                <a:lnTo>
                  <a:pt x="3084512" y="85725"/>
                </a:lnTo>
                <a:lnTo>
                  <a:pt x="3119438" y="114300"/>
                </a:lnTo>
                <a:lnTo>
                  <a:pt x="3155950" y="149225"/>
                </a:lnTo>
                <a:lnTo>
                  <a:pt x="3190875" y="185738"/>
                </a:lnTo>
                <a:lnTo>
                  <a:pt x="3219450" y="220663"/>
                </a:lnTo>
                <a:lnTo>
                  <a:pt x="3241675" y="263525"/>
                </a:lnTo>
                <a:lnTo>
                  <a:pt x="3262312" y="306388"/>
                </a:lnTo>
                <a:lnTo>
                  <a:pt x="3284538" y="357188"/>
                </a:lnTo>
                <a:lnTo>
                  <a:pt x="3290888" y="406400"/>
                </a:lnTo>
                <a:lnTo>
                  <a:pt x="3298825" y="457200"/>
                </a:lnTo>
                <a:lnTo>
                  <a:pt x="3305175" y="506413"/>
                </a:lnTo>
                <a:lnTo>
                  <a:pt x="3305175" y="2797176"/>
                </a:lnTo>
                <a:lnTo>
                  <a:pt x="3298825" y="2854326"/>
                </a:lnTo>
                <a:lnTo>
                  <a:pt x="3290888" y="2903538"/>
                </a:lnTo>
                <a:lnTo>
                  <a:pt x="3284538" y="2946401"/>
                </a:lnTo>
                <a:lnTo>
                  <a:pt x="3262312" y="2997201"/>
                </a:lnTo>
                <a:lnTo>
                  <a:pt x="3241675" y="3040063"/>
                </a:lnTo>
                <a:lnTo>
                  <a:pt x="3219450" y="3082926"/>
                </a:lnTo>
                <a:lnTo>
                  <a:pt x="3190875" y="3117851"/>
                </a:lnTo>
                <a:lnTo>
                  <a:pt x="3155950" y="3154363"/>
                </a:lnTo>
                <a:lnTo>
                  <a:pt x="3119438" y="3189288"/>
                </a:lnTo>
                <a:lnTo>
                  <a:pt x="3084512" y="3217863"/>
                </a:lnTo>
                <a:lnTo>
                  <a:pt x="3041650" y="3240088"/>
                </a:lnTo>
                <a:lnTo>
                  <a:pt x="2998788" y="3260726"/>
                </a:lnTo>
                <a:lnTo>
                  <a:pt x="2947988" y="3282951"/>
                </a:lnTo>
                <a:lnTo>
                  <a:pt x="2898775" y="3289301"/>
                </a:lnTo>
                <a:lnTo>
                  <a:pt x="2847975" y="3297238"/>
                </a:lnTo>
                <a:lnTo>
                  <a:pt x="2798762" y="3303588"/>
                </a:lnTo>
                <a:lnTo>
                  <a:pt x="506412" y="3303588"/>
                </a:lnTo>
                <a:lnTo>
                  <a:pt x="449262" y="3297238"/>
                </a:lnTo>
                <a:lnTo>
                  <a:pt x="400050" y="3289301"/>
                </a:lnTo>
                <a:lnTo>
                  <a:pt x="357188" y="3282951"/>
                </a:lnTo>
                <a:lnTo>
                  <a:pt x="306388" y="3260726"/>
                </a:lnTo>
                <a:lnTo>
                  <a:pt x="263525" y="3240088"/>
                </a:lnTo>
                <a:lnTo>
                  <a:pt x="220662" y="3217863"/>
                </a:lnTo>
                <a:lnTo>
                  <a:pt x="185738" y="3189288"/>
                </a:lnTo>
                <a:lnTo>
                  <a:pt x="149225" y="3154363"/>
                </a:lnTo>
                <a:lnTo>
                  <a:pt x="114300" y="3117851"/>
                </a:lnTo>
                <a:lnTo>
                  <a:pt x="85725" y="3082926"/>
                </a:lnTo>
                <a:lnTo>
                  <a:pt x="63500" y="3040063"/>
                </a:lnTo>
                <a:lnTo>
                  <a:pt x="42862" y="2997201"/>
                </a:lnTo>
                <a:lnTo>
                  <a:pt x="20638" y="2946401"/>
                </a:lnTo>
                <a:lnTo>
                  <a:pt x="14288" y="2903538"/>
                </a:lnTo>
                <a:lnTo>
                  <a:pt x="6350" y="2854326"/>
                </a:lnTo>
                <a:lnTo>
                  <a:pt x="0" y="2797176"/>
                </a:lnTo>
                <a:lnTo>
                  <a:pt x="0" y="506413"/>
                </a:lnTo>
                <a:lnTo>
                  <a:pt x="6350" y="457200"/>
                </a:lnTo>
                <a:lnTo>
                  <a:pt x="14288" y="406400"/>
                </a:lnTo>
                <a:lnTo>
                  <a:pt x="20638" y="357188"/>
                </a:lnTo>
                <a:lnTo>
                  <a:pt x="42862" y="306388"/>
                </a:lnTo>
                <a:lnTo>
                  <a:pt x="63500" y="263525"/>
                </a:lnTo>
                <a:lnTo>
                  <a:pt x="85725" y="220663"/>
                </a:lnTo>
                <a:lnTo>
                  <a:pt x="114300" y="185738"/>
                </a:lnTo>
                <a:lnTo>
                  <a:pt x="149225" y="149225"/>
                </a:lnTo>
                <a:lnTo>
                  <a:pt x="185738" y="114300"/>
                </a:lnTo>
                <a:lnTo>
                  <a:pt x="220662" y="85725"/>
                </a:lnTo>
                <a:lnTo>
                  <a:pt x="263525" y="63500"/>
                </a:lnTo>
                <a:lnTo>
                  <a:pt x="306388" y="42863"/>
                </a:lnTo>
                <a:lnTo>
                  <a:pt x="357188" y="20638"/>
                </a:lnTo>
                <a:lnTo>
                  <a:pt x="400050" y="14288"/>
                </a:lnTo>
                <a:lnTo>
                  <a:pt x="449262" y="6350"/>
                </a:lnTo>
                <a:close/>
              </a:path>
            </a:pathLst>
          </a:custGeom>
          <a:solidFill>
            <a:srgbClr val="4E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28" name="任意多边形 27"/>
          <p:cNvSpPr>
            <a:spLocks/>
          </p:cNvSpPr>
          <p:nvPr/>
        </p:nvSpPr>
        <p:spPr bwMode="auto">
          <a:xfrm>
            <a:off x="2394590" y="3102256"/>
            <a:ext cx="302400" cy="302400"/>
          </a:xfrm>
          <a:custGeom>
            <a:avLst/>
            <a:gdLst>
              <a:gd name="connsiteX0" fmla="*/ 561975 w 1470025"/>
              <a:gd name="connsiteY0" fmla="*/ 320675 h 1470025"/>
              <a:gd name="connsiteX1" fmla="*/ 542925 w 1470025"/>
              <a:gd name="connsiteY1" fmla="*/ 323850 h 1470025"/>
              <a:gd name="connsiteX2" fmla="*/ 527050 w 1470025"/>
              <a:gd name="connsiteY2" fmla="*/ 330200 h 1470025"/>
              <a:gd name="connsiteX3" fmla="*/ 511175 w 1470025"/>
              <a:gd name="connsiteY3" fmla="*/ 336550 h 1470025"/>
              <a:gd name="connsiteX4" fmla="*/ 495300 w 1470025"/>
              <a:gd name="connsiteY4" fmla="*/ 349250 h 1470025"/>
              <a:gd name="connsiteX5" fmla="*/ 482600 w 1470025"/>
              <a:gd name="connsiteY5" fmla="*/ 365125 h 1470025"/>
              <a:gd name="connsiteX6" fmla="*/ 476250 w 1470025"/>
              <a:gd name="connsiteY6" fmla="*/ 381000 h 1470025"/>
              <a:gd name="connsiteX7" fmla="*/ 469900 w 1470025"/>
              <a:gd name="connsiteY7" fmla="*/ 396875 h 1470025"/>
              <a:gd name="connsiteX8" fmla="*/ 466725 w 1470025"/>
              <a:gd name="connsiteY8" fmla="*/ 415925 h 1470025"/>
              <a:gd name="connsiteX9" fmla="*/ 466725 w 1470025"/>
              <a:gd name="connsiteY9" fmla="*/ 866775 h 1470025"/>
              <a:gd name="connsiteX10" fmla="*/ 469900 w 1470025"/>
              <a:gd name="connsiteY10" fmla="*/ 895350 h 1470025"/>
              <a:gd name="connsiteX11" fmla="*/ 473075 w 1470025"/>
              <a:gd name="connsiteY11" fmla="*/ 920750 h 1470025"/>
              <a:gd name="connsiteX12" fmla="*/ 479425 w 1470025"/>
              <a:gd name="connsiteY12" fmla="*/ 949325 h 1470025"/>
              <a:gd name="connsiteX13" fmla="*/ 488950 w 1470025"/>
              <a:gd name="connsiteY13" fmla="*/ 974725 h 1470025"/>
              <a:gd name="connsiteX14" fmla="*/ 501650 w 1470025"/>
              <a:gd name="connsiteY14" fmla="*/ 996950 h 1470025"/>
              <a:gd name="connsiteX15" fmla="*/ 514350 w 1470025"/>
              <a:gd name="connsiteY15" fmla="*/ 1022350 h 1470025"/>
              <a:gd name="connsiteX16" fmla="*/ 530225 w 1470025"/>
              <a:gd name="connsiteY16" fmla="*/ 1044575 h 1470025"/>
              <a:gd name="connsiteX17" fmla="*/ 552450 w 1470025"/>
              <a:gd name="connsiteY17" fmla="*/ 1066800 h 1470025"/>
              <a:gd name="connsiteX18" fmla="*/ 571500 w 1470025"/>
              <a:gd name="connsiteY18" fmla="*/ 1085850 h 1470025"/>
              <a:gd name="connsiteX19" fmla="*/ 593725 w 1470025"/>
              <a:gd name="connsiteY19" fmla="*/ 1101725 h 1470025"/>
              <a:gd name="connsiteX20" fmla="*/ 619125 w 1470025"/>
              <a:gd name="connsiteY20" fmla="*/ 1117600 h 1470025"/>
              <a:gd name="connsiteX21" fmla="*/ 641350 w 1470025"/>
              <a:gd name="connsiteY21" fmla="*/ 1127125 h 1470025"/>
              <a:gd name="connsiteX22" fmla="*/ 666750 w 1470025"/>
              <a:gd name="connsiteY22" fmla="*/ 1136650 h 1470025"/>
              <a:gd name="connsiteX23" fmla="*/ 695325 w 1470025"/>
              <a:gd name="connsiteY23" fmla="*/ 1143000 h 1470025"/>
              <a:gd name="connsiteX24" fmla="*/ 720725 w 1470025"/>
              <a:gd name="connsiteY24" fmla="*/ 1146175 h 1470025"/>
              <a:gd name="connsiteX25" fmla="*/ 749300 w 1470025"/>
              <a:gd name="connsiteY25" fmla="*/ 1149350 h 1470025"/>
              <a:gd name="connsiteX26" fmla="*/ 936625 w 1470025"/>
              <a:gd name="connsiteY26" fmla="*/ 1149350 h 1470025"/>
              <a:gd name="connsiteX27" fmla="*/ 955675 w 1470025"/>
              <a:gd name="connsiteY27" fmla="*/ 1146175 h 1470025"/>
              <a:gd name="connsiteX28" fmla="*/ 974725 w 1470025"/>
              <a:gd name="connsiteY28" fmla="*/ 1143000 h 1470025"/>
              <a:gd name="connsiteX29" fmla="*/ 990600 w 1470025"/>
              <a:gd name="connsiteY29" fmla="*/ 1133475 h 1470025"/>
              <a:gd name="connsiteX30" fmla="*/ 1003300 w 1470025"/>
              <a:gd name="connsiteY30" fmla="*/ 1120775 h 1470025"/>
              <a:gd name="connsiteX31" fmla="*/ 1016000 w 1470025"/>
              <a:gd name="connsiteY31" fmla="*/ 1104900 h 1470025"/>
              <a:gd name="connsiteX32" fmla="*/ 1025525 w 1470025"/>
              <a:gd name="connsiteY32" fmla="*/ 1089025 h 1470025"/>
              <a:gd name="connsiteX33" fmla="*/ 1031875 w 1470025"/>
              <a:gd name="connsiteY33" fmla="*/ 1073150 h 1470025"/>
              <a:gd name="connsiteX34" fmla="*/ 1031875 w 1470025"/>
              <a:gd name="connsiteY34" fmla="*/ 1054100 h 1470025"/>
              <a:gd name="connsiteX35" fmla="*/ 1031875 w 1470025"/>
              <a:gd name="connsiteY35" fmla="*/ 1035050 h 1470025"/>
              <a:gd name="connsiteX36" fmla="*/ 1025525 w 1470025"/>
              <a:gd name="connsiteY36" fmla="*/ 1019175 h 1470025"/>
              <a:gd name="connsiteX37" fmla="*/ 1016000 w 1470025"/>
              <a:gd name="connsiteY37" fmla="*/ 1000125 h 1470025"/>
              <a:gd name="connsiteX38" fmla="*/ 1003300 w 1470025"/>
              <a:gd name="connsiteY38" fmla="*/ 987425 h 1470025"/>
              <a:gd name="connsiteX39" fmla="*/ 990600 w 1470025"/>
              <a:gd name="connsiteY39" fmla="*/ 974725 h 1470025"/>
              <a:gd name="connsiteX40" fmla="*/ 974725 w 1470025"/>
              <a:gd name="connsiteY40" fmla="*/ 965200 h 1470025"/>
              <a:gd name="connsiteX41" fmla="*/ 955675 w 1470025"/>
              <a:gd name="connsiteY41" fmla="*/ 962025 h 1470025"/>
              <a:gd name="connsiteX42" fmla="*/ 936625 w 1470025"/>
              <a:gd name="connsiteY42" fmla="*/ 958850 h 1470025"/>
              <a:gd name="connsiteX43" fmla="*/ 749300 w 1470025"/>
              <a:gd name="connsiteY43" fmla="*/ 958850 h 1470025"/>
              <a:gd name="connsiteX44" fmla="*/ 733425 w 1470025"/>
              <a:gd name="connsiteY44" fmla="*/ 958850 h 1470025"/>
              <a:gd name="connsiteX45" fmla="*/ 714375 w 1470025"/>
              <a:gd name="connsiteY45" fmla="*/ 952500 h 1470025"/>
              <a:gd name="connsiteX46" fmla="*/ 698500 w 1470025"/>
              <a:gd name="connsiteY46" fmla="*/ 942975 h 1470025"/>
              <a:gd name="connsiteX47" fmla="*/ 685800 w 1470025"/>
              <a:gd name="connsiteY47" fmla="*/ 930275 h 1470025"/>
              <a:gd name="connsiteX48" fmla="*/ 673100 w 1470025"/>
              <a:gd name="connsiteY48" fmla="*/ 917575 h 1470025"/>
              <a:gd name="connsiteX49" fmla="*/ 663575 w 1470025"/>
              <a:gd name="connsiteY49" fmla="*/ 901700 h 1470025"/>
              <a:gd name="connsiteX50" fmla="*/ 660400 w 1470025"/>
              <a:gd name="connsiteY50" fmla="*/ 882650 h 1470025"/>
              <a:gd name="connsiteX51" fmla="*/ 657225 w 1470025"/>
              <a:gd name="connsiteY51" fmla="*/ 866775 h 1470025"/>
              <a:gd name="connsiteX52" fmla="*/ 657225 w 1470025"/>
              <a:gd name="connsiteY52" fmla="*/ 800100 h 1470025"/>
              <a:gd name="connsiteX53" fmla="*/ 923925 w 1470025"/>
              <a:gd name="connsiteY53" fmla="*/ 800100 h 1470025"/>
              <a:gd name="connsiteX54" fmla="*/ 939800 w 1470025"/>
              <a:gd name="connsiteY54" fmla="*/ 796925 h 1470025"/>
              <a:gd name="connsiteX55" fmla="*/ 955675 w 1470025"/>
              <a:gd name="connsiteY55" fmla="*/ 793750 h 1470025"/>
              <a:gd name="connsiteX56" fmla="*/ 971550 w 1470025"/>
              <a:gd name="connsiteY56" fmla="*/ 784225 h 1470025"/>
              <a:gd name="connsiteX57" fmla="*/ 984250 w 1470025"/>
              <a:gd name="connsiteY57" fmla="*/ 771525 h 1470025"/>
              <a:gd name="connsiteX58" fmla="*/ 996950 w 1470025"/>
              <a:gd name="connsiteY58" fmla="*/ 758825 h 1470025"/>
              <a:gd name="connsiteX59" fmla="*/ 1003300 w 1470025"/>
              <a:gd name="connsiteY59" fmla="*/ 742950 h 1470025"/>
              <a:gd name="connsiteX60" fmla="*/ 1009650 w 1470025"/>
              <a:gd name="connsiteY60" fmla="*/ 727075 h 1470025"/>
              <a:gd name="connsiteX61" fmla="*/ 1009650 w 1470025"/>
              <a:gd name="connsiteY61" fmla="*/ 711200 h 1470025"/>
              <a:gd name="connsiteX62" fmla="*/ 1009650 w 1470025"/>
              <a:gd name="connsiteY62" fmla="*/ 692150 h 1470025"/>
              <a:gd name="connsiteX63" fmla="*/ 1003300 w 1470025"/>
              <a:gd name="connsiteY63" fmla="*/ 676275 h 1470025"/>
              <a:gd name="connsiteX64" fmla="*/ 996950 w 1470025"/>
              <a:gd name="connsiteY64" fmla="*/ 663575 h 1470025"/>
              <a:gd name="connsiteX65" fmla="*/ 984250 w 1470025"/>
              <a:gd name="connsiteY65" fmla="*/ 647700 h 1470025"/>
              <a:gd name="connsiteX66" fmla="*/ 971550 w 1470025"/>
              <a:gd name="connsiteY66" fmla="*/ 638175 h 1470025"/>
              <a:gd name="connsiteX67" fmla="*/ 955675 w 1470025"/>
              <a:gd name="connsiteY67" fmla="*/ 628650 h 1470025"/>
              <a:gd name="connsiteX68" fmla="*/ 939800 w 1470025"/>
              <a:gd name="connsiteY68" fmla="*/ 625475 h 1470025"/>
              <a:gd name="connsiteX69" fmla="*/ 923925 w 1470025"/>
              <a:gd name="connsiteY69" fmla="*/ 622300 h 1470025"/>
              <a:gd name="connsiteX70" fmla="*/ 657225 w 1470025"/>
              <a:gd name="connsiteY70" fmla="*/ 622300 h 1470025"/>
              <a:gd name="connsiteX71" fmla="*/ 657225 w 1470025"/>
              <a:gd name="connsiteY71" fmla="*/ 415925 h 1470025"/>
              <a:gd name="connsiteX72" fmla="*/ 654050 w 1470025"/>
              <a:gd name="connsiteY72" fmla="*/ 396875 h 1470025"/>
              <a:gd name="connsiteX73" fmla="*/ 650875 w 1470025"/>
              <a:gd name="connsiteY73" fmla="*/ 381000 h 1470025"/>
              <a:gd name="connsiteX74" fmla="*/ 641350 w 1470025"/>
              <a:gd name="connsiteY74" fmla="*/ 365125 h 1470025"/>
              <a:gd name="connsiteX75" fmla="*/ 628650 w 1470025"/>
              <a:gd name="connsiteY75" fmla="*/ 349250 h 1470025"/>
              <a:gd name="connsiteX76" fmla="*/ 615950 w 1470025"/>
              <a:gd name="connsiteY76" fmla="*/ 336550 h 1470025"/>
              <a:gd name="connsiteX77" fmla="*/ 600075 w 1470025"/>
              <a:gd name="connsiteY77" fmla="*/ 330200 h 1470025"/>
              <a:gd name="connsiteX78" fmla="*/ 581025 w 1470025"/>
              <a:gd name="connsiteY78" fmla="*/ 323850 h 1470025"/>
              <a:gd name="connsiteX79" fmla="*/ 225425 w 1470025"/>
              <a:gd name="connsiteY79" fmla="*/ 0 h 1470025"/>
              <a:gd name="connsiteX80" fmla="*/ 1244600 w 1470025"/>
              <a:gd name="connsiteY80" fmla="*/ 0 h 1470025"/>
              <a:gd name="connsiteX81" fmla="*/ 1266825 w 1470025"/>
              <a:gd name="connsiteY81" fmla="*/ 3175 h 1470025"/>
              <a:gd name="connsiteX82" fmla="*/ 1289050 w 1470025"/>
              <a:gd name="connsiteY82" fmla="*/ 6350 h 1470025"/>
              <a:gd name="connsiteX83" fmla="*/ 1311275 w 1470025"/>
              <a:gd name="connsiteY83" fmla="*/ 9525 h 1470025"/>
              <a:gd name="connsiteX84" fmla="*/ 1333500 w 1470025"/>
              <a:gd name="connsiteY84" fmla="*/ 19050 h 1470025"/>
              <a:gd name="connsiteX85" fmla="*/ 1352550 w 1470025"/>
              <a:gd name="connsiteY85" fmla="*/ 28575 h 1470025"/>
              <a:gd name="connsiteX86" fmla="*/ 1371600 w 1470025"/>
              <a:gd name="connsiteY86" fmla="*/ 38100 h 1470025"/>
              <a:gd name="connsiteX87" fmla="*/ 1387475 w 1470025"/>
              <a:gd name="connsiteY87" fmla="*/ 50800 h 1470025"/>
              <a:gd name="connsiteX88" fmla="*/ 1403350 w 1470025"/>
              <a:gd name="connsiteY88" fmla="*/ 66675 h 1470025"/>
              <a:gd name="connsiteX89" fmla="*/ 1419225 w 1470025"/>
              <a:gd name="connsiteY89" fmla="*/ 82550 h 1470025"/>
              <a:gd name="connsiteX90" fmla="*/ 1431925 w 1470025"/>
              <a:gd name="connsiteY90" fmla="*/ 98425 h 1470025"/>
              <a:gd name="connsiteX91" fmla="*/ 1441450 w 1470025"/>
              <a:gd name="connsiteY91" fmla="*/ 117475 h 1470025"/>
              <a:gd name="connsiteX92" fmla="*/ 1450975 w 1470025"/>
              <a:gd name="connsiteY92" fmla="*/ 136525 h 1470025"/>
              <a:gd name="connsiteX93" fmla="*/ 1460500 w 1470025"/>
              <a:gd name="connsiteY93" fmla="*/ 158750 h 1470025"/>
              <a:gd name="connsiteX94" fmla="*/ 1463675 w 1470025"/>
              <a:gd name="connsiteY94" fmla="*/ 180975 h 1470025"/>
              <a:gd name="connsiteX95" fmla="*/ 1466850 w 1470025"/>
              <a:gd name="connsiteY95" fmla="*/ 203200 h 1470025"/>
              <a:gd name="connsiteX96" fmla="*/ 1470025 w 1470025"/>
              <a:gd name="connsiteY96" fmla="*/ 225425 h 1470025"/>
              <a:gd name="connsiteX97" fmla="*/ 1470025 w 1470025"/>
              <a:gd name="connsiteY97" fmla="*/ 1244600 h 1470025"/>
              <a:gd name="connsiteX98" fmla="*/ 1466850 w 1470025"/>
              <a:gd name="connsiteY98" fmla="*/ 1270000 h 1470025"/>
              <a:gd name="connsiteX99" fmla="*/ 1463675 w 1470025"/>
              <a:gd name="connsiteY99" fmla="*/ 1292225 h 1470025"/>
              <a:gd name="connsiteX100" fmla="*/ 1460500 w 1470025"/>
              <a:gd name="connsiteY100" fmla="*/ 1311275 h 1470025"/>
              <a:gd name="connsiteX101" fmla="*/ 1450975 w 1470025"/>
              <a:gd name="connsiteY101" fmla="*/ 1333500 h 1470025"/>
              <a:gd name="connsiteX102" fmla="*/ 1441450 w 1470025"/>
              <a:gd name="connsiteY102" fmla="*/ 1352550 h 1470025"/>
              <a:gd name="connsiteX103" fmla="*/ 1431925 w 1470025"/>
              <a:gd name="connsiteY103" fmla="*/ 1371600 h 1470025"/>
              <a:gd name="connsiteX104" fmla="*/ 1419225 w 1470025"/>
              <a:gd name="connsiteY104" fmla="*/ 1387475 h 1470025"/>
              <a:gd name="connsiteX105" fmla="*/ 1403350 w 1470025"/>
              <a:gd name="connsiteY105" fmla="*/ 1403350 h 1470025"/>
              <a:gd name="connsiteX106" fmla="*/ 1387475 w 1470025"/>
              <a:gd name="connsiteY106" fmla="*/ 1419225 h 1470025"/>
              <a:gd name="connsiteX107" fmla="*/ 1371600 w 1470025"/>
              <a:gd name="connsiteY107" fmla="*/ 1431925 h 1470025"/>
              <a:gd name="connsiteX108" fmla="*/ 1352550 w 1470025"/>
              <a:gd name="connsiteY108" fmla="*/ 1441450 h 1470025"/>
              <a:gd name="connsiteX109" fmla="*/ 1333500 w 1470025"/>
              <a:gd name="connsiteY109" fmla="*/ 1450975 h 1470025"/>
              <a:gd name="connsiteX110" fmla="*/ 1311275 w 1470025"/>
              <a:gd name="connsiteY110" fmla="*/ 1460500 h 1470025"/>
              <a:gd name="connsiteX111" fmla="*/ 1289050 w 1470025"/>
              <a:gd name="connsiteY111" fmla="*/ 1463675 h 1470025"/>
              <a:gd name="connsiteX112" fmla="*/ 1266825 w 1470025"/>
              <a:gd name="connsiteY112" fmla="*/ 1466850 h 1470025"/>
              <a:gd name="connsiteX113" fmla="*/ 1244600 w 1470025"/>
              <a:gd name="connsiteY113" fmla="*/ 1470025 h 1470025"/>
              <a:gd name="connsiteX114" fmla="*/ 225425 w 1470025"/>
              <a:gd name="connsiteY114" fmla="*/ 1470025 h 1470025"/>
              <a:gd name="connsiteX115" fmla="*/ 200025 w 1470025"/>
              <a:gd name="connsiteY115" fmla="*/ 1466850 h 1470025"/>
              <a:gd name="connsiteX116" fmla="*/ 177800 w 1470025"/>
              <a:gd name="connsiteY116" fmla="*/ 1463675 h 1470025"/>
              <a:gd name="connsiteX117" fmla="*/ 158750 w 1470025"/>
              <a:gd name="connsiteY117" fmla="*/ 1460500 h 1470025"/>
              <a:gd name="connsiteX118" fmla="*/ 136525 w 1470025"/>
              <a:gd name="connsiteY118" fmla="*/ 1450975 h 1470025"/>
              <a:gd name="connsiteX119" fmla="*/ 117475 w 1470025"/>
              <a:gd name="connsiteY119" fmla="*/ 1441450 h 1470025"/>
              <a:gd name="connsiteX120" fmla="*/ 98425 w 1470025"/>
              <a:gd name="connsiteY120" fmla="*/ 1431925 h 1470025"/>
              <a:gd name="connsiteX121" fmla="*/ 82550 w 1470025"/>
              <a:gd name="connsiteY121" fmla="*/ 1419225 h 1470025"/>
              <a:gd name="connsiteX122" fmla="*/ 66675 w 1470025"/>
              <a:gd name="connsiteY122" fmla="*/ 1403350 h 1470025"/>
              <a:gd name="connsiteX123" fmla="*/ 50800 w 1470025"/>
              <a:gd name="connsiteY123" fmla="*/ 1387475 h 1470025"/>
              <a:gd name="connsiteX124" fmla="*/ 38100 w 1470025"/>
              <a:gd name="connsiteY124" fmla="*/ 1371600 h 1470025"/>
              <a:gd name="connsiteX125" fmla="*/ 28575 w 1470025"/>
              <a:gd name="connsiteY125" fmla="*/ 1352550 h 1470025"/>
              <a:gd name="connsiteX126" fmla="*/ 19050 w 1470025"/>
              <a:gd name="connsiteY126" fmla="*/ 1333500 h 1470025"/>
              <a:gd name="connsiteX127" fmla="*/ 9525 w 1470025"/>
              <a:gd name="connsiteY127" fmla="*/ 1311275 h 1470025"/>
              <a:gd name="connsiteX128" fmla="*/ 6350 w 1470025"/>
              <a:gd name="connsiteY128" fmla="*/ 1292225 h 1470025"/>
              <a:gd name="connsiteX129" fmla="*/ 3175 w 1470025"/>
              <a:gd name="connsiteY129" fmla="*/ 1270000 h 1470025"/>
              <a:gd name="connsiteX130" fmla="*/ 0 w 1470025"/>
              <a:gd name="connsiteY130" fmla="*/ 1244600 h 1470025"/>
              <a:gd name="connsiteX131" fmla="*/ 0 w 1470025"/>
              <a:gd name="connsiteY131" fmla="*/ 225425 h 1470025"/>
              <a:gd name="connsiteX132" fmla="*/ 3175 w 1470025"/>
              <a:gd name="connsiteY132" fmla="*/ 203200 h 1470025"/>
              <a:gd name="connsiteX133" fmla="*/ 6350 w 1470025"/>
              <a:gd name="connsiteY133" fmla="*/ 180975 h 1470025"/>
              <a:gd name="connsiteX134" fmla="*/ 9525 w 1470025"/>
              <a:gd name="connsiteY134" fmla="*/ 158750 h 1470025"/>
              <a:gd name="connsiteX135" fmla="*/ 19050 w 1470025"/>
              <a:gd name="connsiteY135" fmla="*/ 136525 h 1470025"/>
              <a:gd name="connsiteX136" fmla="*/ 28575 w 1470025"/>
              <a:gd name="connsiteY136" fmla="*/ 117475 h 1470025"/>
              <a:gd name="connsiteX137" fmla="*/ 38100 w 1470025"/>
              <a:gd name="connsiteY137" fmla="*/ 98425 h 1470025"/>
              <a:gd name="connsiteX138" fmla="*/ 50800 w 1470025"/>
              <a:gd name="connsiteY138" fmla="*/ 82550 h 1470025"/>
              <a:gd name="connsiteX139" fmla="*/ 66675 w 1470025"/>
              <a:gd name="connsiteY139" fmla="*/ 66675 h 1470025"/>
              <a:gd name="connsiteX140" fmla="*/ 82550 w 1470025"/>
              <a:gd name="connsiteY140" fmla="*/ 50800 h 1470025"/>
              <a:gd name="connsiteX141" fmla="*/ 98425 w 1470025"/>
              <a:gd name="connsiteY141" fmla="*/ 38100 h 1470025"/>
              <a:gd name="connsiteX142" fmla="*/ 117475 w 1470025"/>
              <a:gd name="connsiteY142" fmla="*/ 28575 h 1470025"/>
              <a:gd name="connsiteX143" fmla="*/ 136525 w 1470025"/>
              <a:gd name="connsiteY143" fmla="*/ 19050 h 1470025"/>
              <a:gd name="connsiteX144" fmla="*/ 158750 w 1470025"/>
              <a:gd name="connsiteY144" fmla="*/ 9525 h 1470025"/>
              <a:gd name="connsiteX145" fmla="*/ 177800 w 1470025"/>
              <a:gd name="connsiteY145" fmla="*/ 6350 h 1470025"/>
              <a:gd name="connsiteX146" fmla="*/ 200025 w 1470025"/>
              <a:gd name="connsiteY146" fmla="*/ 3175 h 147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470025" h="1470025">
                <a:moveTo>
                  <a:pt x="561975" y="320675"/>
                </a:moveTo>
                <a:lnTo>
                  <a:pt x="542925" y="323850"/>
                </a:lnTo>
                <a:lnTo>
                  <a:pt x="527050" y="330200"/>
                </a:lnTo>
                <a:lnTo>
                  <a:pt x="511175" y="336550"/>
                </a:lnTo>
                <a:lnTo>
                  <a:pt x="495300" y="349250"/>
                </a:lnTo>
                <a:lnTo>
                  <a:pt x="482600" y="365125"/>
                </a:lnTo>
                <a:lnTo>
                  <a:pt x="476250" y="381000"/>
                </a:lnTo>
                <a:lnTo>
                  <a:pt x="469900" y="396875"/>
                </a:lnTo>
                <a:lnTo>
                  <a:pt x="466725" y="415925"/>
                </a:lnTo>
                <a:lnTo>
                  <a:pt x="466725" y="866775"/>
                </a:lnTo>
                <a:lnTo>
                  <a:pt x="469900" y="895350"/>
                </a:lnTo>
                <a:lnTo>
                  <a:pt x="473075" y="920750"/>
                </a:lnTo>
                <a:lnTo>
                  <a:pt x="479425" y="949325"/>
                </a:lnTo>
                <a:lnTo>
                  <a:pt x="488950" y="974725"/>
                </a:lnTo>
                <a:lnTo>
                  <a:pt x="501650" y="996950"/>
                </a:lnTo>
                <a:lnTo>
                  <a:pt x="514350" y="1022350"/>
                </a:lnTo>
                <a:lnTo>
                  <a:pt x="530225" y="1044575"/>
                </a:lnTo>
                <a:lnTo>
                  <a:pt x="552450" y="1066800"/>
                </a:lnTo>
                <a:lnTo>
                  <a:pt x="571500" y="1085850"/>
                </a:lnTo>
                <a:lnTo>
                  <a:pt x="593725" y="1101725"/>
                </a:lnTo>
                <a:lnTo>
                  <a:pt x="619125" y="1117600"/>
                </a:lnTo>
                <a:lnTo>
                  <a:pt x="641350" y="1127125"/>
                </a:lnTo>
                <a:lnTo>
                  <a:pt x="666750" y="1136650"/>
                </a:lnTo>
                <a:lnTo>
                  <a:pt x="695325" y="1143000"/>
                </a:lnTo>
                <a:lnTo>
                  <a:pt x="720725" y="1146175"/>
                </a:lnTo>
                <a:lnTo>
                  <a:pt x="749300" y="1149350"/>
                </a:lnTo>
                <a:lnTo>
                  <a:pt x="936625" y="1149350"/>
                </a:lnTo>
                <a:lnTo>
                  <a:pt x="955675" y="1146175"/>
                </a:lnTo>
                <a:lnTo>
                  <a:pt x="974725" y="1143000"/>
                </a:lnTo>
                <a:lnTo>
                  <a:pt x="990600" y="1133475"/>
                </a:lnTo>
                <a:lnTo>
                  <a:pt x="1003300" y="1120775"/>
                </a:lnTo>
                <a:lnTo>
                  <a:pt x="1016000" y="1104900"/>
                </a:lnTo>
                <a:lnTo>
                  <a:pt x="1025525" y="1089025"/>
                </a:lnTo>
                <a:lnTo>
                  <a:pt x="1031875" y="1073150"/>
                </a:lnTo>
                <a:lnTo>
                  <a:pt x="1031875" y="1054100"/>
                </a:lnTo>
                <a:lnTo>
                  <a:pt x="1031875" y="1035050"/>
                </a:lnTo>
                <a:lnTo>
                  <a:pt x="1025525" y="1019175"/>
                </a:lnTo>
                <a:lnTo>
                  <a:pt x="1016000" y="1000125"/>
                </a:lnTo>
                <a:lnTo>
                  <a:pt x="1003300" y="987425"/>
                </a:lnTo>
                <a:lnTo>
                  <a:pt x="990600" y="974725"/>
                </a:lnTo>
                <a:lnTo>
                  <a:pt x="974725" y="965200"/>
                </a:lnTo>
                <a:lnTo>
                  <a:pt x="955675" y="962025"/>
                </a:lnTo>
                <a:lnTo>
                  <a:pt x="936625" y="958850"/>
                </a:lnTo>
                <a:lnTo>
                  <a:pt x="749300" y="958850"/>
                </a:lnTo>
                <a:lnTo>
                  <a:pt x="733425" y="958850"/>
                </a:lnTo>
                <a:lnTo>
                  <a:pt x="714375" y="952500"/>
                </a:lnTo>
                <a:lnTo>
                  <a:pt x="698500" y="942975"/>
                </a:lnTo>
                <a:lnTo>
                  <a:pt x="685800" y="930275"/>
                </a:lnTo>
                <a:lnTo>
                  <a:pt x="673100" y="917575"/>
                </a:lnTo>
                <a:lnTo>
                  <a:pt x="663575" y="901700"/>
                </a:lnTo>
                <a:lnTo>
                  <a:pt x="660400" y="882650"/>
                </a:lnTo>
                <a:lnTo>
                  <a:pt x="657225" y="866775"/>
                </a:lnTo>
                <a:lnTo>
                  <a:pt x="657225" y="800100"/>
                </a:lnTo>
                <a:lnTo>
                  <a:pt x="923925" y="800100"/>
                </a:lnTo>
                <a:lnTo>
                  <a:pt x="939800" y="796925"/>
                </a:lnTo>
                <a:lnTo>
                  <a:pt x="955675" y="793750"/>
                </a:lnTo>
                <a:lnTo>
                  <a:pt x="971550" y="784225"/>
                </a:lnTo>
                <a:lnTo>
                  <a:pt x="984250" y="771525"/>
                </a:lnTo>
                <a:lnTo>
                  <a:pt x="996950" y="758825"/>
                </a:lnTo>
                <a:lnTo>
                  <a:pt x="1003300" y="742950"/>
                </a:lnTo>
                <a:lnTo>
                  <a:pt x="1009650" y="727075"/>
                </a:lnTo>
                <a:lnTo>
                  <a:pt x="1009650" y="711200"/>
                </a:lnTo>
                <a:lnTo>
                  <a:pt x="1009650" y="692150"/>
                </a:lnTo>
                <a:lnTo>
                  <a:pt x="1003300" y="676275"/>
                </a:lnTo>
                <a:lnTo>
                  <a:pt x="996950" y="663575"/>
                </a:lnTo>
                <a:lnTo>
                  <a:pt x="984250" y="647700"/>
                </a:lnTo>
                <a:lnTo>
                  <a:pt x="971550" y="638175"/>
                </a:lnTo>
                <a:lnTo>
                  <a:pt x="955675" y="628650"/>
                </a:lnTo>
                <a:lnTo>
                  <a:pt x="939800" y="625475"/>
                </a:lnTo>
                <a:lnTo>
                  <a:pt x="923925" y="622300"/>
                </a:lnTo>
                <a:lnTo>
                  <a:pt x="657225" y="622300"/>
                </a:lnTo>
                <a:lnTo>
                  <a:pt x="657225" y="415925"/>
                </a:lnTo>
                <a:lnTo>
                  <a:pt x="654050" y="396875"/>
                </a:lnTo>
                <a:lnTo>
                  <a:pt x="650875" y="381000"/>
                </a:lnTo>
                <a:lnTo>
                  <a:pt x="641350" y="365125"/>
                </a:lnTo>
                <a:lnTo>
                  <a:pt x="628650" y="349250"/>
                </a:lnTo>
                <a:lnTo>
                  <a:pt x="615950" y="336550"/>
                </a:lnTo>
                <a:lnTo>
                  <a:pt x="600075" y="330200"/>
                </a:lnTo>
                <a:lnTo>
                  <a:pt x="581025" y="323850"/>
                </a:lnTo>
                <a:close/>
                <a:moveTo>
                  <a:pt x="225425" y="0"/>
                </a:moveTo>
                <a:lnTo>
                  <a:pt x="1244600" y="0"/>
                </a:lnTo>
                <a:lnTo>
                  <a:pt x="1266825" y="3175"/>
                </a:lnTo>
                <a:lnTo>
                  <a:pt x="1289050" y="6350"/>
                </a:lnTo>
                <a:lnTo>
                  <a:pt x="1311275" y="9525"/>
                </a:lnTo>
                <a:lnTo>
                  <a:pt x="1333500" y="19050"/>
                </a:lnTo>
                <a:lnTo>
                  <a:pt x="1352550" y="28575"/>
                </a:lnTo>
                <a:lnTo>
                  <a:pt x="1371600" y="38100"/>
                </a:lnTo>
                <a:lnTo>
                  <a:pt x="1387475" y="50800"/>
                </a:lnTo>
                <a:lnTo>
                  <a:pt x="1403350" y="66675"/>
                </a:lnTo>
                <a:lnTo>
                  <a:pt x="1419225" y="82550"/>
                </a:lnTo>
                <a:lnTo>
                  <a:pt x="1431925" y="98425"/>
                </a:lnTo>
                <a:lnTo>
                  <a:pt x="1441450" y="117475"/>
                </a:lnTo>
                <a:lnTo>
                  <a:pt x="1450975" y="136525"/>
                </a:lnTo>
                <a:lnTo>
                  <a:pt x="1460500" y="158750"/>
                </a:lnTo>
                <a:lnTo>
                  <a:pt x="1463675" y="180975"/>
                </a:lnTo>
                <a:lnTo>
                  <a:pt x="1466850" y="203200"/>
                </a:lnTo>
                <a:lnTo>
                  <a:pt x="1470025" y="225425"/>
                </a:lnTo>
                <a:lnTo>
                  <a:pt x="1470025" y="1244600"/>
                </a:lnTo>
                <a:lnTo>
                  <a:pt x="1466850" y="1270000"/>
                </a:lnTo>
                <a:lnTo>
                  <a:pt x="1463675" y="1292225"/>
                </a:lnTo>
                <a:lnTo>
                  <a:pt x="1460500" y="1311275"/>
                </a:lnTo>
                <a:lnTo>
                  <a:pt x="1450975" y="1333500"/>
                </a:lnTo>
                <a:lnTo>
                  <a:pt x="1441450" y="1352550"/>
                </a:lnTo>
                <a:lnTo>
                  <a:pt x="1431925" y="1371600"/>
                </a:lnTo>
                <a:lnTo>
                  <a:pt x="1419225" y="1387475"/>
                </a:lnTo>
                <a:lnTo>
                  <a:pt x="1403350" y="1403350"/>
                </a:lnTo>
                <a:lnTo>
                  <a:pt x="1387475" y="1419225"/>
                </a:lnTo>
                <a:lnTo>
                  <a:pt x="1371600" y="1431925"/>
                </a:lnTo>
                <a:lnTo>
                  <a:pt x="1352550" y="1441450"/>
                </a:lnTo>
                <a:lnTo>
                  <a:pt x="1333500" y="1450975"/>
                </a:lnTo>
                <a:lnTo>
                  <a:pt x="1311275" y="1460500"/>
                </a:lnTo>
                <a:lnTo>
                  <a:pt x="1289050" y="1463675"/>
                </a:lnTo>
                <a:lnTo>
                  <a:pt x="1266825" y="1466850"/>
                </a:lnTo>
                <a:lnTo>
                  <a:pt x="1244600" y="1470025"/>
                </a:lnTo>
                <a:lnTo>
                  <a:pt x="225425" y="1470025"/>
                </a:lnTo>
                <a:lnTo>
                  <a:pt x="200025" y="1466850"/>
                </a:lnTo>
                <a:lnTo>
                  <a:pt x="177800" y="1463675"/>
                </a:lnTo>
                <a:lnTo>
                  <a:pt x="158750" y="1460500"/>
                </a:lnTo>
                <a:lnTo>
                  <a:pt x="136525" y="1450975"/>
                </a:lnTo>
                <a:lnTo>
                  <a:pt x="117475" y="1441450"/>
                </a:lnTo>
                <a:lnTo>
                  <a:pt x="98425" y="1431925"/>
                </a:lnTo>
                <a:lnTo>
                  <a:pt x="82550" y="1419225"/>
                </a:lnTo>
                <a:lnTo>
                  <a:pt x="66675" y="1403350"/>
                </a:lnTo>
                <a:lnTo>
                  <a:pt x="50800" y="1387475"/>
                </a:lnTo>
                <a:lnTo>
                  <a:pt x="38100" y="1371600"/>
                </a:lnTo>
                <a:lnTo>
                  <a:pt x="28575" y="1352550"/>
                </a:lnTo>
                <a:lnTo>
                  <a:pt x="19050" y="1333500"/>
                </a:lnTo>
                <a:lnTo>
                  <a:pt x="9525" y="1311275"/>
                </a:lnTo>
                <a:lnTo>
                  <a:pt x="6350" y="1292225"/>
                </a:lnTo>
                <a:lnTo>
                  <a:pt x="3175" y="1270000"/>
                </a:lnTo>
                <a:lnTo>
                  <a:pt x="0" y="1244600"/>
                </a:lnTo>
                <a:lnTo>
                  <a:pt x="0" y="225425"/>
                </a:lnTo>
                <a:lnTo>
                  <a:pt x="3175" y="203200"/>
                </a:lnTo>
                <a:lnTo>
                  <a:pt x="6350" y="180975"/>
                </a:lnTo>
                <a:lnTo>
                  <a:pt x="9525" y="158750"/>
                </a:lnTo>
                <a:lnTo>
                  <a:pt x="19050" y="136525"/>
                </a:lnTo>
                <a:lnTo>
                  <a:pt x="28575" y="117475"/>
                </a:lnTo>
                <a:lnTo>
                  <a:pt x="38100" y="98425"/>
                </a:lnTo>
                <a:lnTo>
                  <a:pt x="50800" y="82550"/>
                </a:lnTo>
                <a:lnTo>
                  <a:pt x="66675" y="66675"/>
                </a:lnTo>
                <a:lnTo>
                  <a:pt x="82550" y="50800"/>
                </a:lnTo>
                <a:lnTo>
                  <a:pt x="98425" y="38100"/>
                </a:lnTo>
                <a:lnTo>
                  <a:pt x="117475" y="28575"/>
                </a:lnTo>
                <a:lnTo>
                  <a:pt x="136525" y="19050"/>
                </a:lnTo>
                <a:lnTo>
                  <a:pt x="158750" y="9525"/>
                </a:lnTo>
                <a:lnTo>
                  <a:pt x="177800" y="6350"/>
                </a:lnTo>
                <a:lnTo>
                  <a:pt x="200025" y="3175"/>
                </a:lnTo>
                <a:close/>
              </a:path>
            </a:pathLst>
          </a:custGeom>
          <a:solidFill>
            <a:srgbClr val="4E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2394590" y="2736541"/>
            <a:ext cx="302400" cy="302400"/>
            <a:chOff x="10077450" y="57150"/>
            <a:chExt cx="1470025" cy="1470025"/>
          </a:xfrm>
        </p:grpSpPr>
        <p:sp>
          <p:nvSpPr>
            <p:cNvPr id="30" name="AutoShape 49"/>
            <p:cNvSpPr>
              <a:spLocks noChangeAspect="1" noChangeArrowheads="1" noTextEdit="1"/>
            </p:cNvSpPr>
            <p:nvPr/>
          </p:nvSpPr>
          <p:spPr bwMode="auto">
            <a:xfrm>
              <a:off x="10077450" y="57150"/>
              <a:ext cx="1470025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51"/>
            <p:cNvSpPr>
              <a:spLocks/>
            </p:cNvSpPr>
            <p:nvPr/>
          </p:nvSpPr>
          <p:spPr bwMode="auto">
            <a:xfrm>
              <a:off x="10077450" y="57150"/>
              <a:ext cx="1470025" cy="1470025"/>
            </a:xfrm>
            <a:custGeom>
              <a:avLst/>
              <a:gdLst>
                <a:gd name="T0" fmla="*/ 926 w 926"/>
                <a:gd name="T1" fmla="*/ 142 h 926"/>
                <a:gd name="T2" fmla="*/ 922 w 926"/>
                <a:gd name="T3" fmla="*/ 114 h 926"/>
                <a:gd name="T4" fmla="*/ 914 w 926"/>
                <a:gd name="T5" fmla="*/ 86 h 926"/>
                <a:gd name="T6" fmla="*/ 902 w 926"/>
                <a:gd name="T7" fmla="*/ 62 h 926"/>
                <a:gd name="T8" fmla="*/ 884 w 926"/>
                <a:gd name="T9" fmla="*/ 42 h 926"/>
                <a:gd name="T10" fmla="*/ 864 w 926"/>
                <a:gd name="T11" fmla="*/ 24 h 926"/>
                <a:gd name="T12" fmla="*/ 840 w 926"/>
                <a:gd name="T13" fmla="*/ 12 h 926"/>
                <a:gd name="T14" fmla="*/ 812 w 926"/>
                <a:gd name="T15" fmla="*/ 4 h 926"/>
                <a:gd name="T16" fmla="*/ 784 w 926"/>
                <a:gd name="T17" fmla="*/ 0 h 926"/>
                <a:gd name="T18" fmla="*/ 142 w 926"/>
                <a:gd name="T19" fmla="*/ 0 h 926"/>
                <a:gd name="T20" fmla="*/ 112 w 926"/>
                <a:gd name="T21" fmla="*/ 4 h 926"/>
                <a:gd name="T22" fmla="*/ 86 w 926"/>
                <a:gd name="T23" fmla="*/ 12 h 926"/>
                <a:gd name="T24" fmla="*/ 62 w 926"/>
                <a:gd name="T25" fmla="*/ 24 h 926"/>
                <a:gd name="T26" fmla="*/ 42 w 926"/>
                <a:gd name="T27" fmla="*/ 42 h 926"/>
                <a:gd name="T28" fmla="*/ 24 w 926"/>
                <a:gd name="T29" fmla="*/ 62 h 926"/>
                <a:gd name="T30" fmla="*/ 12 w 926"/>
                <a:gd name="T31" fmla="*/ 86 h 926"/>
                <a:gd name="T32" fmla="*/ 4 w 926"/>
                <a:gd name="T33" fmla="*/ 114 h 926"/>
                <a:gd name="T34" fmla="*/ 0 w 926"/>
                <a:gd name="T35" fmla="*/ 142 h 926"/>
                <a:gd name="T36" fmla="*/ 0 w 926"/>
                <a:gd name="T37" fmla="*/ 784 h 926"/>
                <a:gd name="T38" fmla="*/ 4 w 926"/>
                <a:gd name="T39" fmla="*/ 814 h 926"/>
                <a:gd name="T40" fmla="*/ 12 w 926"/>
                <a:gd name="T41" fmla="*/ 840 h 926"/>
                <a:gd name="T42" fmla="*/ 24 w 926"/>
                <a:gd name="T43" fmla="*/ 864 h 926"/>
                <a:gd name="T44" fmla="*/ 42 w 926"/>
                <a:gd name="T45" fmla="*/ 884 h 926"/>
                <a:gd name="T46" fmla="*/ 62 w 926"/>
                <a:gd name="T47" fmla="*/ 902 h 926"/>
                <a:gd name="T48" fmla="*/ 86 w 926"/>
                <a:gd name="T49" fmla="*/ 914 h 926"/>
                <a:gd name="T50" fmla="*/ 112 w 926"/>
                <a:gd name="T51" fmla="*/ 922 h 926"/>
                <a:gd name="T52" fmla="*/ 142 w 926"/>
                <a:gd name="T53" fmla="*/ 926 h 926"/>
                <a:gd name="T54" fmla="*/ 784 w 926"/>
                <a:gd name="T55" fmla="*/ 926 h 926"/>
                <a:gd name="T56" fmla="*/ 812 w 926"/>
                <a:gd name="T57" fmla="*/ 922 h 926"/>
                <a:gd name="T58" fmla="*/ 840 w 926"/>
                <a:gd name="T59" fmla="*/ 914 h 926"/>
                <a:gd name="T60" fmla="*/ 864 w 926"/>
                <a:gd name="T61" fmla="*/ 902 h 926"/>
                <a:gd name="T62" fmla="*/ 884 w 926"/>
                <a:gd name="T63" fmla="*/ 884 h 926"/>
                <a:gd name="T64" fmla="*/ 902 w 926"/>
                <a:gd name="T65" fmla="*/ 864 h 926"/>
                <a:gd name="T66" fmla="*/ 914 w 926"/>
                <a:gd name="T67" fmla="*/ 840 h 926"/>
                <a:gd name="T68" fmla="*/ 922 w 926"/>
                <a:gd name="T69" fmla="*/ 814 h 926"/>
                <a:gd name="T70" fmla="*/ 926 w 926"/>
                <a:gd name="T71" fmla="*/ 784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6" h="926">
                  <a:moveTo>
                    <a:pt x="926" y="142"/>
                  </a:moveTo>
                  <a:lnTo>
                    <a:pt x="926" y="142"/>
                  </a:lnTo>
                  <a:lnTo>
                    <a:pt x="924" y="128"/>
                  </a:lnTo>
                  <a:lnTo>
                    <a:pt x="922" y="114"/>
                  </a:lnTo>
                  <a:lnTo>
                    <a:pt x="920" y="100"/>
                  </a:lnTo>
                  <a:lnTo>
                    <a:pt x="914" y="86"/>
                  </a:lnTo>
                  <a:lnTo>
                    <a:pt x="908" y="74"/>
                  </a:lnTo>
                  <a:lnTo>
                    <a:pt x="902" y="62"/>
                  </a:lnTo>
                  <a:lnTo>
                    <a:pt x="894" y="52"/>
                  </a:lnTo>
                  <a:lnTo>
                    <a:pt x="884" y="42"/>
                  </a:lnTo>
                  <a:lnTo>
                    <a:pt x="874" y="32"/>
                  </a:lnTo>
                  <a:lnTo>
                    <a:pt x="864" y="24"/>
                  </a:lnTo>
                  <a:lnTo>
                    <a:pt x="852" y="18"/>
                  </a:lnTo>
                  <a:lnTo>
                    <a:pt x="840" y="12"/>
                  </a:lnTo>
                  <a:lnTo>
                    <a:pt x="826" y="6"/>
                  </a:lnTo>
                  <a:lnTo>
                    <a:pt x="812" y="4"/>
                  </a:lnTo>
                  <a:lnTo>
                    <a:pt x="798" y="2"/>
                  </a:lnTo>
                  <a:lnTo>
                    <a:pt x="784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6" y="2"/>
                  </a:lnTo>
                  <a:lnTo>
                    <a:pt x="112" y="4"/>
                  </a:lnTo>
                  <a:lnTo>
                    <a:pt x="100" y="6"/>
                  </a:lnTo>
                  <a:lnTo>
                    <a:pt x="86" y="12"/>
                  </a:lnTo>
                  <a:lnTo>
                    <a:pt x="74" y="18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6"/>
                  </a:lnTo>
                  <a:lnTo>
                    <a:pt x="6" y="100"/>
                  </a:lnTo>
                  <a:lnTo>
                    <a:pt x="4" y="114"/>
                  </a:lnTo>
                  <a:lnTo>
                    <a:pt x="2" y="128"/>
                  </a:lnTo>
                  <a:lnTo>
                    <a:pt x="0" y="142"/>
                  </a:lnTo>
                  <a:lnTo>
                    <a:pt x="0" y="784"/>
                  </a:lnTo>
                  <a:lnTo>
                    <a:pt x="0" y="784"/>
                  </a:lnTo>
                  <a:lnTo>
                    <a:pt x="2" y="800"/>
                  </a:lnTo>
                  <a:lnTo>
                    <a:pt x="4" y="814"/>
                  </a:lnTo>
                  <a:lnTo>
                    <a:pt x="6" y="826"/>
                  </a:lnTo>
                  <a:lnTo>
                    <a:pt x="12" y="840"/>
                  </a:lnTo>
                  <a:lnTo>
                    <a:pt x="18" y="852"/>
                  </a:lnTo>
                  <a:lnTo>
                    <a:pt x="24" y="864"/>
                  </a:lnTo>
                  <a:lnTo>
                    <a:pt x="32" y="874"/>
                  </a:lnTo>
                  <a:lnTo>
                    <a:pt x="42" y="884"/>
                  </a:lnTo>
                  <a:lnTo>
                    <a:pt x="52" y="894"/>
                  </a:lnTo>
                  <a:lnTo>
                    <a:pt x="62" y="902"/>
                  </a:lnTo>
                  <a:lnTo>
                    <a:pt x="74" y="908"/>
                  </a:lnTo>
                  <a:lnTo>
                    <a:pt x="86" y="914"/>
                  </a:lnTo>
                  <a:lnTo>
                    <a:pt x="100" y="920"/>
                  </a:lnTo>
                  <a:lnTo>
                    <a:pt x="112" y="922"/>
                  </a:lnTo>
                  <a:lnTo>
                    <a:pt x="126" y="924"/>
                  </a:lnTo>
                  <a:lnTo>
                    <a:pt x="142" y="926"/>
                  </a:lnTo>
                  <a:lnTo>
                    <a:pt x="784" y="926"/>
                  </a:lnTo>
                  <a:lnTo>
                    <a:pt x="784" y="926"/>
                  </a:lnTo>
                  <a:lnTo>
                    <a:pt x="798" y="924"/>
                  </a:lnTo>
                  <a:lnTo>
                    <a:pt x="812" y="922"/>
                  </a:lnTo>
                  <a:lnTo>
                    <a:pt x="826" y="920"/>
                  </a:lnTo>
                  <a:lnTo>
                    <a:pt x="840" y="914"/>
                  </a:lnTo>
                  <a:lnTo>
                    <a:pt x="852" y="908"/>
                  </a:lnTo>
                  <a:lnTo>
                    <a:pt x="864" y="902"/>
                  </a:lnTo>
                  <a:lnTo>
                    <a:pt x="874" y="894"/>
                  </a:lnTo>
                  <a:lnTo>
                    <a:pt x="884" y="884"/>
                  </a:lnTo>
                  <a:lnTo>
                    <a:pt x="894" y="874"/>
                  </a:lnTo>
                  <a:lnTo>
                    <a:pt x="902" y="864"/>
                  </a:lnTo>
                  <a:lnTo>
                    <a:pt x="908" y="852"/>
                  </a:lnTo>
                  <a:lnTo>
                    <a:pt x="914" y="840"/>
                  </a:lnTo>
                  <a:lnTo>
                    <a:pt x="920" y="826"/>
                  </a:lnTo>
                  <a:lnTo>
                    <a:pt x="922" y="814"/>
                  </a:lnTo>
                  <a:lnTo>
                    <a:pt x="924" y="800"/>
                  </a:lnTo>
                  <a:lnTo>
                    <a:pt x="926" y="784"/>
                  </a:lnTo>
                  <a:lnTo>
                    <a:pt x="926" y="142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32" name="Picture 5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7800" y="708025"/>
              <a:ext cx="9525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5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00" y="219075"/>
              <a:ext cx="2381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5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050" y="323850"/>
              <a:ext cx="1905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5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6600" y="330200"/>
              <a:ext cx="1809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Freeform 56"/>
            <p:cNvSpPr>
              <a:spLocks noEditPoints="1"/>
            </p:cNvSpPr>
            <p:nvPr/>
          </p:nvSpPr>
          <p:spPr bwMode="auto">
            <a:xfrm>
              <a:off x="10423525" y="825500"/>
              <a:ext cx="774700" cy="415925"/>
            </a:xfrm>
            <a:custGeom>
              <a:avLst/>
              <a:gdLst>
                <a:gd name="T0" fmla="*/ 0 w 488"/>
                <a:gd name="T1" fmla="*/ 38 h 262"/>
                <a:gd name="T2" fmla="*/ 80 w 488"/>
                <a:gd name="T3" fmla="*/ 256 h 262"/>
                <a:gd name="T4" fmla="*/ 122 w 488"/>
                <a:gd name="T5" fmla="*/ 0 h 262"/>
                <a:gd name="T6" fmla="*/ 180 w 488"/>
                <a:gd name="T7" fmla="*/ 216 h 262"/>
                <a:gd name="T8" fmla="*/ 170 w 488"/>
                <a:gd name="T9" fmla="*/ 224 h 262"/>
                <a:gd name="T10" fmla="*/ 162 w 488"/>
                <a:gd name="T11" fmla="*/ 224 h 262"/>
                <a:gd name="T12" fmla="*/ 156 w 488"/>
                <a:gd name="T13" fmla="*/ 218 h 262"/>
                <a:gd name="T14" fmla="*/ 120 w 488"/>
                <a:gd name="T15" fmla="*/ 68 h 262"/>
                <a:gd name="T16" fmla="*/ 122 w 488"/>
                <a:gd name="T17" fmla="*/ 240 h 262"/>
                <a:gd name="T18" fmla="*/ 130 w 488"/>
                <a:gd name="T19" fmla="*/ 254 h 262"/>
                <a:gd name="T20" fmla="*/ 146 w 488"/>
                <a:gd name="T21" fmla="*/ 260 h 262"/>
                <a:gd name="T22" fmla="*/ 166 w 488"/>
                <a:gd name="T23" fmla="*/ 254 h 262"/>
                <a:gd name="T24" fmla="*/ 186 w 488"/>
                <a:gd name="T25" fmla="*/ 256 h 262"/>
                <a:gd name="T26" fmla="*/ 186 w 488"/>
                <a:gd name="T27" fmla="*/ 68 h 262"/>
                <a:gd name="T28" fmla="*/ 322 w 488"/>
                <a:gd name="T29" fmla="*/ 64 h 262"/>
                <a:gd name="T30" fmla="*/ 306 w 488"/>
                <a:gd name="T31" fmla="*/ 70 h 262"/>
                <a:gd name="T32" fmla="*/ 292 w 488"/>
                <a:gd name="T33" fmla="*/ 0 h 262"/>
                <a:gd name="T34" fmla="*/ 292 w 488"/>
                <a:gd name="T35" fmla="*/ 256 h 262"/>
                <a:gd name="T36" fmla="*/ 298 w 488"/>
                <a:gd name="T37" fmla="*/ 250 h 262"/>
                <a:gd name="T38" fmla="*/ 316 w 488"/>
                <a:gd name="T39" fmla="*/ 258 h 262"/>
                <a:gd name="T40" fmla="*/ 332 w 488"/>
                <a:gd name="T41" fmla="*/ 258 h 262"/>
                <a:gd name="T42" fmla="*/ 348 w 488"/>
                <a:gd name="T43" fmla="*/ 248 h 262"/>
                <a:gd name="T44" fmla="*/ 354 w 488"/>
                <a:gd name="T45" fmla="*/ 236 h 262"/>
                <a:gd name="T46" fmla="*/ 358 w 488"/>
                <a:gd name="T47" fmla="*/ 112 h 262"/>
                <a:gd name="T48" fmla="*/ 352 w 488"/>
                <a:gd name="T49" fmla="*/ 84 h 262"/>
                <a:gd name="T50" fmla="*/ 344 w 488"/>
                <a:gd name="T51" fmla="*/ 72 h 262"/>
                <a:gd name="T52" fmla="*/ 322 w 488"/>
                <a:gd name="T53" fmla="*/ 64 h 262"/>
                <a:gd name="T54" fmla="*/ 320 w 488"/>
                <a:gd name="T55" fmla="*/ 220 h 262"/>
                <a:gd name="T56" fmla="*/ 314 w 488"/>
                <a:gd name="T57" fmla="*/ 228 h 262"/>
                <a:gd name="T58" fmla="*/ 300 w 488"/>
                <a:gd name="T59" fmla="*/ 228 h 262"/>
                <a:gd name="T60" fmla="*/ 292 w 488"/>
                <a:gd name="T61" fmla="*/ 102 h 262"/>
                <a:gd name="T62" fmla="*/ 298 w 488"/>
                <a:gd name="T63" fmla="*/ 96 h 262"/>
                <a:gd name="T64" fmla="*/ 312 w 488"/>
                <a:gd name="T65" fmla="*/ 96 h 262"/>
                <a:gd name="T66" fmla="*/ 320 w 488"/>
                <a:gd name="T67" fmla="*/ 106 h 262"/>
                <a:gd name="T68" fmla="*/ 488 w 488"/>
                <a:gd name="T69" fmla="*/ 166 h 262"/>
                <a:gd name="T70" fmla="*/ 486 w 488"/>
                <a:gd name="T71" fmla="*/ 106 h 262"/>
                <a:gd name="T72" fmla="*/ 474 w 488"/>
                <a:gd name="T73" fmla="*/ 76 h 262"/>
                <a:gd name="T74" fmla="*/ 458 w 488"/>
                <a:gd name="T75" fmla="*/ 66 h 262"/>
                <a:gd name="T76" fmla="*/ 438 w 488"/>
                <a:gd name="T77" fmla="*/ 62 h 262"/>
                <a:gd name="T78" fmla="*/ 406 w 488"/>
                <a:gd name="T79" fmla="*/ 72 h 262"/>
                <a:gd name="T80" fmla="*/ 392 w 488"/>
                <a:gd name="T81" fmla="*/ 86 h 262"/>
                <a:gd name="T82" fmla="*/ 384 w 488"/>
                <a:gd name="T83" fmla="*/ 118 h 262"/>
                <a:gd name="T84" fmla="*/ 384 w 488"/>
                <a:gd name="T85" fmla="*/ 216 h 262"/>
                <a:gd name="T86" fmla="*/ 398 w 488"/>
                <a:gd name="T87" fmla="*/ 246 h 262"/>
                <a:gd name="T88" fmla="*/ 414 w 488"/>
                <a:gd name="T89" fmla="*/ 258 h 262"/>
                <a:gd name="T90" fmla="*/ 434 w 488"/>
                <a:gd name="T91" fmla="*/ 262 h 262"/>
                <a:gd name="T92" fmla="*/ 466 w 488"/>
                <a:gd name="T93" fmla="*/ 254 h 262"/>
                <a:gd name="T94" fmla="*/ 480 w 488"/>
                <a:gd name="T95" fmla="*/ 238 h 262"/>
                <a:gd name="T96" fmla="*/ 488 w 488"/>
                <a:gd name="T97" fmla="*/ 204 h 262"/>
                <a:gd name="T98" fmla="*/ 452 w 488"/>
                <a:gd name="T99" fmla="*/ 202 h 262"/>
                <a:gd name="T100" fmla="*/ 448 w 488"/>
                <a:gd name="T101" fmla="*/ 224 h 262"/>
                <a:gd name="T102" fmla="*/ 436 w 488"/>
                <a:gd name="T103" fmla="*/ 228 h 262"/>
                <a:gd name="T104" fmla="*/ 424 w 488"/>
                <a:gd name="T105" fmla="*/ 222 h 262"/>
                <a:gd name="T106" fmla="*/ 420 w 488"/>
                <a:gd name="T107" fmla="*/ 202 h 262"/>
                <a:gd name="T108" fmla="*/ 420 w 488"/>
                <a:gd name="T109" fmla="*/ 118 h 262"/>
                <a:gd name="T110" fmla="*/ 424 w 488"/>
                <a:gd name="T111" fmla="*/ 100 h 262"/>
                <a:gd name="T112" fmla="*/ 436 w 488"/>
                <a:gd name="T113" fmla="*/ 96 h 262"/>
                <a:gd name="T114" fmla="*/ 448 w 488"/>
                <a:gd name="T115" fmla="*/ 100 h 262"/>
                <a:gd name="T116" fmla="*/ 452 w 488"/>
                <a:gd name="T117" fmla="*/ 118 h 262"/>
                <a:gd name="T118" fmla="*/ 420 w 488"/>
                <a:gd name="T119" fmla="*/ 11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" h="262">
                  <a:moveTo>
                    <a:pt x="122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" y="38"/>
                  </a:lnTo>
                  <a:lnTo>
                    <a:pt x="40" y="256"/>
                  </a:lnTo>
                  <a:lnTo>
                    <a:pt x="80" y="256"/>
                  </a:lnTo>
                  <a:lnTo>
                    <a:pt x="80" y="38"/>
                  </a:lnTo>
                  <a:lnTo>
                    <a:pt x="122" y="38"/>
                  </a:lnTo>
                  <a:lnTo>
                    <a:pt x="122" y="0"/>
                  </a:lnTo>
                  <a:close/>
                  <a:moveTo>
                    <a:pt x="186" y="212"/>
                  </a:moveTo>
                  <a:lnTo>
                    <a:pt x="186" y="212"/>
                  </a:lnTo>
                  <a:lnTo>
                    <a:pt x="180" y="216"/>
                  </a:lnTo>
                  <a:lnTo>
                    <a:pt x="176" y="222"/>
                  </a:lnTo>
                  <a:lnTo>
                    <a:pt x="176" y="222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6" y="226"/>
                  </a:lnTo>
                  <a:lnTo>
                    <a:pt x="162" y="224"/>
                  </a:lnTo>
                  <a:lnTo>
                    <a:pt x="158" y="222"/>
                  </a:lnTo>
                  <a:lnTo>
                    <a:pt x="158" y="222"/>
                  </a:lnTo>
                  <a:lnTo>
                    <a:pt x="156" y="218"/>
                  </a:lnTo>
                  <a:lnTo>
                    <a:pt x="156" y="212"/>
                  </a:lnTo>
                  <a:lnTo>
                    <a:pt x="156" y="68"/>
                  </a:lnTo>
                  <a:lnTo>
                    <a:pt x="120" y="68"/>
                  </a:lnTo>
                  <a:lnTo>
                    <a:pt x="120" y="226"/>
                  </a:lnTo>
                  <a:lnTo>
                    <a:pt x="120" y="226"/>
                  </a:lnTo>
                  <a:lnTo>
                    <a:pt x="122" y="240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30" y="254"/>
                  </a:lnTo>
                  <a:lnTo>
                    <a:pt x="134" y="258"/>
                  </a:lnTo>
                  <a:lnTo>
                    <a:pt x="146" y="260"/>
                  </a:lnTo>
                  <a:lnTo>
                    <a:pt x="146" y="260"/>
                  </a:lnTo>
                  <a:lnTo>
                    <a:pt x="156" y="258"/>
                  </a:lnTo>
                  <a:lnTo>
                    <a:pt x="166" y="254"/>
                  </a:lnTo>
                  <a:lnTo>
                    <a:pt x="166" y="254"/>
                  </a:lnTo>
                  <a:lnTo>
                    <a:pt x="176" y="246"/>
                  </a:lnTo>
                  <a:lnTo>
                    <a:pt x="186" y="236"/>
                  </a:lnTo>
                  <a:lnTo>
                    <a:pt x="186" y="256"/>
                  </a:lnTo>
                  <a:lnTo>
                    <a:pt x="222" y="256"/>
                  </a:lnTo>
                  <a:lnTo>
                    <a:pt x="222" y="68"/>
                  </a:lnTo>
                  <a:lnTo>
                    <a:pt x="186" y="68"/>
                  </a:lnTo>
                  <a:lnTo>
                    <a:pt x="186" y="212"/>
                  </a:lnTo>
                  <a:close/>
                  <a:moveTo>
                    <a:pt x="322" y="64"/>
                  </a:moveTo>
                  <a:lnTo>
                    <a:pt x="322" y="64"/>
                  </a:lnTo>
                  <a:lnTo>
                    <a:pt x="314" y="66"/>
                  </a:lnTo>
                  <a:lnTo>
                    <a:pt x="306" y="70"/>
                  </a:lnTo>
                  <a:lnTo>
                    <a:pt x="306" y="70"/>
                  </a:lnTo>
                  <a:lnTo>
                    <a:pt x="298" y="74"/>
                  </a:lnTo>
                  <a:lnTo>
                    <a:pt x="292" y="82"/>
                  </a:lnTo>
                  <a:lnTo>
                    <a:pt x="292" y="0"/>
                  </a:lnTo>
                  <a:lnTo>
                    <a:pt x="256" y="0"/>
                  </a:lnTo>
                  <a:lnTo>
                    <a:pt x="256" y="256"/>
                  </a:lnTo>
                  <a:lnTo>
                    <a:pt x="292" y="256"/>
                  </a:lnTo>
                  <a:lnTo>
                    <a:pt x="292" y="242"/>
                  </a:lnTo>
                  <a:lnTo>
                    <a:pt x="292" y="242"/>
                  </a:lnTo>
                  <a:lnTo>
                    <a:pt x="298" y="250"/>
                  </a:lnTo>
                  <a:lnTo>
                    <a:pt x="306" y="254"/>
                  </a:lnTo>
                  <a:lnTo>
                    <a:pt x="306" y="254"/>
                  </a:lnTo>
                  <a:lnTo>
                    <a:pt x="316" y="258"/>
                  </a:lnTo>
                  <a:lnTo>
                    <a:pt x="324" y="260"/>
                  </a:lnTo>
                  <a:lnTo>
                    <a:pt x="324" y="260"/>
                  </a:lnTo>
                  <a:lnTo>
                    <a:pt x="332" y="258"/>
                  </a:lnTo>
                  <a:lnTo>
                    <a:pt x="338" y="256"/>
                  </a:lnTo>
                  <a:lnTo>
                    <a:pt x="344" y="254"/>
                  </a:lnTo>
                  <a:lnTo>
                    <a:pt x="348" y="248"/>
                  </a:lnTo>
                  <a:lnTo>
                    <a:pt x="348" y="248"/>
                  </a:lnTo>
                  <a:lnTo>
                    <a:pt x="352" y="242"/>
                  </a:lnTo>
                  <a:lnTo>
                    <a:pt x="354" y="236"/>
                  </a:lnTo>
                  <a:lnTo>
                    <a:pt x="358" y="218"/>
                  </a:lnTo>
                  <a:lnTo>
                    <a:pt x="358" y="112"/>
                  </a:lnTo>
                  <a:lnTo>
                    <a:pt x="358" y="112"/>
                  </a:lnTo>
                  <a:lnTo>
                    <a:pt x="356" y="102"/>
                  </a:lnTo>
                  <a:lnTo>
                    <a:pt x="354" y="92"/>
                  </a:lnTo>
                  <a:lnTo>
                    <a:pt x="352" y="84"/>
                  </a:lnTo>
                  <a:lnTo>
                    <a:pt x="348" y="76"/>
                  </a:lnTo>
                  <a:lnTo>
                    <a:pt x="348" y="76"/>
                  </a:lnTo>
                  <a:lnTo>
                    <a:pt x="344" y="72"/>
                  </a:lnTo>
                  <a:lnTo>
                    <a:pt x="338" y="68"/>
                  </a:lnTo>
                  <a:lnTo>
                    <a:pt x="330" y="66"/>
                  </a:lnTo>
                  <a:lnTo>
                    <a:pt x="322" y="64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lnTo>
                    <a:pt x="320" y="220"/>
                  </a:lnTo>
                  <a:lnTo>
                    <a:pt x="318" y="226"/>
                  </a:lnTo>
                  <a:lnTo>
                    <a:pt x="318" y="226"/>
                  </a:lnTo>
                  <a:lnTo>
                    <a:pt x="314" y="228"/>
                  </a:lnTo>
                  <a:lnTo>
                    <a:pt x="308" y="230"/>
                  </a:lnTo>
                  <a:lnTo>
                    <a:pt x="308" y="230"/>
                  </a:lnTo>
                  <a:lnTo>
                    <a:pt x="300" y="228"/>
                  </a:lnTo>
                  <a:lnTo>
                    <a:pt x="300" y="228"/>
                  </a:lnTo>
                  <a:lnTo>
                    <a:pt x="292" y="220"/>
                  </a:lnTo>
                  <a:lnTo>
                    <a:pt x="292" y="102"/>
                  </a:lnTo>
                  <a:lnTo>
                    <a:pt x="292" y="102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306" y="94"/>
                  </a:lnTo>
                  <a:lnTo>
                    <a:pt x="306" y="94"/>
                  </a:lnTo>
                  <a:lnTo>
                    <a:pt x="312" y="96"/>
                  </a:lnTo>
                  <a:lnTo>
                    <a:pt x="316" y="100"/>
                  </a:lnTo>
                  <a:lnTo>
                    <a:pt x="316" y="100"/>
                  </a:lnTo>
                  <a:lnTo>
                    <a:pt x="320" y="106"/>
                  </a:lnTo>
                  <a:lnTo>
                    <a:pt x="320" y="114"/>
                  </a:lnTo>
                  <a:lnTo>
                    <a:pt x="320" y="212"/>
                  </a:lnTo>
                  <a:close/>
                  <a:moveTo>
                    <a:pt x="488" y="166"/>
                  </a:moveTo>
                  <a:lnTo>
                    <a:pt x="488" y="118"/>
                  </a:lnTo>
                  <a:lnTo>
                    <a:pt x="488" y="118"/>
                  </a:lnTo>
                  <a:lnTo>
                    <a:pt x="486" y="106"/>
                  </a:lnTo>
                  <a:lnTo>
                    <a:pt x="484" y="94"/>
                  </a:lnTo>
                  <a:lnTo>
                    <a:pt x="480" y="84"/>
                  </a:lnTo>
                  <a:lnTo>
                    <a:pt x="474" y="76"/>
                  </a:lnTo>
                  <a:lnTo>
                    <a:pt x="474" y="76"/>
                  </a:lnTo>
                  <a:lnTo>
                    <a:pt x="468" y="70"/>
                  </a:lnTo>
                  <a:lnTo>
                    <a:pt x="458" y="66"/>
                  </a:lnTo>
                  <a:lnTo>
                    <a:pt x="448" y="64"/>
                  </a:lnTo>
                  <a:lnTo>
                    <a:pt x="438" y="62"/>
                  </a:lnTo>
                  <a:lnTo>
                    <a:pt x="438" y="62"/>
                  </a:lnTo>
                  <a:lnTo>
                    <a:pt x="426" y="64"/>
                  </a:lnTo>
                  <a:lnTo>
                    <a:pt x="416" y="66"/>
                  </a:lnTo>
                  <a:lnTo>
                    <a:pt x="406" y="72"/>
                  </a:lnTo>
                  <a:lnTo>
                    <a:pt x="398" y="78"/>
                  </a:lnTo>
                  <a:lnTo>
                    <a:pt x="398" y="78"/>
                  </a:lnTo>
                  <a:lnTo>
                    <a:pt x="392" y="86"/>
                  </a:lnTo>
                  <a:lnTo>
                    <a:pt x="388" y="96"/>
                  </a:lnTo>
                  <a:lnTo>
                    <a:pt x="384" y="106"/>
                  </a:lnTo>
                  <a:lnTo>
                    <a:pt x="384" y="118"/>
                  </a:lnTo>
                  <a:lnTo>
                    <a:pt x="384" y="204"/>
                  </a:lnTo>
                  <a:lnTo>
                    <a:pt x="384" y="204"/>
                  </a:lnTo>
                  <a:lnTo>
                    <a:pt x="384" y="216"/>
                  </a:lnTo>
                  <a:lnTo>
                    <a:pt x="388" y="228"/>
                  </a:lnTo>
                  <a:lnTo>
                    <a:pt x="392" y="238"/>
                  </a:lnTo>
                  <a:lnTo>
                    <a:pt x="398" y="246"/>
                  </a:lnTo>
                  <a:lnTo>
                    <a:pt x="398" y="246"/>
                  </a:lnTo>
                  <a:lnTo>
                    <a:pt x="404" y="254"/>
                  </a:lnTo>
                  <a:lnTo>
                    <a:pt x="414" y="258"/>
                  </a:lnTo>
                  <a:lnTo>
                    <a:pt x="424" y="260"/>
                  </a:lnTo>
                  <a:lnTo>
                    <a:pt x="434" y="262"/>
                  </a:lnTo>
                  <a:lnTo>
                    <a:pt x="434" y="262"/>
                  </a:lnTo>
                  <a:lnTo>
                    <a:pt x="446" y="260"/>
                  </a:lnTo>
                  <a:lnTo>
                    <a:pt x="458" y="258"/>
                  </a:lnTo>
                  <a:lnTo>
                    <a:pt x="466" y="254"/>
                  </a:lnTo>
                  <a:lnTo>
                    <a:pt x="474" y="248"/>
                  </a:lnTo>
                  <a:lnTo>
                    <a:pt x="474" y="248"/>
                  </a:lnTo>
                  <a:lnTo>
                    <a:pt x="480" y="238"/>
                  </a:lnTo>
                  <a:lnTo>
                    <a:pt x="484" y="228"/>
                  </a:lnTo>
                  <a:lnTo>
                    <a:pt x="486" y="216"/>
                  </a:lnTo>
                  <a:lnTo>
                    <a:pt x="488" y="204"/>
                  </a:lnTo>
                  <a:lnTo>
                    <a:pt x="488" y="188"/>
                  </a:lnTo>
                  <a:lnTo>
                    <a:pt x="452" y="188"/>
                  </a:lnTo>
                  <a:lnTo>
                    <a:pt x="452" y="202"/>
                  </a:lnTo>
                  <a:lnTo>
                    <a:pt x="452" y="202"/>
                  </a:lnTo>
                  <a:lnTo>
                    <a:pt x="450" y="216"/>
                  </a:lnTo>
                  <a:lnTo>
                    <a:pt x="448" y="224"/>
                  </a:lnTo>
                  <a:lnTo>
                    <a:pt x="448" y="224"/>
                  </a:lnTo>
                  <a:lnTo>
                    <a:pt x="442" y="228"/>
                  </a:lnTo>
                  <a:lnTo>
                    <a:pt x="436" y="228"/>
                  </a:lnTo>
                  <a:lnTo>
                    <a:pt x="436" y="228"/>
                  </a:lnTo>
                  <a:lnTo>
                    <a:pt x="428" y="228"/>
                  </a:lnTo>
                  <a:lnTo>
                    <a:pt x="424" y="222"/>
                  </a:lnTo>
                  <a:lnTo>
                    <a:pt x="424" y="222"/>
                  </a:lnTo>
                  <a:lnTo>
                    <a:pt x="420" y="214"/>
                  </a:lnTo>
                  <a:lnTo>
                    <a:pt x="420" y="202"/>
                  </a:lnTo>
                  <a:lnTo>
                    <a:pt x="420" y="166"/>
                  </a:lnTo>
                  <a:lnTo>
                    <a:pt x="488" y="166"/>
                  </a:lnTo>
                  <a:close/>
                  <a:moveTo>
                    <a:pt x="420" y="118"/>
                  </a:moveTo>
                  <a:lnTo>
                    <a:pt x="420" y="118"/>
                  </a:lnTo>
                  <a:lnTo>
                    <a:pt x="420" y="108"/>
                  </a:lnTo>
                  <a:lnTo>
                    <a:pt x="424" y="100"/>
                  </a:lnTo>
                  <a:lnTo>
                    <a:pt x="424" y="100"/>
                  </a:lnTo>
                  <a:lnTo>
                    <a:pt x="428" y="96"/>
                  </a:lnTo>
                  <a:lnTo>
                    <a:pt x="436" y="96"/>
                  </a:lnTo>
                  <a:lnTo>
                    <a:pt x="436" y="96"/>
                  </a:lnTo>
                  <a:lnTo>
                    <a:pt x="442" y="9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50" y="108"/>
                  </a:lnTo>
                  <a:lnTo>
                    <a:pt x="452" y="118"/>
                  </a:lnTo>
                  <a:lnTo>
                    <a:pt x="452" y="136"/>
                  </a:lnTo>
                  <a:lnTo>
                    <a:pt x="420" y="136"/>
                  </a:lnTo>
                  <a:lnTo>
                    <a:pt x="420" y="118"/>
                  </a:lnTo>
                  <a:close/>
                </a:path>
              </a:pathLst>
            </a:custGeom>
            <a:solidFill>
              <a:srgbClr val="514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7" name="Freeform 57"/>
            <p:cNvSpPr>
              <a:spLocks/>
            </p:cNvSpPr>
            <p:nvPr/>
          </p:nvSpPr>
          <p:spPr bwMode="auto">
            <a:xfrm>
              <a:off x="10423525" y="825500"/>
              <a:ext cx="193675" cy="406400"/>
            </a:xfrm>
            <a:custGeom>
              <a:avLst/>
              <a:gdLst>
                <a:gd name="T0" fmla="*/ 122 w 122"/>
                <a:gd name="T1" fmla="*/ 0 h 256"/>
                <a:gd name="T2" fmla="*/ 0 w 122"/>
                <a:gd name="T3" fmla="*/ 0 h 256"/>
                <a:gd name="T4" fmla="*/ 0 w 122"/>
                <a:gd name="T5" fmla="*/ 38 h 256"/>
                <a:gd name="T6" fmla="*/ 40 w 122"/>
                <a:gd name="T7" fmla="*/ 38 h 256"/>
                <a:gd name="T8" fmla="*/ 40 w 122"/>
                <a:gd name="T9" fmla="*/ 256 h 256"/>
                <a:gd name="T10" fmla="*/ 80 w 122"/>
                <a:gd name="T11" fmla="*/ 256 h 256"/>
                <a:gd name="T12" fmla="*/ 80 w 122"/>
                <a:gd name="T13" fmla="*/ 38 h 256"/>
                <a:gd name="T14" fmla="*/ 122 w 122"/>
                <a:gd name="T15" fmla="*/ 38 h 256"/>
                <a:gd name="T16" fmla="*/ 122 w 122"/>
                <a:gd name="T1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56">
                  <a:moveTo>
                    <a:pt x="122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" y="38"/>
                  </a:lnTo>
                  <a:lnTo>
                    <a:pt x="40" y="256"/>
                  </a:lnTo>
                  <a:lnTo>
                    <a:pt x="80" y="256"/>
                  </a:lnTo>
                  <a:lnTo>
                    <a:pt x="80" y="38"/>
                  </a:lnTo>
                  <a:lnTo>
                    <a:pt x="122" y="38"/>
                  </a:lnTo>
                  <a:lnTo>
                    <a:pt x="1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58"/>
            <p:cNvSpPr>
              <a:spLocks/>
            </p:cNvSpPr>
            <p:nvPr/>
          </p:nvSpPr>
          <p:spPr bwMode="auto">
            <a:xfrm>
              <a:off x="10614025" y="933450"/>
              <a:ext cx="161925" cy="304800"/>
            </a:xfrm>
            <a:custGeom>
              <a:avLst/>
              <a:gdLst>
                <a:gd name="T0" fmla="*/ 66 w 102"/>
                <a:gd name="T1" fmla="*/ 144 h 192"/>
                <a:gd name="T2" fmla="*/ 66 w 102"/>
                <a:gd name="T3" fmla="*/ 144 h 192"/>
                <a:gd name="T4" fmla="*/ 60 w 102"/>
                <a:gd name="T5" fmla="*/ 148 h 192"/>
                <a:gd name="T6" fmla="*/ 56 w 102"/>
                <a:gd name="T7" fmla="*/ 154 h 192"/>
                <a:gd name="T8" fmla="*/ 56 w 102"/>
                <a:gd name="T9" fmla="*/ 154 h 192"/>
                <a:gd name="T10" fmla="*/ 50 w 102"/>
                <a:gd name="T11" fmla="*/ 156 h 192"/>
                <a:gd name="T12" fmla="*/ 46 w 102"/>
                <a:gd name="T13" fmla="*/ 158 h 192"/>
                <a:gd name="T14" fmla="*/ 46 w 102"/>
                <a:gd name="T15" fmla="*/ 158 h 192"/>
                <a:gd name="T16" fmla="*/ 42 w 102"/>
                <a:gd name="T17" fmla="*/ 156 h 192"/>
                <a:gd name="T18" fmla="*/ 38 w 102"/>
                <a:gd name="T19" fmla="*/ 154 h 192"/>
                <a:gd name="T20" fmla="*/ 38 w 102"/>
                <a:gd name="T21" fmla="*/ 154 h 192"/>
                <a:gd name="T22" fmla="*/ 36 w 102"/>
                <a:gd name="T23" fmla="*/ 150 h 192"/>
                <a:gd name="T24" fmla="*/ 36 w 102"/>
                <a:gd name="T25" fmla="*/ 144 h 192"/>
                <a:gd name="T26" fmla="*/ 36 w 102"/>
                <a:gd name="T27" fmla="*/ 0 h 192"/>
                <a:gd name="T28" fmla="*/ 0 w 102"/>
                <a:gd name="T29" fmla="*/ 0 h 192"/>
                <a:gd name="T30" fmla="*/ 0 w 102"/>
                <a:gd name="T31" fmla="*/ 158 h 192"/>
                <a:gd name="T32" fmla="*/ 0 w 102"/>
                <a:gd name="T33" fmla="*/ 158 h 192"/>
                <a:gd name="T34" fmla="*/ 2 w 102"/>
                <a:gd name="T35" fmla="*/ 172 h 192"/>
                <a:gd name="T36" fmla="*/ 6 w 102"/>
                <a:gd name="T37" fmla="*/ 184 h 192"/>
                <a:gd name="T38" fmla="*/ 6 w 102"/>
                <a:gd name="T39" fmla="*/ 184 h 192"/>
                <a:gd name="T40" fmla="*/ 10 w 102"/>
                <a:gd name="T41" fmla="*/ 186 h 192"/>
                <a:gd name="T42" fmla="*/ 14 w 102"/>
                <a:gd name="T43" fmla="*/ 190 h 192"/>
                <a:gd name="T44" fmla="*/ 26 w 102"/>
                <a:gd name="T45" fmla="*/ 192 h 192"/>
                <a:gd name="T46" fmla="*/ 26 w 102"/>
                <a:gd name="T47" fmla="*/ 192 h 192"/>
                <a:gd name="T48" fmla="*/ 36 w 102"/>
                <a:gd name="T49" fmla="*/ 190 h 192"/>
                <a:gd name="T50" fmla="*/ 46 w 102"/>
                <a:gd name="T51" fmla="*/ 186 h 192"/>
                <a:gd name="T52" fmla="*/ 46 w 102"/>
                <a:gd name="T53" fmla="*/ 186 h 192"/>
                <a:gd name="T54" fmla="*/ 56 w 102"/>
                <a:gd name="T55" fmla="*/ 178 h 192"/>
                <a:gd name="T56" fmla="*/ 66 w 102"/>
                <a:gd name="T57" fmla="*/ 168 h 192"/>
                <a:gd name="T58" fmla="*/ 66 w 102"/>
                <a:gd name="T59" fmla="*/ 188 h 192"/>
                <a:gd name="T60" fmla="*/ 102 w 102"/>
                <a:gd name="T61" fmla="*/ 188 h 192"/>
                <a:gd name="T62" fmla="*/ 102 w 102"/>
                <a:gd name="T63" fmla="*/ 0 h 192"/>
                <a:gd name="T64" fmla="*/ 66 w 102"/>
                <a:gd name="T65" fmla="*/ 0 h 192"/>
                <a:gd name="T66" fmla="*/ 66 w 102"/>
                <a:gd name="T67" fmla="*/ 14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192">
                  <a:moveTo>
                    <a:pt x="66" y="144"/>
                  </a:moveTo>
                  <a:lnTo>
                    <a:pt x="66" y="144"/>
                  </a:lnTo>
                  <a:lnTo>
                    <a:pt x="60" y="148"/>
                  </a:lnTo>
                  <a:lnTo>
                    <a:pt x="56" y="154"/>
                  </a:lnTo>
                  <a:lnTo>
                    <a:pt x="56" y="154"/>
                  </a:lnTo>
                  <a:lnTo>
                    <a:pt x="50" y="156"/>
                  </a:lnTo>
                  <a:lnTo>
                    <a:pt x="46" y="158"/>
                  </a:lnTo>
                  <a:lnTo>
                    <a:pt x="46" y="158"/>
                  </a:lnTo>
                  <a:lnTo>
                    <a:pt x="42" y="156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36" y="150"/>
                  </a:lnTo>
                  <a:lnTo>
                    <a:pt x="36" y="144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72"/>
                  </a:lnTo>
                  <a:lnTo>
                    <a:pt x="6" y="184"/>
                  </a:lnTo>
                  <a:lnTo>
                    <a:pt x="6" y="184"/>
                  </a:lnTo>
                  <a:lnTo>
                    <a:pt x="10" y="186"/>
                  </a:lnTo>
                  <a:lnTo>
                    <a:pt x="14" y="190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36" y="190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56" y="178"/>
                  </a:lnTo>
                  <a:lnTo>
                    <a:pt x="66" y="168"/>
                  </a:lnTo>
                  <a:lnTo>
                    <a:pt x="66" y="188"/>
                  </a:lnTo>
                  <a:lnTo>
                    <a:pt x="102" y="188"/>
                  </a:lnTo>
                  <a:lnTo>
                    <a:pt x="102" y="0"/>
                  </a:lnTo>
                  <a:lnTo>
                    <a:pt x="66" y="0"/>
                  </a:lnTo>
                  <a:lnTo>
                    <a:pt x="66" y="1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59"/>
            <p:cNvSpPr>
              <a:spLocks/>
            </p:cNvSpPr>
            <p:nvPr/>
          </p:nvSpPr>
          <p:spPr bwMode="auto">
            <a:xfrm>
              <a:off x="10829925" y="825500"/>
              <a:ext cx="161925" cy="412750"/>
            </a:xfrm>
            <a:custGeom>
              <a:avLst/>
              <a:gdLst>
                <a:gd name="T0" fmla="*/ 66 w 102"/>
                <a:gd name="T1" fmla="*/ 64 h 260"/>
                <a:gd name="T2" fmla="*/ 66 w 102"/>
                <a:gd name="T3" fmla="*/ 64 h 260"/>
                <a:gd name="T4" fmla="*/ 58 w 102"/>
                <a:gd name="T5" fmla="*/ 66 h 260"/>
                <a:gd name="T6" fmla="*/ 50 w 102"/>
                <a:gd name="T7" fmla="*/ 70 h 260"/>
                <a:gd name="T8" fmla="*/ 50 w 102"/>
                <a:gd name="T9" fmla="*/ 70 h 260"/>
                <a:gd name="T10" fmla="*/ 42 w 102"/>
                <a:gd name="T11" fmla="*/ 74 h 260"/>
                <a:gd name="T12" fmla="*/ 36 w 102"/>
                <a:gd name="T13" fmla="*/ 82 h 260"/>
                <a:gd name="T14" fmla="*/ 36 w 102"/>
                <a:gd name="T15" fmla="*/ 0 h 260"/>
                <a:gd name="T16" fmla="*/ 0 w 102"/>
                <a:gd name="T17" fmla="*/ 0 h 260"/>
                <a:gd name="T18" fmla="*/ 0 w 102"/>
                <a:gd name="T19" fmla="*/ 256 h 260"/>
                <a:gd name="T20" fmla="*/ 36 w 102"/>
                <a:gd name="T21" fmla="*/ 256 h 260"/>
                <a:gd name="T22" fmla="*/ 36 w 102"/>
                <a:gd name="T23" fmla="*/ 242 h 260"/>
                <a:gd name="T24" fmla="*/ 36 w 102"/>
                <a:gd name="T25" fmla="*/ 242 h 260"/>
                <a:gd name="T26" fmla="*/ 42 w 102"/>
                <a:gd name="T27" fmla="*/ 250 h 260"/>
                <a:gd name="T28" fmla="*/ 50 w 102"/>
                <a:gd name="T29" fmla="*/ 254 h 260"/>
                <a:gd name="T30" fmla="*/ 50 w 102"/>
                <a:gd name="T31" fmla="*/ 254 h 260"/>
                <a:gd name="T32" fmla="*/ 60 w 102"/>
                <a:gd name="T33" fmla="*/ 258 h 260"/>
                <a:gd name="T34" fmla="*/ 68 w 102"/>
                <a:gd name="T35" fmla="*/ 260 h 260"/>
                <a:gd name="T36" fmla="*/ 68 w 102"/>
                <a:gd name="T37" fmla="*/ 260 h 260"/>
                <a:gd name="T38" fmla="*/ 76 w 102"/>
                <a:gd name="T39" fmla="*/ 258 h 260"/>
                <a:gd name="T40" fmla="*/ 82 w 102"/>
                <a:gd name="T41" fmla="*/ 256 h 260"/>
                <a:gd name="T42" fmla="*/ 88 w 102"/>
                <a:gd name="T43" fmla="*/ 254 h 260"/>
                <a:gd name="T44" fmla="*/ 92 w 102"/>
                <a:gd name="T45" fmla="*/ 248 h 260"/>
                <a:gd name="T46" fmla="*/ 92 w 102"/>
                <a:gd name="T47" fmla="*/ 248 h 260"/>
                <a:gd name="T48" fmla="*/ 96 w 102"/>
                <a:gd name="T49" fmla="*/ 242 h 260"/>
                <a:gd name="T50" fmla="*/ 98 w 102"/>
                <a:gd name="T51" fmla="*/ 236 h 260"/>
                <a:gd name="T52" fmla="*/ 102 w 102"/>
                <a:gd name="T53" fmla="*/ 218 h 260"/>
                <a:gd name="T54" fmla="*/ 102 w 102"/>
                <a:gd name="T55" fmla="*/ 112 h 260"/>
                <a:gd name="T56" fmla="*/ 102 w 102"/>
                <a:gd name="T57" fmla="*/ 112 h 260"/>
                <a:gd name="T58" fmla="*/ 100 w 102"/>
                <a:gd name="T59" fmla="*/ 102 h 260"/>
                <a:gd name="T60" fmla="*/ 98 w 102"/>
                <a:gd name="T61" fmla="*/ 92 h 260"/>
                <a:gd name="T62" fmla="*/ 96 w 102"/>
                <a:gd name="T63" fmla="*/ 84 h 260"/>
                <a:gd name="T64" fmla="*/ 92 w 102"/>
                <a:gd name="T65" fmla="*/ 76 h 260"/>
                <a:gd name="T66" fmla="*/ 92 w 102"/>
                <a:gd name="T67" fmla="*/ 76 h 260"/>
                <a:gd name="T68" fmla="*/ 88 w 102"/>
                <a:gd name="T69" fmla="*/ 72 h 260"/>
                <a:gd name="T70" fmla="*/ 82 w 102"/>
                <a:gd name="T71" fmla="*/ 68 h 260"/>
                <a:gd name="T72" fmla="*/ 74 w 102"/>
                <a:gd name="T73" fmla="*/ 66 h 260"/>
                <a:gd name="T74" fmla="*/ 66 w 102"/>
                <a:gd name="T75" fmla="*/ 6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260">
                  <a:moveTo>
                    <a:pt x="66" y="64"/>
                  </a:moveTo>
                  <a:lnTo>
                    <a:pt x="66" y="64"/>
                  </a:lnTo>
                  <a:lnTo>
                    <a:pt x="58" y="66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2" y="74"/>
                  </a:lnTo>
                  <a:lnTo>
                    <a:pt x="36" y="82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36" y="256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42" y="250"/>
                  </a:lnTo>
                  <a:lnTo>
                    <a:pt x="50" y="254"/>
                  </a:lnTo>
                  <a:lnTo>
                    <a:pt x="50" y="254"/>
                  </a:lnTo>
                  <a:lnTo>
                    <a:pt x="60" y="258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76" y="258"/>
                  </a:lnTo>
                  <a:lnTo>
                    <a:pt x="82" y="256"/>
                  </a:lnTo>
                  <a:lnTo>
                    <a:pt x="88" y="254"/>
                  </a:lnTo>
                  <a:lnTo>
                    <a:pt x="92" y="248"/>
                  </a:lnTo>
                  <a:lnTo>
                    <a:pt x="92" y="248"/>
                  </a:lnTo>
                  <a:lnTo>
                    <a:pt x="96" y="242"/>
                  </a:lnTo>
                  <a:lnTo>
                    <a:pt x="98" y="236"/>
                  </a:lnTo>
                  <a:lnTo>
                    <a:pt x="102" y="218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0" y="102"/>
                  </a:lnTo>
                  <a:lnTo>
                    <a:pt x="98" y="92"/>
                  </a:lnTo>
                  <a:lnTo>
                    <a:pt x="96" y="84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88" y="72"/>
                  </a:lnTo>
                  <a:lnTo>
                    <a:pt x="82" y="68"/>
                  </a:lnTo>
                  <a:lnTo>
                    <a:pt x="74" y="66"/>
                  </a:lnTo>
                  <a:lnTo>
                    <a:pt x="66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60"/>
            <p:cNvSpPr>
              <a:spLocks/>
            </p:cNvSpPr>
            <p:nvPr/>
          </p:nvSpPr>
          <p:spPr bwMode="auto">
            <a:xfrm>
              <a:off x="10887075" y="974725"/>
              <a:ext cx="44450" cy="215900"/>
            </a:xfrm>
            <a:custGeom>
              <a:avLst/>
              <a:gdLst>
                <a:gd name="T0" fmla="*/ 28 w 28"/>
                <a:gd name="T1" fmla="*/ 118 h 136"/>
                <a:gd name="T2" fmla="*/ 28 w 28"/>
                <a:gd name="T3" fmla="*/ 118 h 136"/>
                <a:gd name="T4" fmla="*/ 28 w 28"/>
                <a:gd name="T5" fmla="*/ 126 h 136"/>
                <a:gd name="T6" fmla="*/ 26 w 28"/>
                <a:gd name="T7" fmla="*/ 132 h 136"/>
                <a:gd name="T8" fmla="*/ 26 w 28"/>
                <a:gd name="T9" fmla="*/ 132 h 136"/>
                <a:gd name="T10" fmla="*/ 22 w 28"/>
                <a:gd name="T11" fmla="*/ 134 h 136"/>
                <a:gd name="T12" fmla="*/ 16 w 28"/>
                <a:gd name="T13" fmla="*/ 136 h 136"/>
                <a:gd name="T14" fmla="*/ 16 w 28"/>
                <a:gd name="T15" fmla="*/ 136 h 136"/>
                <a:gd name="T16" fmla="*/ 8 w 28"/>
                <a:gd name="T17" fmla="*/ 134 h 136"/>
                <a:gd name="T18" fmla="*/ 8 w 28"/>
                <a:gd name="T19" fmla="*/ 134 h 136"/>
                <a:gd name="T20" fmla="*/ 0 w 28"/>
                <a:gd name="T21" fmla="*/ 126 h 136"/>
                <a:gd name="T22" fmla="*/ 0 w 28"/>
                <a:gd name="T23" fmla="*/ 8 h 136"/>
                <a:gd name="T24" fmla="*/ 0 w 28"/>
                <a:gd name="T25" fmla="*/ 8 h 136"/>
                <a:gd name="T26" fmla="*/ 6 w 28"/>
                <a:gd name="T27" fmla="*/ 2 h 136"/>
                <a:gd name="T28" fmla="*/ 6 w 28"/>
                <a:gd name="T29" fmla="*/ 2 h 136"/>
                <a:gd name="T30" fmla="*/ 14 w 28"/>
                <a:gd name="T31" fmla="*/ 0 h 136"/>
                <a:gd name="T32" fmla="*/ 14 w 28"/>
                <a:gd name="T33" fmla="*/ 0 h 136"/>
                <a:gd name="T34" fmla="*/ 20 w 28"/>
                <a:gd name="T35" fmla="*/ 2 h 136"/>
                <a:gd name="T36" fmla="*/ 24 w 28"/>
                <a:gd name="T37" fmla="*/ 6 h 136"/>
                <a:gd name="T38" fmla="*/ 24 w 28"/>
                <a:gd name="T39" fmla="*/ 6 h 136"/>
                <a:gd name="T40" fmla="*/ 28 w 28"/>
                <a:gd name="T41" fmla="*/ 12 h 136"/>
                <a:gd name="T42" fmla="*/ 28 w 28"/>
                <a:gd name="T43" fmla="*/ 20 h 136"/>
                <a:gd name="T44" fmla="*/ 28 w 28"/>
                <a:gd name="T45" fmla="*/ 11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136">
                  <a:moveTo>
                    <a:pt x="28" y="118"/>
                  </a:moveTo>
                  <a:lnTo>
                    <a:pt x="28" y="118"/>
                  </a:lnTo>
                  <a:lnTo>
                    <a:pt x="28" y="126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22" y="134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8" y="134"/>
                  </a:lnTo>
                  <a:lnTo>
                    <a:pt x="8" y="134"/>
                  </a:lnTo>
                  <a:lnTo>
                    <a:pt x="0" y="126"/>
                  </a:lnTo>
                  <a:lnTo>
                    <a:pt x="0" y="8"/>
                  </a:lnTo>
                  <a:lnTo>
                    <a:pt x="0" y="8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8" y="12"/>
                  </a:lnTo>
                  <a:lnTo>
                    <a:pt x="28" y="20"/>
                  </a:lnTo>
                  <a:lnTo>
                    <a:pt x="28" y="1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61"/>
            <p:cNvSpPr>
              <a:spLocks/>
            </p:cNvSpPr>
            <p:nvPr/>
          </p:nvSpPr>
          <p:spPr bwMode="auto">
            <a:xfrm>
              <a:off x="11033125" y="923925"/>
              <a:ext cx="165100" cy="317500"/>
            </a:xfrm>
            <a:custGeom>
              <a:avLst/>
              <a:gdLst>
                <a:gd name="T0" fmla="*/ 104 w 104"/>
                <a:gd name="T1" fmla="*/ 104 h 200"/>
                <a:gd name="T2" fmla="*/ 104 w 104"/>
                <a:gd name="T3" fmla="*/ 56 h 200"/>
                <a:gd name="T4" fmla="*/ 104 w 104"/>
                <a:gd name="T5" fmla="*/ 56 h 200"/>
                <a:gd name="T6" fmla="*/ 102 w 104"/>
                <a:gd name="T7" fmla="*/ 44 h 200"/>
                <a:gd name="T8" fmla="*/ 100 w 104"/>
                <a:gd name="T9" fmla="*/ 32 h 200"/>
                <a:gd name="T10" fmla="*/ 96 w 104"/>
                <a:gd name="T11" fmla="*/ 22 h 200"/>
                <a:gd name="T12" fmla="*/ 90 w 104"/>
                <a:gd name="T13" fmla="*/ 14 h 200"/>
                <a:gd name="T14" fmla="*/ 90 w 104"/>
                <a:gd name="T15" fmla="*/ 14 h 200"/>
                <a:gd name="T16" fmla="*/ 84 w 104"/>
                <a:gd name="T17" fmla="*/ 8 h 200"/>
                <a:gd name="T18" fmla="*/ 74 w 104"/>
                <a:gd name="T19" fmla="*/ 4 h 200"/>
                <a:gd name="T20" fmla="*/ 64 w 104"/>
                <a:gd name="T21" fmla="*/ 2 h 200"/>
                <a:gd name="T22" fmla="*/ 54 w 104"/>
                <a:gd name="T23" fmla="*/ 0 h 200"/>
                <a:gd name="T24" fmla="*/ 54 w 104"/>
                <a:gd name="T25" fmla="*/ 0 h 200"/>
                <a:gd name="T26" fmla="*/ 42 w 104"/>
                <a:gd name="T27" fmla="*/ 2 h 200"/>
                <a:gd name="T28" fmla="*/ 32 w 104"/>
                <a:gd name="T29" fmla="*/ 4 h 200"/>
                <a:gd name="T30" fmla="*/ 22 w 104"/>
                <a:gd name="T31" fmla="*/ 10 h 200"/>
                <a:gd name="T32" fmla="*/ 14 w 104"/>
                <a:gd name="T33" fmla="*/ 16 h 200"/>
                <a:gd name="T34" fmla="*/ 14 w 104"/>
                <a:gd name="T35" fmla="*/ 16 h 200"/>
                <a:gd name="T36" fmla="*/ 8 w 104"/>
                <a:gd name="T37" fmla="*/ 24 h 200"/>
                <a:gd name="T38" fmla="*/ 4 w 104"/>
                <a:gd name="T39" fmla="*/ 34 h 200"/>
                <a:gd name="T40" fmla="*/ 0 w 104"/>
                <a:gd name="T41" fmla="*/ 44 h 200"/>
                <a:gd name="T42" fmla="*/ 0 w 104"/>
                <a:gd name="T43" fmla="*/ 56 h 200"/>
                <a:gd name="T44" fmla="*/ 0 w 104"/>
                <a:gd name="T45" fmla="*/ 142 h 200"/>
                <a:gd name="T46" fmla="*/ 0 w 104"/>
                <a:gd name="T47" fmla="*/ 142 h 200"/>
                <a:gd name="T48" fmla="*/ 0 w 104"/>
                <a:gd name="T49" fmla="*/ 154 h 200"/>
                <a:gd name="T50" fmla="*/ 4 w 104"/>
                <a:gd name="T51" fmla="*/ 166 h 200"/>
                <a:gd name="T52" fmla="*/ 8 w 104"/>
                <a:gd name="T53" fmla="*/ 176 h 200"/>
                <a:gd name="T54" fmla="*/ 14 w 104"/>
                <a:gd name="T55" fmla="*/ 184 h 200"/>
                <a:gd name="T56" fmla="*/ 14 w 104"/>
                <a:gd name="T57" fmla="*/ 184 h 200"/>
                <a:gd name="T58" fmla="*/ 20 w 104"/>
                <a:gd name="T59" fmla="*/ 192 h 200"/>
                <a:gd name="T60" fmla="*/ 30 w 104"/>
                <a:gd name="T61" fmla="*/ 196 h 200"/>
                <a:gd name="T62" fmla="*/ 40 w 104"/>
                <a:gd name="T63" fmla="*/ 198 h 200"/>
                <a:gd name="T64" fmla="*/ 50 w 104"/>
                <a:gd name="T65" fmla="*/ 200 h 200"/>
                <a:gd name="T66" fmla="*/ 50 w 104"/>
                <a:gd name="T67" fmla="*/ 200 h 200"/>
                <a:gd name="T68" fmla="*/ 62 w 104"/>
                <a:gd name="T69" fmla="*/ 198 h 200"/>
                <a:gd name="T70" fmla="*/ 74 w 104"/>
                <a:gd name="T71" fmla="*/ 196 h 200"/>
                <a:gd name="T72" fmla="*/ 82 w 104"/>
                <a:gd name="T73" fmla="*/ 192 h 200"/>
                <a:gd name="T74" fmla="*/ 90 w 104"/>
                <a:gd name="T75" fmla="*/ 186 h 200"/>
                <a:gd name="T76" fmla="*/ 90 w 104"/>
                <a:gd name="T77" fmla="*/ 186 h 200"/>
                <a:gd name="T78" fmla="*/ 96 w 104"/>
                <a:gd name="T79" fmla="*/ 176 h 200"/>
                <a:gd name="T80" fmla="*/ 100 w 104"/>
                <a:gd name="T81" fmla="*/ 166 h 200"/>
                <a:gd name="T82" fmla="*/ 102 w 104"/>
                <a:gd name="T83" fmla="*/ 154 h 200"/>
                <a:gd name="T84" fmla="*/ 104 w 104"/>
                <a:gd name="T85" fmla="*/ 142 h 200"/>
                <a:gd name="T86" fmla="*/ 104 w 104"/>
                <a:gd name="T87" fmla="*/ 126 h 200"/>
                <a:gd name="T88" fmla="*/ 68 w 104"/>
                <a:gd name="T89" fmla="*/ 126 h 200"/>
                <a:gd name="T90" fmla="*/ 68 w 104"/>
                <a:gd name="T91" fmla="*/ 140 h 200"/>
                <a:gd name="T92" fmla="*/ 68 w 104"/>
                <a:gd name="T93" fmla="*/ 140 h 200"/>
                <a:gd name="T94" fmla="*/ 66 w 104"/>
                <a:gd name="T95" fmla="*/ 154 h 200"/>
                <a:gd name="T96" fmla="*/ 64 w 104"/>
                <a:gd name="T97" fmla="*/ 162 h 200"/>
                <a:gd name="T98" fmla="*/ 64 w 104"/>
                <a:gd name="T99" fmla="*/ 162 h 200"/>
                <a:gd name="T100" fmla="*/ 58 w 104"/>
                <a:gd name="T101" fmla="*/ 166 h 200"/>
                <a:gd name="T102" fmla="*/ 52 w 104"/>
                <a:gd name="T103" fmla="*/ 166 h 200"/>
                <a:gd name="T104" fmla="*/ 52 w 104"/>
                <a:gd name="T105" fmla="*/ 166 h 200"/>
                <a:gd name="T106" fmla="*/ 44 w 104"/>
                <a:gd name="T107" fmla="*/ 166 h 200"/>
                <a:gd name="T108" fmla="*/ 40 w 104"/>
                <a:gd name="T109" fmla="*/ 160 h 200"/>
                <a:gd name="T110" fmla="*/ 40 w 104"/>
                <a:gd name="T111" fmla="*/ 160 h 200"/>
                <a:gd name="T112" fmla="*/ 36 w 104"/>
                <a:gd name="T113" fmla="*/ 152 h 200"/>
                <a:gd name="T114" fmla="*/ 36 w 104"/>
                <a:gd name="T115" fmla="*/ 140 h 200"/>
                <a:gd name="T116" fmla="*/ 36 w 104"/>
                <a:gd name="T117" fmla="*/ 104 h 200"/>
                <a:gd name="T118" fmla="*/ 104 w 104"/>
                <a:gd name="T119" fmla="*/ 10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" h="200">
                  <a:moveTo>
                    <a:pt x="104" y="104"/>
                  </a:moveTo>
                  <a:lnTo>
                    <a:pt x="104" y="56"/>
                  </a:lnTo>
                  <a:lnTo>
                    <a:pt x="104" y="56"/>
                  </a:lnTo>
                  <a:lnTo>
                    <a:pt x="102" y="44"/>
                  </a:lnTo>
                  <a:lnTo>
                    <a:pt x="100" y="32"/>
                  </a:lnTo>
                  <a:lnTo>
                    <a:pt x="96" y="22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84" y="8"/>
                  </a:lnTo>
                  <a:lnTo>
                    <a:pt x="74" y="4"/>
                  </a:lnTo>
                  <a:lnTo>
                    <a:pt x="64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2" y="10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24"/>
                  </a:lnTo>
                  <a:lnTo>
                    <a:pt x="4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54"/>
                  </a:lnTo>
                  <a:lnTo>
                    <a:pt x="4" y="166"/>
                  </a:lnTo>
                  <a:lnTo>
                    <a:pt x="8" y="176"/>
                  </a:lnTo>
                  <a:lnTo>
                    <a:pt x="14" y="184"/>
                  </a:lnTo>
                  <a:lnTo>
                    <a:pt x="14" y="184"/>
                  </a:lnTo>
                  <a:lnTo>
                    <a:pt x="20" y="192"/>
                  </a:lnTo>
                  <a:lnTo>
                    <a:pt x="30" y="196"/>
                  </a:lnTo>
                  <a:lnTo>
                    <a:pt x="40" y="198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62" y="198"/>
                  </a:lnTo>
                  <a:lnTo>
                    <a:pt x="74" y="196"/>
                  </a:lnTo>
                  <a:lnTo>
                    <a:pt x="82" y="192"/>
                  </a:lnTo>
                  <a:lnTo>
                    <a:pt x="90" y="186"/>
                  </a:lnTo>
                  <a:lnTo>
                    <a:pt x="90" y="186"/>
                  </a:lnTo>
                  <a:lnTo>
                    <a:pt x="96" y="176"/>
                  </a:lnTo>
                  <a:lnTo>
                    <a:pt x="100" y="166"/>
                  </a:lnTo>
                  <a:lnTo>
                    <a:pt x="102" y="154"/>
                  </a:lnTo>
                  <a:lnTo>
                    <a:pt x="104" y="142"/>
                  </a:lnTo>
                  <a:lnTo>
                    <a:pt x="104" y="126"/>
                  </a:lnTo>
                  <a:lnTo>
                    <a:pt x="68" y="126"/>
                  </a:lnTo>
                  <a:lnTo>
                    <a:pt x="68" y="140"/>
                  </a:lnTo>
                  <a:lnTo>
                    <a:pt x="68" y="140"/>
                  </a:lnTo>
                  <a:lnTo>
                    <a:pt x="66" y="154"/>
                  </a:lnTo>
                  <a:lnTo>
                    <a:pt x="64" y="162"/>
                  </a:lnTo>
                  <a:lnTo>
                    <a:pt x="64" y="162"/>
                  </a:lnTo>
                  <a:lnTo>
                    <a:pt x="58" y="166"/>
                  </a:lnTo>
                  <a:lnTo>
                    <a:pt x="52" y="166"/>
                  </a:lnTo>
                  <a:lnTo>
                    <a:pt x="52" y="166"/>
                  </a:lnTo>
                  <a:lnTo>
                    <a:pt x="44" y="166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36" y="152"/>
                  </a:lnTo>
                  <a:lnTo>
                    <a:pt x="36" y="140"/>
                  </a:lnTo>
                  <a:lnTo>
                    <a:pt x="36" y="104"/>
                  </a:lnTo>
                  <a:lnTo>
                    <a:pt x="104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62"/>
            <p:cNvSpPr>
              <a:spLocks/>
            </p:cNvSpPr>
            <p:nvPr/>
          </p:nvSpPr>
          <p:spPr bwMode="auto">
            <a:xfrm>
              <a:off x="11090275" y="977900"/>
              <a:ext cx="50800" cy="63500"/>
            </a:xfrm>
            <a:custGeom>
              <a:avLst/>
              <a:gdLst>
                <a:gd name="T0" fmla="*/ 0 w 32"/>
                <a:gd name="T1" fmla="*/ 22 h 40"/>
                <a:gd name="T2" fmla="*/ 0 w 32"/>
                <a:gd name="T3" fmla="*/ 22 h 40"/>
                <a:gd name="T4" fmla="*/ 0 w 32"/>
                <a:gd name="T5" fmla="*/ 12 h 40"/>
                <a:gd name="T6" fmla="*/ 4 w 32"/>
                <a:gd name="T7" fmla="*/ 4 h 40"/>
                <a:gd name="T8" fmla="*/ 4 w 32"/>
                <a:gd name="T9" fmla="*/ 4 h 40"/>
                <a:gd name="T10" fmla="*/ 8 w 32"/>
                <a:gd name="T11" fmla="*/ 0 h 40"/>
                <a:gd name="T12" fmla="*/ 16 w 32"/>
                <a:gd name="T13" fmla="*/ 0 h 40"/>
                <a:gd name="T14" fmla="*/ 16 w 32"/>
                <a:gd name="T15" fmla="*/ 0 h 40"/>
                <a:gd name="T16" fmla="*/ 22 w 32"/>
                <a:gd name="T17" fmla="*/ 0 h 40"/>
                <a:gd name="T18" fmla="*/ 28 w 32"/>
                <a:gd name="T19" fmla="*/ 4 h 40"/>
                <a:gd name="T20" fmla="*/ 28 w 32"/>
                <a:gd name="T21" fmla="*/ 4 h 40"/>
                <a:gd name="T22" fmla="*/ 30 w 32"/>
                <a:gd name="T23" fmla="*/ 12 h 40"/>
                <a:gd name="T24" fmla="*/ 32 w 32"/>
                <a:gd name="T25" fmla="*/ 22 h 40"/>
                <a:gd name="T26" fmla="*/ 32 w 32"/>
                <a:gd name="T27" fmla="*/ 40 h 40"/>
                <a:gd name="T28" fmla="*/ 0 w 32"/>
                <a:gd name="T29" fmla="*/ 40 h 40"/>
                <a:gd name="T30" fmla="*/ 0 w 32"/>
                <a:gd name="T3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40">
                  <a:moveTo>
                    <a:pt x="0" y="22"/>
                  </a:moveTo>
                  <a:lnTo>
                    <a:pt x="0" y="22"/>
                  </a:lnTo>
                  <a:lnTo>
                    <a:pt x="0" y="1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12"/>
                  </a:lnTo>
                  <a:lnTo>
                    <a:pt x="32" y="22"/>
                  </a:lnTo>
                  <a:lnTo>
                    <a:pt x="32" y="40"/>
                  </a:lnTo>
                  <a:lnTo>
                    <a:pt x="0" y="40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387813" y="2357272"/>
            <a:ext cx="315954" cy="315954"/>
            <a:chOff x="10621228" y="526765"/>
            <a:chExt cx="1470025" cy="1470025"/>
          </a:xfrm>
        </p:grpSpPr>
        <p:sp>
          <p:nvSpPr>
            <p:cNvPr id="44" name="AutoShape 64"/>
            <p:cNvSpPr>
              <a:spLocks noChangeAspect="1" noChangeArrowheads="1" noTextEdit="1"/>
            </p:cNvSpPr>
            <p:nvPr/>
          </p:nvSpPr>
          <p:spPr bwMode="auto">
            <a:xfrm>
              <a:off x="10621228" y="526765"/>
              <a:ext cx="1470025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66"/>
            <p:cNvSpPr>
              <a:spLocks/>
            </p:cNvSpPr>
            <p:nvPr/>
          </p:nvSpPr>
          <p:spPr bwMode="auto">
            <a:xfrm>
              <a:off x="10621228" y="526765"/>
              <a:ext cx="1470025" cy="1470025"/>
            </a:xfrm>
            <a:custGeom>
              <a:avLst/>
              <a:gdLst>
                <a:gd name="T0" fmla="*/ 926 w 926"/>
                <a:gd name="T1" fmla="*/ 142 h 926"/>
                <a:gd name="T2" fmla="*/ 922 w 926"/>
                <a:gd name="T3" fmla="*/ 114 h 926"/>
                <a:gd name="T4" fmla="*/ 914 w 926"/>
                <a:gd name="T5" fmla="*/ 86 h 926"/>
                <a:gd name="T6" fmla="*/ 902 w 926"/>
                <a:gd name="T7" fmla="*/ 62 h 926"/>
                <a:gd name="T8" fmla="*/ 884 w 926"/>
                <a:gd name="T9" fmla="*/ 42 h 926"/>
                <a:gd name="T10" fmla="*/ 864 w 926"/>
                <a:gd name="T11" fmla="*/ 24 h 926"/>
                <a:gd name="T12" fmla="*/ 840 w 926"/>
                <a:gd name="T13" fmla="*/ 12 h 926"/>
                <a:gd name="T14" fmla="*/ 812 w 926"/>
                <a:gd name="T15" fmla="*/ 4 h 926"/>
                <a:gd name="T16" fmla="*/ 784 w 926"/>
                <a:gd name="T17" fmla="*/ 0 h 926"/>
                <a:gd name="T18" fmla="*/ 142 w 926"/>
                <a:gd name="T19" fmla="*/ 0 h 926"/>
                <a:gd name="T20" fmla="*/ 112 w 926"/>
                <a:gd name="T21" fmla="*/ 4 h 926"/>
                <a:gd name="T22" fmla="*/ 86 w 926"/>
                <a:gd name="T23" fmla="*/ 12 h 926"/>
                <a:gd name="T24" fmla="*/ 62 w 926"/>
                <a:gd name="T25" fmla="*/ 24 h 926"/>
                <a:gd name="T26" fmla="*/ 42 w 926"/>
                <a:gd name="T27" fmla="*/ 42 h 926"/>
                <a:gd name="T28" fmla="*/ 24 w 926"/>
                <a:gd name="T29" fmla="*/ 62 h 926"/>
                <a:gd name="T30" fmla="*/ 12 w 926"/>
                <a:gd name="T31" fmla="*/ 86 h 926"/>
                <a:gd name="T32" fmla="*/ 4 w 926"/>
                <a:gd name="T33" fmla="*/ 114 h 926"/>
                <a:gd name="T34" fmla="*/ 0 w 926"/>
                <a:gd name="T35" fmla="*/ 142 h 926"/>
                <a:gd name="T36" fmla="*/ 0 w 926"/>
                <a:gd name="T37" fmla="*/ 784 h 926"/>
                <a:gd name="T38" fmla="*/ 4 w 926"/>
                <a:gd name="T39" fmla="*/ 814 h 926"/>
                <a:gd name="T40" fmla="*/ 12 w 926"/>
                <a:gd name="T41" fmla="*/ 840 h 926"/>
                <a:gd name="T42" fmla="*/ 24 w 926"/>
                <a:gd name="T43" fmla="*/ 864 h 926"/>
                <a:gd name="T44" fmla="*/ 42 w 926"/>
                <a:gd name="T45" fmla="*/ 884 h 926"/>
                <a:gd name="T46" fmla="*/ 62 w 926"/>
                <a:gd name="T47" fmla="*/ 902 h 926"/>
                <a:gd name="T48" fmla="*/ 86 w 926"/>
                <a:gd name="T49" fmla="*/ 914 h 926"/>
                <a:gd name="T50" fmla="*/ 112 w 926"/>
                <a:gd name="T51" fmla="*/ 922 h 926"/>
                <a:gd name="T52" fmla="*/ 142 w 926"/>
                <a:gd name="T53" fmla="*/ 926 h 926"/>
                <a:gd name="T54" fmla="*/ 784 w 926"/>
                <a:gd name="T55" fmla="*/ 926 h 926"/>
                <a:gd name="T56" fmla="*/ 812 w 926"/>
                <a:gd name="T57" fmla="*/ 922 h 926"/>
                <a:gd name="T58" fmla="*/ 840 w 926"/>
                <a:gd name="T59" fmla="*/ 914 h 926"/>
                <a:gd name="T60" fmla="*/ 864 w 926"/>
                <a:gd name="T61" fmla="*/ 902 h 926"/>
                <a:gd name="T62" fmla="*/ 884 w 926"/>
                <a:gd name="T63" fmla="*/ 884 h 926"/>
                <a:gd name="T64" fmla="*/ 902 w 926"/>
                <a:gd name="T65" fmla="*/ 864 h 926"/>
                <a:gd name="T66" fmla="*/ 914 w 926"/>
                <a:gd name="T67" fmla="*/ 840 h 926"/>
                <a:gd name="T68" fmla="*/ 922 w 926"/>
                <a:gd name="T69" fmla="*/ 814 h 926"/>
                <a:gd name="T70" fmla="*/ 926 w 926"/>
                <a:gd name="T71" fmla="*/ 784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6" h="926">
                  <a:moveTo>
                    <a:pt x="926" y="142"/>
                  </a:moveTo>
                  <a:lnTo>
                    <a:pt x="926" y="142"/>
                  </a:lnTo>
                  <a:lnTo>
                    <a:pt x="924" y="128"/>
                  </a:lnTo>
                  <a:lnTo>
                    <a:pt x="922" y="114"/>
                  </a:lnTo>
                  <a:lnTo>
                    <a:pt x="920" y="100"/>
                  </a:lnTo>
                  <a:lnTo>
                    <a:pt x="914" y="86"/>
                  </a:lnTo>
                  <a:lnTo>
                    <a:pt x="908" y="74"/>
                  </a:lnTo>
                  <a:lnTo>
                    <a:pt x="902" y="62"/>
                  </a:lnTo>
                  <a:lnTo>
                    <a:pt x="894" y="52"/>
                  </a:lnTo>
                  <a:lnTo>
                    <a:pt x="884" y="42"/>
                  </a:lnTo>
                  <a:lnTo>
                    <a:pt x="874" y="32"/>
                  </a:lnTo>
                  <a:lnTo>
                    <a:pt x="864" y="24"/>
                  </a:lnTo>
                  <a:lnTo>
                    <a:pt x="852" y="18"/>
                  </a:lnTo>
                  <a:lnTo>
                    <a:pt x="840" y="12"/>
                  </a:lnTo>
                  <a:lnTo>
                    <a:pt x="826" y="6"/>
                  </a:lnTo>
                  <a:lnTo>
                    <a:pt x="812" y="4"/>
                  </a:lnTo>
                  <a:lnTo>
                    <a:pt x="798" y="2"/>
                  </a:lnTo>
                  <a:lnTo>
                    <a:pt x="784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6" y="2"/>
                  </a:lnTo>
                  <a:lnTo>
                    <a:pt x="112" y="4"/>
                  </a:lnTo>
                  <a:lnTo>
                    <a:pt x="100" y="6"/>
                  </a:lnTo>
                  <a:lnTo>
                    <a:pt x="86" y="12"/>
                  </a:lnTo>
                  <a:lnTo>
                    <a:pt x="74" y="18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6"/>
                  </a:lnTo>
                  <a:lnTo>
                    <a:pt x="6" y="100"/>
                  </a:lnTo>
                  <a:lnTo>
                    <a:pt x="4" y="114"/>
                  </a:lnTo>
                  <a:lnTo>
                    <a:pt x="2" y="128"/>
                  </a:lnTo>
                  <a:lnTo>
                    <a:pt x="0" y="142"/>
                  </a:lnTo>
                  <a:lnTo>
                    <a:pt x="0" y="784"/>
                  </a:lnTo>
                  <a:lnTo>
                    <a:pt x="0" y="784"/>
                  </a:lnTo>
                  <a:lnTo>
                    <a:pt x="2" y="800"/>
                  </a:lnTo>
                  <a:lnTo>
                    <a:pt x="4" y="814"/>
                  </a:lnTo>
                  <a:lnTo>
                    <a:pt x="6" y="826"/>
                  </a:lnTo>
                  <a:lnTo>
                    <a:pt x="12" y="840"/>
                  </a:lnTo>
                  <a:lnTo>
                    <a:pt x="18" y="852"/>
                  </a:lnTo>
                  <a:lnTo>
                    <a:pt x="24" y="864"/>
                  </a:lnTo>
                  <a:lnTo>
                    <a:pt x="32" y="874"/>
                  </a:lnTo>
                  <a:lnTo>
                    <a:pt x="42" y="884"/>
                  </a:lnTo>
                  <a:lnTo>
                    <a:pt x="52" y="894"/>
                  </a:lnTo>
                  <a:lnTo>
                    <a:pt x="62" y="902"/>
                  </a:lnTo>
                  <a:lnTo>
                    <a:pt x="74" y="908"/>
                  </a:lnTo>
                  <a:lnTo>
                    <a:pt x="86" y="914"/>
                  </a:lnTo>
                  <a:lnTo>
                    <a:pt x="100" y="920"/>
                  </a:lnTo>
                  <a:lnTo>
                    <a:pt x="112" y="922"/>
                  </a:lnTo>
                  <a:lnTo>
                    <a:pt x="126" y="924"/>
                  </a:lnTo>
                  <a:lnTo>
                    <a:pt x="142" y="926"/>
                  </a:lnTo>
                  <a:lnTo>
                    <a:pt x="784" y="926"/>
                  </a:lnTo>
                  <a:lnTo>
                    <a:pt x="784" y="926"/>
                  </a:lnTo>
                  <a:lnTo>
                    <a:pt x="798" y="924"/>
                  </a:lnTo>
                  <a:lnTo>
                    <a:pt x="812" y="922"/>
                  </a:lnTo>
                  <a:lnTo>
                    <a:pt x="826" y="920"/>
                  </a:lnTo>
                  <a:lnTo>
                    <a:pt x="840" y="914"/>
                  </a:lnTo>
                  <a:lnTo>
                    <a:pt x="852" y="908"/>
                  </a:lnTo>
                  <a:lnTo>
                    <a:pt x="864" y="902"/>
                  </a:lnTo>
                  <a:lnTo>
                    <a:pt x="874" y="894"/>
                  </a:lnTo>
                  <a:lnTo>
                    <a:pt x="884" y="884"/>
                  </a:lnTo>
                  <a:lnTo>
                    <a:pt x="894" y="874"/>
                  </a:lnTo>
                  <a:lnTo>
                    <a:pt x="902" y="864"/>
                  </a:lnTo>
                  <a:lnTo>
                    <a:pt x="908" y="852"/>
                  </a:lnTo>
                  <a:lnTo>
                    <a:pt x="914" y="840"/>
                  </a:lnTo>
                  <a:lnTo>
                    <a:pt x="920" y="826"/>
                  </a:lnTo>
                  <a:lnTo>
                    <a:pt x="922" y="814"/>
                  </a:lnTo>
                  <a:lnTo>
                    <a:pt x="924" y="800"/>
                  </a:lnTo>
                  <a:lnTo>
                    <a:pt x="926" y="784"/>
                  </a:lnTo>
                  <a:lnTo>
                    <a:pt x="926" y="142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67"/>
            <p:cNvSpPr>
              <a:spLocks/>
            </p:cNvSpPr>
            <p:nvPr/>
          </p:nvSpPr>
          <p:spPr bwMode="auto">
            <a:xfrm>
              <a:off x="11462603" y="847440"/>
              <a:ext cx="330200" cy="330200"/>
            </a:xfrm>
            <a:custGeom>
              <a:avLst/>
              <a:gdLst>
                <a:gd name="T0" fmla="*/ 122 w 208"/>
                <a:gd name="T1" fmla="*/ 86 h 208"/>
                <a:gd name="T2" fmla="*/ 122 w 208"/>
                <a:gd name="T3" fmla="*/ 0 h 208"/>
                <a:gd name="T4" fmla="*/ 86 w 208"/>
                <a:gd name="T5" fmla="*/ 0 h 208"/>
                <a:gd name="T6" fmla="*/ 86 w 208"/>
                <a:gd name="T7" fmla="*/ 86 h 208"/>
                <a:gd name="T8" fmla="*/ 0 w 208"/>
                <a:gd name="T9" fmla="*/ 86 h 208"/>
                <a:gd name="T10" fmla="*/ 0 w 208"/>
                <a:gd name="T11" fmla="*/ 122 h 208"/>
                <a:gd name="T12" fmla="*/ 86 w 208"/>
                <a:gd name="T13" fmla="*/ 122 h 208"/>
                <a:gd name="T14" fmla="*/ 86 w 208"/>
                <a:gd name="T15" fmla="*/ 208 h 208"/>
                <a:gd name="T16" fmla="*/ 122 w 208"/>
                <a:gd name="T17" fmla="*/ 208 h 208"/>
                <a:gd name="T18" fmla="*/ 122 w 208"/>
                <a:gd name="T19" fmla="*/ 122 h 208"/>
                <a:gd name="T20" fmla="*/ 208 w 208"/>
                <a:gd name="T21" fmla="*/ 122 h 208"/>
                <a:gd name="T22" fmla="*/ 208 w 208"/>
                <a:gd name="T23" fmla="*/ 86 h 208"/>
                <a:gd name="T24" fmla="*/ 122 w 208"/>
                <a:gd name="T25" fmla="*/ 8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208">
                  <a:moveTo>
                    <a:pt x="122" y="86"/>
                  </a:moveTo>
                  <a:lnTo>
                    <a:pt x="122" y="0"/>
                  </a:lnTo>
                  <a:lnTo>
                    <a:pt x="86" y="0"/>
                  </a:lnTo>
                  <a:lnTo>
                    <a:pt x="86" y="86"/>
                  </a:lnTo>
                  <a:lnTo>
                    <a:pt x="0" y="86"/>
                  </a:lnTo>
                  <a:lnTo>
                    <a:pt x="0" y="122"/>
                  </a:lnTo>
                  <a:lnTo>
                    <a:pt x="86" y="122"/>
                  </a:lnTo>
                  <a:lnTo>
                    <a:pt x="86" y="208"/>
                  </a:lnTo>
                  <a:lnTo>
                    <a:pt x="122" y="208"/>
                  </a:lnTo>
                  <a:lnTo>
                    <a:pt x="122" y="122"/>
                  </a:lnTo>
                  <a:lnTo>
                    <a:pt x="208" y="122"/>
                  </a:lnTo>
                  <a:lnTo>
                    <a:pt x="208" y="86"/>
                  </a:lnTo>
                  <a:lnTo>
                    <a:pt x="122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68"/>
            <p:cNvSpPr>
              <a:spLocks noEditPoints="1"/>
            </p:cNvSpPr>
            <p:nvPr/>
          </p:nvSpPr>
          <p:spPr bwMode="auto">
            <a:xfrm>
              <a:off x="10919678" y="847440"/>
              <a:ext cx="542925" cy="828675"/>
            </a:xfrm>
            <a:custGeom>
              <a:avLst/>
              <a:gdLst>
                <a:gd name="T0" fmla="*/ 292 w 342"/>
                <a:gd name="T1" fmla="*/ 316 h 522"/>
                <a:gd name="T2" fmla="*/ 234 w 342"/>
                <a:gd name="T3" fmla="*/ 266 h 522"/>
                <a:gd name="T4" fmla="*/ 234 w 342"/>
                <a:gd name="T5" fmla="*/ 228 h 522"/>
                <a:gd name="T6" fmla="*/ 268 w 342"/>
                <a:gd name="T7" fmla="*/ 196 h 522"/>
                <a:gd name="T8" fmla="*/ 300 w 342"/>
                <a:gd name="T9" fmla="*/ 150 h 522"/>
                <a:gd name="T10" fmla="*/ 302 w 342"/>
                <a:gd name="T11" fmla="*/ 98 h 522"/>
                <a:gd name="T12" fmla="*/ 286 w 342"/>
                <a:gd name="T13" fmla="*/ 56 h 522"/>
                <a:gd name="T14" fmla="*/ 298 w 342"/>
                <a:gd name="T15" fmla="*/ 24 h 522"/>
                <a:gd name="T16" fmla="*/ 140 w 342"/>
                <a:gd name="T17" fmla="*/ 6 h 522"/>
                <a:gd name="T18" fmla="*/ 78 w 342"/>
                <a:gd name="T19" fmla="*/ 38 h 522"/>
                <a:gd name="T20" fmla="*/ 44 w 342"/>
                <a:gd name="T21" fmla="*/ 80 h 522"/>
                <a:gd name="T22" fmla="*/ 34 w 342"/>
                <a:gd name="T23" fmla="*/ 130 h 522"/>
                <a:gd name="T24" fmla="*/ 50 w 342"/>
                <a:gd name="T25" fmla="*/ 188 h 522"/>
                <a:gd name="T26" fmla="*/ 100 w 342"/>
                <a:gd name="T27" fmla="*/ 228 h 522"/>
                <a:gd name="T28" fmla="*/ 148 w 342"/>
                <a:gd name="T29" fmla="*/ 238 h 522"/>
                <a:gd name="T30" fmla="*/ 164 w 342"/>
                <a:gd name="T31" fmla="*/ 248 h 522"/>
                <a:gd name="T32" fmla="*/ 164 w 342"/>
                <a:gd name="T33" fmla="*/ 276 h 522"/>
                <a:gd name="T34" fmla="*/ 156 w 342"/>
                <a:gd name="T35" fmla="*/ 312 h 522"/>
                <a:gd name="T36" fmla="*/ 86 w 342"/>
                <a:gd name="T37" fmla="*/ 326 h 522"/>
                <a:gd name="T38" fmla="*/ 26 w 342"/>
                <a:gd name="T39" fmla="*/ 360 h 522"/>
                <a:gd name="T40" fmla="*/ 0 w 342"/>
                <a:gd name="T41" fmla="*/ 414 h 522"/>
                <a:gd name="T42" fmla="*/ 8 w 342"/>
                <a:gd name="T43" fmla="*/ 462 h 522"/>
                <a:gd name="T44" fmla="*/ 56 w 342"/>
                <a:gd name="T45" fmla="*/ 504 h 522"/>
                <a:gd name="T46" fmla="*/ 148 w 342"/>
                <a:gd name="T47" fmla="*/ 522 h 522"/>
                <a:gd name="T48" fmla="*/ 224 w 342"/>
                <a:gd name="T49" fmla="*/ 512 h 522"/>
                <a:gd name="T50" fmla="*/ 282 w 342"/>
                <a:gd name="T51" fmla="*/ 482 h 522"/>
                <a:gd name="T52" fmla="*/ 316 w 342"/>
                <a:gd name="T53" fmla="*/ 440 h 522"/>
                <a:gd name="T54" fmla="*/ 328 w 342"/>
                <a:gd name="T55" fmla="*/ 392 h 522"/>
                <a:gd name="T56" fmla="*/ 318 w 342"/>
                <a:gd name="T57" fmla="*/ 348 h 522"/>
                <a:gd name="T58" fmla="*/ 170 w 342"/>
                <a:gd name="T59" fmla="*/ 218 h 522"/>
                <a:gd name="T60" fmla="*/ 128 w 342"/>
                <a:gd name="T61" fmla="*/ 190 h 522"/>
                <a:gd name="T62" fmla="*/ 100 w 342"/>
                <a:gd name="T63" fmla="*/ 134 h 522"/>
                <a:gd name="T64" fmla="*/ 98 w 342"/>
                <a:gd name="T65" fmla="*/ 68 h 522"/>
                <a:gd name="T66" fmla="*/ 118 w 342"/>
                <a:gd name="T67" fmla="*/ 36 h 522"/>
                <a:gd name="T68" fmla="*/ 158 w 342"/>
                <a:gd name="T69" fmla="*/ 22 h 522"/>
                <a:gd name="T70" fmla="*/ 194 w 342"/>
                <a:gd name="T71" fmla="*/ 34 h 522"/>
                <a:gd name="T72" fmla="*/ 238 w 342"/>
                <a:gd name="T73" fmla="*/ 108 h 522"/>
                <a:gd name="T74" fmla="*/ 242 w 342"/>
                <a:gd name="T75" fmla="*/ 172 h 522"/>
                <a:gd name="T76" fmla="*/ 218 w 342"/>
                <a:gd name="T77" fmla="*/ 206 h 522"/>
                <a:gd name="T78" fmla="*/ 180 w 342"/>
                <a:gd name="T79" fmla="*/ 218 h 522"/>
                <a:gd name="T80" fmla="*/ 204 w 342"/>
                <a:gd name="T81" fmla="*/ 492 h 522"/>
                <a:gd name="T82" fmla="*/ 110 w 342"/>
                <a:gd name="T83" fmla="*/ 480 h 522"/>
                <a:gd name="T84" fmla="*/ 62 w 342"/>
                <a:gd name="T85" fmla="*/ 428 h 522"/>
                <a:gd name="T86" fmla="*/ 68 w 342"/>
                <a:gd name="T87" fmla="*/ 380 h 522"/>
                <a:gd name="T88" fmla="*/ 104 w 342"/>
                <a:gd name="T89" fmla="*/ 346 h 522"/>
                <a:gd name="T90" fmla="*/ 142 w 342"/>
                <a:gd name="T91" fmla="*/ 334 h 522"/>
                <a:gd name="T92" fmla="*/ 190 w 342"/>
                <a:gd name="T93" fmla="*/ 328 h 522"/>
                <a:gd name="T94" fmla="*/ 206 w 342"/>
                <a:gd name="T95" fmla="*/ 330 h 522"/>
                <a:gd name="T96" fmla="*/ 264 w 342"/>
                <a:gd name="T97" fmla="*/ 374 h 522"/>
                <a:gd name="T98" fmla="*/ 282 w 342"/>
                <a:gd name="T99" fmla="*/ 420 h 522"/>
                <a:gd name="T100" fmla="*/ 256 w 342"/>
                <a:gd name="T101" fmla="*/ 472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2" h="522">
                  <a:moveTo>
                    <a:pt x="310" y="336"/>
                  </a:moveTo>
                  <a:lnTo>
                    <a:pt x="310" y="336"/>
                  </a:lnTo>
                  <a:lnTo>
                    <a:pt x="302" y="326"/>
                  </a:lnTo>
                  <a:lnTo>
                    <a:pt x="292" y="316"/>
                  </a:lnTo>
                  <a:lnTo>
                    <a:pt x="292" y="316"/>
                  </a:lnTo>
                  <a:lnTo>
                    <a:pt x="270" y="296"/>
                  </a:lnTo>
                  <a:lnTo>
                    <a:pt x="246" y="278"/>
                  </a:lnTo>
                  <a:lnTo>
                    <a:pt x="246" y="278"/>
                  </a:lnTo>
                  <a:lnTo>
                    <a:pt x="234" y="266"/>
                  </a:lnTo>
                  <a:lnTo>
                    <a:pt x="234" y="266"/>
                  </a:lnTo>
                  <a:lnTo>
                    <a:pt x="228" y="258"/>
                  </a:lnTo>
                  <a:lnTo>
                    <a:pt x="228" y="248"/>
                  </a:lnTo>
                  <a:lnTo>
                    <a:pt x="228" y="248"/>
                  </a:lnTo>
                  <a:lnTo>
                    <a:pt x="228" y="238"/>
                  </a:lnTo>
                  <a:lnTo>
                    <a:pt x="234" y="228"/>
                  </a:lnTo>
                  <a:lnTo>
                    <a:pt x="234" y="228"/>
                  </a:lnTo>
                  <a:lnTo>
                    <a:pt x="246" y="214"/>
                  </a:lnTo>
                  <a:lnTo>
                    <a:pt x="246" y="214"/>
                  </a:lnTo>
                  <a:lnTo>
                    <a:pt x="268" y="196"/>
                  </a:lnTo>
                  <a:lnTo>
                    <a:pt x="268" y="196"/>
                  </a:lnTo>
                  <a:lnTo>
                    <a:pt x="278" y="186"/>
                  </a:lnTo>
                  <a:lnTo>
                    <a:pt x="286" y="176"/>
                  </a:lnTo>
                  <a:lnTo>
                    <a:pt x="286" y="176"/>
                  </a:lnTo>
                  <a:lnTo>
                    <a:pt x="294" y="164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02" y="134"/>
                  </a:lnTo>
                  <a:lnTo>
                    <a:pt x="304" y="116"/>
                  </a:lnTo>
                  <a:lnTo>
                    <a:pt x="304" y="116"/>
                  </a:lnTo>
                  <a:lnTo>
                    <a:pt x="302" y="98"/>
                  </a:lnTo>
                  <a:lnTo>
                    <a:pt x="298" y="82"/>
                  </a:lnTo>
                  <a:lnTo>
                    <a:pt x="298" y="82"/>
                  </a:lnTo>
                  <a:lnTo>
                    <a:pt x="292" y="68"/>
                  </a:lnTo>
                  <a:lnTo>
                    <a:pt x="286" y="56"/>
                  </a:lnTo>
                  <a:lnTo>
                    <a:pt x="286" y="56"/>
                  </a:lnTo>
                  <a:lnTo>
                    <a:pt x="278" y="46"/>
                  </a:lnTo>
                  <a:lnTo>
                    <a:pt x="270" y="36"/>
                  </a:lnTo>
                  <a:lnTo>
                    <a:pt x="270" y="36"/>
                  </a:lnTo>
                  <a:lnTo>
                    <a:pt x="256" y="24"/>
                  </a:lnTo>
                  <a:lnTo>
                    <a:pt x="298" y="24"/>
                  </a:lnTo>
                  <a:lnTo>
                    <a:pt x="342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72" y="2"/>
                  </a:lnTo>
                  <a:lnTo>
                    <a:pt x="140" y="6"/>
                  </a:lnTo>
                  <a:lnTo>
                    <a:pt x="140" y="6"/>
                  </a:lnTo>
                  <a:lnTo>
                    <a:pt x="124" y="12"/>
                  </a:lnTo>
                  <a:lnTo>
                    <a:pt x="108" y="18"/>
                  </a:lnTo>
                  <a:lnTo>
                    <a:pt x="92" y="26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68" y="48"/>
                  </a:lnTo>
                  <a:lnTo>
                    <a:pt x="58" y="58"/>
                  </a:lnTo>
                  <a:lnTo>
                    <a:pt x="50" y="70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0" y="94"/>
                  </a:lnTo>
                  <a:lnTo>
                    <a:pt x="36" y="106"/>
                  </a:lnTo>
                  <a:lnTo>
                    <a:pt x="34" y="118"/>
                  </a:lnTo>
                  <a:lnTo>
                    <a:pt x="34" y="130"/>
                  </a:lnTo>
                  <a:lnTo>
                    <a:pt x="34" y="130"/>
                  </a:lnTo>
                  <a:lnTo>
                    <a:pt x="36" y="150"/>
                  </a:lnTo>
                  <a:lnTo>
                    <a:pt x="42" y="168"/>
                  </a:lnTo>
                  <a:lnTo>
                    <a:pt x="42" y="168"/>
                  </a:lnTo>
                  <a:lnTo>
                    <a:pt x="50" y="188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80" y="218"/>
                  </a:lnTo>
                  <a:lnTo>
                    <a:pt x="100" y="228"/>
                  </a:lnTo>
                  <a:lnTo>
                    <a:pt x="100" y="228"/>
                  </a:lnTo>
                  <a:lnTo>
                    <a:pt x="110" y="232"/>
                  </a:lnTo>
                  <a:lnTo>
                    <a:pt x="122" y="234"/>
                  </a:lnTo>
                  <a:lnTo>
                    <a:pt x="134" y="236"/>
                  </a:lnTo>
                  <a:lnTo>
                    <a:pt x="148" y="238"/>
                  </a:lnTo>
                  <a:lnTo>
                    <a:pt x="148" y="238"/>
                  </a:lnTo>
                  <a:lnTo>
                    <a:pt x="158" y="236"/>
                  </a:lnTo>
                  <a:lnTo>
                    <a:pt x="158" y="236"/>
                  </a:lnTo>
                  <a:lnTo>
                    <a:pt x="170" y="236"/>
                  </a:lnTo>
                  <a:lnTo>
                    <a:pt x="170" y="236"/>
                  </a:lnTo>
                  <a:lnTo>
                    <a:pt x="164" y="248"/>
                  </a:lnTo>
                  <a:lnTo>
                    <a:pt x="164" y="248"/>
                  </a:lnTo>
                  <a:lnTo>
                    <a:pt x="164" y="254"/>
                  </a:lnTo>
                  <a:lnTo>
                    <a:pt x="162" y="262"/>
                  </a:lnTo>
                  <a:lnTo>
                    <a:pt x="162" y="262"/>
                  </a:lnTo>
                  <a:lnTo>
                    <a:pt x="164" y="276"/>
                  </a:lnTo>
                  <a:lnTo>
                    <a:pt x="170" y="288"/>
                  </a:lnTo>
                  <a:lnTo>
                    <a:pt x="170" y="288"/>
                  </a:lnTo>
                  <a:lnTo>
                    <a:pt x="184" y="310"/>
                  </a:lnTo>
                  <a:lnTo>
                    <a:pt x="184" y="310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22" y="316"/>
                  </a:lnTo>
                  <a:lnTo>
                    <a:pt x="122" y="316"/>
                  </a:lnTo>
                  <a:lnTo>
                    <a:pt x="86" y="326"/>
                  </a:lnTo>
                  <a:lnTo>
                    <a:pt x="86" y="326"/>
                  </a:lnTo>
                  <a:lnTo>
                    <a:pt x="68" y="332"/>
                  </a:lnTo>
                  <a:lnTo>
                    <a:pt x="52" y="340"/>
                  </a:lnTo>
                  <a:lnTo>
                    <a:pt x="52" y="340"/>
                  </a:lnTo>
                  <a:lnTo>
                    <a:pt x="38" y="350"/>
                  </a:lnTo>
                  <a:lnTo>
                    <a:pt x="26" y="360"/>
                  </a:lnTo>
                  <a:lnTo>
                    <a:pt x="18" y="370"/>
                  </a:lnTo>
                  <a:lnTo>
                    <a:pt x="10" y="382"/>
                  </a:lnTo>
                  <a:lnTo>
                    <a:pt x="10" y="382"/>
                  </a:lnTo>
                  <a:lnTo>
                    <a:pt x="2" y="404"/>
                  </a:lnTo>
                  <a:lnTo>
                    <a:pt x="0" y="41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2" y="444"/>
                  </a:lnTo>
                  <a:lnTo>
                    <a:pt x="8" y="462"/>
                  </a:lnTo>
                  <a:lnTo>
                    <a:pt x="8" y="462"/>
                  </a:lnTo>
                  <a:lnTo>
                    <a:pt x="14" y="470"/>
                  </a:lnTo>
                  <a:lnTo>
                    <a:pt x="20" y="478"/>
                  </a:lnTo>
                  <a:lnTo>
                    <a:pt x="36" y="492"/>
                  </a:lnTo>
                  <a:lnTo>
                    <a:pt x="36" y="492"/>
                  </a:lnTo>
                  <a:lnTo>
                    <a:pt x="56" y="504"/>
                  </a:lnTo>
                  <a:lnTo>
                    <a:pt x="82" y="514"/>
                  </a:lnTo>
                  <a:lnTo>
                    <a:pt x="82" y="514"/>
                  </a:lnTo>
                  <a:lnTo>
                    <a:pt x="96" y="518"/>
                  </a:lnTo>
                  <a:lnTo>
                    <a:pt x="112" y="520"/>
                  </a:lnTo>
                  <a:lnTo>
                    <a:pt x="148" y="522"/>
                  </a:lnTo>
                  <a:lnTo>
                    <a:pt x="148" y="522"/>
                  </a:lnTo>
                  <a:lnTo>
                    <a:pt x="168" y="522"/>
                  </a:lnTo>
                  <a:lnTo>
                    <a:pt x="188" y="520"/>
                  </a:lnTo>
                  <a:lnTo>
                    <a:pt x="208" y="516"/>
                  </a:lnTo>
                  <a:lnTo>
                    <a:pt x="224" y="512"/>
                  </a:lnTo>
                  <a:lnTo>
                    <a:pt x="224" y="512"/>
                  </a:lnTo>
                  <a:lnTo>
                    <a:pt x="242" y="506"/>
                  </a:lnTo>
                  <a:lnTo>
                    <a:pt x="256" y="498"/>
                  </a:lnTo>
                  <a:lnTo>
                    <a:pt x="270" y="490"/>
                  </a:lnTo>
                  <a:lnTo>
                    <a:pt x="282" y="482"/>
                  </a:lnTo>
                  <a:lnTo>
                    <a:pt x="282" y="482"/>
                  </a:lnTo>
                  <a:lnTo>
                    <a:pt x="292" y="472"/>
                  </a:lnTo>
                  <a:lnTo>
                    <a:pt x="302" y="462"/>
                  </a:lnTo>
                  <a:lnTo>
                    <a:pt x="310" y="452"/>
                  </a:lnTo>
                  <a:lnTo>
                    <a:pt x="316" y="440"/>
                  </a:lnTo>
                  <a:lnTo>
                    <a:pt x="316" y="440"/>
                  </a:lnTo>
                  <a:lnTo>
                    <a:pt x="320" y="428"/>
                  </a:lnTo>
                  <a:lnTo>
                    <a:pt x="324" y="416"/>
                  </a:lnTo>
                  <a:lnTo>
                    <a:pt x="326" y="404"/>
                  </a:lnTo>
                  <a:lnTo>
                    <a:pt x="328" y="392"/>
                  </a:lnTo>
                  <a:lnTo>
                    <a:pt x="328" y="392"/>
                  </a:lnTo>
                  <a:lnTo>
                    <a:pt x="326" y="376"/>
                  </a:lnTo>
                  <a:lnTo>
                    <a:pt x="322" y="362"/>
                  </a:lnTo>
                  <a:lnTo>
                    <a:pt x="322" y="362"/>
                  </a:lnTo>
                  <a:lnTo>
                    <a:pt x="318" y="348"/>
                  </a:lnTo>
                  <a:lnTo>
                    <a:pt x="310" y="336"/>
                  </a:lnTo>
                  <a:lnTo>
                    <a:pt x="310" y="336"/>
                  </a:lnTo>
                  <a:close/>
                  <a:moveTo>
                    <a:pt x="180" y="218"/>
                  </a:moveTo>
                  <a:lnTo>
                    <a:pt x="180" y="218"/>
                  </a:lnTo>
                  <a:lnTo>
                    <a:pt x="170" y="218"/>
                  </a:lnTo>
                  <a:lnTo>
                    <a:pt x="160" y="214"/>
                  </a:lnTo>
                  <a:lnTo>
                    <a:pt x="150" y="210"/>
                  </a:lnTo>
                  <a:lnTo>
                    <a:pt x="142" y="206"/>
                  </a:lnTo>
                  <a:lnTo>
                    <a:pt x="142" y="206"/>
                  </a:lnTo>
                  <a:lnTo>
                    <a:pt x="128" y="190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06" y="154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96" y="114"/>
                  </a:lnTo>
                  <a:lnTo>
                    <a:pt x="94" y="96"/>
                  </a:lnTo>
                  <a:lnTo>
                    <a:pt x="94" y="96"/>
                  </a:lnTo>
                  <a:lnTo>
                    <a:pt x="94" y="82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102" y="56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8" y="36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44" y="24"/>
                  </a:lnTo>
                  <a:lnTo>
                    <a:pt x="158" y="22"/>
                  </a:lnTo>
                  <a:lnTo>
                    <a:pt x="158" y="22"/>
                  </a:lnTo>
                  <a:lnTo>
                    <a:pt x="168" y="22"/>
                  </a:lnTo>
                  <a:lnTo>
                    <a:pt x="178" y="24"/>
                  </a:lnTo>
                  <a:lnTo>
                    <a:pt x="186" y="28"/>
                  </a:lnTo>
                  <a:lnTo>
                    <a:pt x="194" y="34"/>
                  </a:lnTo>
                  <a:lnTo>
                    <a:pt x="194" y="34"/>
                  </a:lnTo>
                  <a:lnTo>
                    <a:pt x="210" y="48"/>
                  </a:lnTo>
                  <a:lnTo>
                    <a:pt x="222" y="66"/>
                  </a:lnTo>
                  <a:lnTo>
                    <a:pt x="222" y="66"/>
                  </a:lnTo>
                  <a:lnTo>
                    <a:pt x="232" y="86"/>
                  </a:lnTo>
                  <a:lnTo>
                    <a:pt x="238" y="108"/>
                  </a:lnTo>
                  <a:lnTo>
                    <a:pt x="238" y="108"/>
                  </a:lnTo>
                  <a:lnTo>
                    <a:pt x="242" y="128"/>
                  </a:lnTo>
                  <a:lnTo>
                    <a:pt x="244" y="148"/>
                  </a:lnTo>
                  <a:lnTo>
                    <a:pt x="244" y="148"/>
                  </a:lnTo>
                  <a:lnTo>
                    <a:pt x="242" y="172"/>
                  </a:lnTo>
                  <a:lnTo>
                    <a:pt x="242" y="172"/>
                  </a:lnTo>
                  <a:lnTo>
                    <a:pt x="236" y="186"/>
                  </a:lnTo>
                  <a:lnTo>
                    <a:pt x="226" y="198"/>
                  </a:lnTo>
                  <a:lnTo>
                    <a:pt x="226" y="198"/>
                  </a:lnTo>
                  <a:lnTo>
                    <a:pt x="218" y="206"/>
                  </a:lnTo>
                  <a:lnTo>
                    <a:pt x="206" y="212"/>
                  </a:lnTo>
                  <a:lnTo>
                    <a:pt x="206" y="212"/>
                  </a:lnTo>
                  <a:lnTo>
                    <a:pt x="192" y="216"/>
                  </a:lnTo>
                  <a:lnTo>
                    <a:pt x="180" y="218"/>
                  </a:lnTo>
                  <a:lnTo>
                    <a:pt x="180" y="218"/>
                  </a:lnTo>
                  <a:close/>
                  <a:moveTo>
                    <a:pt x="256" y="472"/>
                  </a:moveTo>
                  <a:lnTo>
                    <a:pt x="256" y="472"/>
                  </a:lnTo>
                  <a:lnTo>
                    <a:pt x="242" y="482"/>
                  </a:lnTo>
                  <a:lnTo>
                    <a:pt x="224" y="488"/>
                  </a:lnTo>
                  <a:lnTo>
                    <a:pt x="204" y="492"/>
                  </a:lnTo>
                  <a:lnTo>
                    <a:pt x="180" y="494"/>
                  </a:lnTo>
                  <a:lnTo>
                    <a:pt x="180" y="494"/>
                  </a:lnTo>
                  <a:lnTo>
                    <a:pt x="154" y="492"/>
                  </a:lnTo>
                  <a:lnTo>
                    <a:pt x="130" y="488"/>
                  </a:lnTo>
                  <a:lnTo>
                    <a:pt x="110" y="480"/>
                  </a:lnTo>
                  <a:lnTo>
                    <a:pt x="92" y="470"/>
                  </a:lnTo>
                  <a:lnTo>
                    <a:pt x="92" y="470"/>
                  </a:lnTo>
                  <a:lnTo>
                    <a:pt x="78" y="458"/>
                  </a:lnTo>
                  <a:lnTo>
                    <a:pt x="68" y="444"/>
                  </a:lnTo>
                  <a:lnTo>
                    <a:pt x="62" y="428"/>
                  </a:lnTo>
                  <a:lnTo>
                    <a:pt x="60" y="410"/>
                  </a:lnTo>
                  <a:lnTo>
                    <a:pt x="60" y="410"/>
                  </a:lnTo>
                  <a:lnTo>
                    <a:pt x="62" y="394"/>
                  </a:lnTo>
                  <a:lnTo>
                    <a:pt x="68" y="380"/>
                  </a:lnTo>
                  <a:lnTo>
                    <a:pt x="68" y="380"/>
                  </a:lnTo>
                  <a:lnTo>
                    <a:pt x="74" y="368"/>
                  </a:lnTo>
                  <a:lnTo>
                    <a:pt x="84" y="358"/>
                  </a:lnTo>
                  <a:lnTo>
                    <a:pt x="84" y="358"/>
                  </a:lnTo>
                  <a:lnTo>
                    <a:pt x="94" y="352"/>
                  </a:lnTo>
                  <a:lnTo>
                    <a:pt x="104" y="346"/>
                  </a:lnTo>
                  <a:lnTo>
                    <a:pt x="104" y="346"/>
                  </a:lnTo>
                  <a:lnTo>
                    <a:pt x="118" y="340"/>
                  </a:lnTo>
                  <a:lnTo>
                    <a:pt x="118" y="340"/>
                  </a:lnTo>
                  <a:lnTo>
                    <a:pt x="142" y="334"/>
                  </a:lnTo>
                  <a:lnTo>
                    <a:pt x="142" y="334"/>
                  </a:lnTo>
                  <a:lnTo>
                    <a:pt x="164" y="330"/>
                  </a:lnTo>
                  <a:lnTo>
                    <a:pt x="164" y="330"/>
                  </a:lnTo>
                  <a:lnTo>
                    <a:pt x="182" y="328"/>
                  </a:lnTo>
                  <a:lnTo>
                    <a:pt x="182" y="328"/>
                  </a:lnTo>
                  <a:lnTo>
                    <a:pt x="190" y="328"/>
                  </a:lnTo>
                  <a:lnTo>
                    <a:pt x="190" y="328"/>
                  </a:lnTo>
                  <a:lnTo>
                    <a:pt x="200" y="328"/>
                  </a:lnTo>
                  <a:lnTo>
                    <a:pt x="200" y="328"/>
                  </a:lnTo>
                  <a:lnTo>
                    <a:pt x="206" y="330"/>
                  </a:lnTo>
                  <a:lnTo>
                    <a:pt x="206" y="330"/>
                  </a:lnTo>
                  <a:lnTo>
                    <a:pt x="240" y="354"/>
                  </a:lnTo>
                  <a:lnTo>
                    <a:pt x="240" y="354"/>
                  </a:lnTo>
                  <a:lnTo>
                    <a:pt x="254" y="364"/>
                  </a:lnTo>
                  <a:lnTo>
                    <a:pt x="264" y="374"/>
                  </a:lnTo>
                  <a:lnTo>
                    <a:pt x="264" y="374"/>
                  </a:lnTo>
                  <a:lnTo>
                    <a:pt x="272" y="386"/>
                  </a:lnTo>
                  <a:lnTo>
                    <a:pt x="278" y="396"/>
                  </a:lnTo>
                  <a:lnTo>
                    <a:pt x="278" y="396"/>
                  </a:lnTo>
                  <a:lnTo>
                    <a:pt x="280" y="408"/>
                  </a:lnTo>
                  <a:lnTo>
                    <a:pt x="282" y="420"/>
                  </a:lnTo>
                  <a:lnTo>
                    <a:pt x="282" y="420"/>
                  </a:lnTo>
                  <a:lnTo>
                    <a:pt x="280" y="434"/>
                  </a:lnTo>
                  <a:lnTo>
                    <a:pt x="276" y="450"/>
                  </a:lnTo>
                  <a:lnTo>
                    <a:pt x="268" y="462"/>
                  </a:lnTo>
                  <a:lnTo>
                    <a:pt x="256" y="472"/>
                  </a:lnTo>
                  <a:lnTo>
                    <a:pt x="256" y="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398513" y="5276640"/>
            <a:ext cx="292570" cy="292570"/>
            <a:chOff x="6375400" y="768350"/>
            <a:chExt cx="482600" cy="482600"/>
          </a:xfrm>
        </p:grpSpPr>
        <p:sp>
          <p:nvSpPr>
            <p:cNvPr id="49" name="AutoShape 70"/>
            <p:cNvSpPr>
              <a:spLocks noChangeAspect="1" noChangeArrowheads="1" noTextEdit="1"/>
            </p:cNvSpPr>
            <p:nvPr/>
          </p:nvSpPr>
          <p:spPr bwMode="auto">
            <a:xfrm>
              <a:off x="6375400" y="768350"/>
              <a:ext cx="4826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72"/>
            <p:cNvSpPr>
              <a:spLocks/>
            </p:cNvSpPr>
            <p:nvPr/>
          </p:nvSpPr>
          <p:spPr bwMode="auto">
            <a:xfrm>
              <a:off x="6375400" y="768350"/>
              <a:ext cx="482600" cy="482600"/>
            </a:xfrm>
            <a:custGeom>
              <a:avLst/>
              <a:gdLst>
                <a:gd name="T0" fmla="*/ 304 w 304"/>
                <a:gd name="T1" fmla="*/ 46 h 304"/>
                <a:gd name="T2" fmla="*/ 304 w 304"/>
                <a:gd name="T3" fmla="*/ 46 h 304"/>
                <a:gd name="T4" fmla="*/ 304 w 304"/>
                <a:gd name="T5" fmla="*/ 36 h 304"/>
                <a:gd name="T6" fmla="*/ 300 w 304"/>
                <a:gd name="T7" fmla="*/ 28 h 304"/>
                <a:gd name="T8" fmla="*/ 296 w 304"/>
                <a:gd name="T9" fmla="*/ 20 h 304"/>
                <a:gd name="T10" fmla="*/ 290 w 304"/>
                <a:gd name="T11" fmla="*/ 14 h 304"/>
                <a:gd name="T12" fmla="*/ 284 w 304"/>
                <a:gd name="T13" fmla="*/ 8 h 304"/>
                <a:gd name="T14" fmla="*/ 276 w 304"/>
                <a:gd name="T15" fmla="*/ 4 h 304"/>
                <a:gd name="T16" fmla="*/ 268 w 304"/>
                <a:gd name="T17" fmla="*/ 0 h 304"/>
                <a:gd name="T18" fmla="*/ 258 w 304"/>
                <a:gd name="T19" fmla="*/ 0 h 304"/>
                <a:gd name="T20" fmla="*/ 46 w 304"/>
                <a:gd name="T21" fmla="*/ 0 h 304"/>
                <a:gd name="T22" fmla="*/ 46 w 304"/>
                <a:gd name="T23" fmla="*/ 0 h 304"/>
                <a:gd name="T24" fmla="*/ 36 w 304"/>
                <a:gd name="T25" fmla="*/ 0 h 304"/>
                <a:gd name="T26" fmla="*/ 28 w 304"/>
                <a:gd name="T27" fmla="*/ 4 h 304"/>
                <a:gd name="T28" fmla="*/ 20 w 304"/>
                <a:gd name="T29" fmla="*/ 8 h 304"/>
                <a:gd name="T30" fmla="*/ 14 w 304"/>
                <a:gd name="T31" fmla="*/ 14 h 304"/>
                <a:gd name="T32" fmla="*/ 8 w 304"/>
                <a:gd name="T33" fmla="*/ 20 h 304"/>
                <a:gd name="T34" fmla="*/ 4 w 304"/>
                <a:gd name="T35" fmla="*/ 28 h 304"/>
                <a:gd name="T36" fmla="*/ 0 w 304"/>
                <a:gd name="T37" fmla="*/ 36 h 304"/>
                <a:gd name="T38" fmla="*/ 0 w 304"/>
                <a:gd name="T39" fmla="*/ 46 h 304"/>
                <a:gd name="T40" fmla="*/ 0 w 304"/>
                <a:gd name="T41" fmla="*/ 258 h 304"/>
                <a:gd name="T42" fmla="*/ 0 w 304"/>
                <a:gd name="T43" fmla="*/ 258 h 304"/>
                <a:gd name="T44" fmla="*/ 0 w 304"/>
                <a:gd name="T45" fmla="*/ 268 h 304"/>
                <a:gd name="T46" fmla="*/ 4 w 304"/>
                <a:gd name="T47" fmla="*/ 276 h 304"/>
                <a:gd name="T48" fmla="*/ 8 w 304"/>
                <a:gd name="T49" fmla="*/ 284 h 304"/>
                <a:gd name="T50" fmla="*/ 14 w 304"/>
                <a:gd name="T51" fmla="*/ 290 h 304"/>
                <a:gd name="T52" fmla="*/ 20 w 304"/>
                <a:gd name="T53" fmla="*/ 296 h 304"/>
                <a:gd name="T54" fmla="*/ 28 w 304"/>
                <a:gd name="T55" fmla="*/ 300 h 304"/>
                <a:gd name="T56" fmla="*/ 36 w 304"/>
                <a:gd name="T57" fmla="*/ 304 h 304"/>
                <a:gd name="T58" fmla="*/ 46 w 304"/>
                <a:gd name="T59" fmla="*/ 304 h 304"/>
                <a:gd name="T60" fmla="*/ 258 w 304"/>
                <a:gd name="T61" fmla="*/ 304 h 304"/>
                <a:gd name="T62" fmla="*/ 258 w 304"/>
                <a:gd name="T63" fmla="*/ 304 h 304"/>
                <a:gd name="T64" fmla="*/ 268 w 304"/>
                <a:gd name="T65" fmla="*/ 304 h 304"/>
                <a:gd name="T66" fmla="*/ 276 w 304"/>
                <a:gd name="T67" fmla="*/ 300 h 304"/>
                <a:gd name="T68" fmla="*/ 284 w 304"/>
                <a:gd name="T69" fmla="*/ 296 h 304"/>
                <a:gd name="T70" fmla="*/ 290 w 304"/>
                <a:gd name="T71" fmla="*/ 290 h 304"/>
                <a:gd name="T72" fmla="*/ 296 w 304"/>
                <a:gd name="T73" fmla="*/ 284 h 304"/>
                <a:gd name="T74" fmla="*/ 300 w 304"/>
                <a:gd name="T75" fmla="*/ 276 h 304"/>
                <a:gd name="T76" fmla="*/ 304 w 304"/>
                <a:gd name="T77" fmla="*/ 268 h 304"/>
                <a:gd name="T78" fmla="*/ 304 w 304"/>
                <a:gd name="T79" fmla="*/ 258 h 304"/>
                <a:gd name="T80" fmla="*/ 304 w 304"/>
                <a:gd name="T81" fmla="*/ 4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4" h="304">
                  <a:moveTo>
                    <a:pt x="304" y="46"/>
                  </a:move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73"/>
            <p:cNvSpPr>
              <a:spLocks noEditPoints="1"/>
            </p:cNvSpPr>
            <p:nvPr/>
          </p:nvSpPr>
          <p:spPr bwMode="auto">
            <a:xfrm>
              <a:off x="6473825" y="862900"/>
              <a:ext cx="285750" cy="260350"/>
            </a:xfrm>
            <a:custGeom>
              <a:avLst/>
              <a:gdLst>
                <a:gd name="T0" fmla="*/ 4 w 180"/>
                <a:gd name="T1" fmla="*/ 164 h 164"/>
                <a:gd name="T2" fmla="*/ 40 w 180"/>
                <a:gd name="T3" fmla="*/ 52 h 164"/>
                <a:gd name="T4" fmla="*/ 22 w 180"/>
                <a:gd name="T5" fmla="*/ 38 h 164"/>
                <a:gd name="T6" fmla="*/ 20 w 180"/>
                <a:gd name="T7" fmla="*/ 38 h 164"/>
                <a:gd name="T8" fmla="*/ 6 w 180"/>
                <a:gd name="T9" fmla="*/ 32 h 164"/>
                <a:gd name="T10" fmla="*/ 0 w 180"/>
                <a:gd name="T11" fmla="*/ 18 h 164"/>
                <a:gd name="T12" fmla="*/ 2 w 180"/>
                <a:gd name="T13" fmla="*/ 12 h 164"/>
                <a:gd name="T14" fmla="*/ 12 w 180"/>
                <a:gd name="T15" fmla="*/ 0 h 164"/>
                <a:gd name="T16" fmla="*/ 22 w 180"/>
                <a:gd name="T17" fmla="*/ 0 h 164"/>
                <a:gd name="T18" fmla="*/ 36 w 180"/>
                <a:gd name="T19" fmla="*/ 4 h 164"/>
                <a:gd name="T20" fmla="*/ 42 w 180"/>
                <a:gd name="T21" fmla="*/ 18 h 164"/>
                <a:gd name="T22" fmla="*/ 42 w 180"/>
                <a:gd name="T23" fmla="*/ 26 h 164"/>
                <a:gd name="T24" fmla="*/ 30 w 180"/>
                <a:gd name="T25" fmla="*/ 36 h 164"/>
                <a:gd name="T26" fmla="*/ 22 w 180"/>
                <a:gd name="T27" fmla="*/ 38 h 164"/>
                <a:gd name="T28" fmla="*/ 140 w 180"/>
                <a:gd name="T29" fmla="*/ 164 h 164"/>
                <a:gd name="T30" fmla="*/ 140 w 180"/>
                <a:gd name="T31" fmla="*/ 106 h 164"/>
                <a:gd name="T32" fmla="*/ 136 w 180"/>
                <a:gd name="T33" fmla="*/ 88 h 164"/>
                <a:gd name="T34" fmla="*/ 120 w 180"/>
                <a:gd name="T35" fmla="*/ 80 h 164"/>
                <a:gd name="T36" fmla="*/ 114 w 180"/>
                <a:gd name="T37" fmla="*/ 82 h 164"/>
                <a:gd name="T38" fmla="*/ 104 w 180"/>
                <a:gd name="T39" fmla="*/ 90 h 164"/>
                <a:gd name="T40" fmla="*/ 102 w 180"/>
                <a:gd name="T41" fmla="*/ 94 h 164"/>
                <a:gd name="T42" fmla="*/ 100 w 180"/>
                <a:gd name="T43" fmla="*/ 164 h 164"/>
                <a:gd name="T44" fmla="*/ 62 w 180"/>
                <a:gd name="T45" fmla="*/ 164 h 164"/>
                <a:gd name="T46" fmla="*/ 100 w 180"/>
                <a:gd name="T47" fmla="*/ 52 h 164"/>
                <a:gd name="T48" fmla="*/ 100 w 180"/>
                <a:gd name="T49" fmla="*/ 70 h 164"/>
                <a:gd name="T50" fmla="*/ 112 w 180"/>
                <a:gd name="T51" fmla="*/ 58 h 164"/>
                <a:gd name="T52" fmla="*/ 136 w 180"/>
                <a:gd name="T53" fmla="*/ 52 h 164"/>
                <a:gd name="T54" fmla="*/ 144 w 180"/>
                <a:gd name="T55" fmla="*/ 52 h 164"/>
                <a:gd name="T56" fmla="*/ 160 w 180"/>
                <a:gd name="T57" fmla="*/ 58 h 164"/>
                <a:gd name="T58" fmla="*/ 172 w 180"/>
                <a:gd name="T59" fmla="*/ 70 h 164"/>
                <a:gd name="T60" fmla="*/ 180 w 180"/>
                <a:gd name="T61" fmla="*/ 90 h 164"/>
                <a:gd name="T62" fmla="*/ 180 w 180"/>
                <a:gd name="T6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164">
                  <a:moveTo>
                    <a:pt x="40" y="164"/>
                  </a:moveTo>
                  <a:lnTo>
                    <a:pt x="4" y="164"/>
                  </a:lnTo>
                  <a:lnTo>
                    <a:pt x="4" y="52"/>
                  </a:lnTo>
                  <a:lnTo>
                    <a:pt x="40" y="52"/>
                  </a:lnTo>
                  <a:lnTo>
                    <a:pt x="40" y="164"/>
                  </a:lnTo>
                  <a:close/>
                  <a:moveTo>
                    <a:pt x="22" y="38"/>
                  </a:moveTo>
                  <a:lnTo>
                    <a:pt x="20" y="38"/>
                  </a:lnTo>
                  <a:lnTo>
                    <a:pt x="20" y="38"/>
                  </a:lnTo>
                  <a:lnTo>
                    <a:pt x="12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4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6" y="4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26"/>
                  </a:lnTo>
                  <a:lnTo>
                    <a:pt x="36" y="32"/>
                  </a:lnTo>
                  <a:lnTo>
                    <a:pt x="30" y="36"/>
                  </a:lnTo>
                  <a:lnTo>
                    <a:pt x="22" y="38"/>
                  </a:lnTo>
                  <a:lnTo>
                    <a:pt x="22" y="38"/>
                  </a:lnTo>
                  <a:close/>
                  <a:moveTo>
                    <a:pt x="180" y="164"/>
                  </a:moveTo>
                  <a:lnTo>
                    <a:pt x="140" y="164"/>
                  </a:lnTo>
                  <a:lnTo>
                    <a:pt x="140" y="106"/>
                  </a:lnTo>
                  <a:lnTo>
                    <a:pt x="140" y="106"/>
                  </a:lnTo>
                  <a:lnTo>
                    <a:pt x="140" y="96"/>
                  </a:lnTo>
                  <a:lnTo>
                    <a:pt x="136" y="88"/>
                  </a:lnTo>
                  <a:lnTo>
                    <a:pt x="130" y="82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14" y="82"/>
                  </a:lnTo>
                  <a:lnTo>
                    <a:pt x="108" y="86"/>
                  </a:lnTo>
                  <a:lnTo>
                    <a:pt x="104" y="90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100" y="104"/>
                  </a:lnTo>
                  <a:lnTo>
                    <a:pt x="100" y="164"/>
                  </a:lnTo>
                  <a:lnTo>
                    <a:pt x="62" y="164"/>
                  </a:lnTo>
                  <a:lnTo>
                    <a:pt x="62" y="164"/>
                  </a:lnTo>
                  <a:lnTo>
                    <a:pt x="62" y="52"/>
                  </a:lnTo>
                  <a:lnTo>
                    <a:pt x="100" y="52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4" y="64"/>
                  </a:lnTo>
                  <a:lnTo>
                    <a:pt x="112" y="58"/>
                  </a:lnTo>
                  <a:lnTo>
                    <a:pt x="122" y="54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44" y="52"/>
                  </a:lnTo>
                  <a:lnTo>
                    <a:pt x="152" y="54"/>
                  </a:lnTo>
                  <a:lnTo>
                    <a:pt x="160" y="58"/>
                  </a:lnTo>
                  <a:lnTo>
                    <a:pt x="168" y="64"/>
                  </a:lnTo>
                  <a:lnTo>
                    <a:pt x="172" y="70"/>
                  </a:lnTo>
                  <a:lnTo>
                    <a:pt x="176" y="80"/>
                  </a:lnTo>
                  <a:lnTo>
                    <a:pt x="180" y="90"/>
                  </a:lnTo>
                  <a:lnTo>
                    <a:pt x="180" y="102"/>
                  </a:lnTo>
                  <a:lnTo>
                    <a:pt x="180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81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条形图的常规设置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aphicFrame>
        <p:nvGraphicFramePr>
          <p:cNvPr id="52" name="图表 51"/>
          <p:cNvGraphicFramePr/>
          <p:nvPr>
            <p:extLst>
              <p:ext uri="{D42A27DB-BD31-4B8C-83A1-F6EECF244321}">
                <p14:modId xmlns:p14="http://schemas.microsoft.com/office/powerpoint/2010/main" val="3446822788"/>
              </p:ext>
            </p:extLst>
          </p:nvPr>
        </p:nvGraphicFramePr>
        <p:xfrm>
          <a:off x="2659523" y="1735267"/>
          <a:ext cx="6745843" cy="4404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3" name="组合 52"/>
          <p:cNvGrpSpPr/>
          <p:nvPr/>
        </p:nvGrpSpPr>
        <p:grpSpPr>
          <a:xfrm>
            <a:off x="2396224" y="3833137"/>
            <a:ext cx="299133" cy="299133"/>
            <a:chOff x="638175" y="1209675"/>
            <a:chExt cx="482600" cy="482600"/>
          </a:xfrm>
        </p:grpSpPr>
        <p:sp>
          <p:nvSpPr>
            <p:cNvPr id="54" name="AutoShape 3"/>
            <p:cNvSpPr>
              <a:spLocks noChangeAspect="1" noChangeArrowheads="1" noTextEdit="1"/>
            </p:cNvSpPr>
            <p:nvPr/>
          </p:nvSpPr>
          <p:spPr bwMode="auto">
            <a:xfrm>
              <a:off x="638175" y="1209675"/>
              <a:ext cx="4826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"/>
            <p:cNvSpPr>
              <a:spLocks noEditPoints="1"/>
            </p:cNvSpPr>
            <p:nvPr/>
          </p:nvSpPr>
          <p:spPr bwMode="auto">
            <a:xfrm>
              <a:off x="717550" y="1428750"/>
              <a:ext cx="244475" cy="161925"/>
            </a:xfrm>
            <a:custGeom>
              <a:avLst/>
              <a:gdLst>
                <a:gd name="T0" fmla="*/ 78 w 154"/>
                <a:gd name="T1" fmla="*/ 0 h 102"/>
                <a:gd name="T2" fmla="*/ 46 w 154"/>
                <a:gd name="T3" fmla="*/ 6 h 102"/>
                <a:gd name="T4" fmla="*/ 22 w 154"/>
                <a:gd name="T5" fmla="*/ 18 h 102"/>
                <a:gd name="T6" fmla="*/ 6 w 154"/>
                <a:gd name="T7" fmla="*/ 34 h 102"/>
                <a:gd name="T8" fmla="*/ 0 w 154"/>
                <a:gd name="T9" fmla="*/ 54 h 102"/>
                <a:gd name="T10" fmla="*/ 2 w 154"/>
                <a:gd name="T11" fmla="*/ 64 h 102"/>
                <a:gd name="T12" fmla="*/ 12 w 154"/>
                <a:gd name="T13" fmla="*/ 82 h 102"/>
                <a:gd name="T14" fmla="*/ 34 w 154"/>
                <a:gd name="T15" fmla="*/ 96 h 102"/>
                <a:gd name="T16" fmla="*/ 62 w 154"/>
                <a:gd name="T17" fmla="*/ 102 h 102"/>
                <a:gd name="T18" fmla="*/ 78 w 154"/>
                <a:gd name="T19" fmla="*/ 102 h 102"/>
                <a:gd name="T20" fmla="*/ 108 w 154"/>
                <a:gd name="T21" fmla="*/ 96 h 102"/>
                <a:gd name="T22" fmla="*/ 132 w 154"/>
                <a:gd name="T23" fmla="*/ 84 h 102"/>
                <a:gd name="T24" fmla="*/ 148 w 154"/>
                <a:gd name="T25" fmla="*/ 66 h 102"/>
                <a:gd name="T26" fmla="*/ 154 w 154"/>
                <a:gd name="T27" fmla="*/ 44 h 102"/>
                <a:gd name="T28" fmla="*/ 154 w 154"/>
                <a:gd name="T29" fmla="*/ 34 h 102"/>
                <a:gd name="T30" fmla="*/ 142 w 154"/>
                <a:gd name="T31" fmla="*/ 18 h 102"/>
                <a:gd name="T32" fmla="*/ 120 w 154"/>
                <a:gd name="T33" fmla="*/ 6 h 102"/>
                <a:gd name="T34" fmla="*/ 92 w 154"/>
                <a:gd name="T35" fmla="*/ 0 h 102"/>
                <a:gd name="T36" fmla="*/ 78 w 154"/>
                <a:gd name="T37" fmla="*/ 0 h 102"/>
                <a:gd name="T38" fmla="*/ 106 w 154"/>
                <a:gd name="T39" fmla="*/ 72 h 102"/>
                <a:gd name="T40" fmla="*/ 94 w 154"/>
                <a:gd name="T41" fmla="*/ 84 h 102"/>
                <a:gd name="T42" fmla="*/ 78 w 154"/>
                <a:gd name="T43" fmla="*/ 90 h 102"/>
                <a:gd name="T44" fmla="*/ 60 w 154"/>
                <a:gd name="T45" fmla="*/ 90 h 102"/>
                <a:gd name="T46" fmla="*/ 42 w 154"/>
                <a:gd name="T47" fmla="*/ 84 h 102"/>
                <a:gd name="T48" fmla="*/ 36 w 154"/>
                <a:gd name="T49" fmla="*/ 78 h 102"/>
                <a:gd name="T50" fmla="*/ 30 w 154"/>
                <a:gd name="T51" fmla="*/ 64 h 102"/>
                <a:gd name="T52" fmla="*/ 30 w 154"/>
                <a:gd name="T53" fmla="*/ 58 h 102"/>
                <a:gd name="T54" fmla="*/ 34 w 154"/>
                <a:gd name="T55" fmla="*/ 44 h 102"/>
                <a:gd name="T56" fmla="*/ 44 w 154"/>
                <a:gd name="T57" fmla="*/ 28 h 102"/>
                <a:gd name="T58" fmla="*/ 68 w 154"/>
                <a:gd name="T59" fmla="*/ 20 h 102"/>
                <a:gd name="T60" fmla="*/ 84 w 154"/>
                <a:gd name="T61" fmla="*/ 20 h 102"/>
                <a:gd name="T62" fmla="*/ 102 w 154"/>
                <a:gd name="T63" fmla="*/ 30 h 102"/>
                <a:gd name="T64" fmla="*/ 112 w 154"/>
                <a:gd name="T65" fmla="*/ 46 h 102"/>
                <a:gd name="T66" fmla="*/ 110 w 154"/>
                <a:gd name="T67" fmla="*/ 66 h 102"/>
                <a:gd name="T68" fmla="*/ 106 w 154"/>
                <a:gd name="T69" fmla="*/ 7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02">
                  <a:moveTo>
                    <a:pt x="78" y="0"/>
                  </a:moveTo>
                  <a:lnTo>
                    <a:pt x="78" y="0"/>
                  </a:lnTo>
                  <a:lnTo>
                    <a:pt x="62" y="2"/>
                  </a:lnTo>
                  <a:lnTo>
                    <a:pt x="46" y="6"/>
                  </a:lnTo>
                  <a:lnTo>
                    <a:pt x="34" y="10"/>
                  </a:lnTo>
                  <a:lnTo>
                    <a:pt x="22" y="18"/>
                  </a:lnTo>
                  <a:lnTo>
                    <a:pt x="12" y="26"/>
                  </a:lnTo>
                  <a:lnTo>
                    <a:pt x="6" y="34"/>
                  </a:lnTo>
                  <a:lnTo>
                    <a:pt x="2" y="4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64"/>
                  </a:lnTo>
                  <a:lnTo>
                    <a:pt x="6" y="74"/>
                  </a:lnTo>
                  <a:lnTo>
                    <a:pt x="12" y="82"/>
                  </a:lnTo>
                  <a:lnTo>
                    <a:pt x="22" y="90"/>
                  </a:lnTo>
                  <a:lnTo>
                    <a:pt x="34" y="96"/>
                  </a:lnTo>
                  <a:lnTo>
                    <a:pt x="46" y="100"/>
                  </a:lnTo>
                  <a:lnTo>
                    <a:pt x="62" y="102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92" y="100"/>
                  </a:lnTo>
                  <a:lnTo>
                    <a:pt x="108" y="96"/>
                  </a:lnTo>
                  <a:lnTo>
                    <a:pt x="120" y="90"/>
                  </a:lnTo>
                  <a:lnTo>
                    <a:pt x="132" y="84"/>
                  </a:lnTo>
                  <a:lnTo>
                    <a:pt x="142" y="74"/>
                  </a:lnTo>
                  <a:lnTo>
                    <a:pt x="148" y="66"/>
                  </a:lnTo>
                  <a:lnTo>
                    <a:pt x="154" y="56"/>
                  </a:lnTo>
                  <a:lnTo>
                    <a:pt x="154" y="44"/>
                  </a:lnTo>
                  <a:lnTo>
                    <a:pt x="154" y="44"/>
                  </a:lnTo>
                  <a:lnTo>
                    <a:pt x="154" y="34"/>
                  </a:lnTo>
                  <a:lnTo>
                    <a:pt x="148" y="26"/>
                  </a:lnTo>
                  <a:lnTo>
                    <a:pt x="142" y="18"/>
                  </a:lnTo>
                  <a:lnTo>
                    <a:pt x="132" y="12"/>
                  </a:lnTo>
                  <a:lnTo>
                    <a:pt x="120" y="6"/>
                  </a:lnTo>
                  <a:lnTo>
                    <a:pt x="108" y="2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78" y="0"/>
                  </a:lnTo>
                  <a:close/>
                  <a:moveTo>
                    <a:pt x="106" y="72"/>
                  </a:moveTo>
                  <a:lnTo>
                    <a:pt x="106" y="72"/>
                  </a:lnTo>
                  <a:lnTo>
                    <a:pt x="100" y="78"/>
                  </a:lnTo>
                  <a:lnTo>
                    <a:pt x="94" y="84"/>
                  </a:lnTo>
                  <a:lnTo>
                    <a:pt x="86" y="88"/>
                  </a:lnTo>
                  <a:lnTo>
                    <a:pt x="78" y="90"/>
                  </a:lnTo>
                  <a:lnTo>
                    <a:pt x="70" y="90"/>
                  </a:lnTo>
                  <a:lnTo>
                    <a:pt x="60" y="90"/>
                  </a:lnTo>
                  <a:lnTo>
                    <a:pt x="52" y="88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6" y="78"/>
                  </a:lnTo>
                  <a:lnTo>
                    <a:pt x="32" y="72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58"/>
                  </a:lnTo>
                  <a:lnTo>
                    <a:pt x="32" y="52"/>
                  </a:lnTo>
                  <a:lnTo>
                    <a:pt x="34" y="44"/>
                  </a:lnTo>
                  <a:lnTo>
                    <a:pt x="38" y="36"/>
                  </a:lnTo>
                  <a:lnTo>
                    <a:pt x="44" y="28"/>
                  </a:lnTo>
                  <a:lnTo>
                    <a:pt x="54" y="22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84" y="20"/>
                  </a:lnTo>
                  <a:lnTo>
                    <a:pt x="94" y="24"/>
                  </a:lnTo>
                  <a:lnTo>
                    <a:pt x="102" y="30"/>
                  </a:lnTo>
                  <a:lnTo>
                    <a:pt x="108" y="38"/>
                  </a:lnTo>
                  <a:lnTo>
                    <a:pt x="112" y="46"/>
                  </a:lnTo>
                  <a:lnTo>
                    <a:pt x="112" y="56"/>
                  </a:lnTo>
                  <a:lnTo>
                    <a:pt x="110" y="66"/>
                  </a:lnTo>
                  <a:lnTo>
                    <a:pt x="106" y="72"/>
                  </a:lnTo>
                  <a:lnTo>
                    <a:pt x="106" y="72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6"/>
            <p:cNvSpPr>
              <a:spLocks/>
            </p:cNvSpPr>
            <p:nvPr/>
          </p:nvSpPr>
          <p:spPr bwMode="auto">
            <a:xfrm>
              <a:off x="835025" y="1498600"/>
              <a:ext cx="19050" cy="19050"/>
            </a:xfrm>
            <a:custGeom>
              <a:avLst/>
              <a:gdLst>
                <a:gd name="T0" fmla="*/ 4 w 12"/>
                <a:gd name="T1" fmla="*/ 2 h 12"/>
                <a:gd name="T2" fmla="*/ 4 w 12"/>
                <a:gd name="T3" fmla="*/ 2 h 12"/>
                <a:gd name="T4" fmla="*/ 0 w 12"/>
                <a:gd name="T5" fmla="*/ 6 h 12"/>
                <a:gd name="T6" fmla="*/ 2 w 12"/>
                <a:gd name="T7" fmla="*/ 10 h 12"/>
                <a:gd name="T8" fmla="*/ 2 w 12"/>
                <a:gd name="T9" fmla="*/ 10 h 12"/>
                <a:gd name="T10" fmla="*/ 4 w 12"/>
                <a:gd name="T11" fmla="*/ 12 h 12"/>
                <a:gd name="T12" fmla="*/ 10 w 12"/>
                <a:gd name="T13" fmla="*/ 10 h 12"/>
                <a:gd name="T14" fmla="*/ 10 w 12"/>
                <a:gd name="T15" fmla="*/ 10 h 12"/>
                <a:gd name="T16" fmla="*/ 12 w 12"/>
                <a:gd name="T17" fmla="*/ 6 h 12"/>
                <a:gd name="T18" fmla="*/ 12 w 12"/>
                <a:gd name="T19" fmla="*/ 2 h 12"/>
                <a:gd name="T20" fmla="*/ 12 w 12"/>
                <a:gd name="T21" fmla="*/ 2 h 12"/>
                <a:gd name="T22" fmla="*/ 8 w 12"/>
                <a:gd name="T23" fmla="*/ 0 h 12"/>
                <a:gd name="T24" fmla="*/ 4 w 12"/>
                <a:gd name="T25" fmla="*/ 2 h 12"/>
                <a:gd name="T26" fmla="*/ 4 w 12"/>
                <a:gd name="T2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2">
                  <a:moveTo>
                    <a:pt x="4" y="2"/>
                  </a:moveTo>
                  <a:lnTo>
                    <a:pt x="4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787400" y="1511300"/>
              <a:ext cx="44450" cy="38100"/>
            </a:xfrm>
            <a:custGeom>
              <a:avLst/>
              <a:gdLst>
                <a:gd name="T0" fmla="*/ 14 w 28"/>
                <a:gd name="T1" fmla="*/ 0 h 24"/>
                <a:gd name="T2" fmla="*/ 14 w 28"/>
                <a:gd name="T3" fmla="*/ 0 h 24"/>
                <a:gd name="T4" fmla="*/ 8 w 28"/>
                <a:gd name="T5" fmla="*/ 0 h 24"/>
                <a:gd name="T6" fmla="*/ 4 w 28"/>
                <a:gd name="T7" fmla="*/ 4 h 24"/>
                <a:gd name="T8" fmla="*/ 0 w 28"/>
                <a:gd name="T9" fmla="*/ 8 h 24"/>
                <a:gd name="T10" fmla="*/ 0 w 28"/>
                <a:gd name="T11" fmla="*/ 14 h 24"/>
                <a:gd name="T12" fmla="*/ 0 w 28"/>
                <a:gd name="T13" fmla="*/ 14 h 24"/>
                <a:gd name="T14" fmla="*/ 0 w 28"/>
                <a:gd name="T15" fmla="*/ 18 h 24"/>
                <a:gd name="T16" fmla="*/ 4 w 28"/>
                <a:gd name="T17" fmla="*/ 22 h 24"/>
                <a:gd name="T18" fmla="*/ 8 w 28"/>
                <a:gd name="T19" fmla="*/ 24 h 24"/>
                <a:gd name="T20" fmla="*/ 14 w 28"/>
                <a:gd name="T21" fmla="*/ 24 h 24"/>
                <a:gd name="T22" fmla="*/ 14 w 28"/>
                <a:gd name="T23" fmla="*/ 24 h 24"/>
                <a:gd name="T24" fmla="*/ 20 w 28"/>
                <a:gd name="T25" fmla="*/ 22 h 24"/>
                <a:gd name="T26" fmla="*/ 24 w 28"/>
                <a:gd name="T27" fmla="*/ 20 h 24"/>
                <a:gd name="T28" fmla="*/ 28 w 28"/>
                <a:gd name="T29" fmla="*/ 16 h 24"/>
                <a:gd name="T30" fmla="*/ 28 w 28"/>
                <a:gd name="T31" fmla="*/ 10 h 24"/>
                <a:gd name="T32" fmla="*/ 28 w 28"/>
                <a:gd name="T33" fmla="*/ 10 h 24"/>
                <a:gd name="T34" fmla="*/ 28 w 28"/>
                <a:gd name="T35" fmla="*/ 6 h 24"/>
                <a:gd name="T36" fmla="*/ 24 w 28"/>
                <a:gd name="T37" fmla="*/ 2 h 24"/>
                <a:gd name="T38" fmla="*/ 20 w 28"/>
                <a:gd name="T39" fmla="*/ 0 h 24"/>
                <a:gd name="T40" fmla="*/ 14 w 28"/>
                <a:gd name="T41" fmla="*/ 0 h 24"/>
                <a:gd name="T42" fmla="*/ 14 w 28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24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20" y="22"/>
                  </a:lnTo>
                  <a:lnTo>
                    <a:pt x="24" y="20"/>
                  </a:lnTo>
                  <a:lnTo>
                    <a:pt x="28" y="16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8"/>
            <p:cNvSpPr>
              <a:spLocks noEditPoints="1"/>
            </p:cNvSpPr>
            <p:nvPr/>
          </p:nvSpPr>
          <p:spPr bwMode="auto">
            <a:xfrm>
              <a:off x="638175" y="1209675"/>
              <a:ext cx="482600" cy="482600"/>
            </a:xfrm>
            <a:custGeom>
              <a:avLst/>
              <a:gdLst>
                <a:gd name="T0" fmla="*/ 36 w 304"/>
                <a:gd name="T1" fmla="*/ 0 h 304"/>
                <a:gd name="T2" fmla="*/ 8 w 304"/>
                <a:gd name="T3" fmla="*/ 20 h 304"/>
                <a:gd name="T4" fmla="*/ 0 w 304"/>
                <a:gd name="T5" fmla="*/ 258 h 304"/>
                <a:gd name="T6" fmla="*/ 8 w 304"/>
                <a:gd name="T7" fmla="*/ 284 h 304"/>
                <a:gd name="T8" fmla="*/ 36 w 304"/>
                <a:gd name="T9" fmla="*/ 304 h 304"/>
                <a:gd name="T10" fmla="*/ 268 w 304"/>
                <a:gd name="T11" fmla="*/ 304 h 304"/>
                <a:gd name="T12" fmla="*/ 296 w 304"/>
                <a:gd name="T13" fmla="*/ 284 h 304"/>
                <a:gd name="T14" fmla="*/ 304 w 304"/>
                <a:gd name="T15" fmla="*/ 46 h 304"/>
                <a:gd name="T16" fmla="*/ 296 w 304"/>
                <a:gd name="T17" fmla="*/ 20 h 304"/>
                <a:gd name="T18" fmla="*/ 268 w 304"/>
                <a:gd name="T19" fmla="*/ 0 h 304"/>
                <a:gd name="T20" fmla="*/ 242 w 304"/>
                <a:gd name="T21" fmla="*/ 202 h 304"/>
                <a:gd name="T22" fmla="*/ 192 w 304"/>
                <a:gd name="T23" fmla="*/ 244 h 304"/>
                <a:gd name="T24" fmla="*/ 124 w 304"/>
                <a:gd name="T25" fmla="*/ 254 h 304"/>
                <a:gd name="T26" fmla="*/ 76 w 304"/>
                <a:gd name="T27" fmla="*/ 244 h 304"/>
                <a:gd name="T28" fmla="*/ 28 w 304"/>
                <a:gd name="T29" fmla="*/ 204 h 304"/>
                <a:gd name="T30" fmla="*/ 24 w 304"/>
                <a:gd name="T31" fmla="*/ 184 h 304"/>
                <a:gd name="T32" fmla="*/ 44 w 304"/>
                <a:gd name="T33" fmla="*/ 136 h 304"/>
                <a:gd name="T34" fmla="*/ 74 w 304"/>
                <a:gd name="T35" fmla="*/ 104 h 304"/>
                <a:gd name="T36" fmla="*/ 112 w 304"/>
                <a:gd name="T37" fmla="*/ 80 h 304"/>
                <a:gd name="T38" fmla="*/ 146 w 304"/>
                <a:gd name="T39" fmla="*/ 82 h 304"/>
                <a:gd name="T40" fmla="*/ 152 w 304"/>
                <a:gd name="T41" fmla="*/ 100 h 304"/>
                <a:gd name="T42" fmla="*/ 154 w 304"/>
                <a:gd name="T43" fmla="*/ 114 h 304"/>
                <a:gd name="T44" fmla="*/ 180 w 304"/>
                <a:gd name="T45" fmla="*/ 106 h 304"/>
                <a:gd name="T46" fmla="*/ 212 w 304"/>
                <a:gd name="T47" fmla="*/ 112 h 304"/>
                <a:gd name="T48" fmla="*/ 216 w 304"/>
                <a:gd name="T49" fmla="*/ 130 h 304"/>
                <a:gd name="T50" fmla="*/ 212 w 304"/>
                <a:gd name="T51" fmla="*/ 142 h 304"/>
                <a:gd name="T52" fmla="*/ 228 w 304"/>
                <a:gd name="T53" fmla="*/ 152 h 304"/>
                <a:gd name="T54" fmla="*/ 248 w 304"/>
                <a:gd name="T55" fmla="*/ 178 h 304"/>
                <a:gd name="T56" fmla="*/ 208 w 304"/>
                <a:gd name="T57" fmla="*/ 98 h 304"/>
                <a:gd name="T58" fmla="*/ 200 w 304"/>
                <a:gd name="T59" fmla="*/ 92 h 304"/>
                <a:gd name="T60" fmla="*/ 214 w 304"/>
                <a:gd name="T61" fmla="*/ 84 h 304"/>
                <a:gd name="T62" fmla="*/ 242 w 304"/>
                <a:gd name="T63" fmla="*/ 98 h 304"/>
                <a:gd name="T64" fmla="*/ 246 w 304"/>
                <a:gd name="T65" fmla="*/ 124 h 304"/>
                <a:gd name="T66" fmla="*/ 240 w 304"/>
                <a:gd name="T67" fmla="*/ 130 h 304"/>
                <a:gd name="T68" fmla="*/ 232 w 304"/>
                <a:gd name="T69" fmla="*/ 118 h 304"/>
                <a:gd name="T70" fmla="*/ 218 w 304"/>
                <a:gd name="T71" fmla="*/ 98 h 304"/>
                <a:gd name="T72" fmla="*/ 282 w 304"/>
                <a:gd name="T73" fmla="*/ 136 h 304"/>
                <a:gd name="T74" fmla="*/ 272 w 304"/>
                <a:gd name="T75" fmla="*/ 144 h 304"/>
                <a:gd name="T76" fmla="*/ 262 w 304"/>
                <a:gd name="T77" fmla="*/ 140 h 304"/>
                <a:gd name="T78" fmla="*/ 264 w 304"/>
                <a:gd name="T79" fmla="*/ 126 h 304"/>
                <a:gd name="T80" fmla="*/ 264 w 304"/>
                <a:gd name="T81" fmla="*/ 104 h 304"/>
                <a:gd name="T82" fmla="*/ 246 w 304"/>
                <a:gd name="T83" fmla="*/ 76 h 304"/>
                <a:gd name="T84" fmla="*/ 210 w 304"/>
                <a:gd name="T85" fmla="*/ 66 h 304"/>
                <a:gd name="T86" fmla="*/ 196 w 304"/>
                <a:gd name="T87" fmla="*/ 68 h 304"/>
                <a:gd name="T88" fmla="*/ 190 w 304"/>
                <a:gd name="T89" fmla="*/ 58 h 304"/>
                <a:gd name="T90" fmla="*/ 198 w 304"/>
                <a:gd name="T91" fmla="*/ 48 h 304"/>
                <a:gd name="T92" fmla="*/ 212 w 304"/>
                <a:gd name="T93" fmla="*/ 46 h 304"/>
                <a:gd name="T94" fmla="*/ 244 w 304"/>
                <a:gd name="T95" fmla="*/ 50 h 304"/>
                <a:gd name="T96" fmla="*/ 282 w 304"/>
                <a:gd name="T97" fmla="*/ 86 h 304"/>
                <a:gd name="T98" fmla="*/ 282 w 304"/>
                <a:gd name="T99" fmla="*/ 13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4" h="304">
                  <a:moveTo>
                    <a:pt x="258" y="0"/>
                  </a:move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258" y="0"/>
                  </a:lnTo>
                  <a:close/>
                  <a:moveTo>
                    <a:pt x="242" y="202"/>
                  </a:moveTo>
                  <a:lnTo>
                    <a:pt x="242" y="202"/>
                  </a:lnTo>
                  <a:lnTo>
                    <a:pt x="234" y="214"/>
                  </a:lnTo>
                  <a:lnTo>
                    <a:pt x="222" y="226"/>
                  </a:lnTo>
                  <a:lnTo>
                    <a:pt x="208" y="236"/>
                  </a:lnTo>
                  <a:lnTo>
                    <a:pt x="192" y="244"/>
                  </a:lnTo>
                  <a:lnTo>
                    <a:pt x="176" y="248"/>
                  </a:lnTo>
                  <a:lnTo>
                    <a:pt x="158" y="252"/>
                  </a:lnTo>
                  <a:lnTo>
                    <a:pt x="140" y="254"/>
                  </a:lnTo>
                  <a:lnTo>
                    <a:pt x="124" y="254"/>
                  </a:lnTo>
                  <a:lnTo>
                    <a:pt x="124" y="254"/>
                  </a:lnTo>
                  <a:lnTo>
                    <a:pt x="108" y="252"/>
                  </a:lnTo>
                  <a:lnTo>
                    <a:pt x="92" y="250"/>
                  </a:lnTo>
                  <a:lnTo>
                    <a:pt x="76" y="244"/>
                  </a:lnTo>
                  <a:lnTo>
                    <a:pt x="62" y="238"/>
                  </a:lnTo>
                  <a:lnTo>
                    <a:pt x="48" y="230"/>
                  </a:lnTo>
                  <a:lnTo>
                    <a:pt x="36" y="218"/>
                  </a:lnTo>
                  <a:lnTo>
                    <a:pt x="28" y="204"/>
                  </a:lnTo>
                  <a:lnTo>
                    <a:pt x="26" y="196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24" y="184"/>
                  </a:lnTo>
                  <a:lnTo>
                    <a:pt x="26" y="172"/>
                  </a:lnTo>
                  <a:lnTo>
                    <a:pt x="32" y="156"/>
                  </a:lnTo>
                  <a:lnTo>
                    <a:pt x="36" y="146"/>
                  </a:lnTo>
                  <a:lnTo>
                    <a:pt x="44" y="136"/>
                  </a:lnTo>
                  <a:lnTo>
                    <a:pt x="44" y="136"/>
                  </a:lnTo>
                  <a:lnTo>
                    <a:pt x="50" y="130"/>
                  </a:lnTo>
                  <a:lnTo>
                    <a:pt x="64" y="112"/>
                  </a:lnTo>
                  <a:lnTo>
                    <a:pt x="74" y="104"/>
                  </a:lnTo>
                  <a:lnTo>
                    <a:pt x="86" y="94"/>
                  </a:lnTo>
                  <a:lnTo>
                    <a:pt x="98" y="86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24" y="76"/>
                  </a:lnTo>
                  <a:lnTo>
                    <a:pt x="134" y="76"/>
                  </a:lnTo>
                  <a:lnTo>
                    <a:pt x="140" y="78"/>
                  </a:lnTo>
                  <a:lnTo>
                    <a:pt x="146" y="82"/>
                  </a:lnTo>
                  <a:lnTo>
                    <a:pt x="150" y="86"/>
                  </a:lnTo>
                  <a:lnTo>
                    <a:pt x="152" y="90"/>
                  </a:lnTo>
                  <a:lnTo>
                    <a:pt x="152" y="100"/>
                  </a:lnTo>
                  <a:lnTo>
                    <a:pt x="152" y="100"/>
                  </a:lnTo>
                  <a:lnTo>
                    <a:pt x="150" y="108"/>
                  </a:lnTo>
                  <a:lnTo>
                    <a:pt x="150" y="112"/>
                  </a:lnTo>
                  <a:lnTo>
                    <a:pt x="152" y="114"/>
                  </a:lnTo>
                  <a:lnTo>
                    <a:pt x="154" y="114"/>
                  </a:lnTo>
                  <a:lnTo>
                    <a:pt x="160" y="114"/>
                  </a:lnTo>
                  <a:lnTo>
                    <a:pt x="160" y="114"/>
                  </a:lnTo>
                  <a:lnTo>
                    <a:pt x="166" y="112"/>
                  </a:lnTo>
                  <a:lnTo>
                    <a:pt x="180" y="106"/>
                  </a:lnTo>
                  <a:lnTo>
                    <a:pt x="188" y="106"/>
                  </a:lnTo>
                  <a:lnTo>
                    <a:pt x="196" y="106"/>
                  </a:lnTo>
                  <a:lnTo>
                    <a:pt x="204" y="108"/>
                  </a:lnTo>
                  <a:lnTo>
                    <a:pt x="212" y="112"/>
                  </a:lnTo>
                  <a:lnTo>
                    <a:pt x="212" y="112"/>
                  </a:lnTo>
                  <a:lnTo>
                    <a:pt x="214" y="116"/>
                  </a:lnTo>
                  <a:lnTo>
                    <a:pt x="216" y="122"/>
                  </a:lnTo>
                  <a:lnTo>
                    <a:pt x="216" y="130"/>
                  </a:lnTo>
                  <a:lnTo>
                    <a:pt x="214" y="138"/>
                  </a:lnTo>
                  <a:lnTo>
                    <a:pt x="214" y="140"/>
                  </a:lnTo>
                  <a:lnTo>
                    <a:pt x="214" y="140"/>
                  </a:lnTo>
                  <a:lnTo>
                    <a:pt x="212" y="142"/>
                  </a:lnTo>
                  <a:lnTo>
                    <a:pt x="214" y="146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28" y="152"/>
                  </a:lnTo>
                  <a:lnTo>
                    <a:pt x="236" y="156"/>
                  </a:lnTo>
                  <a:lnTo>
                    <a:pt x="242" y="162"/>
                  </a:lnTo>
                  <a:lnTo>
                    <a:pt x="246" y="168"/>
                  </a:lnTo>
                  <a:lnTo>
                    <a:pt x="248" y="178"/>
                  </a:lnTo>
                  <a:lnTo>
                    <a:pt x="248" y="188"/>
                  </a:lnTo>
                  <a:lnTo>
                    <a:pt x="242" y="202"/>
                  </a:lnTo>
                  <a:lnTo>
                    <a:pt x="242" y="202"/>
                  </a:lnTo>
                  <a:close/>
                  <a:moveTo>
                    <a:pt x="208" y="98"/>
                  </a:moveTo>
                  <a:lnTo>
                    <a:pt x="208" y="98"/>
                  </a:lnTo>
                  <a:lnTo>
                    <a:pt x="202" y="96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202" y="86"/>
                  </a:lnTo>
                  <a:lnTo>
                    <a:pt x="208" y="84"/>
                  </a:lnTo>
                  <a:lnTo>
                    <a:pt x="208" y="84"/>
                  </a:lnTo>
                  <a:lnTo>
                    <a:pt x="214" y="84"/>
                  </a:lnTo>
                  <a:lnTo>
                    <a:pt x="222" y="84"/>
                  </a:lnTo>
                  <a:lnTo>
                    <a:pt x="228" y="86"/>
                  </a:lnTo>
                  <a:lnTo>
                    <a:pt x="236" y="90"/>
                  </a:lnTo>
                  <a:lnTo>
                    <a:pt x="242" y="98"/>
                  </a:lnTo>
                  <a:lnTo>
                    <a:pt x="246" y="108"/>
                  </a:lnTo>
                  <a:lnTo>
                    <a:pt x="246" y="124"/>
                  </a:lnTo>
                  <a:lnTo>
                    <a:pt x="246" y="124"/>
                  </a:lnTo>
                  <a:lnTo>
                    <a:pt x="246" y="124"/>
                  </a:lnTo>
                  <a:lnTo>
                    <a:pt x="246" y="124"/>
                  </a:lnTo>
                  <a:lnTo>
                    <a:pt x="244" y="128"/>
                  </a:lnTo>
                  <a:lnTo>
                    <a:pt x="240" y="130"/>
                  </a:lnTo>
                  <a:lnTo>
                    <a:pt x="240" y="130"/>
                  </a:lnTo>
                  <a:lnTo>
                    <a:pt x="234" y="128"/>
                  </a:lnTo>
                  <a:lnTo>
                    <a:pt x="232" y="122"/>
                  </a:lnTo>
                  <a:lnTo>
                    <a:pt x="232" y="122"/>
                  </a:lnTo>
                  <a:lnTo>
                    <a:pt x="232" y="118"/>
                  </a:lnTo>
                  <a:lnTo>
                    <a:pt x="232" y="108"/>
                  </a:lnTo>
                  <a:lnTo>
                    <a:pt x="230" y="102"/>
                  </a:lnTo>
                  <a:lnTo>
                    <a:pt x="224" y="100"/>
                  </a:lnTo>
                  <a:lnTo>
                    <a:pt x="218" y="98"/>
                  </a:lnTo>
                  <a:lnTo>
                    <a:pt x="208" y="98"/>
                  </a:lnTo>
                  <a:lnTo>
                    <a:pt x="208" y="98"/>
                  </a:lnTo>
                  <a:close/>
                  <a:moveTo>
                    <a:pt x="282" y="136"/>
                  </a:moveTo>
                  <a:lnTo>
                    <a:pt x="282" y="136"/>
                  </a:lnTo>
                  <a:lnTo>
                    <a:pt x="282" y="136"/>
                  </a:lnTo>
                  <a:lnTo>
                    <a:pt x="280" y="140"/>
                  </a:lnTo>
                  <a:lnTo>
                    <a:pt x="278" y="144"/>
                  </a:lnTo>
                  <a:lnTo>
                    <a:pt x="272" y="144"/>
                  </a:lnTo>
                  <a:lnTo>
                    <a:pt x="272" y="144"/>
                  </a:lnTo>
                  <a:lnTo>
                    <a:pt x="268" y="144"/>
                  </a:lnTo>
                  <a:lnTo>
                    <a:pt x="264" y="142"/>
                  </a:lnTo>
                  <a:lnTo>
                    <a:pt x="262" y="140"/>
                  </a:lnTo>
                  <a:lnTo>
                    <a:pt x="262" y="136"/>
                  </a:lnTo>
                  <a:lnTo>
                    <a:pt x="262" y="136"/>
                  </a:lnTo>
                  <a:lnTo>
                    <a:pt x="262" y="128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4" y="122"/>
                  </a:lnTo>
                  <a:lnTo>
                    <a:pt x="266" y="114"/>
                  </a:lnTo>
                  <a:lnTo>
                    <a:pt x="264" y="104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54" y="82"/>
                  </a:lnTo>
                  <a:lnTo>
                    <a:pt x="246" y="76"/>
                  </a:lnTo>
                  <a:lnTo>
                    <a:pt x="238" y="72"/>
                  </a:lnTo>
                  <a:lnTo>
                    <a:pt x="230" y="68"/>
                  </a:lnTo>
                  <a:lnTo>
                    <a:pt x="218" y="66"/>
                  </a:lnTo>
                  <a:lnTo>
                    <a:pt x="210" y="66"/>
                  </a:lnTo>
                  <a:lnTo>
                    <a:pt x="210" y="66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196" y="68"/>
                  </a:lnTo>
                  <a:lnTo>
                    <a:pt x="194" y="66"/>
                  </a:lnTo>
                  <a:lnTo>
                    <a:pt x="190" y="62"/>
                  </a:lnTo>
                  <a:lnTo>
                    <a:pt x="190" y="58"/>
                  </a:lnTo>
                  <a:lnTo>
                    <a:pt x="190" y="58"/>
                  </a:lnTo>
                  <a:lnTo>
                    <a:pt x="192" y="52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212" y="46"/>
                  </a:lnTo>
                  <a:lnTo>
                    <a:pt x="222" y="46"/>
                  </a:lnTo>
                  <a:lnTo>
                    <a:pt x="234" y="48"/>
                  </a:lnTo>
                  <a:lnTo>
                    <a:pt x="234" y="48"/>
                  </a:lnTo>
                  <a:lnTo>
                    <a:pt x="244" y="50"/>
                  </a:lnTo>
                  <a:lnTo>
                    <a:pt x="256" y="56"/>
                  </a:lnTo>
                  <a:lnTo>
                    <a:pt x="266" y="64"/>
                  </a:lnTo>
                  <a:lnTo>
                    <a:pt x="274" y="74"/>
                  </a:lnTo>
                  <a:lnTo>
                    <a:pt x="282" y="86"/>
                  </a:lnTo>
                  <a:lnTo>
                    <a:pt x="286" y="100"/>
                  </a:lnTo>
                  <a:lnTo>
                    <a:pt x="286" y="116"/>
                  </a:lnTo>
                  <a:lnTo>
                    <a:pt x="282" y="136"/>
                  </a:lnTo>
                  <a:lnTo>
                    <a:pt x="282" y="136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9" name="Group 11"/>
          <p:cNvGrpSpPr>
            <a:grpSpLocks noChangeAspect="1"/>
          </p:cNvGrpSpPr>
          <p:nvPr/>
        </p:nvGrpSpPr>
        <p:grpSpPr bwMode="auto">
          <a:xfrm>
            <a:off x="2398321" y="4555936"/>
            <a:ext cx="297036" cy="297036"/>
            <a:chOff x="3688" y="2008"/>
            <a:chExt cx="304" cy="304"/>
          </a:xfrm>
        </p:grpSpPr>
        <p:sp>
          <p:nvSpPr>
            <p:cNvPr id="60" name="AutoShape 10"/>
            <p:cNvSpPr>
              <a:spLocks noChangeAspect="1" noChangeArrowheads="1" noTextEdit="1"/>
            </p:cNvSpPr>
            <p:nvPr/>
          </p:nvSpPr>
          <p:spPr bwMode="auto">
            <a:xfrm>
              <a:off x="3688" y="2008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12"/>
            <p:cNvSpPr>
              <a:spLocks noEditPoints="1"/>
            </p:cNvSpPr>
            <p:nvPr/>
          </p:nvSpPr>
          <p:spPr bwMode="auto">
            <a:xfrm>
              <a:off x="3688" y="2008"/>
              <a:ext cx="304" cy="304"/>
            </a:xfrm>
            <a:custGeom>
              <a:avLst/>
              <a:gdLst>
                <a:gd name="T0" fmla="*/ 296 w 304"/>
                <a:gd name="T1" fmla="*/ 20 h 304"/>
                <a:gd name="T2" fmla="*/ 258 w 304"/>
                <a:gd name="T3" fmla="*/ 0 h 304"/>
                <a:gd name="T4" fmla="*/ 20 w 304"/>
                <a:gd name="T5" fmla="*/ 8 h 304"/>
                <a:gd name="T6" fmla="*/ 0 w 304"/>
                <a:gd name="T7" fmla="*/ 46 h 304"/>
                <a:gd name="T8" fmla="*/ 8 w 304"/>
                <a:gd name="T9" fmla="*/ 284 h 304"/>
                <a:gd name="T10" fmla="*/ 46 w 304"/>
                <a:gd name="T11" fmla="*/ 304 h 304"/>
                <a:gd name="T12" fmla="*/ 284 w 304"/>
                <a:gd name="T13" fmla="*/ 296 h 304"/>
                <a:gd name="T14" fmla="*/ 304 w 304"/>
                <a:gd name="T15" fmla="*/ 258 h 304"/>
                <a:gd name="T16" fmla="*/ 36 w 304"/>
                <a:gd name="T17" fmla="*/ 278 h 304"/>
                <a:gd name="T18" fmla="*/ 28 w 304"/>
                <a:gd name="T19" fmla="*/ 276 h 304"/>
                <a:gd name="T20" fmla="*/ 28 w 304"/>
                <a:gd name="T21" fmla="*/ 210 h 304"/>
                <a:gd name="T22" fmla="*/ 54 w 304"/>
                <a:gd name="T23" fmla="*/ 142 h 304"/>
                <a:gd name="T24" fmla="*/ 70 w 304"/>
                <a:gd name="T25" fmla="*/ 112 h 304"/>
                <a:gd name="T26" fmla="*/ 94 w 304"/>
                <a:gd name="T27" fmla="*/ 86 h 304"/>
                <a:gd name="T28" fmla="*/ 120 w 304"/>
                <a:gd name="T29" fmla="*/ 112 h 304"/>
                <a:gd name="T30" fmla="*/ 94 w 304"/>
                <a:gd name="T31" fmla="*/ 136 h 304"/>
                <a:gd name="T32" fmla="*/ 66 w 304"/>
                <a:gd name="T33" fmla="*/ 154 h 304"/>
                <a:gd name="T34" fmla="*/ 44 w 304"/>
                <a:gd name="T35" fmla="*/ 206 h 304"/>
                <a:gd name="T36" fmla="*/ 94 w 304"/>
                <a:gd name="T37" fmla="*/ 188 h 304"/>
                <a:gd name="T38" fmla="*/ 72 w 304"/>
                <a:gd name="T39" fmla="*/ 178 h 304"/>
                <a:gd name="T40" fmla="*/ 94 w 304"/>
                <a:gd name="T41" fmla="*/ 174 h 304"/>
                <a:gd name="T42" fmla="*/ 138 w 304"/>
                <a:gd name="T43" fmla="*/ 156 h 304"/>
                <a:gd name="T44" fmla="*/ 156 w 304"/>
                <a:gd name="T45" fmla="*/ 112 h 304"/>
                <a:gd name="T46" fmla="*/ 128 w 304"/>
                <a:gd name="T47" fmla="*/ 62 h 304"/>
                <a:gd name="T48" fmla="*/ 82 w 304"/>
                <a:gd name="T49" fmla="*/ 52 h 304"/>
                <a:gd name="T50" fmla="*/ 36 w 304"/>
                <a:gd name="T51" fmla="*/ 88 h 304"/>
                <a:gd name="T52" fmla="*/ 38 w 304"/>
                <a:gd name="T53" fmla="*/ 140 h 304"/>
                <a:gd name="T54" fmla="*/ 30 w 304"/>
                <a:gd name="T55" fmla="*/ 150 h 304"/>
                <a:gd name="T56" fmla="*/ 18 w 304"/>
                <a:gd name="T57" fmla="*/ 112 h 304"/>
                <a:gd name="T58" fmla="*/ 52 w 304"/>
                <a:gd name="T59" fmla="*/ 50 h 304"/>
                <a:gd name="T60" fmla="*/ 108 w 304"/>
                <a:gd name="T61" fmla="*/ 38 h 304"/>
                <a:gd name="T62" fmla="*/ 162 w 304"/>
                <a:gd name="T63" fmla="*/ 84 h 304"/>
                <a:gd name="T64" fmla="*/ 162 w 304"/>
                <a:gd name="T65" fmla="*/ 142 h 304"/>
                <a:gd name="T66" fmla="*/ 108 w 304"/>
                <a:gd name="T67" fmla="*/ 186 h 304"/>
                <a:gd name="T68" fmla="*/ 224 w 304"/>
                <a:gd name="T69" fmla="*/ 100 h 304"/>
                <a:gd name="T70" fmla="*/ 196 w 304"/>
                <a:gd name="T71" fmla="*/ 80 h 304"/>
                <a:gd name="T72" fmla="*/ 194 w 304"/>
                <a:gd name="T73" fmla="*/ 40 h 304"/>
                <a:gd name="T74" fmla="*/ 218 w 304"/>
                <a:gd name="T75" fmla="*/ 18 h 304"/>
                <a:gd name="T76" fmla="*/ 250 w 304"/>
                <a:gd name="T77" fmla="*/ 20 h 304"/>
                <a:gd name="T78" fmla="*/ 274 w 304"/>
                <a:gd name="T79" fmla="*/ 52 h 304"/>
                <a:gd name="T80" fmla="*/ 266 w 304"/>
                <a:gd name="T81" fmla="*/ 84 h 304"/>
                <a:gd name="T82" fmla="*/ 258 w 304"/>
                <a:gd name="T83" fmla="*/ 82 h 304"/>
                <a:gd name="T84" fmla="*/ 266 w 304"/>
                <a:gd name="T85" fmla="*/ 66 h 304"/>
                <a:gd name="T86" fmla="*/ 258 w 304"/>
                <a:gd name="T87" fmla="*/ 34 h 304"/>
                <a:gd name="T88" fmla="*/ 234 w 304"/>
                <a:gd name="T89" fmla="*/ 22 h 304"/>
                <a:gd name="T90" fmla="*/ 204 w 304"/>
                <a:gd name="T91" fmla="*/ 36 h 304"/>
                <a:gd name="T92" fmla="*/ 198 w 304"/>
                <a:gd name="T93" fmla="*/ 62 h 304"/>
                <a:gd name="T94" fmla="*/ 218 w 304"/>
                <a:gd name="T95" fmla="*/ 90 h 304"/>
                <a:gd name="T96" fmla="*/ 236 w 304"/>
                <a:gd name="T97" fmla="*/ 94 h 304"/>
                <a:gd name="T98" fmla="*/ 234 w 304"/>
                <a:gd name="T99" fmla="*/ 100 h 304"/>
                <a:gd name="T100" fmla="*/ 296 w 304"/>
                <a:gd name="T101" fmla="*/ 128 h 304"/>
                <a:gd name="T102" fmla="*/ 246 w 304"/>
                <a:gd name="T103" fmla="*/ 96 h 304"/>
                <a:gd name="T104" fmla="*/ 226 w 304"/>
                <a:gd name="T105" fmla="*/ 70 h 304"/>
                <a:gd name="T106" fmla="*/ 218 w 304"/>
                <a:gd name="T107" fmla="*/ 50 h 304"/>
                <a:gd name="T108" fmla="*/ 238 w 304"/>
                <a:gd name="T109" fmla="*/ 44 h 304"/>
                <a:gd name="T110" fmla="*/ 244 w 304"/>
                <a:gd name="T111" fmla="*/ 62 h 304"/>
                <a:gd name="T112" fmla="*/ 244 w 304"/>
                <a:gd name="T113" fmla="*/ 82 h 304"/>
                <a:gd name="T114" fmla="*/ 294 w 304"/>
                <a:gd name="T115" fmla="*/ 12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" h="304">
                  <a:moveTo>
                    <a:pt x="304" y="46"/>
                  </a:move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close/>
                  <a:moveTo>
                    <a:pt x="40" y="266"/>
                  </a:moveTo>
                  <a:lnTo>
                    <a:pt x="40" y="266"/>
                  </a:lnTo>
                  <a:lnTo>
                    <a:pt x="38" y="274"/>
                  </a:lnTo>
                  <a:lnTo>
                    <a:pt x="36" y="278"/>
                  </a:lnTo>
                  <a:lnTo>
                    <a:pt x="34" y="280"/>
                  </a:lnTo>
                  <a:lnTo>
                    <a:pt x="32" y="280"/>
                  </a:lnTo>
                  <a:lnTo>
                    <a:pt x="32" y="280"/>
                  </a:lnTo>
                  <a:lnTo>
                    <a:pt x="30" y="278"/>
                  </a:lnTo>
                  <a:lnTo>
                    <a:pt x="28" y="276"/>
                  </a:lnTo>
                  <a:lnTo>
                    <a:pt x="26" y="268"/>
                  </a:lnTo>
                  <a:lnTo>
                    <a:pt x="26" y="268"/>
                  </a:lnTo>
                  <a:lnTo>
                    <a:pt x="26" y="248"/>
                  </a:lnTo>
                  <a:lnTo>
                    <a:pt x="26" y="228"/>
                  </a:lnTo>
                  <a:lnTo>
                    <a:pt x="28" y="210"/>
                  </a:lnTo>
                  <a:lnTo>
                    <a:pt x="32" y="192"/>
                  </a:lnTo>
                  <a:lnTo>
                    <a:pt x="38" y="178"/>
                  </a:lnTo>
                  <a:lnTo>
                    <a:pt x="44" y="164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64" y="130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2" y="102"/>
                  </a:lnTo>
                  <a:lnTo>
                    <a:pt x="78" y="94"/>
                  </a:lnTo>
                  <a:lnTo>
                    <a:pt x="86" y="88"/>
                  </a:lnTo>
                  <a:lnTo>
                    <a:pt x="94" y="86"/>
                  </a:lnTo>
                  <a:lnTo>
                    <a:pt x="94" y="86"/>
                  </a:lnTo>
                  <a:lnTo>
                    <a:pt x="104" y="88"/>
                  </a:lnTo>
                  <a:lnTo>
                    <a:pt x="112" y="94"/>
                  </a:lnTo>
                  <a:lnTo>
                    <a:pt x="118" y="102"/>
                  </a:lnTo>
                  <a:lnTo>
                    <a:pt x="120" y="112"/>
                  </a:lnTo>
                  <a:lnTo>
                    <a:pt x="120" y="112"/>
                  </a:lnTo>
                  <a:lnTo>
                    <a:pt x="118" y="120"/>
                  </a:lnTo>
                  <a:lnTo>
                    <a:pt x="112" y="128"/>
                  </a:lnTo>
                  <a:lnTo>
                    <a:pt x="104" y="134"/>
                  </a:lnTo>
                  <a:lnTo>
                    <a:pt x="94" y="136"/>
                  </a:lnTo>
                  <a:lnTo>
                    <a:pt x="94" y="136"/>
                  </a:lnTo>
                  <a:lnTo>
                    <a:pt x="88" y="134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74" y="142"/>
                  </a:lnTo>
                  <a:lnTo>
                    <a:pt x="66" y="154"/>
                  </a:lnTo>
                  <a:lnTo>
                    <a:pt x="66" y="154"/>
                  </a:lnTo>
                  <a:lnTo>
                    <a:pt x="58" y="166"/>
                  </a:lnTo>
                  <a:lnTo>
                    <a:pt x="52" y="178"/>
                  </a:lnTo>
                  <a:lnTo>
                    <a:pt x="48" y="192"/>
                  </a:lnTo>
                  <a:lnTo>
                    <a:pt x="44" y="206"/>
                  </a:lnTo>
                  <a:lnTo>
                    <a:pt x="40" y="220"/>
                  </a:lnTo>
                  <a:lnTo>
                    <a:pt x="40" y="236"/>
                  </a:lnTo>
                  <a:lnTo>
                    <a:pt x="40" y="266"/>
                  </a:lnTo>
                  <a:lnTo>
                    <a:pt x="40" y="266"/>
                  </a:lnTo>
                  <a:close/>
                  <a:moveTo>
                    <a:pt x="94" y="188"/>
                  </a:moveTo>
                  <a:lnTo>
                    <a:pt x="94" y="188"/>
                  </a:lnTo>
                  <a:lnTo>
                    <a:pt x="76" y="186"/>
                  </a:lnTo>
                  <a:lnTo>
                    <a:pt x="76" y="186"/>
                  </a:lnTo>
                  <a:lnTo>
                    <a:pt x="72" y="182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4" y="174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94" y="174"/>
                  </a:lnTo>
                  <a:lnTo>
                    <a:pt x="94" y="174"/>
                  </a:lnTo>
                  <a:lnTo>
                    <a:pt x="106" y="174"/>
                  </a:lnTo>
                  <a:lnTo>
                    <a:pt x="118" y="170"/>
                  </a:lnTo>
                  <a:lnTo>
                    <a:pt x="128" y="164"/>
                  </a:lnTo>
                  <a:lnTo>
                    <a:pt x="138" y="156"/>
                  </a:lnTo>
                  <a:lnTo>
                    <a:pt x="144" y="148"/>
                  </a:lnTo>
                  <a:lnTo>
                    <a:pt x="150" y="136"/>
                  </a:lnTo>
                  <a:lnTo>
                    <a:pt x="154" y="126"/>
                  </a:lnTo>
                  <a:lnTo>
                    <a:pt x="156" y="112"/>
                  </a:lnTo>
                  <a:lnTo>
                    <a:pt x="156" y="112"/>
                  </a:lnTo>
                  <a:lnTo>
                    <a:pt x="154" y="100"/>
                  </a:lnTo>
                  <a:lnTo>
                    <a:pt x="150" y="88"/>
                  </a:lnTo>
                  <a:lnTo>
                    <a:pt x="144" y="78"/>
                  </a:lnTo>
                  <a:lnTo>
                    <a:pt x="138" y="68"/>
                  </a:lnTo>
                  <a:lnTo>
                    <a:pt x="128" y="62"/>
                  </a:lnTo>
                  <a:lnTo>
                    <a:pt x="118" y="56"/>
                  </a:lnTo>
                  <a:lnTo>
                    <a:pt x="106" y="52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82" y="52"/>
                  </a:lnTo>
                  <a:lnTo>
                    <a:pt x="70" y="56"/>
                  </a:lnTo>
                  <a:lnTo>
                    <a:pt x="60" y="62"/>
                  </a:lnTo>
                  <a:lnTo>
                    <a:pt x="50" y="68"/>
                  </a:lnTo>
                  <a:lnTo>
                    <a:pt x="42" y="78"/>
                  </a:lnTo>
                  <a:lnTo>
                    <a:pt x="36" y="88"/>
                  </a:lnTo>
                  <a:lnTo>
                    <a:pt x="34" y="100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4" y="128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40" y="146"/>
                  </a:lnTo>
                  <a:lnTo>
                    <a:pt x="36" y="150"/>
                  </a:lnTo>
                  <a:lnTo>
                    <a:pt x="36" y="150"/>
                  </a:lnTo>
                  <a:lnTo>
                    <a:pt x="30" y="150"/>
                  </a:lnTo>
                  <a:lnTo>
                    <a:pt x="26" y="146"/>
                  </a:lnTo>
                  <a:lnTo>
                    <a:pt x="26" y="146"/>
                  </a:lnTo>
                  <a:lnTo>
                    <a:pt x="20" y="130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20" y="98"/>
                  </a:lnTo>
                  <a:lnTo>
                    <a:pt x="24" y="84"/>
                  </a:lnTo>
                  <a:lnTo>
                    <a:pt x="32" y="70"/>
                  </a:lnTo>
                  <a:lnTo>
                    <a:pt x="40" y="60"/>
                  </a:lnTo>
                  <a:lnTo>
                    <a:pt x="52" y="50"/>
                  </a:lnTo>
                  <a:lnTo>
                    <a:pt x="64" y="44"/>
                  </a:lnTo>
                  <a:lnTo>
                    <a:pt x="78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108" y="38"/>
                  </a:lnTo>
                  <a:lnTo>
                    <a:pt x="122" y="44"/>
                  </a:lnTo>
                  <a:lnTo>
                    <a:pt x="136" y="50"/>
                  </a:lnTo>
                  <a:lnTo>
                    <a:pt x="146" y="60"/>
                  </a:lnTo>
                  <a:lnTo>
                    <a:pt x="156" y="70"/>
                  </a:lnTo>
                  <a:lnTo>
                    <a:pt x="162" y="84"/>
                  </a:lnTo>
                  <a:lnTo>
                    <a:pt x="168" y="98"/>
                  </a:lnTo>
                  <a:lnTo>
                    <a:pt x="168" y="112"/>
                  </a:lnTo>
                  <a:lnTo>
                    <a:pt x="168" y="112"/>
                  </a:lnTo>
                  <a:lnTo>
                    <a:pt x="168" y="128"/>
                  </a:lnTo>
                  <a:lnTo>
                    <a:pt x="162" y="142"/>
                  </a:lnTo>
                  <a:lnTo>
                    <a:pt x="156" y="154"/>
                  </a:lnTo>
                  <a:lnTo>
                    <a:pt x="146" y="166"/>
                  </a:lnTo>
                  <a:lnTo>
                    <a:pt x="136" y="174"/>
                  </a:lnTo>
                  <a:lnTo>
                    <a:pt x="122" y="182"/>
                  </a:lnTo>
                  <a:lnTo>
                    <a:pt x="108" y="186"/>
                  </a:lnTo>
                  <a:lnTo>
                    <a:pt x="94" y="188"/>
                  </a:lnTo>
                  <a:lnTo>
                    <a:pt x="94" y="188"/>
                  </a:lnTo>
                  <a:close/>
                  <a:moveTo>
                    <a:pt x="234" y="100"/>
                  </a:moveTo>
                  <a:lnTo>
                    <a:pt x="234" y="100"/>
                  </a:lnTo>
                  <a:lnTo>
                    <a:pt x="224" y="100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206" y="92"/>
                  </a:lnTo>
                  <a:lnTo>
                    <a:pt x="200" y="86"/>
                  </a:lnTo>
                  <a:lnTo>
                    <a:pt x="196" y="80"/>
                  </a:lnTo>
                  <a:lnTo>
                    <a:pt x="192" y="72"/>
                  </a:lnTo>
                  <a:lnTo>
                    <a:pt x="190" y="64"/>
                  </a:lnTo>
                  <a:lnTo>
                    <a:pt x="190" y="56"/>
                  </a:lnTo>
                  <a:lnTo>
                    <a:pt x="190" y="48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8" y="32"/>
                  </a:lnTo>
                  <a:lnTo>
                    <a:pt x="204" y="26"/>
                  </a:lnTo>
                  <a:lnTo>
                    <a:pt x="210" y="20"/>
                  </a:lnTo>
                  <a:lnTo>
                    <a:pt x="218" y="18"/>
                  </a:lnTo>
                  <a:lnTo>
                    <a:pt x="226" y="16"/>
                  </a:lnTo>
                  <a:lnTo>
                    <a:pt x="234" y="16"/>
                  </a:lnTo>
                  <a:lnTo>
                    <a:pt x="242" y="16"/>
                  </a:lnTo>
                  <a:lnTo>
                    <a:pt x="250" y="20"/>
                  </a:lnTo>
                  <a:lnTo>
                    <a:pt x="250" y="20"/>
                  </a:lnTo>
                  <a:lnTo>
                    <a:pt x="258" y="24"/>
                  </a:lnTo>
                  <a:lnTo>
                    <a:pt x="264" y="30"/>
                  </a:lnTo>
                  <a:lnTo>
                    <a:pt x="268" y="36"/>
                  </a:lnTo>
                  <a:lnTo>
                    <a:pt x="272" y="44"/>
                  </a:lnTo>
                  <a:lnTo>
                    <a:pt x="274" y="52"/>
                  </a:lnTo>
                  <a:lnTo>
                    <a:pt x="274" y="60"/>
                  </a:lnTo>
                  <a:lnTo>
                    <a:pt x="274" y="68"/>
                  </a:lnTo>
                  <a:lnTo>
                    <a:pt x="270" y="76"/>
                  </a:lnTo>
                  <a:lnTo>
                    <a:pt x="270" y="76"/>
                  </a:lnTo>
                  <a:lnTo>
                    <a:pt x="266" y="84"/>
                  </a:lnTo>
                  <a:lnTo>
                    <a:pt x="266" y="84"/>
                  </a:lnTo>
                  <a:lnTo>
                    <a:pt x="262" y="86"/>
                  </a:lnTo>
                  <a:lnTo>
                    <a:pt x="260" y="84"/>
                  </a:lnTo>
                  <a:lnTo>
                    <a:pt x="260" y="84"/>
                  </a:lnTo>
                  <a:lnTo>
                    <a:pt x="258" y="82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4" y="72"/>
                  </a:lnTo>
                  <a:lnTo>
                    <a:pt x="264" y="72"/>
                  </a:lnTo>
                  <a:lnTo>
                    <a:pt x="266" y="66"/>
                  </a:lnTo>
                  <a:lnTo>
                    <a:pt x="268" y="60"/>
                  </a:lnTo>
                  <a:lnTo>
                    <a:pt x="266" y="52"/>
                  </a:lnTo>
                  <a:lnTo>
                    <a:pt x="266" y="46"/>
                  </a:lnTo>
                  <a:lnTo>
                    <a:pt x="262" y="40"/>
                  </a:lnTo>
                  <a:lnTo>
                    <a:pt x="258" y="34"/>
                  </a:lnTo>
                  <a:lnTo>
                    <a:pt x="254" y="30"/>
                  </a:lnTo>
                  <a:lnTo>
                    <a:pt x="248" y="26"/>
                  </a:lnTo>
                  <a:lnTo>
                    <a:pt x="248" y="26"/>
                  </a:lnTo>
                  <a:lnTo>
                    <a:pt x="240" y="24"/>
                  </a:lnTo>
                  <a:lnTo>
                    <a:pt x="234" y="22"/>
                  </a:lnTo>
                  <a:lnTo>
                    <a:pt x="226" y="24"/>
                  </a:lnTo>
                  <a:lnTo>
                    <a:pt x="220" y="24"/>
                  </a:lnTo>
                  <a:lnTo>
                    <a:pt x="214" y="28"/>
                  </a:lnTo>
                  <a:lnTo>
                    <a:pt x="208" y="32"/>
                  </a:lnTo>
                  <a:lnTo>
                    <a:pt x="204" y="36"/>
                  </a:lnTo>
                  <a:lnTo>
                    <a:pt x="200" y="42"/>
                  </a:lnTo>
                  <a:lnTo>
                    <a:pt x="200" y="42"/>
                  </a:lnTo>
                  <a:lnTo>
                    <a:pt x="198" y="50"/>
                  </a:lnTo>
                  <a:lnTo>
                    <a:pt x="198" y="56"/>
                  </a:lnTo>
                  <a:lnTo>
                    <a:pt x="198" y="62"/>
                  </a:lnTo>
                  <a:lnTo>
                    <a:pt x="200" y="70"/>
                  </a:lnTo>
                  <a:lnTo>
                    <a:pt x="202" y="76"/>
                  </a:lnTo>
                  <a:lnTo>
                    <a:pt x="206" y="80"/>
                  </a:lnTo>
                  <a:lnTo>
                    <a:pt x="210" y="86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24" y="92"/>
                  </a:lnTo>
                  <a:lnTo>
                    <a:pt x="234" y="92"/>
                  </a:lnTo>
                  <a:lnTo>
                    <a:pt x="234" y="92"/>
                  </a:lnTo>
                  <a:lnTo>
                    <a:pt x="236" y="94"/>
                  </a:lnTo>
                  <a:lnTo>
                    <a:pt x="238" y="96"/>
                  </a:lnTo>
                  <a:lnTo>
                    <a:pt x="238" y="96"/>
                  </a:lnTo>
                  <a:lnTo>
                    <a:pt x="236" y="100"/>
                  </a:lnTo>
                  <a:lnTo>
                    <a:pt x="234" y="100"/>
                  </a:lnTo>
                  <a:lnTo>
                    <a:pt x="234" y="100"/>
                  </a:lnTo>
                  <a:close/>
                  <a:moveTo>
                    <a:pt x="298" y="126"/>
                  </a:moveTo>
                  <a:lnTo>
                    <a:pt x="298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6" y="128"/>
                  </a:lnTo>
                  <a:lnTo>
                    <a:pt x="292" y="128"/>
                  </a:lnTo>
                  <a:lnTo>
                    <a:pt x="292" y="128"/>
                  </a:lnTo>
                  <a:lnTo>
                    <a:pt x="272" y="120"/>
                  </a:lnTo>
                  <a:lnTo>
                    <a:pt x="256" y="108"/>
                  </a:lnTo>
                  <a:lnTo>
                    <a:pt x="246" y="96"/>
                  </a:lnTo>
                  <a:lnTo>
                    <a:pt x="238" y="84"/>
                  </a:lnTo>
                  <a:lnTo>
                    <a:pt x="238" y="84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26" y="70"/>
                  </a:lnTo>
                  <a:lnTo>
                    <a:pt x="226" y="70"/>
                  </a:lnTo>
                  <a:lnTo>
                    <a:pt x="222" y="66"/>
                  </a:lnTo>
                  <a:lnTo>
                    <a:pt x="218" y="62"/>
                  </a:lnTo>
                  <a:lnTo>
                    <a:pt x="218" y="56"/>
                  </a:lnTo>
                  <a:lnTo>
                    <a:pt x="218" y="50"/>
                  </a:lnTo>
                  <a:lnTo>
                    <a:pt x="218" y="50"/>
                  </a:lnTo>
                  <a:lnTo>
                    <a:pt x="222" y="46"/>
                  </a:lnTo>
                  <a:lnTo>
                    <a:pt x="226" y="44"/>
                  </a:lnTo>
                  <a:lnTo>
                    <a:pt x="232" y="42"/>
                  </a:lnTo>
                  <a:lnTo>
                    <a:pt x="238" y="44"/>
                  </a:lnTo>
                  <a:lnTo>
                    <a:pt x="238" y="44"/>
                  </a:lnTo>
                  <a:lnTo>
                    <a:pt x="242" y="48"/>
                  </a:lnTo>
                  <a:lnTo>
                    <a:pt x="244" y="52"/>
                  </a:lnTo>
                  <a:lnTo>
                    <a:pt x="246" y="58"/>
                  </a:lnTo>
                  <a:lnTo>
                    <a:pt x="244" y="62"/>
                  </a:lnTo>
                  <a:lnTo>
                    <a:pt x="244" y="62"/>
                  </a:lnTo>
                  <a:lnTo>
                    <a:pt x="242" y="66"/>
                  </a:lnTo>
                  <a:lnTo>
                    <a:pt x="238" y="68"/>
                  </a:lnTo>
                  <a:lnTo>
                    <a:pt x="238" y="68"/>
                  </a:lnTo>
                  <a:lnTo>
                    <a:pt x="244" y="82"/>
                  </a:lnTo>
                  <a:lnTo>
                    <a:pt x="244" y="82"/>
                  </a:lnTo>
                  <a:lnTo>
                    <a:pt x="254" y="94"/>
                  </a:lnTo>
                  <a:lnTo>
                    <a:pt x="266" y="106"/>
                  </a:lnTo>
                  <a:lnTo>
                    <a:pt x="280" y="114"/>
                  </a:lnTo>
                  <a:lnTo>
                    <a:pt x="294" y="122"/>
                  </a:lnTo>
                  <a:lnTo>
                    <a:pt x="294" y="122"/>
                  </a:lnTo>
                  <a:lnTo>
                    <a:pt x="298" y="124"/>
                  </a:lnTo>
                  <a:lnTo>
                    <a:pt x="298" y="126"/>
                  </a:lnTo>
                  <a:lnTo>
                    <a:pt x="298" y="126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2" name="Group 15"/>
          <p:cNvGrpSpPr>
            <a:grpSpLocks noChangeAspect="1"/>
          </p:cNvGrpSpPr>
          <p:nvPr/>
        </p:nvGrpSpPr>
        <p:grpSpPr bwMode="auto">
          <a:xfrm>
            <a:off x="2398321" y="4195585"/>
            <a:ext cx="297036" cy="297036"/>
            <a:chOff x="3688" y="2008"/>
            <a:chExt cx="304" cy="304"/>
          </a:xfrm>
        </p:grpSpPr>
        <p:sp>
          <p:nvSpPr>
            <p:cNvPr id="63" name="AutoShape 14"/>
            <p:cNvSpPr>
              <a:spLocks noChangeAspect="1" noChangeArrowheads="1" noTextEdit="1"/>
            </p:cNvSpPr>
            <p:nvPr/>
          </p:nvSpPr>
          <p:spPr bwMode="auto">
            <a:xfrm>
              <a:off x="3688" y="2008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6"/>
            <p:cNvSpPr>
              <a:spLocks noEditPoints="1"/>
            </p:cNvSpPr>
            <p:nvPr/>
          </p:nvSpPr>
          <p:spPr bwMode="auto">
            <a:xfrm>
              <a:off x="3688" y="2008"/>
              <a:ext cx="304" cy="304"/>
            </a:xfrm>
            <a:custGeom>
              <a:avLst/>
              <a:gdLst>
                <a:gd name="T0" fmla="*/ 284 w 304"/>
                <a:gd name="T1" fmla="*/ 8 h 304"/>
                <a:gd name="T2" fmla="*/ 28 w 304"/>
                <a:gd name="T3" fmla="*/ 4 h 304"/>
                <a:gd name="T4" fmla="*/ 0 w 304"/>
                <a:gd name="T5" fmla="*/ 258 h 304"/>
                <a:gd name="T6" fmla="*/ 28 w 304"/>
                <a:gd name="T7" fmla="*/ 300 h 304"/>
                <a:gd name="T8" fmla="*/ 284 w 304"/>
                <a:gd name="T9" fmla="*/ 296 h 304"/>
                <a:gd name="T10" fmla="*/ 248 w 304"/>
                <a:gd name="T11" fmla="*/ 190 h 304"/>
                <a:gd name="T12" fmla="*/ 248 w 304"/>
                <a:gd name="T13" fmla="*/ 204 h 304"/>
                <a:gd name="T14" fmla="*/ 244 w 304"/>
                <a:gd name="T15" fmla="*/ 210 h 304"/>
                <a:gd name="T16" fmla="*/ 240 w 304"/>
                <a:gd name="T17" fmla="*/ 208 h 304"/>
                <a:gd name="T18" fmla="*/ 236 w 304"/>
                <a:gd name="T19" fmla="*/ 204 h 304"/>
                <a:gd name="T20" fmla="*/ 230 w 304"/>
                <a:gd name="T21" fmla="*/ 198 h 304"/>
                <a:gd name="T22" fmla="*/ 222 w 304"/>
                <a:gd name="T23" fmla="*/ 212 h 304"/>
                <a:gd name="T24" fmla="*/ 216 w 304"/>
                <a:gd name="T25" fmla="*/ 222 h 304"/>
                <a:gd name="T26" fmla="*/ 232 w 304"/>
                <a:gd name="T27" fmla="*/ 232 h 304"/>
                <a:gd name="T28" fmla="*/ 234 w 304"/>
                <a:gd name="T29" fmla="*/ 240 h 304"/>
                <a:gd name="T30" fmla="*/ 232 w 304"/>
                <a:gd name="T31" fmla="*/ 244 h 304"/>
                <a:gd name="T32" fmla="*/ 224 w 304"/>
                <a:gd name="T33" fmla="*/ 250 h 304"/>
                <a:gd name="T34" fmla="*/ 210 w 304"/>
                <a:gd name="T35" fmla="*/ 254 h 304"/>
                <a:gd name="T36" fmla="*/ 188 w 304"/>
                <a:gd name="T37" fmla="*/ 254 h 304"/>
                <a:gd name="T38" fmla="*/ 166 w 304"/>
                <a:gd name="T39" fmla="*/ 250 h 304"/>
                <a:gd name="T40" fmla="*/ 156 w 304"/>
                <a:gd name="T41" fmla="*/ 248 h 304"/>
                <a:gd name="T42" fmla="*/ 140 w 304"/>
                <a:gd name="T43" fmla="*/ 250 h 304"/>
                <a:gd name="T44" fmla="*/ 126 w 304"/>
                <a:gd name="T45" fmla="*/ 256 h 304"/>
                <a:gd name="T46" fmla="*/ 104 w 304"/>
                <a:gd name="T47" fmla="*/ 256 h 304"/>
                <a:gd name="T48" fmla="*/ 84 w 304"/>
                <a:gd name="T49" fmla="*/ 252 h 304"/>
                <a:gd name="T50" fmla="*/ 74 w 304"/>
                <a:gd name="T51" fmla="*/ 246 h 304"/>
                <a:gd name="T52" fmla="*/ 72 w 304"/>
                <a:gd name="T53" fmla="*/ 242 h 304"/>
                <a:gd name="T54" fmla="*/ 72 w 304"/>
                <a:gd name="T55" fmla="*/ 236 h 304"/>
                <a:gd name="T56" fmla="*/ 76 w 304"/>
                <a:gd name="T57" fmla="*/ 228 h 304"/>
                <a:gd name="T58" fmla="*/ 82 w 304"/>
                <a:gd name="T59" fmla="*/ 226 h 304"/>
                <a:gd name="T60" fmla="*/ 88 w 304"/>
                <a:gd name="T61" fmla="*/ 224 h 304"/>
                <a:gd name="T62" fmla="*/ 82 w 304"/>
                <a:gd name="T63" fmla="*/ 216 h 304"/>
                <a:gd name="T64" fmla="*/ 72 w 304"/>
                <a:gd name="T65" fmla="*/ 204 h 304"/>
                <a:gd name="T66" fmla="*/ 68 w 304"/>
                <a:gd name="T67" fmla="*/ 192 h 304"/>
                <a:gd name="T68" fmla="*/ 66 w 304"/>
                <a:gd name="T69" fmla="*/ 194 h 304"/>
                <a:gd name="T70" fmla="*/ 62 w 304"/>
                <a:gd name="T71" fmla="*/ 204 h 304"/>
                <a:gd name="T72" fmla="*/ 52 w 304"/>
                <a:gd name="T73" fmla="*/ 208 h 304"/>
                <a:gd name="T74" fmla="*/ 48 w 304"/>
                <a:gd name="T75" fmla="*/ 204 h 304"/>
                <a:gd name="T76" fmla="*/ 48 w 304"/>
                <a:gd name="T77" fmla="*/ 192 h 304"/>
                <a:gd name="T78" fmla="*/ 50 w 304"/>
                <a:gd name="T79" fmla="*/ 176 h 304"/>
                <a:gd name="T80" fmla="*/ 60 w 304"/>
                <a:gd name="T81" fmla="*/ 158 h 304"/>
                <a:gd name="T82" fmla="*/ 70 w 304"/>
                <a:gd name="T83" fmla="*/ 148 h 304"/>
                <a:gd name="T84" fmla="*/ 72 w 304"/>
                <a:gd name="T85" fmla="*/ 138 h 304"/>
                <a:gd name="T86" fmla="*/ 78 w 304"/>
                <a:gd name="T87" fmla="*/ 128 h 304"/>
                <a:gd name="T88" fmla="*/ 82 w 304"/>
                <a:gd name="T89" fmla="*/ 116 h 304"/>
                <a:gd name="T90" fmla="*/ 80 w 304"/>
                <a:gd name="T91" fmla="*/ 108 h 304"/>
                <a:gd name="T92" fmla="*/ 88 w 304"/>
                <a:gd name="T93" fmla="*/ 92 h 304"/>
                <a:gd name="T94" fmla="*/ 94 w 304"/>
                <a:gd name="T95" fmla="*/ 80 h 304"/>
                <a:gd name="T96" fmla="*/ 108 w 304"/>
                <a:gd name="T97" fmla="*/ 62 h 304"/>
                <a:gd name="T98" fmla="*/ 124 w 304"/>
                <a:gd name="T99" fmla="*/ 54 h 304"/>
                <a:gd name="T100" fmla="*/ 144 w 304"/>
                <a:gd name="T101" fmla="*/ 48 h 304"/>
                <a:gd name="T102" fmla="*/ 166 w 304"/>
                <a:gd name="T103" fmla="*/ 48 h 304"/>
                <a:gd name="T104" fmla="*/ 188 w 304"/>
                <a:gd name="T105" fmla="*/ 54 h 304"/>
                <a:gd name="T106" fmla="*/ 204 w 304"/>
                <a:gd name="T107" fmla="*/ 64 h 304"/>
                <a:gd name="T108" fmla="*/ 214 w 304"/>
                <a:gd name="T109" fmla="*/ 76 h 304"/>
                <a:gd name="T110" fmla="*/ 222 w 304"/>
                <a:gd name="T111" fmla="*/ 92 h 304"/>
                <a:gd name="T112" fmla="*/ 226 w 304"/>
                <a:gd name="T113" fmla="*/ 110 h 304"/>
                <a:gd name="T114" fmla="*/ 230 w 304"/>
                <a:gd name="T115" fmla="*/ 122 h 304"/>
                <a:gd name="T116" fmla="*/ 232 w 304"/>
                <a:gd name="T117" fmla="*/ 132 h 304"/>
                <a:gd name="T118" fmla="*/ 232 w 304"/>
                <a:gd name="T119" fmla="*/ 142 h 304"/>
                <a:gd name="T120" fmla="*/ 240 w 304"/>
                <a:gd name="T121" fmla="*/ 156 h 304"/>
                <a:gd name="T122" fmla="*/ 248 w 304"/>
                <a:gd name="T123" fmla="*/ 17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4" h="304">
                  <a:moveTo>
                    <a:pt x="304" y="46"/>
                  </a:move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close/>
                  <a:moveTo>
                    <a:pt x="248" y="190"/>
                  </a:moveTo>
                  <a:lnTo>
                    <a:pt x="248" y="192"/>
                  </a:lnTo>
                  <a:lnTo>
                    <a:pt x="248" y="194"/>
                  </a:lnTo>
                  <a:lnTo>
                    <a:pt x="250" y="196"/>
                  </a:lnTo>
                  <a:lnTo>
                    <a:pt x="250" y="198"/>
                  </a:lnTo>
                  <a:lnTo>
                    <a:pt x="250" y="200"/>
                  </a:lnTo>
                  <a:lnTo>
                    <a:pt x="248" y="202"/>
                  </a:lnTo>
                  <a:lnTo>
                    <a:pt x="248" y="204"/>
                  </a:lnTo>
                  <a:lnTo>
                    <a:pt x="248" y="204"/>
                  </a:lnTo>
                  <a:lnTo>
                    <a:pt x="248" y="206"/>
                  </a:lnTo>
                  <a:lnTo>
                    <a:pt x="248" y="206"/>
                  </a:lnTo>
                  <a:lnTo>
                    <a:pt x="246" y="208"/>
                  </a:lnTo>
                  <a:lnTo>
                    <a:pt x="246" y="208"/>
                  </a:lnTo>
                  <a:lnTo>
                    <a:pt x="246" y="208"/>
                  </a:lnTo>
                  <a:lnTo>
                    <a:pt x="244" y="210"/>
                  </a:lnTo>
                  <a:lnTo>
                    <a:pt x="244" y="210"/>
                  </a:lnTo>
                  <a:lnTo>
                    <a:pt x="244" y="208"/>
                  </a:lnTo>
                  <a:lnTo>
                    <a:pt x="242" y="208"/>
                  </a:lnTo>
                  <a:lnTo>
                    <a:pt x="242" y="208"/>
                  </a:lnTo>
                  <a:lnTo>
                    <a:pt x="242" y="208"/>
                  </a:lnTo>
                  <a:lnTo>
                    <a:pt x="242" y="208"/>
                  </a:lnTo>
                  <a:lnTo>
                    <a:pt x="240" y="208"/>
                  </a:lnTo>
                  <a:lnTo>
                    <a:pt x="240" y="208"/>
                  </a:lnTo>
                  <a:lnTo>
                    <a:pt x="240" y="208"/>
                  </a:lnTo>
                  <a:lnTo>
                    <a:pt x="238" y="208"/>
                  </a:lnTo>
                  <a:lnTo>
                    <a:pt x="238" y="208"/>
                  </a:lnTo>
                  <a:lnTo>
                    <a:pt x="238" y="206"/>
                  </a:lnTo>
                  <a:lnTo>
                    <a:pt x="236" y="206"/>
                  </a:lnTo>
                  <a:lnTo>
                    <a:pt x="236" y="204"/>
                  </a:lnTo>
                  <a:lnTo>
                    <a:pt x="234" y="202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8"/>
                  </a:lnTo>
                  <a:lnTo>
                    <a:pt x="232" y="200"/>
                  </a:lnTo>
                  <a:lnTo>
                    <a:pt x="230" y="200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8" y="204"/>
                  </a:lnTo>
                  <a:lnTo>
                    <a:pt x="226" y="208"/>
                  </a:lnTo>
                  <a:lnTo>
                    <a:pt x="224" y="210"/>
                  </a:lnTo>
                  <a:lnTo>
                    <a:pt x="222" y="212"/>
                  </a:lnTo>
                  <a:lnTo>
                    <a:pt x="222" y="216"/>
                  </a:lnTo>
                  <a:lnTo>
                    <a:pt x="220" y="218"/>
                  </a:lnTo>
                  <a:lnTo>
                    <a:pt x="218" y="218"/>
                  </a:lnTo>
                  <a:lnTo>
                    <a:pt x="218" y="220"/>
                  </a:lnTo>
                  <a:lnTo>
                    <a:pt x="214" y="222"/>
                  </a:lnTo>
                  <a:lnTo>
                    <a:pt x="216" y="222"/>
                  </a:lnTo>
                  <a:lnTo>
                    <a:pt x="216" y="222"/>
                  </a:lnTo>
                  <a:lnTo>
                    <a:pt x="216" y="224"/>
                  </a:lnTo>
                  <a:lnTo>
                    <a:pt x="222" y="226"/>
                  </a:lnTo>
                  <a:lnTo>
                    <a:pt x="224" y="228"/>
                  </a:lnTo>
                  <a:lnTo>
                    <a:pt x="226" y="228"/>
                  </a:lnTo>
                  <a:lnTo>
                    <a:pt x="228" y="230"/>
                  </a:lnTo>
                  <a:lnTo>
                    <a:pt x="230" y="232"/>
                  </a:lnTo>
                  <a:lnTo>
                    <a:pt x="232" y="232"/>
                  </a:lnTo>
                  <a:lnTo>
                    <a:pt x="232" y="234"/>
                  </a:lnTo>
                  <a:lnTo>
                    <a:pt x="232" y="234"/>
                  </a:lnTo>
                  <a:lnTo>
                    <a:pt x="234" y="236"/>
                  </a:lnTo>
                  <a:lnTo>
                    <a:pt x="234" y="236"/>
                  </a:lnTo>
                  <a:lnTo>
                    <a:pt x="234" y="238"/>
                  </a:lnTo>
                  <a:lnTo>
                    <a:pt x="234" y="238"/>
                  </a:lnTo>
                  <a:lnTo>
                    <a:pt x="234" y="240"/>
                  </a:lnTo>
                  <a:lnTo>
                    <a:pt x="232" y="240"/>
                  </a:lnTo>
                  <a:lnTo>
                    <a:pt x="232" y="240"/>
                  </a:lnTo>
                  <a:lnTo>
                    <a:pt x="232" y="242"/>
                  </a:lnTo>
                  <a:lnTo>
                    <a:pt x="232" y="242"/>
                  </a:lnTo>
                  <a:lnTo>
                    <a:pt x="234" y="242"/>
                  </a:lnTo>
                  <a:lnTo>
                    <a:pt x="232" y="244"/>
                  </a:lnTo>
                  <a:lnTo>
                    <a:pt x="232" y="244"/>
                  </a:lnTo>
                  <a:lnTo>
                    <a:pt x="232" y="246"/>
                  </a:lnTo>
                  <a:lnTo>
                    <a:pt x="230" y="246"/>
                  </a:lnTo>
                  <a:lnTo>
                    <a:pt x="230" y="246"/>
                  </a:lnTo>
                  <a:lnTo>
                    <a:pt x="228" y="248"/>
                  </a:lnTo>
                  <a:lnTo>
                    <a:pt x="226" y="248"/>
                  </a:lnTo>
                  <a:lnTo>
                    <a:pt x="226" y="250"/>
                  </a:lnTo>
                  <a:lnTo>
                    <a:pt x="224" y="250"/>
                  </a:lnTo>
                  <a:lnTo>
                    <a:pt x="222" y="252"/>
                  </a:lnTo>
                  <a:lnTo>
                    <a:pt x="220" y="252"/>
                  </a:lnTo>
                  <a:lnTo>
                    <a:pt x="220" y="252"/>
                  </a:lnTo>
                  <a:lnTo>
                    <a:pt x="216" y="252"/>
                  </a:lnTo>
                  <a:lnTo>
                    <a:pt x="214" y="254"/>
                  </a:lnTo>
                  <a:lnTo>
                    <a:pt x="212" y="254"/>
                  </a:lnTo>
                  <a:lnTo>
                    <a:pt x="210" y="254"/>
                  </a:lnTo>
                  <a:lnTo>
                    <a:pt x="206" y="254"/>
                  </a:lnTo>
                  <a:lnTo>
                    <a:pt x="204" y="256"/>
                  </a:lnTo>
                  <a:lnTo>
                    <a:pt x="200" y="256"/>
                  </a:lnTo>
                  <a:lnTo>
                    <a:pt x="198" y="256"/>
                  </a:lnTo>
                  <a:lnTo>
                    <a:pt x="194" y="256"/>
                  </a:lnTo>
                  <a:lnTo>
                    <a:pt x="192" y="256"/>
                  </a:lnTo>
                  <a:lnTo>
                    <a:pt x="188" y="254"/>
                  </a:lnTo>
                  <a:lnTo>
                    <a:pt x="186" y="254"/>
                  </a:lnTo>
                  <a:lnTo>
                    <a:pt x="182" y="254"/>
                  </a:lnTo>
                  <a:lnTo>
                    <a:pt x="178" y="252"/>
                  </a:lnTo>
                  <a:lnTo>
                    <a:pt x="176" y="252"/>
                  </a:lnTo>
                  <a:lnTo>
                    <a:pt x="172" y="252"/>
                  </a:lnTo>
                  <a:lnTo>
                    <a:pt x="170" y="250"/>
                  </a:lnTo>
                  <a:lnTo>
                    <a:pt x="166" y="250"/>
                  </a:lnTo>
                  <a:lnTo>
                    <a:pt x="164" y="248"/>
                  </a:lnTo>
                  <a:lnTo>
                    <a:pt x="162" y="248"/>
                  </a:lnTo>
                  <a:lnTo>
                    <a:pt x="160" y="248"/>
                  </a:lnTo>
                  <a:lnTo>
                    <a:pt x="158" y="248"/>
                  </a:lnTo>
                  <a:lnTo>
                    <a:pt x="158" y="248"/>
                  </a:lnTo>
                  <a:lnTo>
                    <a:pt x="156" y="248"/>
                  </a:lnTo>
                  <a:lnTo>
                    <a:pt x="156" y="248"/>
                  </a:lnTo>
                  <a:lnTo>
                    <a:pt x="152" y="248"/>
                  </a:lnTo>
                  <a:lnTo>
                    <a:pt x="150" y="246"/>
                  </a:lnTo>
                  <a:lnTo>
                    <a:pt x="148" y="246"/>
                  </a:lnTo>
                  <a:lnTo>
                    <a:pt x="148" y="248"/>
                  </a:lnTo>
                  <a:lnTo>
                    <a:pt x="146" y="248"/>
                  </a:lnTo>
                  <a:lnTo>
                    <a:pt x="144" y="250"/>
                  </a:lnTo>
                  <a:lnTo>
                    <a:pt x="140" y="250"/>
                  </a:lnTo>
                  <a:lnTo>
                    <a:pt x="140" y="252"/>
                  </a:lnTo>
                  <a:lnTo>
                    <a:pt x="138" y="252"/>
                  </a:lnTo>
                  <a:lnTo>
                    <a:pt x="134" y="254"/>
                  </a:lnTo>
                  <a:lnTo>
                    <a:pt x="132" y="254"/>
                  </a:lnTo>
                  <a:lnTo>
                    <a:pt x="130" y="254"/>
                  </a:lnTo>
                  <a:lnTo>
                    <a:pt x="128" y="256"/>
                  </a:lnTo>
                  <a:lnTo>
                    <a:pt x="126" y="256"/>
                  </a:lnTo>
                  <a:lnTo>
                    <a:pt x="124" y="256"/>
                  </a:lnTo>
                  <a:lnTo>
                    <a:pt x="122" y="256"/>
                  </a:lnTo>
                  <a:lnTo>
                    <a:pt x="120" y="256"/>
                  </a:lnTo>
                  <a:lnTo>
                    <a:pt x="116" y="256"/>
                  </a:lnTo>
                  <a:lnTo>
                    <a:pt x="114" y="256"/>
                  </a:lnTo>
                  <a:lnTo>
                    <a:pt x="110" y="256"/>
                  </a:lnTo>
                  <a:lnTo>
                    <a:pt x="104" y="256"/>
                  </a:lnTo>
                  <a:lnTo>
                    <a:pt x="100" y="256"/>
                  </a:lnTo>
                  <a:lnTo>
                    <a:pt x="96" y="256"/>
                  </a:lnTo>
                  <a:lnTo>
                    <a:pt x="94" y="254"/>
                  </a:lnTo>
                  <a:lnTo>
                    <a:pt x="92" y="254"/>
                  </a:lnTo>
                  <a:lnTo>
                    <a:pt x="90" y="254"/>
                  </a:lnTo>
                  <a:lnTo>
                    <a:pt x="86" y="254"/>
                  </a:lnTo>
                  <a:lnTo>
                    <a:pt x="84" y="252"/>
                  </a:lnTo>
                  <a:lnTo>
                    <a:pt x="82" y="252"/>
                  </a:lnTo>
                  <a:lnTo>
                    <a:pt x="80" y="250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6" y="248"/>
                  </a:lnTo>
                  <a:lnTo>
                    <a:pt x="74" y="248"/>
                  </a:lnTo>
                  <a:lnTo>
                    <a:pt x="74" y="246"/>
                  </a:lnTo>
                  <a:lnTo>
                    <a:pt x="74" y="246"/>
                  </a:lnTo>
                  <a:lnTo>
                    <a:pt x="74" y="246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2" y="242"/>
                  </a:lnTo>
                  <a:lnTo>
                    <a:pt x="72" y="242"/>
                  </a:lnTo>
                  <a:lnTo>
                    <a:pt x="72" y="242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2" y="238"/>
                  </a:lnTo>
                  <a:lnTo>
                    <a:pt x="72" y="238"/>
                  </a:lnTo>
                  <a:lnTo>
                    <a:pt x="72" y="238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4"/>
                  </a:lnTo>
                  <a:lnTo>
                    <a:pt x="72" y="232"/>
                  </a:lnTo>
                  <a:lnTo>
                    <a:pt x="74" y="232"/>
                  </a:lnTo>
                  <a:lnTo>
                    <a:pt x="74" y="232"/>
                  </a:lnTo>
                  <a:lnTo>
                    <a:pt x="74" y="230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8" y="228"/>
                  </a:lnTo>
                  <a:lnTo>
                    <a:pt x="78" y="228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2" y="226"/>
                  </a:lnTo>
                  <a:lnTo>
                    <a:pt x="82" y="226"/>
                  </a:lnTo>
                  <a:lnTo>
                    <a:pt x="84" y="226"/>
                  </a:lnTo>
                  <a:lnTo>
                    <a:pt x="86" y="226"/>
                  </a:lnTo>
                  <a:lnTo>
                    <a:pt x="88" y="224"/>
                  </a:lnTo>
                  <a:lnTo>
                    <a:pt x="90" y="224"/>
                  </a:lnTo>
                  <a:lnTo>
                    <a:pt x="90" y="224"/>
                  </a:lnTo>
                  <a:lnTo>
                    <a:pt x="90" y="224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86" y="222"/>
                  </a:lnTo>
                  <a:lnTo>
                    <a:pt x="84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0" y="214"/>
                  </a:lnTo>
                  <a:lnTo>
                    <a:pt x="78" y="212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74" y="208"/>
                  </a:lnTo>
                  <a:lnTo>
                    <a:pt x="74" y="206"/>
                  </a:lnTo>
                  <a:lnTo>
                    <a:pt x="72" y="204"/>
                  </a:lnTo>
                  <a:lnTo>
                    <a:pt x="72" y="202"/>
                  </a:lnTo>
                  <a:lnTo>
                    <a:pt x="70" y="200"/>
                  </a:lnTo>
                  <a:lnTo>
                    <a:pt x="70" y="198"/>
                  </a:lnTo>
                  <a:lnTo>
                    <a:pt x="70" y="196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66" y="194"/>
                  </a:lnTo>
                  <a:lnTo>
                    <a:pt x="66" y="196"/>
                  </a:lnTo>
                  <a:lnTo>
                    <a:pt x="66" y="198"/>
                  </a:lnTo>
                  <a:lnTo>
                    <a:pt x="64" y="198"/>
                  </a:lnTo>
                  <a:lnTo>
                    <a:pt x="64" y="200"/>
                  </a:lnTo>
                  <a:lnTo>
                    <a:pt x="64" y="200"/>
                  </a:lnTo>
                  <a:lnTo>
                    <a:pt x="62" y="202"/>
                  </a:lnTo>
                  <a:lnTo>
                    <a:pt x="62" y="204"/>
                  </a:lnTo>
                  <a:lnTo>
                    <a:pt x="60" y="204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6" y="208"/>
                  </a:lnTo>
                  <a:lnTo>
                    <a:pt x="54" y="208"/>
                  </a:lnTo>
                  <a:lnTo>
                    <a:pt x="52" y="208"/>
                  </a:lnTo>
                  <a:lnTo>
                    <a:pt x="52" y="208"/>
                  </a:lnTo>
                  <a:lnTo>
                    <a:pt x="52" y="208"/>
                  </a:lnTo>
                  <a:lnTo>
                    <a:pt x="50" y="208"/>
                  </a:lnTo>
                  <a:lnTo>
                    <a:pt x="50" y="208"/>
                  </a:lnTo>
                  <a:lnTo>
                    <a:pt x="50" y="208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8" y="202"/>
                  </a:lnTo>
                  <a:lnTo>
                    <a:pt x="48" y="202"/>
                  </a:lnTo>
                  <a:lnTo>
                    <a:pt x="48" y="198"/>
                  </a:lnTo>
                  <a:lnTo>
                    <a:pt x="48" y="198"/>
                  </a:lnTo>
                  <a:lnTo>
                    <a:pt x="48" y="196"/>
                  </a:lnTo>
                  <a:lnTo>
                    <a:pt x="48" y="192"/>
                  </a:lnTo>
                  <a:lnTo>
                    <a:pt x="48" y="188"/>
                  </a:lnTo>
                  <a:lnTo>
                    <a:pt x="48" y="186"/>
                  </a:lnTo>
                  <a:lnTo>
                    <a:pt x="48" y="184"/>
                  </a:lnTo>
                  <a:lnTo>
                    <a:pt x="48" y="182"/>
                  </a:lnTo>
                  <a:lnTo>
                    <a:pt x="50" y="180"/>
                  </a:lnTo>
                  <a:lnTo>
                    <a:pt x="50" y="178"/>
                  </a:lnTo>
                  <a:lnTo>
                    <a:pt x="50" y="176"/>
                  </a:lnTo>
                  <a:lnTo>
                    <a:pt x="52" y="172"/>
                  </a:lnTo>
                  <a:lnTo>
                    <a:pt x="52" y="170"/>
                  </a:lnTo>
                  <a:lnTo>
                    <a:pt x="54" y="168"/>
                  </a:lnTo>
                  <a:lnTo>
                    <a:pt x="54" y="166"/>
                  </a:lnTo>
                  <a:lnTo>
                    <a:pt x="56" y="164"/>
                  </a:lnTo>
                  <a:lnTo>
                    <a:pt x="58" y="162"/>
                  </a:lnTo>
                  <a:lnTo>
                    <a:pt x="60" y="158"/>
                  </a:lnTo>
                  <a:lnTo>
                    <a:pt x="60" y="156"/>
                  </a:lnTo>
                  <a:lnTo>
                    <a:pt x="62" y="154"/>
                  </a:lnTo>
                  <a:lnTo>
                    <a:pt x="64" y="152"/>
                  </a:lnTo>
                  <a:lnTo>
                    <a:pt x="66" y="150"/>
                  </a:lnTo>
                  <a:lnTo>
                    <a:pt x="66" y="150"/>
                  </a:lnTo>
                  <a:lnTo>
                    <a:pt x="68" y="148"/>
                  </a:lnTo>
                  <a:lnTo>
                    <a:pt x="70" y="148"/>
                  </a:lnTo>
                  <a:lnTo>
                    <a:pt x="72" y="146"/>
                  </a:lnTo>
                  <a:lnTo>
                    <a:pt x="74" y="144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6" y="140"/>
                  </a:lnTo>
                  <a:lnTo>
                    <a:pt x="74" y="138"/>
                  </a:lnTo>
                  <a:lnTo>
                    <a:pt x="72" y="138"/>
                  </a:lnTo>
                  <a:lnTo>
                    <a:pt x="72" y="136"/>
                  </a:lnTo>
                  <a:lnTo>
                    <a:pt x="72" y="136"/>
                  </a:lnTo>
                  <a:lnTo>
                    <a:pt x="72" y="134"/>
                  </a:lnTo>
                  <a:lnTo>
                    <a:pt x="74" y="132"/>
                  </a:lnTo>
                  <a:lnTo>
                    <a:pt x="76" y="132"/>
                  </a:lnTo>
                  <a:lnTo>
                    <a:pt x="76" y="130"/>
                  </a:lnTo>
                  <a:lnTo>
                    <a:pt x="78" y="128"/>
                  </a:lnTo>
                  <a:lnTo>
                    <a:pt x="78" y="126"/>
                  </a:lnTo>
                  <a:lnTo>
                    <a:pt x="80" y="124"/>
                  </a:lnTo>
                  <a:lnTo>
                    <a:pt x="80" y="124"/>
                  </a:lnTo>
                  <a:lnTo>
                    <a:pt x="80" y="122"/>
                  </a:lnTo>
                  <a:lnTo>
                    <a:pt x="80" y="120"/>
                  </a:lnTo>
                  <a:lnTo>
                    <a:pt x="80" y="118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0" y="112"/>
                  </a:lnTo>
                  <a:lnTo>
                    <a:pt x="80" y="110"/>
                  </a:lnTo>
                  <a:lnTo>
                    <a:pt x="80" y="108"/>
                  </a:lnTo>
                  <a:lnTo>
                    <a:pt x="82" y="106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86" y="94"/>
                  </a:lnTo>
                  <a:lnTo>
                    <a:pt x="88" y="92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0" y="86"/>
                  </a:lnTo>
                  <a:lnTo>
                    <a:pt x="92" y="84"/>
                  </a:lnTo>
                  <a:lnTo>
                    <a:pt x="94" y="82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6" y="76"/>
                  </a:lnTo>
                  <a:lnTo>
                    <a:pt x="98" y="74"/>
                  </a:lnTo>
                  <a:lnTo>
                    <a:pt x="100" y="72"/>
                  </a:lnTo>
                  <a:lnTo>
                    <a:pt x="102" y="70"/>
                  </a:lnTo>
                  <a:lnTo>
                    <a:pt x="104" y="68"/>
                  </a:lnTo>
                  <a:lnTo>
                    <a:pt x="106" y="66"/>
                  </a:lnTo>
                  <a:lnTo>
                    <a:pt x="108" y="62"/>
                  </a:lnTo>
                  <a:lnTo>
                    <a:pt x="110" y="62"/>
                  </a:lnTo>
                  <a:lnTo>
                    <a:pt x="112" y="60"/>
                  </a:lnTo>
                  <a:lnTo>
                    <a:pt x="114" y="58"/>
                  </a:lnTo>
                  <a:lnTo>
                    <a:pt x="116" y="56"/>
                  </a:lnTo>
                  <a:lnTo>
                    <a:pt x="120" y="56"/>
                  </a:lnTo>
                  <a:lnTo>
                    <a:pt x="122" y="54"/>
                  </a:lnTo>
                  <a:lnTo>
                    <a:pt x="124" y="54"/>
                  </a:lnTo>
                  <a:lnTo>
                    <a:pt x="126" y="52"/>
                  </a:lnTo>
                  <a:lnTo>
                    <a:pt x="130" y="52"/>
                  </a:lnTo>
                  <a:lnTo>
                    <a:pt x="132" y="50"/>
                  </a:lnTo>
                  <a:lnTo>
                    <a:pt x="136" y="50"/>
                  </a:lnTo>
                  <a:lnTo>
                    <a:pt x="138" y="50"/>
                  </a:lnTo>
                  <a:lnTo>
                    <a:pt x="142" y="48"/>
                  </a:lnTo>
                  <a:lnTo>
                    <a:pt x="144" y="48"/>
                  </a:lnTo>
                  <a:lnTo>
                    <a:pt x="148" y="48"/>
                  </a:lnTo>
                  <a:lnTo>
                    <a:pt x="150" y="48"/>
                  </a:lnTo>
                  <a:lnTo>
                    <a:pt x="154" y="48"/>
                  </a:lnTo>
                  <a:lnTo>
                    <a:pt x="156" y="48"/>
                  </a:lnTo>
                  <a:lnTo>
                    <a:pt x="160" y="48"/>
                  </a:lnTo>
                  <a:lnTo>
                    <a:pt x="164" y="48"/>
                  </a:lnTo>
                  <a:lnTo>
                    <a:pt x="166" y="48"/>
                  </a:lnTo>
                  <a:lnTo>
                    <a:pt x="170" y="50"/>
                  </a:lnTo>
                  <a:lnTo>
                    <a:pt x="172" y="50"/>
                  </a:lnTo>
                  <a:lnTo>
                    <a:pt x="176" y="50"/>
                  </a:lnTo>
                  <a:lnTo>
                    <a:pt x="178" y="52"/>
                  </a:lnTo>
                  <a:lnTo>
                    <a:pt x="182" y="52"/>
                  </a:lnTo>
                  <a:lnTo>
                    <a:pt x="184" y="54"/>
                  </a:lnTo>
                  <a:lnTo>
                    <a:pt x="188" y="54"/>
                  </a:lnTo>
                  <a:lnTo>
                    <a:pt x="190" y="56"/>
                  </a:lnTo>
                  <a:lnTo>
                    <a:pt x="194" y="58"/>
                  </a:lnTo>
                  <a:lnTo>
                    <a:pt x="196" y="58"/>
                  </a:lnTo>
                  <a:lnTo>
                    <a:pt x="198" y="60"/>
                  </a:lnTo>
                  <a:lnTo>
                    <a:pt x="200" y="62"/>
                  </a:lnTo>
                  <a:lnTo>
                    <a:pt x="202" y="62"/>
                  </a:lnTo>
                  <a:lnTo>
                    <a:pt x="204" y="64"/>
                  </a:lnTo>
                  <a:lnTo>
                    <a:pt x="206" y="66"/>
                  </a:lnTo>
                  <a:lnTo>
                    <a:pt x="208" y="66"/>
                  </a:lnTo>
                  <a:lnTo>
                    <a:pt x="208" y="68"/>
                  </a:lnTo>
                  <a:lnTo>
                    <a:pt x="210" y="70"/>
                  </a:lnTo>
                  <a:lnTo>
                    <a:pt x="212" y="72"/>
                  </a:lnTo>
                  <a:lnTo>
                    <a:pt x="214" y="74"/>
                  </a:lnTo>
                  <a:lnTo>
                    <a:pt x="214" y="76"/>
                  </a:lnTo>
                  <a:lnTo>
                    <a:pt x="216" y="78"/>
                  </a:lnTo>
                  <a:lnTo>
                    <a:pt x="218" y="80"/>
                  </a:lnTo>
                  <a:lnTo>
                    <a:pt x="218" y="82"/>
                  </a:lnTo>
                  <a:lnTo>
                    <a:pt x="220" y="86"/>
                  </a:lnTo>
                  <a:lnTo>
                    <a:pt x="220" y="88"/>
                  </a:lnTo>
                  <a:lnTo>
                    <a:pt x="222" y="90"/>
                  </a:lnTo>
                  <a:lnTo>
                    <a:pt x="222" y="92"/>
                  </a:lnTo>
                  <a:lnTo>
                    <a:pt x="222" y="94"/>
                  </a:lnTo>
                  <a:lnTo>
                    <a:pt x="224" y="96"/>
                  </a:lnTo>
                  <a:lnTo>
                    <a:pt x="224" y="98"/>
                  </a:lnTo>
                  <a:lnTo>
                    <a:pt x="224" y="102"/>
                  </a:lnTo>
                  <a:lnTo>
                    <a:pt x="226" y="106"/>
                  </a:lnTo>
                  <a:lnTo>
                    <a:pt x="226" y="108"/>
                  </a:lnTo>
                  <a:lnTo>
                    <a:pt x="226" y="110"/>
                  </a:lnTo>
                  <a:lnTo>
                    <a:pt x="226" y="114"/>
                  </a:lnTo>
                  <a:lnTo>
                    <a:pt x="226" y="116"/>
                  </a:lnTo>
                  <a:lnTo>
                    <a:pt x="228" y="116"/>
                  </a:lnTo>
                  <a:lnTo>
                    <a:pt x="228" y="118"/>
                  </a:lnTo>
                  <a:lnTo>
                    <a:pt x="230" y="118"/>
                  </a:lnTo>
                  <a:lnTo>
                    <a:pt x="230" y="120"/>
                  </a:lnTo>
                  <a:lnTo>
                    <a:pt x="230" y="122"/>
                  </a:lnTo>
                  <a:lnTo>
                    <a:pt x="232" y="124"/>
                  </a:lnTo>
                  <a:lnTo>
                    <a:pt x="232" y="126"/>
                  </a:lnTo>
                  <a:lnTo>
                    <a:pt x="232" y="128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2" y="132"/>
                  </a:lnTo>
                  <a:lnTo>
                    <a:pt x="232" y="132"/>
                  </a:lnTo>
                  <a:lnTo>
                    <a:pt x="232" y="134"/>
                  </a:lnTo>
                  <a:lnTo>
                    <a:pt x="232" y="134"/>
                  </a:lnTo>
                  <a:lnTo>
                    <a:pt x="232" y="136"/>
                  </a:lnTo>
                  <a:lnTo>
                    <a:pt x="232" y="138"/>
                  </a:lnTo>
                  <a:lnTo>
                    <a:pt x="232" y="140"/>
                  </a:lnTo>
                  <a:lnTo>
                    <a:pt x="232" y="142"/>
                  </a:lnTo>
                  <a:lnTo>
                    <a:pt x="232" y="142"/>
                  </a:lnTo>
                  <a:lnTo>
                    <a:pt x="232" y="142"/>
                  </a:lnTo>
                  <a:lnTo>
                    <a:pt x="232" y="142"/>
                  </a:lnTo>
                  <a:lnTo>
                    <a:pt x="234" y="148"/>
                  </a:lnTo>
                  <a:lnTo>
                    <a:pt x="238" y="150"/>
                  </a:lnTo>
                  <a:lnTo>
                    <a:pt x="238" y="152"/>
                  </a:lnTo>
                  <a:lnTo>
                    <a:pt x="240" y="154"/>
                  </a:lnTo>
                  <a:lnTo>
                    <a:pt x="240" y="156"/>
                  </a:lnTo>
                  <a:lnTo>
                    <a:pt x="242" y="160"/>
                  </a:lnTo>
                  <a:lnTo>
                    <a:pt x="244" y="162"/>
                  </a:lnTo>
                  <a:lnTo>
                    <a:pt x="246" y="166"/>
                  </a:lnTo>
                  <a:lnTo>
                    <a:pt x="246" y="168"/>
                  </a:lnTo>
                  <a:lnTo>
                    <a:pt x="246" y="170"/>
                  </a:lnTo>
                  <a:lnTo>
                    <a:pt x="248" y="172"/>
                  </a:lnTo>
                  <a:lnTo>
                    <a:pt x="248" y="174"/>
                  </a:lnTo>
                  <a:lnTo>
                    <a:pt x="248" y="176"/>
                  </a:lnTo>
                  <a:lnTo>
                    <a:pt x="250" y="178"/>
                  </a:lnTo>
                  <a:lnTo>
                    <a:pt x="250" y="182"/>
                  </a:lnTo>
                  <a:lnTo>
                    <a:pt x="250" y="186"/>
                  </a:lnTo>
                  <a:lnTo>
                    <a:pt x="248" y="188"/>
                  </a:lnTo>
                  <a:lnTo>
                    <a:pt x="248" y="190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5" name="Group 19"/>
          <p:cNvGrpSpPr>
            <a:grpSpLocks noChangeAspect="1"/>
          </p:cNvGrpSpPr>
          <p:nvPr/>
        </p:nvGrpSpPr>
        <p:grpSpPr bwMode="auto">
          <a:xfrm>
            <a:off x="2394865" y="3467971"/>
            <a:ext cx="301851" cy="301851"/>
            <a:chOff x="3886" y="658"/>
            <a:chExt cx="304" cy="304"/>
          </a:xfrm>
        </p:grpSpPr>
        <p:sp>
          <p:nvSpPr>
            <p:cNvPr id="66" name="AutoShape 18"/>
            <p:cNvSpPr>
              <a:spLocks noChangeAspect="1" noChangeArrowheads="1" noTextEdit="1"/>
            </p:cNvSpPr>
            <p:nvPr/>
          </p:nvSpPr>
          <p:spPr bwMode="auto">
            <a:xfrm>
              <a:off x="3886" y="658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0"/>
            <p:cNvSpPr>
              <a:spLocks/>
            </p:cNvSpPr>
            <p:nvPr/>
          </p:nvSpPr>
          <p:spPr bwMode="auto">
            <a:xfrm>
              <a:off x="3980" y="786"/>
              <a:ext cx="114" cy="72"/>
            </a:xfrm>
            <a:custGeom>
              <a:avLst/>
              <a:gdLst>
                <a:gd name="T0" fmla="*/ 110 w 114"/>
                <a:gd name="T1" fmla="*/ 0 h 72"/>
                <a:gd name="T2" fmla="*/ 4 w 114"/>
                <a:gd name="T3" fmla="*/ 0 h 72"/>
                <a:gd name="T4" fmla="*/ 74 w 114"/>
                <a:gd name="T5" fmla="*/ 12 h 72"/>
                <a:gd name="T6" fmla="*/ 0 w 114"/>
                <a:gd name="T7" fmla="*/ 72 h 72"/>
                <a:gd name="T8" fmla="*/ 114 w 114"/>
                <a:gd name="T9" fmla="*/ 72 h 72"/>
                <a:gd name="T10" fmla="*/ 46 w 114"/>
                <a:gd name="T11" fmla="*/ 58 h 72"/>
                <a:gd name="T12" fmla="*/ 110 w 11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72">
                  <a:moveTo>
                    <a:pt x="110" y="0"/>
                  </a:moveTo>
                  <a:lnTo>
                    <a:pt x="4" y="0"/>
                  </a:lnTo>
                  <a:lnTo>
                    <a:pt x="74" y="12"/>
                  </a:lnTo>
                  <a:lnTo>
                    <a:pt x="0" y="72"/>
                  </a:lnTo>
                  <a:lnTo>
                    <a:pt x="114" y="72"/>
                  </a:lnTo>
                  <a:lnTo>
                    <a:pt x="46" y="58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1"/>
            <p:cNvSpPr>
              <a:spLocks noEditPoints="1"/>
            </p:cNvSpPr>
            <p:nvPr/>
          </p:nvSpPr>
          <p:spPr bwMode="auto">
            <a:xfrm>
              <a:off x="3886" y="658"/>
              <a:ext cx="304" cy="304"/>
            </a:xfrm>
            <a:custGeom>
              <a:avLst/>
              <a:gdLst>
                <a:gd name="T0" fmla="*/ 304 w 304"/>
                <a:gd name="T1" fmla="*/ 46 h 304"/>
                <a:gd name="T2" fmla="*/ 300 w 304"/>
                <a:gd name="T3" fmla="*/ 28 h 304"/>
                <a:gd name="T4" fmla="*/ 290 w 304"/>
                <a:gd name="T5" fmla="*/ 14 h 304"/>
                <a:gd name="T6" fmla="*/ 276 w 304"/>
                <a:gd name="T7" fmla="*/ 4 h 304"/>
                <a:gd name="T8" fmla="*/ 258 w 304"/>
                <a:gd name="T9" fmla="*/ 0 h 304"/>
                <a:gd name="T10" fmla="*/ 46 w 304"/>
                <a:gd name="T11" fmla="*/ 0 h 304"/>
                <a:gd name="T12" fmla="*/ 28 w 304"/>
                <a:gd name="T13" fmla="*/ 4 h 304"/>
                <a:gd name="T14" fmla="*/ 14 w 304"/>
                <a:gd name="T15" fmla="*/ 14 h 304"/>
                <a:gd name="T16" fmla="*/ 4 w 304"/>
                <a:gd name="T17" fmla="*/ 28 h 304"/>
                <a:gd name="T18" fmla="*/ 0 w 304"/>
                <a:gd name="T19" fmla="*/ 46 h 304"/>
                <a:gd name="T20" fmla="*/ 0 w 304"/>
                <a:gd name="T21" fmla="*/ 258 h 304"/>
                <a:gd name="T22" fmla="*/ 4 w 304"/>
                <a:gd name="T23" fmla="*/ 276 h 304"/>
                <a:gd name="T24" fmla="*/ 14 w 304"/>
                <a:gd name="T25" fmla="*/ 290 h 304"/>
                <a:gd name="T26" fmla="*/ 28 w 304"/>
                <a:gd name="T27" fmla="*/ 300 h 304"/>
                <a:gd name="T28" fmla="*/ 46 w 304"/>
                <a:gd name="T29" fmla="*/ 304 h 304"/>
                <a:gd name="T30" fmla="*/ 258 w 304"/>
                <a:gd name="T31" fmla="*/ 304 h 304"/>
                <a:gd name="T32" fmla="*/ 276 w 304"/>
                <a:gd name="T33" fmla="*/ 300 h 304"/>
                <a:gd name="T34" fmla="*/ 290 w 304"/>
                <a:gd name="T35" fmla="*/ 290 h 304"/>
                <a:gd name="T36" fmla="*/ 300 w 304"/>
                <a:gd name="T37" fmla="*/ 276 h 304"/>
                <a:gd name="T38" fmla="*/ 304 w 304"/>
                <a:gd name="T39" fmla="*/ 258 h 304"/>
                <a:gd name="T40" fmla="*/ 248 w 304"/>
                <a:gd name="T41" fmla="*/ 134 h 304"/>
                <a:gd name="T42" fmla="*/ 222 w 304"/>
                <a:gd name="T43" fmla="*/ 252 h 304"/>
                <a:gd name="T44" fmla="*/ 220 w 304"/>
                <a:gd name="T45" fmla="*/ 254 h 304"/>
                <a:gd name="T46" fmla="*/ 150 w 304"/>
                <a:gd name="T47" fmla="*/ 212 h 304"/>
                <a:gd name="T48" fmla="*/ 82 w 304"/>
                <a:gd name="T49" fmla="*/ 254 h 304"/>
                <a:gd name="T50" fmla="*/ 76 w 304"/>
                <a:gd name="T51" fmla="*/ 252 h 304"/>
                <a:gd name="T52" fmla="*/ 46 w 304"/>
                <a:gd name="T53" fmla="*/ 132 h 304"/>
                <a:gd name="T54" fmla="*/ 32 w 304"/>
                <a:gd name="T55" fmla="*/ 120 h 304"/>
                <a:gd name="T56" fmla="*/ 112 w 304"/>
                <a:gd name="T57" fmla="*/ 120 h 304"/>
                <a:gd name="T58" fmla="*/ 148 w 304"/>
                <a:gd name="T59" fmla="*/ 48 h 304"/>
                <a:gd name="T60" fmla="*/ 152 w 304"/>
                <a:gd name="T61" fmla="*/ 48 h 304"/>
                <a:gd name="T62" fmla="*/ 192 w 304"/>
                <a:gd name="T63" fmla="*/ 120 h 304"/>
                <a:gd name="T64" fmla="*/ 262 w 304"/>
                <a:gd name="T65" fmla="*/ 120 h 304"/>
                <a:gd name="T66" fmla="*/ 264 w 304"/>
                <a:gd name="T67" fmla="*/ 120 h 304"/>
                <a:gd name="T68" fmla="*/ 248 w 304"/>
                <a:gd name="T69" fmla="*/ 13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4" h="304">
                  <a:moveTo>
                    <a:pt x="304" y="46"/>
                  </a:move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close/>
                  <a:moveTo>
                    <a:pt x="248" y="134"/>
                  </a:moveTo>
                  <a:lnTo>
                    <a:pt x="210" y="168"/>
                  </a:lnTo>
                  <a:lnTo>
                    <a:pt x="222" y="252"/>
                  </a:lnTo>
                  <a:lnTo>
                    <a:pt x="222" y="252"/>
                  </a:lnTo>
                  <a:lnTo>
                    <a:pt x="220" y="254"/>
                  </a:lnTo>
                  <a:lnTo>
                    <a:pt x="218" y="254"/>
                  </a:lnTo>
                  <a:lnTo>
                    <a:pt x="150" y="212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78" y="254"/>
                  </a:lnTo>
                  <a:lnTo>
                    <a:pt x="76" y="252"/>
                  </a:lnTo>
                  <a:lnTo>
                    <a:pt x="86" y="168"/>
                  </a:lnTo>
                  <a:lnTo>
                    <a:pt x="46" y="132"/>
                  </a:lnTo>
                  <a:lnTo>
                    <a:pt x="32" y="122"/>
                  </a:lnTo>
                  <a:lnTo>
                    <a:pt x="32" y="120"/>
                  </a:lnTo>
                  <a:lnTo>
                    <a:pt x="68" y="120"/>
                  </a:lnTo>
                  <a:lnTo>
                    <a:pt x="112" y="120"/>
                  </a:lnTo>
                  <a:lnTo>
                    <a:pt x="122" y="102"/>
                  </a:lnTo>
                  <a:lnTo>
                    <a:pt x="148" y="48"/>
                  </a:lnTo>
                  <a:lnTo>
                    <a:pt x="148" y="48"/>
                  </a:lnTo>
                  <a:lnTo>
                    <a:pt x="152" y="48"/>
                  </a:lnTo>
                  <a:lnTo>
                    <a:pt x="182" y="102"/>
                  </a:lnTo>
                  <a:lnTo>
                    <a:pt x="192" y="120"/>
                  </a:lnTo>
                  <a:lnTo>
                    <a:pt x="236" y="120"/>
                  </a:lnTo>
                  <a:lnTo>
                    <a:pt x="262" y="120"/>
                  </a:lnTo>
                  <a:lnTo>
                    <a:pt x="262" y="120"/>
                  </a:lnTo>
                  <a:lnTo>
                    <a:pt x="264" y="120"/>
                  </a:lnTo>
                  <a:lnTo>
                    <a:pt x="264" y="122"/>
                  </a:lnTo>
                  <a:lnTo>
                    <a:pt x="248" y="134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9" name="Group 24"/>
          <p:cNvGrpSpPr>
            <a:grpSpLocks noChangeAspect="1"/>
          </p:cNvGrpSpPr>
          <p:nvPr/>
        </p:nvGrpSpPr>
        <p:grpSpPr bwMode="auto">
          <a:xfrm>
            <a:off x="2398321" y="4916287"/>
            <a:ext cx="282937" cy="282937"/>
            <a:chOff x="3688" y="2008"/>
            <a:chExt cx="304" cy="304"/>
          </a:xfrm>
        </p:grpSpPr>
        <p:sp>
          <p:nvSpPr>
            <p:cNvPr id="70" name="AutoShape 23"/>
            <p:cNvSpPr>
              <a:spLocks noChangeAspect="1" noChangeArrowheads="1" noTextEdit="1"/>
            </p:cNvSpPr>
            <p:nvPr/>
          </p:nvSpPr>
          <p:spPr bwMode="auto">
            <a:xfrm>
              <a:off x="3688" y="2008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"/>
            <p:cNvSpPr>
              <a:spLocks/>
            </p:cNvSpPr>
            <p:nvPr/>
          </p:nvSpPr>
          <p:spPr bwMode="auto">
            <a:xfrm>
              <a:off x="3872" y="2008"/>
              <a:ext cx="120" cy="248"/>
            </a:xfrm>
            <a:custGeom>
              <a:avLst/>
              <a:gdLst>
                <a:gd name="T0" fmla="*/ 0 w 120"/>
                <a:gd name="T1" fmla="*/ 54 h 248"/>
                <a:gd name="T2" fmla="*/ 0 w 120"/>
                <a:gd name="T3" fmla="*/ 64 h 248"/>
                <a:gd name="T4" fmla="*/ 0 w 120"/>
                <a:gd name="T5" fmla="*/ 64 h 248"/>
                <a:gd name="T6" fmla="*/ 4 w 120"/>
                <a:gd name="T7" fmla="*/ 96 h 248"/>
                <a:gd name="T8" fmla="*/ 12 w 120"/>
                <a:gd name="T9" fmla="*/ 124 h 248"/>
                <a:gd name="T10" fmla="*/ 22 w 120"/>
                <a:gd name="T11" fmla="*/ 152 h 248"/>
                <a:gd name="T12" fmla="*/ 36 w 120"/>
                <a:gd name="T13" fmla="*/ 176 h 248"/>
                <a:gd name="T14" fmla="*/ 52 w 120"/>
                <a:gd name="T15" fmla="*/ 196 h 248"/>
                <a:gd name="T16" fmla="*/ 72 w 120"/>
                <a:gd name="T17" fmla="*/ 216 h 248"/>
                <a:gd name="T18" fmla="*/ 94 w 120"/>
                <a:gd name="T19" fmla="*/ 232 h 248"/>
                <a:gd name="T20" fmla="*/ 120 w 120"/>
                <a:gd name="T21" fmla="*/ 248 h 248"/>
                <a:gd name="T22" fmla="*/ 120 w 120"/>
                <a:gd name="T23" fmla="*/ 46 h 248"/>
                <a:gd name="T24" fmla="*/ 120 w 120"/>
                <a:gd name="T25" fmla="*/ 46 h 248"/>
                <a:gd name="T26" fmla="*/ 120 w 120"/>
                <a:gd name="T27" fmla="*/ 36 h 248"/>
                <a:gd name="T28" fmla="*/ 116 w 120"/>
                <a:gd name="T29" fmla="*/ 28 h 248"/>
                <a:gd name="T30" fmla="*/ 112 w 120"/>
                <a:gd name="T31" fmla="*/ 20 h 248"/>
                <a:gd name="T32" fmla="*/ 108 w 120"/>
                <a:gd name="T33" fmla="*/ 14 h 248"/>
                <a:gd name="T34" fmla="*/ 100 w 120"/>
                <a:gd name="T35" fmla="*/ 8 h 248"/>
                <a:gd name="T36" fmla="*/ 94 w 120"/>
                <a:gd name="T37" fmla="*/ 4 h 248"/>
                <a:gd name="T38" fmla="*/ 84 w 120"/>
                <a:gd name="T39" fmla="*/ 0 h 248"/>
                <a:gd name="T40" fmla="*/ 76 w 120"/>
                <a:gd name="T41" fmla="*/ 0 h 248"/>
                <a:gd name="T42" fmla="*/ 4 w 120"/>
                <a:gd name="T43" fmla="*/ 0 h 248"/>
                <a:gd name="T44" fmla="*/ 4 w 120"/>
                <a:gd name="T45" fmla="*/ 0 h 248"/>
                <a:gd name="T46" fmla="*/ 0 w 120"/>
                <a:gd name="T47" fmla="*/ 24 h 248"/>
                <a:gd name="T48" fmla="*/ 0 w 120"/>
                <a:gd name="T49" fmla="*/ 54 h 248"/>
                <a:gd name="T50" fmla="*/ 0 w 120"/>
                <a:gd name="T51" fmla="*/ 5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" h="248">
                  <a:moveTo>
                    <a:pt x="0" y="54"/>
                  </a:moveTo>
                  <a:lnTo>
                    <a:pt x="0" y="64"/>
                  </a:lnTo>
                  <a:lnTo>
                    <a:pt x="0" y="64"/>
                  </a:lnTo>
                  <a:lnTo>
                    <a:pt x="4" y="96"/>
                  </a:lnTo>
                  <a:lnTo>
                    <a:pt x="12" y="124"/>
                  </a:lnTo>
                  <a:lnTo>
                    <a:pt x="22" y="152"/>
                  </a:lnTo>
                  <a:lnTo>
                    <a:pt x="36" y="176"/>
                  </a:lnTo>
                  <a:lnTo>
                    <a:pt x="52" y="196"/>
                  </a:lnTo>
                  <a:lnTo>
                    <a:pt x="72" y="216"/>
                  </a:lnTo>
                  <a:lnTo>
                    <a:pt x="94" y="232"/>
                  </a:lnTo>
                  <a:lnTo>
                    <a:pt x="120" y="248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20" y="36"/>
                  </a:lnTo>
                  <a:lnTo>
                    <a:pt x="116" y="28"/>
                  </a:lnTo>
                  <a:lnTo>
                    <a:pt x="112" y="20"/>
                  </a:lnTo>
                  <a:lnTo>
                    <a:pt x="108" y="14"/>
                  </a:lnTo>
                  <a:lnTo>
                    <a:pt x="100" y="8"/>
                  </a:lnTo>
                  <a:lnTo>
                    <a:pt x="94" y="4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6"/>
            <p:cNvSpPr>
              <a:spLocks/>
            </p:cNvSpPr>
            <p:nvPr/>
          </p:nvSpPr>
          <p:spPr bwMode="auto">
            <a:xfrm>
              <a:off x="3720" y="2168"/>
              <a:ext cx="246" cy="144"/>
            </a:xfrm>
            <a:custGeom>
              <a:avLst/>
              <a:gdLst>
                <a:gd name="T0" fmla="*/ 128 w 246"/>
                <a:gd name="T1" fmla="*/ 0 h 144"/>
                <a:gd name="T2" fmla="*/ 128 w 246"/>
                <a:gd name="T3" fmla="*/ 0 h 144"/>
                <a:gd name="T4" fmla="*/ 118 w 246"/>
                <a:gd name="T5" fmla="*/ 22 h 144"/>
                <a:gd name="T6" fmla="*/ 106 w 246"/>
                <a:gd name="T7" fmla="*/ 42 h 144"/>
                <a:gd name="T8" fmla="*/ 92 w 246"/>
                <a:gd name="T9" fmla="*/ 62 h 144"/>
                <a:gd name="T10" fmla="*/ 76 w 246"/>
                <a:gd name="T11" fmla="*/ 80 h 144"/>
                <a:gd name="T12" fmla="*/ 60 w 246"/>
                <a:gd name="T13" fmla="*/ 98 h 144"/>
                <a:gd name="T14" fmla="*/ 42 w 246"/>
                <a:gd name="T15" fmla="*/ 112 h 144"/>
                <a:gd name="T16" fmla="*/ 22 w 246"/>
                <a:gd name="T17" fmla="*/ 128 h 144"/>
                <a:gd name="T18" fmla="*/ 0 w 246"/>
                <a:gd name="T19" fmla="*/ 140 h 144"/>
                <a:gd name="T20" fmla="*/ 0 w 246"/>
                <a:gd name="T21" fmla="*/ 140 h 144"/>
                <a:gd name="T22" fmla="*/ 8 w 246"/>
                <a:gd name="T23" fmla="*/ 144 h 144"/>
                <a:gd name="T24" fmla="*/ 16 w 246"/>
                <a:gd name="T25" fmla="*/ 144 h 144"/>
                <a:gd name="T26" fmla="*/ 228 w 246"/>
                <a:gd name="T27" fmla="*/ 144 h 144"/>
                <a:gd name="T28" fmla="*/ 228 w 246"/>
                <a:gd name="T29" fmla="*/ 144 h 144"/>
                <a:gd name="T30" fmla="*/ 236 w 246"/>
                <a:gd name="T31" fmla="*/ 144 h 144"/>
                <a:gd name="T32" fmla="*/ 246 w 246"/>
                <a:gd name="T33" fmla="*/ 140 h 144"/>
                <a:gd name="T34" fmla="*/ 246 w 246"/>
                <a:gd name="T35" fmla="*/ 140 h 144"/>
                <a:gd name="T36" fmla="*/ 226 w 246"/>
                <a:gd name="T37" fmla="*/ 128 h 144"/>
                <a:gd name="T38" fmla="*/ 208 w 246"/>
                <a:gd name="T39" fmla="*/ 114 h 144"/>
                <a:gd name="T40" fmla="*/ 190 w 246"/>
                <a:gd name="T41" fmla="*/ 98 h 144"/>
                <a:gd name="T42" fmla="*/ 176 w 246"/>
                <a:gd name="T43" fmla="*/ 80 h 144"/>
                <a:gd name="T44" fmla="*/ 162 w 246"/>
                <a:gd name="T45" fmla="*/ 62 h 144"/>
                <a:gd name="T46" fmla="*/ 148 w 246"/>
                <a:gd name="T47" fmla="*/ 42 h 144"/>
                <a:gd name="T48" fmla="*/ 138 w 246"/>
                <a:gd name="T49" fmla="*/ 22 h 144"/>
                <a:gd name="T50" fmla="*/ 128 w 246"/>
                <a:gd name="T51" fmla="*/ 0 h 144"/>
                <a:gd name="T52" fmla="*/ 128 w 246"/>
                <a:gd name="T5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6" h="144">
                  <a:moveTo>
                    <a:pt x="128" y="0"/>
                  </a:moveTo>
                  <a:lnTo>
                    <a:pt x="128" y="0"/>
                  </a:lnTo>
                  <a:lnTo>
                    <a:pt x="118" y="22"/>
                  </a:lnTo>
                  <a:lnTo>
                    <a:pt x="106" y="42"/>
                  </a:lnTo>
                  <a:lnTo>
                    <a:pt x="92" y="62"/>
                  </a:lnTo>
                  <a:lnTo>
                    <a:pt x="76" y="80"/>
                  </a:lnTo>
                  <a:lnTo>
                    <a:pt x="60" y="98"/>
                  </a:lnTo>
                  <a:lnTo>
                    <a:pt x="42" y="112"/>
                  </a:lnTo>
                  <a:lnTo>
                    <a:pt x="22" y="128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8" y="144"/>
                  </a:lnTo>
                  <a:lnTo>
                    <a:pt x="16" y="144"/>
                  </a:lnTo>
                  <a:lnTo>
                    <a:pt x="228" y="144"/>
                  </a:lnTo>
                  <a:lnTo>
                    <a:pt x="228" y="144"/>
                  </a:lnTo>
                  <a:lnTo>
                    <a:pt x="236" y="144"/>
                  </a:lnTo>
                  <a:lnTo>
                    <a:pt x="246" y="140"/>
                  </a:lnTo>
                  <a:lnTo>
                    <a:pt x="246" y="140"/>
                  </a:lnTo>
                  <a:lnTo>
                    <a:pt x="226" y="128"/>
                  </a:lnTo>
                  <a:lnTo>
                    <a:pt x="208" y="114"/>
                  </a:lnTo>
                  <a:lnTo>
                    <a:pt x="190" y="98"/>
                  </a:lnTo>
                  <a:lnTo>
                    <a:pt x="176" y="80"/>
                  </a:lnTo>
                  <a:lnTo>
                    <a:pt x="162" y="62"/>
                  </a:lnTo>
                  <a:lnTo>
                    <a:pt x="148" y="42"/>
                  </a:lnTo>
                  <a:lnTo>
                    <a:pt x="138" y="22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7"/>
            <p:cNvSpPr>
              <a:spLocks/>
            </p:cNvSpPr>
            <p:nvPr/>
          </p:nvSpPr>
          <p:spPr bwMode="auto">
            <a:xfrm>
              <a:off x="3688" y="2008"/>
              <a:ext cx="128" cy="260"/>
            </a:xfrm>
            <a:custGeom>
              <a:avLst/>
              <a:gdLst>
                <a:gd name="T0" fmla="*/ 128 w 128"/>
                <a:gd name="T1" fmla="*/ 66 h 260"/>
                <a:gd name="T2" fmla="*/ 128 w 128"/>
                <a:gd name="T3" fmla="*/ 0 h 260"/>
                <a:gd name="T4" fmla="*/ 48 w 128"/>
                <a:gd name="T5" fmla="*/ 0 h 260"/>
                <a:gd name="T6" fmla="*/ 48 w 128"/>
                <a:gd name="T7" fmla="*/ 0 h 260"/>
                <a:gd name="T8" fmla="*/ 38 w 128"/>
                <a:gd name="T9" fmla="*/ 0 h 260"/>
                <a:gd name="T10" fmla="*/ 30 w 128"/>
                <a:gd name="T11" fmla="*/ 4 h 260"/>
                <a:gd name="T12" fmla="*/ 22 w 128"/>
                <a:gd name="T13" fmla="*/ 8 h 260"/>
                <a:gd name="T14" fmla="*/ 14 w 128"/>
                <a:gd name="T15" fmla="*/ 14 h 260"/>
                <a:gd name="T16" fmla="*/ 8 w 128"/>
                <a:gd name="T17" fmla="*/ 20 h 260"/>
                <a:gd name="T18" fmla="*/ 4 w 128"/>
                <a:gd name="T19" fmla="*/ 28 h 260"/>
                <a:gd name="T20" fmla="*/ 2 w 128"/>
                <a:gd name="T21" fmla="*/ 36 h 260"/>
                <a:gd name="T22" fmla="*/ 0 w 128"/>
                <a:gd name="T23" fmla="*/ 46 h 260"/>
                <a:gd name="T24" fmla="*/ 0 w 128"/>
                <a:gd name="T25" fmla="*/ 258 h 260"/>
                <a:gd name="T26" fmla="*/ 0 w 128"/>
                <a:gd name="T27" fmla="*/ 258 h 260"/>
                <a:gd name="T28" fmla="*/ 0 w 128"/>
                <a:gd name="T29" fmla="*/ 260 h 260"/>
                <a:gd name="T30" fmla="*/ 0 w 128"/>
                <a:gd name="T31" fmla="*/ 260 h 260"/>
                <a:gd name="T32" fmla="*/ 30 w 128"/>
                <a:gd name="T33" fmla="*/ 242 h 260"/>
                <a:gd name="T34" fmla="*/ 56 w 128"/>
                <a:gd name="T35" fmla="*/ 224 h 260"/>
                <a:gd name="T36" fmla="*/ 78 w 128"/>
                <a:gd name="T37" fmla="*/ 202 h 260"/>
                <a:gd name="T38" fmla="*/ 96 w 128"/>
                <a:gd name="T39" fmla="*/ 180 h 260"/>
                <a:gd name="T40" fmla="*/ 110 w 128"/>
                <a:gd name="T41" fmla="*/ 154 h 260"/>
                <a:gd name="T42" fmla="*/ 120 w 128"/>
                <a:gd name="T43" fmla="*/ 126 h 260"/>
                <a:gd name="T44" fmla="*/ 126 w 128"/>
                <a:gd name="T45" fmla="*/ 98 h 260"/>
                <a:gd name="T46" fmla="*/ 128 w 128"/>
                <a:gd name="T47" fmla="*/ 66 h 260"/>
                <a:gd name="T48" fmla="*/ 128 w 128"/>
                <a:gd name="T49" fmla="*/ 6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60">
                  <a:moveTo>
                    <a:pt x="128" y="66"/>
                  </a:moveTo>
                  <a:lnTo>
                    <a:pt x="12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30" y="242"/>
                  </a:lnTo>
                  <a:lnTo>
                    <a:pt x="56" y="224"/>
                  </a:lnTo>
                  <a:lnTo>
                    <a:pt x="78" y="202"/>
                  </a:lnTo>
                  <a:lnTo>
                    <a:pt x="96" y="180"/>
                  </a:lnTo>
                  <a:lnTo>
                    <a:pt x="110" y="154"/>
                  </a:lnTo>
                  <a:lnTo>
                    <a:pt x="120" y="126"/>
                  </a:lnTo>
                  <a:lnTo>
                    <a:pt x="126" y="98"/>
                  </a:lnTo>
                  <a:lnTo>
                    <a:pt x="128" y="66"/>
                  </a:lnTo>
                  <a:lnTo>
                    <a:pt x="128" y="66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4" name="任意多边形 73"/>
          <p:cNvSpPr>
            <a:spLocks/>
          </p:cNvSpPr>
          <p:nvPr/>
        </p:nvSpPr>
        <p:spPr bwMode="auto">
          <a:xfrm>
            <a:off x="2395026" y="1992573"/>
            <a:ext cx="301529" cy="301384"/>
          </a:xfrm>
          <a:custGeom>
            <a:avLst/>
            <a:gdLst>
              <a:gd name="connsiteX0" fmla="*/ 1749426 w 3305175"/>
              <a:gd name="connsiteY0" fmla="*/ 534988 h 3303588"/>
              <a:gd name="connsiteX1" fmla="*/ 1670050 w 3305175"/>
              <a:gd name="connsiteY1" fmla="*/ 549276 h 3303588"/>
              <a:gd name="connsiteX2" fmla="*/ 1606550 w 3305175"/>
              <a:gd name="connsiteY2" fmla="*/ 571501 h 3303588"/>
              <a:gd name="connsiteX3" fmla="*/ 1549400 w 3305175"/>
              <a:gd name="connsiteY3" fmla="*/ 600076 h 3303588"/>
              <a:gd name="connsiteX4" fmla="*/ 1498600 w 3305175"/>
              <a:gd name="connsiteY4" fmla="*/ 628651 h 3303588"/>
              <a:gd name="connsiteX5" fmla="*/ 1455738 w 3305175"/>
              <a:gd name="connsiteY5" fmla="*/ 663576 h 3303588"/>
              <a:gd name="connsiteX6" fmla="*/ 1427163 w 3305175"/>
              <a:gd name="connsiteY6" fmla="*/ 698501 h 3303588"/>
              <a:gd name="connsiteX7" fmla="*/ 1398588 w 3305175"/>
              <a:gd name="connsiteY7" fmla="*/ 735013 h 3303588"/>
              <a:gd name="connsiteX8" fmla="*/ 1384300 w 3305175"/>
              <a:gd name="connsiteY8" fmla="*/ 777876 h 3303588"/>
              <a:gd name="connsiteX9" fmla="*/ 1363663 w 3305175"/>
              <a:gd name="connsiteY9" fmla="*/ 812801 h 3303588"/>
              <a:gd name="connsiteX10" fmla="*/ 1349376 w 3305175"/>
              <a:gd name="connsiteY10" fmla="*/ 892176 h 3303588"/>
              <a:gd name="connsiteX11" fmla="*/ 1341438 w 3305175"/>
              <a:gd name="connsiteY11" fmla="*/ 949326 h 3303588"/>
              <a:gd name="connsiteX12" fmla="*/ 1341438 w 3305175"/>
              <a:gd name="connsiteY12" fmla="*/ 984251 h 3303588"/>
              <a:gd name="connsiteX13" fmla="*/ 1341438 w 3305175"/>
              <a:gd name="connsiteY13" fmla="*/ 1306513 h 3303588"/>
              <a:gd name="connsiteX14" fmla="*/ 1106488 w 3305175"/>
              <a:gd name="connsiteY14" fmla="*/ 1306513 h 3303588"/>
              <a:gd name="connsiteX15" fmla="*/ 1106488 w 3305175"/>
              <a:gd name="connsiteY15" fmla="*/ 1698626 h 3303588"/>
              <a:gd name="connsiteX16" fmla="*/ 1341438 w 3305175"/>
              <a:gd name="connsiteY16" fmla="*/ 1698626 h 3303588"/>
              <a:gd name="connsiteX17" fmla="*/ 1341438 w 3305175"/>
              <a:gd name="connsiteY17" fmla="*/ 2768601 h 3303588"/>
              <a:gd name="connsiteX18" fmla="*/ 1827213 w 3305175"/>
              <a:gd name="connsiteY18" fmla="*/ 2768601 h 3303588"/>
              <a:gd name="connsiteX19" fmla="*/ 1827213 w 3305175"/>
              <a:gd name="connsiteY19" fmla="*/ 1698626 h 3303588"/>
              <a:gd name="connsiteX20" fmla="*/ 2149476 w 3305175"/>
              <a:gd name="connsiteY20" fmla="*/ 1698626 h 3303588"/>
              <a:gd name="connsiteX21" fmla="*/ 2163763 w 3305175"/>
              <a:gd name="connsiteY21" fmla="*/ 1576388 h 3303588"/>
              <a:gd name="connsiteX22" fmla="*/ 2184400 w 3305175"/>
              <a:gd name="connsiteY22" fmla="*/ 1447801 h 3303588"/>
              <a:gd name="connsiteX23" fmla="*/ 2192338 w 3305175"/>
              <a:gd name="connsiteY23" fmla="*/ 1306513 h 3303588"/>
              <a:gd name="connsiteX24" fmla="*/ 1827213 w 3305175"/>
              <a:gd name="connsiteY24" fmla="*/ 1306513 h 3303588"/>
              <a:gd name="connsiteX25" fmla="*/ 1827213 w 3305175"/>
              <a:gd name="connsiteY25" fmla="*/ 1035051 h 3303588"/>
              <a:gd name="connsiteX26" fmla="*/ 1835150 w 3305175"/>
              <a:gd name="connsiteY26" fmla="*/ 1006476 h 3303588"/>
              <a:gd name="connsiteX27" fmla="*/ 1863726 w 3305175"/>
              <a:gd name="connsiteY27" fmla="*/ 969963 h 3303588"/>
              <a:gd name="connsiteX28" fmla="*/ 1892300 w 3305175"/>
              <a:gd name="connsiteY28" fmla="*/ 949326 h 3303588"/>
              <a:gd name="connsiteX29" fmla="*/ 1912938 w 3305175"/>
              <a:gd name="connsiteY29" fmla="*/ 941388 h 3303588"/>
              <a:gd name="connsiteX30" fmla="*/ 1935163 w 3305175"/>
              <a:gd name="connsiteY30" fmla="*/ 941388 h 3303588"/>
              <a:gd name="connsiteX31" fmla="*/ 2192338 w 3305175"/>
              <a:gd name="connsiteY31" fmla="*/ 941388 h 3303588"/>
              <a:gd name="connsiteX32" fmla="*/ 2192338 w 3305175"/>
              <a:gd name="connsiteY32" fmla="*/ 534988 h 3303588"/>
              <a:gd name="connsiteX33" fmla="*/ 1835150 w 3305175"/>
              <a:gd name="connsiteY33" fmla="*/ 534988 h 3303588"/>
              <a:gd name="connsiteX34" fmla="*/ 506412 w 3305175"/>
              <a:gd name="connsiteY34" fmla="*/ 0 h 3303588"/>
              <a:gd name="connsiteX35" fmla="*/ 2798762 w 3305175"/>
              <a:gd name="connsiteY35" fmla="*/ 0 h 3303588"/>
              <a:gd name="connsiteX36" fmla="*/ 2847975 w 3305175"/>
              <a:gd name="connsiteY36" fmla="*/ 6350 h 3303588"/>
              <a:gd name="connsiteX37" fmla="*/ 2898775 w 3305175"/>
              <a:gd name="connsiteY37" fmla="*/ 14288 h 3303588"/>
              <a:gd name="connsiteX38" fmla="*/ 2947988 w 3305175"/>
              <a:gd name="connsiteY38" fmla="*/ 20638 h 3303588"/>
              <a:gd name="connsiteX39" fmla="*/ 2998788 w 3305175"/>
              <a:gd name="connsiteY39" fmla="*/ 42863 h 3303588"/>
              <a:gd name="connsiteX40" fmla="*/ 3041650 w 3305175"/>
              <a:gd name="connsiteY40" fmla="*/ 63500 h 3303588"/>
              <a:gd name="connsiteX41" fmla="*/ 3084512 w 3305175"/>
              <a:gd name="connsiteY41" fmla="*/ 85725 h 3303588"/>
              <a:gd name="connsiteX42" fmla="*/ 3119438 w 3305175"/>
              <a:gd name="connsiteY42" fmla="*/ 114300 h 3303588"/>
              <a:gd name="connsiteX43" fmla="*/ 3155950 w 3305175"/>
              <a:gd name="connsiteY43" fmla="*/ 149225 h 3303588"/>
              <a:gd name="connsiteX44" fmla="*/ 3190875 w 3305175"/>
              <a:gd name="connsiteY44" fmla="*/ 185738 h 3303588"/>
              <a:gd name="connsiteX45" fmla="*/ 3219450 w 3305175"/>
              <a:gd name="connsiteY45" fmla="*/ 220663 h 3303588"/>
              <a:gd name="connsiteX46" fmla="*/ 3241675 w 3305175"/>
              <a:gd name="connsiteY46" fmla="*/ 263525 h 3303588"/>
              <a:gd name="connsiteX47" fmla="*/ 3262312 w 3305175"/>
              <a:gd name="connsiteY47" fmla="*/ 306388 h 3303588"/>
              <a:gd name="connsiteX48" fmla="*/ 3284538 w 3305175"/>
              <a:gd name="connsiteY48" fmla="*/ 357188 h 3303588"/>
              <a:gd name="connsiteX49" fmla="*/ 3290888 w 3305175"/>
              <a:gd name="connsiteY49" fmla="*/ 406400 h 3303588"/>
              <a:gd name="connsiteX50" fmla="*/ 3298825 w 3305175"/>
              <a:gd name="connsiteY50" fmla="*/ 457200 h 3303588"/>
              <a:gd name="connsiteX51" fmla="*/ 3305175 w 3305175"/>
              <a:gd name="connsiteY51" fmla="*/ 506413 h 3303588"/>
              <a:gd name="connsiteX52" fmla="*/ 3305175 w 3305175"/>
              <a:gd name="connsiteY52" fmla="*/ 2797176 h 3303588"/>
              <a:gd name="connsiteX53" fmla="*/ 3298825 w 3305175"/>
              <a:gd name="connsiteY53" fmla="*/ 2854326 h 3303588"/>
              <a:gd name="connsiteX54" fmla="*/ 3290888 w 3305175"/>
              <a:gd name="connsiteY54" fmla="*/ 2903538 h 3303588"/>
              <a:gd name="connsiteX55" fmla="*/ 3284538 w 3305175"/>
              <a:gd name="connsiteY55" fmla="*/ 2946401 h 3303588"/>
              <a:gd name="connsiteX56" fmla="*/ 3262312 w 3305175"/>
              <a:gd name="connsiteY56" fmla="*/ 2997201 h 3303588"/>
              <a:gd name="connsiteX57" fmla="*/ 3241675 w 3305175"/>
              <a:gd name="connsiteY57" fmla="*/ 3040063 h 3303588"/>
              <a:gd name="connsiteX58" fmla="*/ 3219450 w 3305175"/>
              <a:gd name="connsiteY58" fmla="*/ 3082926 h 3303588"/>
              <a:gd name="connsiteX59" fmla="*/ 3190875 w 3305175"/>
              <a:gd name="connsiteY59" fmla="*/ 3117851 h 3303588"/>
              <a:gd name="connsiteX60" fmla="*/ 3155950 w 3305175"/>
              <a:gd name="connsiteY60" fmla="*/ 3154363 h 3303588"/>
              <a:gd name="connsiteX61" fmla="*/ 3119438 w 3305175"/>
              <a:gd name="connsiteY61" fmla="*/ 3189288 h 3303588"/>
              <a:gd name="connsiteX62" fmla="*/ 3084512 w 3305175"/>
              <a:gd name="connsiteY62" fmla="*/ 3217863 h 3303588"/>
              <a:gd name="connsiteX63" fmla="*/ 3041650 w 3305175"/>
              <a:gd name="connsiteY63" fmla="*/ 3240088 h 3303588"/>
              <a:gd name="connsiteX64" fmla="*/ 2998788 w 3305175"/>
              <a:gd name="connsiteY64" fmla="*/ 3260726 h 3303588"/>
              <a:gd name="connsiteX65" fmla="*/ 2947988 w 3305175"/>
              <a:gd name="connsiteY65" fmla="*/ 3282951 h 3303588"/>
              <a:gd name="connsiteX66" fmla="*/ 2898775 w 3305175"/>
              <a:gd name="connsiteY66" fmla="*/ 3289301 h 3303588"/>
              <a:gd name="connsiteX67" fmla="*/ 2847975 w 3305175"/>
              <a:gd name="connsiteY67" fmla="*/ 3297238 h 3303588"/>
              <a:gd name="connsiteX68" fmla="*/ 2798762 w 3305175"/>
              <a:gd name="connsiteY68" fmla="*/ 3303588 h 3303588"/>
              <a:gd name="connsiteX69" fmla="*/ 506412 w 3305175"/>
              <a:gd name="connsiteY69" fmla="*/ 3303588 h 3303588"/>
              <a:gd name="connsiteX70" fmla="*/ 449262 w 3305175"/>
              <a:gd name="connsiteY70" fmla="*/ 3297238 h 3303588"/>
              <a:gd name="connsiteX71" fmla="*/ 400050 w 3305175"/>
              <a:gd name="connsiteY71" fmla="*/ 3289301 h 3303588"/>
              <a:gd name="connsiteX72" fmla="*/ 357188 w 3305175"/>
              <a:gd name="connsiteY72" fmla="*/ 3282951 h 3303588"/>
              <a:gd name="connsiteX73" fmla="*/ 306388 w 3305175"/>
              <a:gd name="connsiteY73" fmla="*/ 3260726 h 3303588"/>
              <a:gd name="connsiteX74" fmla="*/ 263525 w 3305175"/>
              <a:gd name="connsiteY74" fmla="*/ 3240088 h 3303588"/>
              <a:gd name="connsiteX75" fmla="*/ 220662 w 3305175"/>
              <a:gd name="connsiteY75" fmla="*/ 3217863 h 3303588"/>
              <a:gd name="connsiteX76" fmla="*/ 185738 w 3305175"/>
              <a:gd name="connsiteY76" fmla="*/ 3189288 h 3303588"/>
              <a:gd name="connsiteX77" fmla="*/ 149225 w 3305175"/>
              <a:gd name="connsiteY77" fmla="*/ 3154363 h 3303588"/>
              <a:gd name="connsiteX78" fmla="*/ 114300 w 3305175"/>
              <a:gd name="connsiteY78" fmla="*/ 3117851 h 3303588"/>
              <a:gd name="connsiteX79" fmla="*/ 85725 w 3305175"/>
              <a:gd name="connsiteY79" fmla="*/ 3082926 h 3303588"/>
              <a:gd name="connsiteX80" fmla="*/ 63500 w 3305175"/>
              <a:gd name="connsiteY80" fmla="*/ 3040063 h 3303588"/>
              <a:gd name="connsiteX81" fmla="*/ 42862 w 3305175"/>
              <a:gd name="connsiteY81" fmla="*/ 2997201 h 3303588"/>
              <a:gd name="connsiteX82" fmla="*/ 20638 w 3305175"/>
              <a:gd name="connsiteY82" fmla="*/ 2946401 h 3303588"/>
              <a:gd name="connsiteX83" fmla="*/ 14288 w 3305175"/>
              <a:gd name="connsiteY83" fmla="*/ 2903538 h 3303588"/>
              <a:gd name="connsiteX84" fmla="*/ 6350 w 3305175"/>
              <a:gd name="connsiteY84" fmla="*/ 2854326 h 3303588"/>
              <a:gd name="connsiteX85" fmla="*/ 0 w 3305175"/>
              <a:gd name="connsiteY85" fmla="*/ 2797176 h 3303588"/>
              <a:gd name="connsiteX86" fmla="*/ 0 w 3305175"/>
              <a:gd name="connsiteY86" fmla="*/ 506413 h 3303588"/>
              <a:gd name="connsiteX87" fmla="*/ 6350 w 3305175"/>
              <a:gd name="connsiteY87" fmla="*/ 457200 h 3303588"/>
              <a:gd name="connsiteX88" fmla="*/ 14288 w 3305175"/>
              <a:gd name="connsiteY88" fmla="*/ 406400 h 3303588"/>
              <a:gd name="connsiteX89" fmla="*/ 20638 w 3305175"/>
              <a:gd name="connsiteY89" fmla="*/ 357188 h 3303588"/>
              <a:gd name="connsiteX90" fmla="*/ 42862 w 3305175"/>
              <a:gd name="connsiteY90" fmla="*/ 306388 h 3303588"/>
              <a:gd name="connsiteX91" fmla="*/ 63500 w 3305175"/>
              <a:gd name="connsiteY91" fmla="*/ 263525 h 3303588"/>
              <a:gd name="connsiteX92" fmla="*/ 85725 w 3305175"/>
              <a:gd name="connsiteY92" fmla="*/ 220663 h 3303588"/>
              <a:gd name="connsiteX93" fmla="*/ 114300 w 3305175"/>
              <a:gd name="connsiteY93" fmla="*/ 185738 h 3303588"/>
              <a:gd name="connsiteX94" fmla="*/ 149225 w 3305175"/>
              <a:gd name="connsiteY94" fmla="*/ 149225 h 3303588"/>
              <a:gd name="connsiteX95" fmla="*/ 185738 w 3305175"/>
              <a:gd name="connsiteY95" fmla="*/ 114300 h 3303588"/>
              <a:gd name="connsiteX96" fmla="*/ 220662 w 3305175"/>
              <a:gd name="connsiteY96" fmla="*/ 85725 h 3303588"/>
              <a:gd name="connsiteX97" fmla="*/ 263525 w 3305175"/>
              <a:gd name="connsiteY97" fmla="*/ 63500 h 3303588"/>
              <a:gd name="connsiteX98" fmla="*/ 306388 w 3305175"/>
              <a:gd name="connsiteY98" fmla="*/ 42863 h 3303588"/>
              <a:gd name="connsiteX99" fmla="*/ 357188 w 3305175"/>
              <a:gd name="connsiteY99" fmla="*/ 20638 h 3303588"/>
              <a:gd name="connsiteX100" fmla="*/ 400050 w 3305175"/>
              <a:gd name="connsiteY100" fmla="*/ 14288 h 3303588"/>
              <a:gd name="connsiteX101" fmla="*/ 449262 w 3305175"/>
              <a:gd name="connsiteY101" fmla="*/ 6350 h 330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305175" h="3303588">
                <a:moveTo>
                  <a:pt x="1749426" y="534988"/>
                </a:moveTo>
                <a:lnTo>
                  <a:pt x="1670050" y="549276"/>
                </a:lnTo>
                <a:lnTo>
                  <a:pt x="1606550" y="571501"/>
                </a:lnTo>
                <a:lnTo>
                  <a:pt x="1549400" y="600076"/>
                </a:lnTo>
                <a:lnTo>
                  <a:pt x="1498600" y="628651"/>
                </a:lnTo>
                <a:lnTo>
                  <a:pt x="1455738" y="663576"/>
                </a:lnTo>
                <a:lnTo>
                  <a:pt x="1427163" y="698501"/>
                </a:lnTo>
                <a:lnTo>
                  <a:pt x="1398588" y="735013"/>
                </a:lnTo>
                <a:lnTo>
                  <a:pt x="1384300" y="777876"/>
                </a:lnTo>
                <a:lnTo>
                  <a:pt x="1363663" y="812801"/>
                </a:lnTo>
                <a:lnTo>
                  <a:pt x="1349376" y="892176"/>
                </a:lnTo>
                <a:lnTo>
                  <a:pt x="1341438" y="949326"/>
                </a:lnTo>
                <a:lnTo>
                  <a:pt x="1341438" y="984251"/>
                </a:lnTo>
                <a:lnTo>
                  <a:pt x="1341438" y="1306513"/>
                </a:lnTo>
                <a:lnTo>
                  <a:pt x="1106488" y="1306513"/>
                </a:lnTo>
                <a:lnTo>
                  <a:pt x="1106488" y="1698626"/>
                </a:lnTo>
                <a:lnTo>
                  <a:pt x="1341438" y="1698626"/>
                </a:lnTo>
                <a:lnTo>
                  <a:pt x="1341438" y="2768601"/>
                </a:lnTo>
                <a:lnTo>
                  <a:pt x="1827213" y="2768601"/>
                </a:lnTo>
                <a:lnTo>
                  <a:pt x="1827213" y="1698626"/>
                </a:lnTo>
                <a:lnTo>
                  <a:pt x="2149476" y="1698626"/>
                </a:lnTo>
                <a:lnTo>
                  <a:pt x="2163763" y="1576388"/>
                </a:lnTo>
                <a:lnTo>
                  <a:pt x="2184400" y="1447801"/>
                </a:lnTo>
                <a:lnTo>
                  <a:pt x="2192338" y="1306513"/>
                </a:lnTo>
                <a:lnTo>
                  <a:pt x="1827213" y="1306513"/>
                </a:lnTo>
                <a:lnTo>
                  <a:pt x="1827213" y="1035051"/>
                </a:lnTo>
                <a:lnTo>
                  <a:pt x="1835150" y="1006476"/>
                </a:lnTo>
                <a:lnTo>
                  <a:pt x="1863726" y="969963"/>
                </a:lnTo>
                <a:lnTo>
                  <a:pt x="1892300" y="949326"/>
                </a:lnTo>
                <a:lnTo>
                  <a:pt x="1912938" y="941388"/>
                </a:lnTo>
                <a:lnTo>
                  <a:pt x="1935163" y="941388"/>
                </a:lnTo>
                <a:lnTo>
                  <a:pt x="2192338" y="941388"/>
                </a:lnTo>
                <a:lnTo>
                  <a:pt x="2192338" y="534988"/>
                </a:lnTo>
                <a:lnTo>
                  <a:pt x="1835150" y="534988"/>
                </a:lnTo>
                <a:close/>
                <a:moveTo>
                  <a:pt x="506412" y="0"/>
                </a:moveTo>
                <a:lnTo>
                  <a:pt x="2798762" y="0"/>
                </a:lnTo>
                <a:lnTo>
                  <a:pt x="2847975" y="6350"/>
                </a:lnTo>
                <a:lnTo>
                  <a:pt x="2898775" y="14288"/>
                </a:lnTo>
                <a:lnTo>
                  <a:pt x="2947988" y="20638"/>
                </a:lnTo>
                <a:lnTo>
                  <a:pt x="2998788" y="42863"/>
                </a:lnTo>
                <a:lnTo>
                  <a:pt x="3041650" y="63500"/>
                </a:lnTo>
                <a:lnTo>
                  <a:pt x="3084512" y="85725"/>
                </a:lnTo>
                <a:lnTo>
                  <a:pt x="3119438" y="114300"/>
                </a:lnTo>
                <a:lnTo>
                  <a:pt x="3155950" y="149225"/>
                </a:lnTo>
                <a:lnTo>
                  <a:pt x="3190875" y="185738"/>
                </a:lnTo>
                <a:lnTo>
                  <a:pt x="3219450" y="220663"/>
                </a:lnTo>
                <a:lnTo>
                  <a:pt x="3241675" y="263525"/>
                </a:lnTo>
                <a:lnTo>
                  <a:pt x="3262312" y="306388"/>
                </a:lnTo>
                <a:lnTo>
                  <a:pt x="3284538" y="357188"/>
                </a:lnTo>
                <a:lnTo>
                  <a:pt x="3290888" y="406400"/>
                </a:lnTo>
                <a:lnTo>
                  <a:pt x="3298825" y="457200"/>
                </a:lnTo>
                <a:lnTo>
                  <a:pt x="3305175" y="506413"/>
                </a:lnTo>
                <a:lnTo>
                  <a:pt x="3305175" y="2797176"/>
                </a:lnTo>
                <a:lnTo>
                  <a:pt x="3298825" y="2854326"/>
                </a:lnTo>
                <a:lnTo>
                  <a:pt x="3290888" y="2903538"/>
                </a:lnTo>
                <a:lnTo>
                  <a:pt x="3284538" y="2946401"/>
                </a:lnTo>
                <a:lnTo>
                  <a:pt x="3262312" y="2997201"/>
                </a:lnTo>
                <a:lnTo>
                  <a:pt x="3241675" y="3040063"/>
                </a:lnTo>
                <a:lnTo>
                  <a:pt x="3219450" y="3082926"/>
                </a:lnTo>
                <a:lnTo>
                  <a:pt x="3190875" y="3117851"/>
                </a:lnTo>
                <a:lnTo>
                  <a:pt x="3155950" y="3154363"/>
                </a:lnTo>
                <a:lnTo>
                  <a:pt x="3119438" y="3189288"/>
                </a:lnTo>
                <a:lnTo>
                  <a:pt x="3084512" y="3217863"/>
                </a:lnTo>
                <a:lnTo>
                  <a:pt x="3041650" y="3240088"/>
                </a:lnTo>
                <a:lnTo>
                  <a:pt x="2998788" y="3260726"/>
                </a:lnTo>
                <a:lnTo>
                  <a:pt x="2947988" y="3282951"/>
                </a:lnTo>
                <a:lnTo>
                  <a:pt x="2898775" y="3289301"/>
                </a:lnTo>
                <a:lnTo>
                  <a:pt x="2847975" y="3297238"/>
                </a:lnTo>
                <a:lnTo>
                  <a:pt x="2798762" y="3303588"/>
                </a:lnTo>
                <a:lnTo>
                  <a:pt x="506412" y="3303588"/>
                </a:lnTo>
                <a:lnTo>
                  <a:pt x="449262" y="3297238"/>
                </a:lnTo>
                <a:lnTo>
                  <a:pt x="400050" y="3289301"/>
                </a:lnTo>
                <a:lnTo>
                  <a:pt x="357188" y="3282951"/>
                </a:lnTo>
                <a:lnTo>
                  <a:pt x="306388" y="3260726"/>
                </a:lnTo>
                <a:lnTo>
                  <a:pt x="263525" y="3240088"/>
                </a:lnTo>
                <a:lnTo>
                  <a:pt x="220662" y="3217863"/>
                </a:lnTo>
                <a:lnTo>
                  <a:pt x="185738" y="3189288"/>
                </a:lnTo>
                <a:lnTo>
                  <a:pt x="149225" y="3154363"/>
                </a:lnTo>
                <a:lnTo>
                  <a:pt x="114300" y="3117851"/>
                </a:lnTo>
                <a:lnTo>
                  <a:pt x="85725" y="3082926"/>
                </a:lnTo>
                <a:lnTo>
                  <a:pt x="63500" y="3040063"/>
                </a:lnTo>
                <a:lnTo>
                  <a:pt x="42862" y="2997201"/>
                </a:lnTo>
                <a:lnTo>
                  <a:pt x="20638" y="2946401"/>
                </a:lnTo>
                <a:lnTo>
                  <a:pt x="14288" y="2903538"/>
                </a:lnTo>
                <a:lnTo>
                  <a:pt x="6350" y="2854326"/>
                </a:lnTo>
                <a:lnTo>
                  <a:pt x="0" y="2797176"/>
                </a:lnTo>
                <a:lnTo>
                  <a:pt x="0" y="506413"/>
                </a:lnTo>
                <a:lnTo>
                  <a:pt x="6350" y="457200"/>
                </a:lnTo>
                <a:lnTo>
                  <a:pt x="14288" y="406400"/>
                </a:lnTo>
                <a:lnTo>
                  <a:pt x="20638" y="357188"/>
                </a:lnTo>
                <a:lnTo>
                  <a:pt x="42862" y="306388"/>
                </a:lnTo>
                <a:lnTo>
                  <a:pt x="63500" y="263525"/>
                </a:lnTo>
                <a:lnTo>
                  <a:pt x="85725" y="220663"/>
                </a:lnTo>
                <a:lnTo>
                  <a:pt x="114300" y="185738"/>
                </a:lnTo>
                <a:lnTo>
                  <a:pt x="149225" y="149225"/>
                </a:lnTo>
                <a:lnTo>
                  <a:pt x="185738" y="114300"/>
                </a:lnTo>
                <a:lnTo>
                  <a:pt x="220662" y="85725"/>
                </a:lnTo>
                <a:lnTo>
                  <a:pt x="263525" y="63500"/>
                </a:lnTo>
                <a:lnTo>
                  <a:pt x="306388" y="42863"/>
                </a:lnTo>
                <a:lnTo>
                  <a:pt x="357188" y="20638"/>
                </a:lnTo>
                <a:lnTo>
                  <a:pt x="400050" y="14288"/>
                </a:lnTo>
                <a:lnTo>
                  <a:pt x="449262" y="6350"/>
                </a:lnTo>
                <a:close/>
              </a:path>
            </a:pathLst>
          </a:custGeom>
          <a:solidFill>
            <a:srgbClr val="4E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75" name="任意多边形 74"/>
          <p:cNvSpPr>
            <a:spLocks/>
          </p:cNvSpPr>
          <p:nvPr/>
        </p:nvSpPr>
        <p:spPr bwMode="auto">
          <a:xfrm>
            <a:off x="2394590" y="3102256"/>
            <a:ext cx="302400" cy="302400"/>
          </a:xfrm>
          <a:custGeom>
            <a:avLst/>
            <a:gdLst>
              <a:gd name="connsiteX0" fmla="*/ 561975 w 1470025"/>
              <a:gd name="connsiteY0" fmla="*/ 320675 h 1470025"/>
              <a:gd name="connsiteX1" fmla="*/ 542925 w 1470025"/>
              <a:gd name="connsiteY1" fmla="*/ 323850 h 1470025"/>
              <a:gd name="connsiteX2" fmla="*/ 527050 w 1470025"/>
              <a:gd name="connsiteY2" fmla="*/ 330200 h 1470025"/>
              <a:gd name="connsiteX3" fmla="*/ 511175 w 1470025"/>
              <a:gd name="connsiteY3" fmla="*/ 336550 h 1470025"/>
              <a:gd name="connsiteX4" fmla="*/ 495300 w 1470025"/>
              <a:gd name="connsiteY4" fmla="*/ 349250 h 1470025"/>
              <a:gd name="connsiteX5" fmla="*/ 482600 w 1470025"/>
              <a:gd name="connsiteY5" fmla="*/ 365125 h 1470025"/>
              <a:gd name="connsiteX6" fmla="*/ 476250 w 1470025"/>
              <a:gd name="connsiteY6" fmla="*/ 381000 h 1470025"/>
              <a:gd name="connsiteX7" fmla="*/ 469900 w 1470025"/>
              <a:gd name="connsiteY7" fmla="*/ 396875 h 1470025"/>
              <a:gd name="connsiteX8" fmla="*/ 466725 w 1470025"/>
              <a:gd name="connsiteY8" fmla="*/ 415925 h 1470025"/>
              <a:gd name="connsiteX9" fmla="*/ 466725 w 1470025"/>
              <a:gd name="connsiteY9" fmla="*/ 866775 h 1470025"/>
              <a:gd name="connsiteX10" fmla="*/ 469900 w 1470025"/>
              <a:gd name="connsiteY10" fmla="*/ 895350 h 1470025"/>
              <a:gd name="connsiteX11" fmla="*/ 473075 w 1470025"/>
              <a:gd name="connsiteY11" fmla="*/ 920750 h 1470025"/>
              <a:gd name="connsiteX12" fmla="*/ 479425 w 1470025"/>
              <a:gd name="connsiteY12" fmla="*/ 949325 h 1470025"/>
              <a:gd name="connsiteX13" fmla="*/ 488950 w 1470025"/>
              <a:gd name="connsiteY13" fmla="*/ 974725 h 1470025"/>
              <a:gd name="connsiteX14" fmla="*/ 501650 w 1470025"/>
              <a:gd name="connsiteY14" fmla="*/ 996950 h 1470025"/>
              <a:gd name="connsiteX15" fmla="*/ 514350 w 1470025"/>
              <a:gd name="connsiteY15" fmla="*/ 1022350 h 1470025"/>
              <a:gd name="connsiteX16" fmla="*/ 530225 w 1470025"/>
              <a:gd name="connsiteY16" fmla="*/ 1044575 h 1470025"/>
              <a:gd name="connsiteX17" fmla="*/ 552450 w 1470025"/>
              <a:gd name="connsiteY17" fmla="*/ 1066800 h 1470025"/>
              <a:gd name="connsiteX18" fmla="*/ 571500 w 1470025"/>
              <a:gd name="connsiteY18" fmla="*/ 1085850 h 1470025"/>
              <a:gd name="connsiteX19" fmla="*/ 593725 w 1470025"/>
              <a:gd name="connsiteY19" fmla="*/ 1101725 h 1470025"/>
              <a:gd name="connsiteX20" fmla="*/ 619125 w 1470025"/>
              <a:gd name="connsiteY20" fmla="*/ 1117600 h 1470025"/>
              <a:gd name="connsiteX21" fmla="*/ 641350 w 1470025"/>
              <a:gd name="connsiteY21" fmla="*/ 1127125 h 1470025"/>
              <a:gd name="connsiteX22" fmla="*/ 666750 w 1470025"/>
              <a:gd name="connsiteY22" fmla="*/ 1136650 h 1470025"/>
              <a:gd name="connsiteX23" fmla="*/ 695325 w 1470025"/>
              <a:gd name="connsiteY23" fmla="*/ 1143000 h 1470025"/>
              <a:gd name="connsiteX24" fmla="*/ 720725 w 1470025"/>
              <a:gd name="connsiteY24" fmla="*/ 1146175 h 1470025"/>
              <a:gd name="connsiteX25" fmla="*/ 749300 w 1470025"/>
              <a:gd name="connsiteY25" fmla="*/ 1149350 h 1470025"/>
              <a:gd name="connsiteX26" fmla="*/ 936625 w 1470025"/>
              <a:gd name="connsiteY26" fmla="*/ 1149350 h 1470025"/>
              <a:gd name="connsiteX27" fmla="*/ 955675 w 1470025"/>
              <a:gd name="connsiteY27" fmla="*/ 1146175 h 1470025"/>
              <a:gd name="connsiteX28" fmla="*/ 974725 w 1470025"/>
              <a:gd name="connsiteY28" fmla="*/ 1143000 h 1470025"/>
              <a:gd name="connsiteX29" fmla="*/ 990600 w 1470025"/>
              <a:gd name="connsiteY29" fmla="*/ 1133475 h 1470025"/>
              <a:gd name="connsiteX30" fmla="*/ 1003300 w 1470025"/>
              <a:gd name="connsiteY30" fmla="*/ 1120775 h 1470025"/>
              <a:gd name="connsiteX31" fmla="*/ 1016000 w 1470025"/>
              <a:gd name="connsiteY31" fmla="*/ 1104900 h 1470025"/>
              <a:gd name="connsiteX32" fmla="*/ 1025525 w 1470025"/>
              <a:gd name="connsiteY32" fmla="*/ 1089025 h 1470025"/>
              <a:gd name="connsiteX33" fmla="*/ 1031875 w 1470025"/>
              <a:gd name="connsiteY33" fmla="*/ 1073150 h 1470025"/>
              <a:gd name="connsiteX34" fmla="*/ 1031875 w 1470025"/>
              <a:gd name="connsiteY34" fmla="*/ 1054100 h 1470025"/>
              <a:gd name="connsiteX35" fmla="*/ 1031875 w 1470025"/>
              <a:gd name="connsiteY35" fmla="*/ 1035050 h 1470025"/>
              <a:gd name="connsiteX36" fmla="*/ 1025525 w 1470025"/>
              <a:gd name="connsiteY36" fmla="*/ 1019175 h 1470025"/>
              <a:gd name="connsiteX37" fmla="*/ 1016000 w 1470025"/>
              <a:gd name="connsiteY37" fmla="*/ 1000125 h 1470025"/>
              <a:gd name="connsiteX38" fmla="*/ 1003300 w 1470025"/>
              <a:gd name="connsiteY38" fmla="*/ 987425 h 1470025"/>
              <a:gd name="connsiteX39" fmla="*/ 990600 w 1470025"/>
              <a:gd name="connsiteY39" fmla="*/ 974725 h 1470025"/>
              <a:gd name="connsiteX40" fmla="*/ 974725 w 1470025"/>
              <a:gd name="connsiteY40" fmla="*/ 965200 h 1470025"/>
              <a:gd name="connsiteX41" fmla="*/ 955675 w 1470025"/>
              <a:gd name="connsiteY41" fmla="*/ 962025 h 1470025"/>
              <a:gd name="connsiteX42" fmla="*/ 936625 w 1470025"/>
              <a:gd name="connsiteY42" fmla="*/ 958850 h 1470025"/>
              <a:gd name="connsiteX43" fmla="*/ 749300 w 1470025"/>
              <a:gd name="connsiteY43" fmla="*/ 958850 h 1470025"/>
              <a:gd name="connsiteX44" fmla="*/ 733425 w 1470025"/>
              <a:gd name="connsiteY44" fmla="*/ 958850 h 1470025"/>
              <a:gd name="connsiteX45" fmla="*/ 714375 w 1470025"/>
              <a:gd name="connsiteY45" fmla="*/ 952500 h 1470025"/>
              <a:gd name="connsiteX46" fmla="*/ 698500 w 1470025"/>
              <a:gd name="connsiteY46" fmla="*/ 942975 h 1470025"/>
              <a:gd name="connsiteX47" fmla="*/ 685800 w 1470025"/>
              <a:gd name="connsiteY47" fmla="*/ 930275 h 1470025"/>
              <a:gd name="connsiteX48" fmla="*/ 673100 w 1470025"/>
              <a:gd name="connsiteY48" fmla="*/ 917575 h 1470025"/>
              <a:gd name="connsiteX49" fmla="*/ 663575 w 1470025"/>
              <a:gd name="connsiteY49" fmla="*/ 901700 h 1470025"/>
              <a:gd name="connsiteX50" fmla="*/ 660400 w 1470025"/>
              <a:gd name="connsiteY50" fmla="*/ 882650 h 1470025"/>
              <a:gd name="connsiteX51" fmla="*/ 657225 w 1470025"/>
              <a:gd name="connsiteY51" fmla="*/ 866775 h 1470025"/>
              <a:gd name="connsiteX52" fmla="*/ 657225 w 1470025"/>
              <a:gd name="connsiteY52" fmla="*/ 800100 h 1470025"/>
              <a:gd name="connsiteX53" fmla="*/ 923925 w 1470025"/>
              <a:gd name="connsiteY53" fmla="*/ 800100 h 1470025"/>
              <a:gd name="connsiteX54" fmla="*/ 939800 w 1470025"/>
              <a:gd name="connsiteY54" fmla="*/ 796925 h 1470025"/>
              <a:gd name="connsiteX55" fmla="*/ 955675 w 1470025"/>
              <a:gd name="connsiteY55" fmla="*/ 793750 h 1470025"/>
              <a:gd name="connsiteX56" fmla="*/ 971550 w 1470025"/>
              <a:gd name="connsiteY56" fmla="*/ 784225 h 1470025"/>
              <a:gd name="connsiteX57" fmla="*/ 984250 w 1470025"/>
              <a:gd name="connsiteY57" fmla="*/ 771525 h 1470025"/>
              <a:gd name="connsiteX58" fmla="*/ 996950 w 1470025"/>
              <a:gd name="connsiteY58" fmla="*/ 758825 h 1470025"/>
              <a:gd name="connsiteX59" fmla="*/ 1003300 w 1470025"/>
              <a:gd name="connsiteY59" fmla="*/ 742950 h 1470025"/>
              <a:gd name="connsiteX60" fmla="*/ 1009650 w 1470025"/>
              <a:gd name="connsiteY60" fmla="*/ 727075 h 1470025"/>
              <a:gd name="connsiteX61" fmla="*/ 1009650 w 1470025"/>
              <a:gd name="connsiteY61" fmla="*/ 711200 h 1470025"/>
              <a:gd name="connsiteX62" fmla="*/ 1009650 w 1470025"/>
              <a:gd name="connsiteY62" fmla="*/ 692150 h 1470025"/>
              <a:gd name="connsiteX63" fmla="*/ 1003300 w 1470025"/>
              <a:gd name="connsiteY63" fmla="*/ 676275 h 1470025"/>
              <a:gd name="connsiteX64" fmla="*/ 996950 w 1470025"/>
              <a:gd name="connsiteY64" fmla="*/ 663575 h 1470025"/>
              <a:gd name="connsiteX65" fmla="*/ 984250 w 1470025"/>
              <a:gd name="connsiteY65" fmla="*/ 647700 h 1470025"/>
              <a:gd name="connsiteX66" fmla="*/ 971550 w 1470025"/>
              <a:gd name="connsiteY66" fmla="*/ 638175 h 1470025"/>
              <a:gd name="connsiteX67" fmla="*/ 955675 w 1470025"/>
              <a:gd name="connsiteY67" fmla="*/ 628650 h 1470025"/>
              <a:gd name="connsiteX68" fmla="*/ 939800 w 1470025"/>
              <a:gd name="connsiteY68" fmla="*/ 625475 h 1470025"/>
              <a:gd name="connsiteX69" fmla="*/ 923925 w 1470025"/>
              <a:gd name="connsiteY69" fmla="*/ 622300 h 1470025"/>
              <a:gd name="connsiteX70" fmla="*/ 657225 w 1470025"/>
              <a:gd name="connsiteY70" fmla="*/ 622300 h 1470025"/>
              <a:gd name="connsiteX71" fmla="*/ 657225 w 1470025"/>
              <a:gd name="connsiteY71" fmla="*/ 415925 h 1470025"/>
              <a:gd name="connsiteX72" fmla="*/ 654050 w 1470025"/>
              <a:gd name="connsiteY72" fmla="*/ 396875 h 1470025"/>
              <a:gd name="connsiteX73" fmla="*/ 650875 w 1470025"/>
              <a:gd name="connsiteY73" fmla="*/ 381000 h 1470025"/>
              <a:gd name="connsiteX74" fmla="*/ 641350 w 1470025"/>
              <a:gd name="connsiteY74" fmla="*/ 365125 h 1470025"/>
              <a:gd name="connsiteX75" fmla="*/ 628650 w 1470025"/>
              <a:gd name="connsiteY75" fmla="*/ 349250 h 1470025"/>
              <a:gd name="connsiteX76" fmla="*/ 615950 w 1470025"/>
              <a:gd name="connsiteY76" fmla="*/ 336550 h 1470025"/>
              <a:gd name="connsiteX77" fmla="*/ 600075 w 1470025"/>
              <a:gd name="connsiteY77" fmla="*/ 330200 h 1470025"/>
              <a:gd name="connsiteX78" fmla="*/ 581025 w 1470025"/>
              <a:gd name="connsiteY78" fmla="*/ 323850 h 1470025"/>
              <a:gd name="connsiteX79" fmla="*/ 225425 w 1470025"/>
              <a:gd name="connsiteY79" fmla="*/ 0 h 1470025"/>
              <a:gd name="connsiteX80" fmla="*/ 1244600 w 1470025"/>
              <a:gd name="connsiteY80" fmla="*/ 0 h 1470025"/>
              <a:gd name="connsiteX81" fmla="*/ 1266825 w 1470025"/>
              <a:gd name="connsiteY81" fmla="*/ 3175 h 1470025"/>
              <a:gd name="connsiteX82" fmla="*/ 1289050 w 1470025"/>
              <a:gd name="connsiteY82" fmla="*/ 6350 h 1470025"/>
              <a:gd name="connsiteX83" fmla="*/ 1311275 w 1470025"/>
              <a:gd name="connsiteY83" fmla="*/ 9525 h 1470025"/>
              <a:gd name="connsiteX84" fmla="*/ 1333500 w 1470025"/>
              <a:gd name="connsiteY84" fmla="*/ 19050 h 1470025"/>
              <a:gd name="connsiteX85" fmla="*/ 1352550 w 1470025"/>
              <a:gd name="connsiteY85" fmla="*/ 28575 h 1470025"/>
              <a:gd name="connsiteX86" fmla="*/ 1371600 w 1470025"/>
              <a:gd name="connsiteY86" fmla="*/ 38100 h 1470025"/>
              <a:gd name="connsiteX87" fmla="*/ 1387475 w 1470025"/>
              <a:gd name="connsiteY87" fmla="*/ 50800 h 1470025"/>
              <a:gd name="connsiteX88" fmla="*/ 1403350 w 1470025"/>
              <a:gd name="connsiteY88" fmla="*/ 66675 h 1470025"/>
              <a:gd name="connsiteX89" fmla="*/ 1419225 w 1470025"/>
              <a:gd name="connsiteY89" fmla="*/ 82550 h 1470025"/>
              <a:gd name="connsiteX90" fmla="*/ 1431925 w 1470025"/>
              <a:gd name="connsiteY90" fmla="*/ 98425 h 1470025"/>
              <a:gd name="connsiteX91" fmla="*/ 1441450 w 1470025"/>
              <a:gd name="connsiteY91" fmla="*/ 117475 h 1470025"/>
              <a:gd name="connsiteX92" fmla="*/ 1450975 w 1470025"/>
              <a:gd name="connsiteY92" fmla="*/ 136525 h 1470025"/>
              <a:gd name="connsiteX93" fmla="*/ 1460500 w 1470025"/>
              <a:gd name="connsiteY93" fmla="*/ 158750 h 1470025"/>
              <a:gd name="connsiteX94" fmla="*/ 1463675 w 1470025"/>
              <a:gd name="connsiteY94" fmla="*/ 180975 h 1470025"/>
              <a:gd name="connsiteX95" fmla="*/ 1466850 w 1470025"/>
              <a:gd name="connsiteY95" fmla="*/ 203200 h 1470025"/>
              <a:gd name="connsiteX96" fmla="*/ 1470025 w 1470025"/>
              <a:gd name="connsiteY96" fmla="*/ 225425 h 1470025"/>
              <a:gd name="connsiteX97" fmla="*/ 1470025 w 1470025"/>
              <a:gd name="connsiteY97" fmla="*/ 1244600 h 1470025"/>
              <a:gd name="connsiteX98" fmla="*/ 1466850 w 1470025"/>
              <a:gd name="connsiteY98" fmla="*/ 1270000 h 1470025"/>
              <a:gd name="connsiteX99" fmla="*/ 1463675 w 1470025"/>
              <a:gd name="connsiteY99" fmla="*/ 1292225 h 1470025"/>
              <a:gd name="connsiteX100" fmla="*/ 1460500 w 1470025"/>
              <a:gd name="connsiteY100" fmla="*/ 1311275 h 1470025"/>
              <a:gd name="connsiteX101" fmla="*/ 1450975 w 1470025"/>
              <a:gd name="connsiteY101" fmla="*/ 1333500 h 1470025"/>
              <a:gd name="connsiteX102" fmla="*/ 1441450 w 1470025"/>
              <a:gd name="connsiteY102" fmla="*/ 1352550 h 1470025"/>
              <a:gd name="connsiteX103" fmla="*/ 1431925 w 1470025"/>
              <a:gd name="connsiteY103" fmla="*/ 1371600 h 1470025"/>
              <a:gd name="connsiteX104" fmla="*/ 1419225 w 1470025"/>
              <a:gd name="connsiteY104" fmla="*/ 1387475 h 1470025"/>
              <a:gd name="connsiteX105" fmla="*/ 1403350 w 1470025"/>
              <a:gd name="connsiteY105" fmla="*/ 1403350 h 1470025"/>
              <a:gd name="connsiteX106" fmla="*/ 1387475 w 1470025"/>
              <a:gd name="connsiteY106" fmla="*/ 1419225 h 1470025"/>
              <a:gd name="connsiteX107" fmla="*/ 1371600 w 1470025"/>
              <a:gd name="connsiteY107" fmla="*/ 1431925 h 1470025"/>
              <a:gd name="connsiteX108" fmla="*/ 1352550 w 1470025"/>
              <a:gd name="connsiteY108" fmla="*/ 1441450 h 1470025"/>
              <a:gd name="connsiteX109" fmla="*/ 1333500 w 1470025"/>
              <a:gd name="connsiteY109" fmla="*/ 1450975 h 1470025"/>
              <a:gd name="connsiteX110" fmla="*/ 1311275 w 1470025"/>
              <a:gd name="connsiteY110" fmla="*/ 1460500 h 1470025"/>
              <a:gd name="connsiteX111" fmla="*/ 1289050 w 1470025"/>
              <a:gd name="connsiteY111" fmla="*/ 1463675 h 1470025"/>
              <a:gd name="connsiteX112" fmla="*/ 1266825 w 1470025"/>
              <a:gd name="connsiteY112" fmla="*/ 1466850 h 1470025"/>
              <a:gd name="connsiteX113" fmla="*/ 1244600 w 1470025"/>
              <a:gd name="connsiteY113" fmla="*/ 1470025 h 1470025"/>
              <a:gd name="connsiteX114" fmla="*/ 225425 w 1470025"/>
              <a:gd name="connsiteY114" fmla="*/ 1470025 h 1470025"/>
              <a:gd name="connsiteX115" fmla="*/ 200025 w 1470025"/>
              <a:gd name="connsiteY115" fmla="*/ 1466850 h 1470025"/>
              <a:gd name="connsiteX116" fmla="*/ 177800 w 1470025"/>
              <a:gd name="connsiteY116" fmla="*/ 1463675 h 1470025"/>
              <a:gd name="connsiteX117" fmla="*/ 158750 w 1470025"/>
              <a:gd name="connsiteY117" fmla="*/ 1460500 h 1470025"/>
              <a:gd name="connsiteX118" fmla="*/ 136525 w 1470025"/>
              <a:gd name="connsiteY118" fmla="*/ 1450975 h 1470025"/>
              <a:gd name="connsiteX119" fmla="*/ 117475 w 1470025"/>
              <a:gd name="connsiteY119" fmla="*/ 1441450 h 1470025"/>
              <a:gd name="connsiteX120" fmla="*/ 98425 w 1470025"/>
              <a:gd name="connsiteY120" fmla="*/ 1431925 h 1470025"/>
              <a:gd name="connsiteX121" fmla="*/ 82550 w 1470025"/>
              <a:gd name="connsiteY121" fmla="*/ 1419225 h 1470025"/>
              <a:gd name="connsiteX122" fmla="*/ 66675 w 1470025"/>
              <a:gd name="connsiteY122" fmla="*/ 1403350 h 1470025"/>
              <a:gd name="connsiteX123" fmla="*/ 50800 w 1470025"/>
              <a:gd name="connsiteY123" fmla="*/ 1387475 h 1470025"/>
              <a:gd name="connsiteX124" fmla="*/ 38100 w 1470025"/>
              <a:gd name="connsiteY124" fmla="*/ 1371600 h 1470025"/>
              <a:gd name="connsiteX125" fmla="*/ 28575 w 1470025"/>
              <a:gd name="connsiteY125" fmla="*/ 1352550 h 1470025"/>
              <a:gd name="connsiteX126" fmla="*/ 19050 w 1470025"/>
              <a:gd name="connsiteY126" fmla="*/ 1333500 h 1470025"/>
              <a:gd name="connsiteX127" fmla="*/ 9525 w 1470025"/>
              <a:gd name="connsiteY127" fmla="*/ 1311275 h 1470025"/>
              <a:gd name="connsiteX128" fmla="*/ 6350 w 1470025"/>
              <a:gd name="connsiteY128" fmla="*/ 1292225 h 1470025"/>
              <a:gd name="connsiteX129" fmla="*/ 3175 w 1470025"/>
              <a:gd name="connsiteY129" fmla="*/ 1270000 h 1470025"/>
              <a:gd name="connsiteX130" fmla="*/ 0 w 1470025"/>
              <a:gd name="connsiteY130" fmla="*/ 1244600 h 1470025"/>
              <a:gd name="connsiteX131" fmla="*/ 0 w 1470025"/>
              <a:gd name="connsiteY131" fmla="*/ 225425 h 1470025"/>
              <a:gd name="connsiteX132" fmla="*/ 3175 w 1470025"/>
              <a:gd name="connsiteY132" fmla="*/ 203200 h 1470025"/>
              <a:gd name="connsiteX133" fmla="*/ 6350 w 1470025"/>
              <a:gd name="connsiteY133" fmla="*/ 180975 h 1470025"/>
              <a:gd name="connsiteX134" fmla="*/ 9525 w 1470025"/>
              <a:gd name="connsiteY134" fmla="*/ 158750 h 1470025"/>
              <a:gd name="connsiteX135" fmla="*/ 19050 w 1470025"/>
              <a:gd name="connsiteY135" fmla="*/ 136525 h 1470025"/>
              <a:gd name="connsiteX136" fmla="*/ 28575 w 1470025"/>
              <a:gd name="connsiteY136" fmla="*/ 117475 h 1470025"/>
              <a:gd name="connsiteX137" fmla="*/ 38100 w 1470025"/>
              <a:gd name="connsiteY137" fmla="*/ 98425 h 1470025"/>
              <a:gd name="connsiteX138" fmla="*/ 50800 w 1470025"/>
              <a:gd name="connsiteY138" fmla="*/ 82550 h 1470025"/>
              <a:gd name="connsiteX139" fmla="*/ 66675 w 1470025"/>
              <a:gd name="connsiteY139" fmla="*/ 66675 h 1470025"/>
              <a:gd name="connsiteX140" fmla="*/ 82550 w 1470025"/>
              <a:gd name="connsiteY140" fmla="*/ 50800 h 1470025"/>
              <a:gd name="connsiteX141" fmla="*/ 98425 w 1470025"/>
              <a:gd name="connsiteY141" fmla="*/ 38100 h 1470025"/>
              <a:gd name="connsiteX142" fmla="*/ 117475 w 1470025"/>
              <a:gd name="connsiteY142" fmla="*/ 28575 h 1470025"/>
              <a:gd name="connsiteX143" fmla="*/ 136525 w 1470025"/>
              <a:gd name="connsiteY143" fmla="*/ 19050 h 1470025"/>
              <a:gd name="connsiteX144" fmla="*/ 158750 w 1470025"/>
              <a:gd name="connsiteY144" fmla="*/ 9525 h 1470025"/>
              <a:gd name="connsiteX145" fmla="*/ 177800 w 1470025"/>
              <a:gd name="connsiteY145" fmla="*/ 6350 h 1470025"/>
              <a:gd name="connsiteX146" fmla="*/ 200025 w 1470025"/>
              <a:gd name="connsiteY146" fmla="*/ 3175 h 147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470025" h="1470025">
                <a:moveTo>
                  <a:pt x="561975" y="320675"/>
                </a:moveTo>
                <a:lnTo>
                  <a:pt x="542925" y="323850"/>
                </a:lnTo>
                <a:lnTo>
                  <a:pt x="527050" y="330200"/>
                </a:lnTo>
                <a:lnTo>
                  <a:pt x="511175" y="336550"/>
                </a:lnTo>
                <a:lnTo>
                  <a:pt x="495300" y="349250"/>
                </a:lnTo>
                <a:lnTo>
                  <a:pt x="482600" y="365125"/>
                </a:lnTo>
                <a:lnTo>
                  <a:pt x="476250" y="381000"/>
                </a:lnTo>
                <a:lnTo>
                  <a:pt x="469900" y="396875"/>
                </a:lnTo>
                <a:lnTo>
                  <a:pt x="466725" y="415925"/>
                </a:lnTo>
                <a:lnTo>
                  <a:pt x="466725" y="866775"/>
                </a:lnTo>
                <a:lnTo>
                  <a:pt x="469900" y="895350"/>
                </a:lnTo>
                <a:lnTo>
                  <a:pt x="473075" y="920750"/>
                </a:lnTo>
                <a:lnTo>
                  <a:pt x="479425" y="949325"/>
                </a:lnTo>
                <a:lnTo>
                  <a:pt x="488950" y="974725"/>
                </a:lnTo>
                <a:lnTo>
                  <a:pt x="501650" y="996950"/>
                </a:lnTo>
                <a:lnTo>
                  <a:pt x="514350" y="1022350"/>
                </a:lnTo>
                <a:lnTo>
                  <a:pt x="530225" y="1044575"/>
                </a:lnTo>
                <a:lnTo>
                  <a:pt x="552450" y="1066800"/>
                </a:lnTo>
                <a:lnTo>
                  <a:pt x="571500" y="1085850"/>
                </a:lnTo>
                <a:lnTo>
                  <a:pt x="593725" y="1101725"/>
                </a:lnTo>
                <a:lnTo>
                  <a:pt x="619125" y="1117600"/>
                </a:lnTo>
                <a:lnTo>
                  <a:pt x="641350" y="1127125"/>
                </a:lnTo>
                <a:lnTo>
                  <a:pt x="666750" y="1136650"/>
                </a:lnTo>
                <a:lnTo>
                  <a:pt x="695325" y="1143000"/>
                </a:lnTo>
                <a:lnTo>
                  <a:pt x="720725" y="1146175"/>
                </a:lnTo>
                <a:lnTo>
                  <a:pt x="749300" y="1149350"/>
                </a:lnTo>
                <a:lnTo>
                  <a:pt x="936625" y="1149350"/>
                </a:lnTo>
                <a:lnTo>
                  <a:pt x="955675" y="1146175"/>
                </a:lnTo>
                <a:lnTo>
                  <a:pt x="974725" y="1143000"/>
                </a:lnTo>
                <a:lnTo>
                  <a:pt x="990600" y="1133475"/>
                </a:lnTo>
                <a:lnTo>
                  <a:pt x="1003300" y="1120775"/>
                </a:lnTo>
                <a:lnTo>
                  <a:pt x="1016000" y="1104900"/>
                </a:lnTo>
                <a:lnTo>
                  <a:pt x="1025525" y="1089025"/>
                </a:lnTo>
                <a:lnTo>
                  <a:pt x="1031875" y="1073150"/>
                </a:lnTo>
                <a:lnTo>
                  <a:pt x="1031875" y="1054100"/>
                </a:lnTo>
                <a:lnTo>
                  <a:pt x="1031875" y="1035050"/>
                </a:lnTo>
                <a:lnTo>
                  <a:pt x="1025525" y="1019175"/>
                </a:lnTo>
                <a:lnTo>
                  <a:pt x="1016000" y="1000125"/>
                </a:lnTo>
                <a:lnTo>
                  <a:pt x="1003300" y="987425"/>
                </a:lnTo>
                <a:lnTo>
                  <a:pt x="990600" y="974725"/>
                </a:lnTo>
                <a:lnTo>
                  <a:pt x="974725" y="965200"/>
                </a:lnTo>
                <a:lnTo>
                  <a:pt x="955675" y="962025"/>
                </a:lnTo>
                <a:lnTo>
                  <a:pt x="936625" y="958850"/>
                </a:lnTo>
                <a:lnTo>
                  <a:pt x="749300" y="958850"/>
                </a:lnTo>
                <a:lnTo>
                  <a:pt x="733425" y="958850"/>
                </a:lnTo>
                <a:lnTo>
                  <a:pt x="714375" y="952500"/>
                </a:lnTo>
                <a:lnTo>
                  <a:pt x="698500" y="942975"/>
                </a:lnTo>
                <a:lnTo>
                  <a:pt x="685800" y="930275"/>
                </a:lnTo>
                <a:lnTo>
                  <a:pt x="673100" y="917575"/>
                </a:lnTo>
                <a:lnTo>
                  <a:pt x="663575" y="901700"/>
                </a:lnTo>
                <a:lnTo>
                  <a:pt x="660400" y="882650"/>
                </a:lnTo>
                <a:lnTo>
                  <a:pt x="657225" y="866775"/>
                </a:lnTo>
                <a:lnTo>
                  <a:pt x="657225" y="800100"/>
                </a:lnTo>
                <a:lnTo>
                  <a:pt x="923925" y="800100"/>
                </a:lnTo>
                <a:lnTo>
                  <a:pt x="939800" y="796925"/>
                </a:lnTo>
                <a:lnTo>
                  <a:pt x="955675" y="793750"/>
                </a:lnTo>
                <a:lnTo>
                  <a:pt x="971550" y="784225"/>
                </a:lnTo>
                <a:lnTo>
                  <a:pt x="984250" y="771525"/>
                </a:lnTo>
                <a:lnTo>
                  <a:pt x="996950" y="758825"/>
                </a:lnTo>
                <a:lnTo>
                  <a:pt x="1003300" y="742950"/>
                </a:lnTo>
                <a:lnTo>
                  <a:pt x="1009650" y="727075"/>
                </a:lnTo>
                <a:lnTo>
                  <a:pt x="1009650" y="711200"/>
                </a:lnTo>
                <a:lnTo>
                  <a:pt x="1009650" y="692150"/>
                </a:lnTo>
                <a:lnTo>
                  <a:pt x="1003300" y="676275"/>
                </a:lnTo>
                <a:lnTo>
                  <a:pt x="996950" y="663575"/>
                </a:lnTo>
                <a:lnTo>
                  <a:pt x="984250" y="647700"/>
                </a:lnTo>
                <a:lnTo>
                  <a:pt x="971550" y="638175"/>
                </a:lnTo>
                <a:lnTo>
                  <a:pt x="955675" y="628650"/>
                </a:lnTo>
                <a:lnTo>
                  <a:pt x="939800" y="625475"/>
                </a:lnTo>
                <a:lnTo>
                  <a:pt x="923925" y="622300"/>
                </a:lnTo>
                <a:lnTo>
                  <a:pt x="657225" y="622300"/>
                </a:lnTo>
                <a:lnTo>
                  <a:pt x="657225" y="415925"/>
                </a:lnTo>
                <a:lnTo>
                  <a:pt x="654050" y="396875"/>
                </a:lnTo>
                <a:lnTo>
                  <a:pt x="650875" y="381000"/>
                </a:lnTo>
                <a:lnTo>
                  <a:pt x="641350" y="365125"/>
                </a:lnTo>
                <a:lnTo>
                  <a:pt x="628650" y="349250"/>
                </a:lnTo>
                <a:lnTo>
                  <a:pt x="615950" y="336550"/>
                </a:lnTo>
                <a:lnTo>
                  <a:pt x="600075" y="330200"/>
                </a:lnTo>
                <a:lnTo>
                  <a:pt x="581025" y="323850"/>
                </a:lnTo>
                <a:close/>
                <a:moveTo>
                  <a:pt x="225425" y="0"/>
                </a:moveTo>
                <a:lnTo>
                  <a:pt x="1244600" y="0"/>
                </a:lnTo>
                <a:lnTo>
                  <a:pt x="1266825" y="3175"/>
                </a:lnTo>
                <a:lnTo>
                  <a:pt x="1289050" y="6350"/>
                </a:lnTo>
                <a:lnTo>
                  <a:pt x="1311275" y="9525"/>
                </a:lnTo>
                <a:lnTo>
                  <a:pt x="1333500" y="19050"/>
                </a:lnTo>
                <a:lnTo>
                  <a:pt x="1352550" y="28575"/>
                </a:lnTo>
                <a:lnTo>
                  <a:pt x="1371600" y="38100"/>
                </a:lnTo>
                <a:lnTo>
                  <a:pt x="1387475" y="50800"/>
                </a:lnTo>
                <a:lnTo>
                  <a:pt x="1403350" y="66675"/>
                </a:lnTo>
                <a:lnTo>
                  <a:pt x="1419225" y="82550"/>
                </a:lnTo>
                <a:lnTo>
                  <a:pt x="1431925" y="98425"/>
                </a:lnTo>
                <a:lnTo>
                  <a:pt x="1441450" y="117475"/>
                </a:lnTo>
                <a:lnTo>
                  <a:pt x="1450975" y="136525"/>
                </a:lnTo>
                <a:lnTo>
                  <a:pt x="1460500" y="158750"/>
                </a:lnTo>
                <a:lnTo>
                  <a:pt x="1463675" y="180975"/>
                </a:lnTo>
                <a:lnTo>
                  <a:pt x="1466850" y="203200"/>
                </a:lnTo>
                <a:lnTo>
                  <a:pt x="1470025" y="225425"/>
                </a:lnTo>
                <a:lnTo>
                  <a:pt x="1470025" y="1244600"/>
                </a:lnTo>
                <a:lnTo>
                  <a:pt x="1466850" y="1270000"/>
                </a:lnTo>
                <a:lnTo>
                  <a:pt x="1463675" y="1292225"/>
                </a:lnTo>
                <a:lnTo>
                  <a:pt x="1460500" y="1311275"/>
                </a:lnTo>
                <a:lnTo>
                  <a:pt x="1450975" y="1333500"/>
                </a:lnTo>
                <a:lnTo>
                  <a:pt x="1441450" y="1352550"/>
                </a:lnTo>
                <a:lnTo>
                  <a:pt x="1431925" y="1371600"/>
                </a:lnTo>
                <a:lnTo>
                  <a:pt x="1419225" y="1387475"/>
                </a:lnTo>
                <a:lnTo>
                  <a:pt x="1403350" y="1403350"/>
                </a:lnTo>
                <a:lnTo>
                  <a:pt x="1387475" y="1419225"/>
                </a:lnTo>
                <a:lnTo>
                  <a:pt x="1371600" y="1431925"/>
                </a:lnTo>
                <a:lnTo>
                  <a:pt x="1352550" y="1441450"/>
                </a:lnTo>
                <a:lnTo>
                  <a:pt x="1333500" y="1450975"/>
                </a:lnTo>
                <a:lnTo>
                  <a:pt x="1311275" y="1460500"/>
                </a:lnTo>
                <a:lnTo>
                  <a:pt x="1289050" y="1463675"/>
                </a:lnTo>
                <a:lnTo>
                  <a:pt x="1266825" y="1466850"/>
                </a:lnTo>
                <a:lnTo>
                  <a:pt x="1244600" y="1470025"/>
                </a:lnTo>
                <a:lnTo>
                  <a:pt x="225425" y="1470025"/>
                </a:lnTo>
                <a:lnTo>
                  <a:pt x="200025" y="1466850"/>
                </a:lnTo>
                <a:lnTo>
                  <a:pt x="177800" y="1463675"/>
                </a:lnTo>
                <a:lnTo>
                  <a:pt x="158750" y="1460500"/>
                </a:lnTo>
                <a:lnTo>
                  <a:pt x="136525" y="1450975"/>
                </a:lnTo>
                <a:lnTo>
                  <a:pt x="117475" y="1441450"/>
                </a:lnTo>
                <a:lnTo>
                  <a:pt x="98425" y="1431925"/>
                </a:lnTo>
                <a:lnTo>
                  <a:pt x="82550" y="1419225"/>
                </a:lnTo>
                <a:lnTo>
                  <a:pt x="66675" y="1403350"/>
                </a:lnTo>
                <a:lnTo>
                  <a:pt x="50800" y="1387475"/>
                </a:lnTo>
                <a:lnTo>
                  <a:pt x="38100" y="1371600"/>
                </a:lnTo>
                <a:lnTo>
                  <a:pt x="28575" y="1352550"/>
                </a:lnTo>
                <a:lnTo>
                  <a:pt x="19050" y="1333500"/>
                </a:lnTo>
                <a:lnTo>
                  <a:pt x="9525" y="1311275"/>
                </a:lnTo>
                <a:lnTo>
                  <a:pt x="6350" y="1292225"/>
                </a:lnTo>
                <a:lnTo>
                  <a:pt x="3175" y="1270000"/>
                </a:lnTo>
                <a:lnTo>
                  <a:pt x="0" y="1244600"/>
                </a:lnTo>
                <a:lnTo>
                  <a:pt x="0" y="225425"/>
                </a:lnTo>
                <a:lnTo>
                  <a:pt x="3175" y="203200"/>
                </a:lnTo>
                <a:lnTo>
                  <a:pt x="6350" y="180975"/>
                </a:lnTo>
                <a:lnTo>
                  <a:pt x="9525" y="158750"/>
                </a:lnTo>
                <a:lnTo>
                  <a:pt x="19050" y="136525"/>
                </a:lnTo>
                <a:lnTo>
                  <a:pt x="28575" y="117475"/>
                </a:lnTo>
                <a:lnTo>
                  <a:pt x="38100" y="98425"/>
                </a:lnTo>
                <a:lnTo>
                  <a:pt x="50800" y="82550"/>
                </a:lnTo>
                <a:lnTo>
                  <a:pt x="66675" y="66675"/>
                </a:lnTo>
                <a:lnTo>
                  <a:pt x="82550" y="50800"/>
                </a:lnTo>
                <a:lnTo>
                  <a:pt x="98425" y="38100"/>
                </a:lnTo>
                <a:lnTo>
                  <a:pt x="117475" y="28575"/>
                </a:lnTo>
                <a:lnTo>
                  <a:pt x="136525" y="19050"/>
                </a:lnTo>
                <a:lnTo>
                  <a:pt x="158750" y="9525"/>
                </a:lnTo>
                <a:lnTo>
                  <a:pt x="177800" y="6350"/>
                </a:lnTo>
                <a:lnTo>
                  <a:pt x="200025" y="3175"/>
                </a:lnTo>
                <a:close/>
              </a:path>
            </a:pathLst>
          </a:custGeom>
          <a:solidFill>
            <a:srgbClr val="4E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2394590" y="2736541"/>
            <a:ext cx="302400" cy="302400"/>
            <a:chOff x="10077450" y="57150"/>
            <a:chExt cx="1470025" cy="1470025"/>
          </a:xfrm>
        </p:grpSpPr>
        <p:sp>
          <p:nvSpPr>
            <p:cNvPr id="77" name="AutoShape 49"/>
            <p:cNvSpPr>
              <a:spLocks noChangeAspect="1" noChangeArrowheads="1" noTextEdit="1"/>
            </p:cNvSpPr>
            <p:nvPr/>
          </p:nvSpPr>
          <p:spPr bwMode="auto">
            <a:xfrm>
              <a:off x="10077450" y="57150"/>
              <a:ext cx="1470025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51"/>
            <p:cNvSpPr>
              <a:spLocks/>
            </p:cNvSpPr>
            <p:nvPr/>
          </p:nvSpPr>
          <p:spPr bwMode="auto">
            <a:xfrm>
              <a:off x="10077450" y="57150"/>
              <a:ext cx="1470025" cy="1470025"/>
            </a:xfrm>
            <a:custGeom>
              <a:avLst/>
              <a:gdLst>
                <a:gd name="T0" fmla="*/ 926 w 926"/>
                <a:gd name="T1" fmla="*/ 142 h 926"/>
                <a:gd name="T2" fmla="*/ 922 w 926"/>
                <a:gd name="T3" fmla="*/ 114 h 926"/>
                <a:gd name="T4" fmla="*/ 914 w 926"/>
                <a:gd name="T5" fmla="*/ 86 h 926"/>
                <a:gd name="T6" fmla="*/ 902 w 926"/>
                <a:gd name="T7" fmla="*/ 62 h 926"/>
                <a:gd name="T8" fmla="*/ 884 w 926"/>
                <a:gd name="T9" fmla="*/ 42 h 926"/>
                <a:gd name="T10" fmla="*/ 864 w 926"/>
                <a:gd name="T11" fmla="*/ 24 h 926"/>
                <a:gd name="T12" fmla="*/ 840 w 926"/>
                <a:gd name="T13" fmla="*/ 12 h 926"/>
                <a:gd name="T14" fmla="*/ 812 w 926"/>
                <a:gd name="T15" fmla="*/ 4 h 926"/>
                <a:gd name="T16" fmla="*/ 784 w 926"/>
                <a:gd name="T17" fmla="*/ 0 h 926"/>
                <a:gd name="T18" fmla="*/ 142 w 926"/>
                <a:gd name="T19" fmla="*/ 0 h 926"/>
                <a:gd name="T20" fmla="*/ 112 w 926"/>
                <a:gd name="T21" fmla="*/ 4 h 926"/>
                <a:gd name="T22" fmla="*/ 86 w 926"/>
                <a:gd name="T23" fmla="*/ 12 h 926"/>
                <a:gd name="T24" fmla="*/ 62 w 926"/>
                <a:gd name="T25" fmla="*/ 24 h 926"/>
                <a:gd name="T26" fmla="*/ 42 w 926"/>
                <a:gd name="T27" fmla="*/ 42 h 926"/>
                <a:gd name="T28" fmla="*/ 24 w 926"/>
                <a:gd name="T29" fmla="*/ 62 h 926"/>
                <a:gd name="T30" fmla="*/ 12 w 926"/>
                <a:gd name="T31" fmla="*/ 86 h 926"/>
                <a:gd name="T32" fmla="*/ 4 w 926"/>
                <a:gd name="T33" fmla="*/ 114 h 926"/>
                <a:gd name="T34" fmla="*/ 0 w 926"/>
                <a:gd name="T35" fmla="*/ 142 h 926"/>
                <a:gd name="T36" fmla="*/ 0 w 926"/>
                <a:gd name="T37" fmla="*/ 784 h 926"/>
                <a:gd name="T38" fmla="*/ 4 w 926"/>
                <a:gd name="T39" fmla="*/ 814 h 926"/>
                <a:gd name="T40" fmla="*/ 12 w 926"/>
                <a:gd name="T41" fmla="*/ 840 h 926"/>
                <a:gd name="T42" fmla="*/ 24 w 926"/>
                <a:gd name="T43" fmla="*/ 864 h 926"/>
                <a:gd name="T44" fmla="*/ 42 w 926"/>
                <a:gd name="T45" fmla="*/ 884 h 926"/>
                <a:gd name="T46" fmla="*/ 62 w 926"/>
                <a:gd name="T47" fmla="*/ 902 h 926"/>
                <a:gd name="T48" fmla="*/ 86 w 926"/>
                <a:gd name="T49" fmla="*/ 914 h 926"/>
                <a:gd name="T50" fmla="*/ 112 w 926"/>
                <a:gd name="T51" fmla="*/ 922 h 926"/>
                <a:gd name="T52" fmla="*/ 142 w 926"/>
                <a:gd name="T53" fmla="*/ 926 h 926"/>
                <a:gd name="T54" fmla="*/ 784 w 926"/>
                <a:gd name="T55" fmla="*/ 926 h 926"/>
                <a:gd name="T56" fmla="*/ 812 w 926"/>
                <a:gd name="T57" fmla="*/ 922 h 926"/>
                <a:gd name="T58" fmla="*/ 840 w 926"/>
                <a:gd name="T59" fmla="*/ 914 h 926"/>
                <a:gd name="T60" fmla="*/ 864 w 926"/>
                <a:gd name="T61" fmla="*/ 902 h 926"/>
                <a:gd name="T62" fmla="*/ 884 w 926"/>
                <a:gd name="T63" fmla="*/ 884 h 926"/>
                <a:gd name="T64" fmla="*/ 902 w 926"/>
                <a:gd name="T65" fmla="*/ 864 h 926"/>
                <a:gd name="T66" fmla="*/ 914 w 926"/>
                <a:gd name="T67" fmla="*/ 840 h 926"/>
                <a:gd name="T68" fmla="*/ 922 w 926"/>
                <a:gd name="T69" fmla="*/ 814 h 926"/>
                <a:gd name="T70" fmla="*/ 926 w 926"/>
                <a:gd name="T71" fmla="*/ 784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6" h="926">
                  <a:moveTo>
                    <a:pt x="926" y="142"/>
                  </a:moveTo>
                  <a:lnTo>
                    <a:pt x="926" y="142"/>
                  </a:lnTo>
                  <a:lnTo>
                    <a:pt x="924" y="128"/>
                  </a:lnTo>
                  <a:lnTo>
                    <a:pt x="922" y="114"/>
                  </a:lnTo>
                  <a:lnTo>
                    <a:pt x="920" y="100"/>
                  </a:lnTo>
                  <a:lnTo>
                    <a:pt x="914" y="86"/>
                  </a:lnTo>
                  <a:lnTo>
                    <a:pt x="908" y="74"/>
                  </a:lnTo>
                  <a:lnTo>
                    <a:pt x="902" y="62"/>
                  </a:lnTo>
                  <a:lnTo>
                    <a:pt x="894" y="52"/>
                  </a:lnTo>
                  <a:lnTo>
                    <a:pt x="884" y="42"/>
                  </a:lnTo>
                  <a:lnTo>
                    <a:pt x="874" y="32"/>
                  </a:lnTo>
                  <a:lnTo>
                    <a:pt x="864" y="24"/>
                  </a:lnTo>
                  <a:lnTo>
                    <a:pt x="852" y="18"/>
                  </a:lnTo>
                  <a:lnTo>
                    <a:pt x="840" y="12"/>
                  </a:lnTo>
                  <a:lnTo>
                    <a:pt x="826" y="6"/>
                  </a:lnTo>
                  <a:lnTo>
                    <a:pt x="812" y="4"/>
                  </a:lnTo>
                  <a:lnTo>
                    <a:pt x="798" y="2"/>
                  </a:lnTo>
                  <a:lnTo>
                    <a:pt x="784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6" y="2"/>
                  </a:lnTo>
                  <a:lnTo>
                    <a:pt x="112" y="4"/>
                  </a:lnTo>
                  <a:lnTo>
                    <a:pt x="100" y="6"/>
                  </a:lnTo>
                  <a:lnTo>
                    <a:pt x="86" y="12"/>
                  </a:lnTo>
                  <a:lnTo>
                    <a:pt x="74" y="18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6"/>
                  </a:lnTo>
                  <a:lnTo>
                    <a:pt x="6" y="100"/>
                  </a:lnTo>
                  <a:lnTo>
                    <a:pt x="4" y="114"/>
                  </a:lnTo>
                  <a:lnTo>
                    <a:pt x="2" y="128"/>
                  </a:lnTo>
                  <a:lnTo>
                    <a:pt x="0" y="142"/>
                  </a:lnTo>
                  <a:lnTo>
                    <a:pt x="0" y="784"/>
                  </a:lnTo>
                  <a:lnTo>
                    <a:pt x="0" y="784"/>
                  </a:lnTo>
                  <a:lnTo>
                    <a:pt x="2" y="800"/>
                  </a:lnTo>
                  <a:lnTo>
                    <a:pt x="4" y="814"/>
                  </a:lnTo>
                  <a:lnTo>
                    <a:pt x="6" y="826"/>
                  </a:lnTo>
                  <a:lnTo>
                    <a:pt x="12" y="840"/>
                  </a:lnTo>
                  <a:lnTo>
                    <a:pt x="18" y="852"/>
                  </a:lnTo>
                  <a:lnTo>
                    <a:pt x="24" y="864"/>
                  </a:lnTo>
                  <a:lnTo>
                    <a:pt x="32" y="874"/>
                  </a:lnTo>
                  <a:lnTo>
                    <a:pt x="42" y="884"/>
                  </a:lnTo>
                  <a:lnTo>
                    <a:pt x="52" y="894"/>
                  </a:lnTo>
                  <a:lnTo>
                    <a:pt x="62" y="902"/>
                  </a:lnTo>
                  <a:lnTo>
                    <a:pt x="74" y="908"/>
                  </a:lnTo>
                  <a:lnTo>
                    <a:pt x="86" y="914"/>
                  </a:lnTo>
                  <a:lnTo>
                    <a:pt x="100" y="920"/>
                  </a:lnTo>
                  <a:lnTo>
                    <a:pt x="112" y="922"/>
                  </a:lnTo>
                  <a:lnTo>
                    <a:pt x="126" y="924"/>
                  </a:lnTo>
                  <a:lnTo>
                    <a:pt x="142" y="926"/>
                  </a:lnTo>
                  <a:lnTo>
                    <a:pt x="784" y="926"/>
                  </a:lnTo>
                  <a:lnTo>
                    <a:pt x="784" y="926"/>
                  </a:lnTo>
                  <a:lnTo>
                    <a:pt x="798" y="924"/>
                  </a:lnTo>
                  <a:lnTo>
                    <a:pt x="812" y="922"/>
                  </a:lnTo>
                  <a:lnTo>
                    <a:pt x="826" y="920"/>
                  </a:lnTo>
                  <a:lnTo>
                    <a:pt x="840" y="914"/>
                  </a:lnTo>
                  <a:lnTo>
                    <a:pt x="852" y="908"/>
                  </a:lnTo>
                  <a:lnTo>
                    <a:pt x="864" y="902"/>
                  </a:lnTo>
                  <a:lnTo>
                    <a:pt x="874" y="894"/>
                  </a:lnTo>
                  <a:lnTo>
                    <a:pt x="884" y="884"/>
                  </a:lnTo>
                  <a:lnTo>
                    <a:pt x="894" y="874"/>
                  </a:lnTo>
                  <a:lnTo>
                    <a:pt x="902" y="864"/>
                  </a:lnTo>
                  <a:lnTo>
                    <a:pt x="908" y="852"/>
                  </a:lnTo>
                  <a:lnTo>
                    <a:pt x="914" y="840"/>
                  </a:lnTo>
                  <a:lnTo>
                    <a:pt x="920" y="826"/>
                  </a:lnTo>
                  <a:lnTo>
                    <a:pt x="922" y="814"/>
                  </a:lnTo>
                  <a:lnTo>
                    <a:pt x="924" y="800"/>
                  </a:lnTo>
                  <a:lnTo>
                    <a:pt x="926" y="784"/>
                  </a:lnTo>
                  <a:lnTo>
                    <a:pt x="926" y="142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79" name="Picture 5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7800" y="708025"/>
              <a:ext cx="9525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5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00" y="219075"/>
              <a:ext cx="2381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5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050" y="323850"/>
              <a:ext cx="1905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5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6600" y="330200"/>
              <a:ext cx="1809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Freeform 56"/>
            <p:cNvSpPr>
              <a:spLocks noEditPoints="1"/>
            </p:cNvSpPr>
            <p:nvPr/>
          </p:nvSpPr>
          <p:spPr bwMode="auto">
            <a:xfrm>
              <a:off x="10423525" y="825500"/>
              <a:ext cx="774700" cy="415925"/>
            </a:xfrm>
            <a:custGeom>
              <a:avLst/>
              <a:gdLst>
                <a:gd name="T0" fmla="*/ 0 w 488"/>
                <a:gd name="T1" fmla="*/ 38 h 262"/>
                <a:gd name="T2" fmla="*/ 80 w 488"/>
                <a:gd name="T3" fmla="*/ 256 h 262"/>
                <a:gd name="T4" fmla="*/ 122 w 488"/>
                <a:gd name="T5" fmla="*/ 0 h 262"/>
                <a:gd name="T6" fmla="*/ 180 w 488"/>
                <a:gd name="T7" fmla="*/ 216 h 262"/>
                <a:gd name="T8" fmla="*/ 170 w 488"/>
                <a:gd name="T9" fmla="*/ 224 h 262"/>
                <a:gd name="T10" fmla="*/ 162 w 488"/>
                <a:gd name="T11" fmla="*/ 224 h 262"/>
                <a:gd name="T12" fmla="*/ 156 w 488"/>
                <a:gd name="T13" fmla="*/ 218 h 262"/>
                <a:gd name="T14" fmla="*/ 120 w 488"/>
                <a:gd name="T15" fmla="*/ 68 h 262"/>
                <a:gd name="T16" fmla="*/ 122 w 488"/>
                <a:gd name="T17" fmla="*/ 240 h 262"/>
                <a:gd name="T18" fmla="*/ 130 w 488"/>
                <a:gd name="T19" fmla="*/ 254 h 262"/>
                <a:gd name="T20" fmla="*/ 146 w 488"/>
                <a:gd name="T21" fmla="*/ 260 h 262"/>
                <a:gd name="T22" fmla="*/ 166 w 488"/>
                <a:gd name="T23" fmla="*/ 254 h 262"/>
                <a:gd name="T24" fmla="*/ 186 w 488"/>
                <a:gd name="T25" fmla="*/ 256 h 262"/>
                <a:gd name="T26" fmla="*/ 186 w 488"/>
                <a:gd name="T27" fmla="*/ 68 h 262"/>
                <a:gd name="T28" fmla="*/ 322 w 488"/>
                <a:gd name="T29" fmla="*/ 64 h 262"/>
                <a:gd name="T30" fmla="*/ 306 w 488"/>
                <a:gd name="T31" fmla="*/ 70 h 262"/>
                <a:gd name="T32" fmla="*/ 292 w 488"/>
                <a:gd name="T33" fmla="*/ 0 h 262"/>
                <a:gd name="T34" fmla="*/ 292 w 488"/>
                <a:gd name="T35" fmla="*/ 256 h 262"/>
                <a:gd name="T36" fmla="*/ 298 w 488"/>
                <a:gd name="T37" fmla="*/ 250 h 262"/>
                <a:gd name="T38" fmla="*/ 316 w 488"/>
                <a:gd name="T39" fmla="*/ 258 h 262"/>
                <a:gd name="T40" fmla="*/ 332 w 488"/>
                <a:gd name="T41" fmla="*/ 258 h 262"/>
                <a:gd name="T42" fmla="*/ 348 w 488"/>
                <a:gd name="T43" fmla="*/ 248 h 262"/>
                <a:gd name="T44" fmla="*/ 354 w 488"/>
                <a:gd name="T45" fmla="*/ 236 h 262"/>
                <a:gd name="T46" fmla="*/ 358 w 488"/>
                <a:gd name="T47" fmla="*/ 112 h 262"/>
                <a:gd name="T48" fmla="*/ 352 w 488"/>
                <a:gd name="T49" fmla="*/ 84 h 262"/>
                <a:gd name="T50" fmla="*/ 344 w 488"/>
                <a:gd name="T51" fmla="*/ 72 h 262"/>
                <a:gd name="T52" fmla="*/ 322 w 488"/>
                <a:gd name="T53" fmla="*/ 64 h 262"/>
                <a:gd name="T54" fmla="*/ 320 w 488"/>
                <a:gd name="T55" fmla="*/ 220 h 262"/>
                <a:gd name="T56" fmla="*/ 314 w 488"/>
                <a:gd name="T57" fmla="*/ 228 h 262"/>
                <a:gd name="T58" fmla="*/ 300 w 488"/>
                <a:gd name="T59" fmla="*/ 228 h 262"/>
                <a:gd name="T60" fmla="*/ 292 w 488"/>
                <a:gd name="T61" fmla="*/ 102 h 262"/>
                <a:gd name="T62" fmla="*/ 298 w 488"/>
                <a:gd name="T63" fmla="*/ 96 h 262"/>
                <a:gd name="T64" fmla="*/ 312 w 488"/>
                <a:gd name="T65" fmla="*/ 96 h 262"/>
                <a:gd name="T66" fmla="*/ 320 w 488"/>
                <a:gd name="T67" fmla="*/ 106 h 262"/>
                <a:gd name="T68" fmla="*/ 488 w 488"/>
                <a:gd name="T69" fmla="*/ 166 h 262"/>
                <a:gd name="T70" fmla="*/ 486 w 488"/>
                <a:gd name="T71" fmla="*/ 106 h 262"/>
                <a:gd name="T72" fmla="*/ 474 w 488"/>
                <a:gd name="T73" fmla="*/ 76 h 262"/>
                <a:gd name="T74" fmla="*/ 458 w 488"/>
                <a:gd name="T75" fmla="*/ 66 h 262"/>
                <a:gd name="T76" fmla="*/ 438 w 488"/>
                <a:gd name="T77" fmla="*/ 62 h 262"/>
                <a:gd name="T78" fmla="*/ 406 w 488"/>
                <a:gd name="T79" fmla="*/ 72 h 262"/>
                <a:gd name="T80" fmla="*/ 392 w 488"/>
                <a:gd name="T81" fmla="*/ 86 h 262"/>
                <a:gd name="T82" fmla="*/ 384 w 488"/>
                <a:gd name="T83" fmla="*/ 118 h 262"/>
                <a:gd name="T84" fmla="*/ 384 w 488"/>
                <a:gd name="T85" fmla="*/ 216 h 262"/>
                <a:gd name="T86" fmla="*/ 398 w 488"/>
                <a:gd name="T87" fmla="*/ 246 h 262"/>
                <a:gd name="T88" fmla="*/ 414 w 488"/>
                <a:gd name="T89" fmla="*/ 258 h 262"/>
                <a:gd name="T90" fmla="*/ 434 w 488"/>
                <a:gd name="T91" fmla="*/ 262 h 262"/>
                <a:gd name="T92" fmla="*/ 466 w 488"/>
                <a:gd name="T93" fmla="*/ 254 h 262"/>
                <a:gd name="T94" fmla="*/ 480 w 488"/>
                <a:gd name="T95" fmla="*/ 238 h 262"/>
                <a:gd name="T96" fmla="*/ 488 w 488"/>
                <a:gd name="T97" fmla="*/ 204 h 262"/>
                <a:gd name="T98" fmla="*/ 452 w 488"/>
                <a:gd name="T99" fmla="*/ 202 h 262"/>
                <a:gd name="T100" fmla="*/ 448 w 488"/>
                <a:gd name="T101" fmla="*/ 224 h 262"/>
                <a:gd name="T102" fmla="*/ 436 w 488"/>
                <a:gd name="T103" fmla="*/ 228 h 262"/>
                <a:gd name="T104" fmla="*/ 424 w 488"/>
                <a:gd name="T105" fmla="*/ 222 h 262"/>
                <a:gd name="T106" fmla="*/ 420 w 488"/>
                <a:gd name="T107" fmla="*/ 202 h 262"/>
                <a:gd name="T108" fmla="*/ 420 w 488"/>
                <a:gd name="T109" fmla="*/ 118 h 262"/>
                <a:gd name="T110" fmla="*/ 424 w 488"/>
                <a:gd name="T111" fmla="*/ 100 h 262"/>
                <a:gd name="T112" fmla="*/ 436 w 488"/>
                <a:gd name="T113" fmla="*/ 96 h 262"/>
                <a:gd name="T114" fmla="*/ 448 w 488"/>
                <a:gd name="T115" fmla="*/ 100 h 262"/>
                <a:gd name="T116" fmla="*/ 452 w 488"/>
                <a:gd name="T117" fmla="*/ 118 h 262"/>
                <a:gd name="T118" fmla="*/ 420 w 488"/>
                <a:gd name="T119" fmla="*/ 11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" h="262">
                  <a:moveTo>
                    <a:pt x="122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" y="38"/>
                  </a:lnTo>
                  <a:lnTo>
                    <a:pt x="40" y="256"/>
                  </a:lnTo>
                  <a:lnTo>
                    <a:pt x="80" y="256"/>
                  </a:lnTo>
                  <a:lnTo>
                    <a:pt x="80" y="38"/>
                  </a:lnTo>
                  <a:lnTo>
                    <a:pt x="122" y="38"/>
                  </a:lnTo>
                  <a:lnTo>
                    <a:pt x="122" y="0"/>
                  </a:lnTo>
                  <a:close/>
                  <a:moveTo>
                    <a:pt x="186" y="212"/>
                  </a:moveTo>
                  <a:lnTo>
                    <a:pt x="186" y="212"/>
                  </a:lnTo>
                  <a:lnTo>
                    <a:pt x="180" y="216"/>
                  </a:lnTo>
                  <a:lnTo>
                    <a:pt x="176" y="222"/>
                  </a:lnTo>
                  <a:lnTo>
                    <a:pt x="176" y="222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6" y="226"/>
                  </a:lnTo>
                  <a:lnTo>
                    <a:pt x="162" y="224"/>
                  </a:lnTo>
                  <a:lnTo>
                    <a:pt x="158" y="222"/>
                  </a:lnTo>
                  <a:lnTo>
                    <a:pt x="158" y="222"/>
                  </a:lnTo>
                  <a:lnTo>
                    <a:pt x="156" y="218"/>
                  </a:lnTo>
                  <a:lnTo>
                    <a:pt x="156" y="212"/>
                  </a:lnTo>
                  <a:lnTo>
                    <a:pt x="156" y="68"/>
                  </a:lnTo>
                  <a:lnTo>
                    <a:pt x="120" y="68"/>
                  </a:lnTo>
                  <a:lnTo>
                    <a:pt x="120" y="226"/>
                  </a:lnTo>
                  <a:lnTo>
                    <a:pt x="120" y="226"/>
                  </a:lnTo>
                  <a:lnTo>
                    <a:pt x="122" y="240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30" y="254"/>
                  </a:lnTo>
                  <a:lnTo>
                    <a:pt x="134" y="258"/>
                  </a:lnTo>
                  <a:lnTo>
                    <a:pt x="146" y="260"/>
                  </a:lnTo>
                  <a:lnTo>
                    <a:pt x="146" y="260"/>
                  </a:lnTo>
                  <a:lnTo>
                    <a:pt x="156" y="258"/>
                  </a:lnTo>
                  <a:lnTo>
                    <a:pt x="166" y="254"/>
                  </a:lnTo>
                  <a:lnTo>
                    <a:pt x="166" y="254"/>
                  </a:lnTo>
                  <a:lnTo>
                    <a:pt x="176" y="246"/>
                  </a:lnTo>
                  <a:lnTo>
                    <a:pt x="186" y="236"/>
                  </a:lnTo>
                  <a:lnTo>
                    <a:pt x="186" y="256"/>
                  </a:lnTo>
                  <a:lnTo>
                    <a:pt x="222" y="256"/>
                  </a:lnTo>
                  <a:lnTo>
                    <a:pt x="222" y="68"/>
                  </a:lnTo>
                  <a:lnTo>
                    <a:pt x="186" y="68"/>
                  </a:lnTo>
                  <a:lnTo>
                    <a:pt x="186" y="212"/>
                  </a:lnTo>
                  <a:close/>
                  <a:moveTo>
                    <a:pt x="322" y="64"/>
                  </a:moveTo>
                  <a:lnTo>
                    <a:pt x="322" y="64"/>
                  </a:lnTo>
                  <a:lnTo>
                    <a:pt x="314" y="66"/>
                  </a:lnTo>
                  <a:lnTo>
                    <a:pt x="306" y="70"/>
                  </a:lnTo>
                  <a:lnTo>
                    <a:pt x="306" y="70"/>
                  </a:lnTo>
                  <a:lnTo>
                    <a:pt x="298" y="74"/>
                  </a:lnTo>
                  <a:lnTo>
                    <a:pt x="292" y="82"/>
                  </a:lnTo>
                  <a:lnTo>
                    <a:pt x="292" y="0"/>
                  </a:lnTo>
                  <a:lnTo>
                    <a:pt x="256" y="0"/>
                  </a:lnTo>
                  <a:lnTo>
                    <a:pt x="256" y="256"/>
                  </a:lnTo>
                  <a:lnTo>
                    <a:pt x="292" y="256"/>
                  </a:lnTo>
                  <a:lnTo>
                    <a:pt x="292" y="242"/>
                  </a:lnTo>
                  <a:lnTo>
                    <a:pt x="292" y="242"/>
                  </a:lnTo>
                  <a:lnTo>
                    <a:pt x="298" y="250"/>
                  </a:lnTo>
                  <a:lnTo>
                    <a:pt x="306" y="254"/>
                  </a:lnTo>
                  <a:lnTo>
                    <a:pt x="306" y="254"/>
                  </a:lnTo>
                  <a:lnTo>
                    <a:pt x="316" y="258"/>
                  </a:lnTo>
                  <a:lnTo>
                    <a:pt x="324" y="260"/>
                  </a:lnTo>
                  <a:lnTo>
                    <a:pt x="324" y="260"/>
                  </a:lnTo>
                  <a:lnTo>
                    <a:pt x="332" y="258"/>
                  </a:lnTo>
                  <a:lnTo>
                    <a:pt x="338" y="256"/>
                  </a:lnTo>
                  <a:lnTo>
                    <a:pt x="344" y="254"/>
                  </a:lnTo>
                  <a:lnTo>
                    <a:pt x="348" y="248"/>
                  </a:lnTo>
                  <a:lnTo>
                    <a:pt x="348" y="248"/>
                  </a:lnTo>
                  <a:lnTo>
                    <a:pt x="352" y="242"/>
                  </a:lnTo>
                  <a:lnTo>
                    <a:pt x="354" y="236"/>
                  </a:lnTo>
                  <a:lnTo>
                    <a:pt x="358" y="218"/>
                  </a:lnTo>
                  <a:lnTo>
                    <a:pt x="358" y="112"/>
                  </a:lnTo>
                  <a:lnTo>
                    <a:pt x="358" y="112"/>
                  </a:lnTo>
                  <a:lnTo>
                    <a:pt x="356" y="102"/>
                  </a:lnTo>
                  <a:lnTo>
                    <a:pt x="354" y="92"/>
                  </a:lnTo>
                  <a:lnTo>
                    <a:pt x="352" y="84"/>
                  </a:lnTo>
                  <a:lnTo>
                    <a:pt x="348" y="76"/>
                  </a:lnTo>
                  <a:lnTo>
                    <a:pt x="348" y="76"/>
                  </a:lnTo>
                  <a:lnTo>
                    <a:pt x="344" y="72"/>
                  </a:lnTo>
                  <a:lnTo>
                    <a:pt x="338" y="68"/>
                  </a:lnTo>
                  <a:lnTo>
                    <a:pt x="330" y="66"/>
                  </a:lnTo>
                  <a:lnTo>
                    <a:pt x="322" y="64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lnTo>
                    <a:pt x="320" y="220"/>
                  </a:lnTo>
                  <a:lnTo>
                    <a:pt x="318" y="226"/>
                  </a:lnTo>
                  <a:lnTo>
                    <a:pt x="318" y="226"/>
                  </a:lnTo>
                  <a:lnTo>
                    <a:pt x="314" y="228"/>
                  </a:lnTo>
                  <a:lnTo>
                    <a:pt x="308" y="230"/>
                  </a:lnTo>
                  <a:lnTo>
                    <a:pt x="308" y="230"/>
                  </a:lnTo>
                  <a:lnTo>
                    <a:pt x="300" y="228"/>
                  </a:lnTo>
                  <a:lnTo>
                    <a:pt x="300" y="228"/>
                  </a:lnTo>
                  <a:lnTo>
                    <a:pt x="292" y="220"/>
                  </a:lnTo>
                  <a:lnTo>
                    <a:pt x="292" y="102"/>
                  </a:lnTo>
                  <a:lnTo>
                    <a:pt x="292" y="102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306" y="94"/>
                  </a:lnTo>
                  <a:lnTo>
                    <a:pt x="306" y="94"/>
                  </a:lnTo>
                  <a:lnTo>
                    <a:pt x="312" y="96"/>
                  </a:lnTo>
                  <a:lnTo>
                    <a:pt x="316" y="100"/>
                  </a:lnTo>
                  <a:lnTo>
                    <a:pt x="316" y="100"/>
                  </a:lnTo>
                  <a:lnTo>
                    <a:pt x="320" y="106"/>
                  </a:lnTo>
                  <a:lnTo>
                    <a:pt x="320" y="114"/>
                  </a:lnTo>
                  <a:lnTo>
                    <a:pt x="320" y="212"/>
                  </a:lnTo>
                  <a:close/>
                  <a:moveTo>
                    <a:pt x="488" y="166"/>
                  </a:moveTo>
                  <a:lnTo>
                    <a:pt x="488" y="118"/>
                  </a:lnTo>
                  <a:lnTo>
                    <a:pt x="488" y="118"/>
                  </a:lnTo>
                  <a:lnTo>
                    <a:pt x="486" y="106"/>
                  </a:lnTo>
                  <a:lnTo>
                    <a:pt x="484" y="94"/>
                  </a:lnTo>
                  <a:lnTo>
                    <a:pt x="480" y="84"/>
                  </a:lnTo>
                  <a:lnTo>
                    <a:pt x="474" y="76"/>
                  </a:lnTo>
                  <a:lnTo>
                    <a:pt x="474" y="76"/>
                  </a:lnTo>
                  <a:lnTo>
                    <a:pt x="468" y="70"/>
                  </a:lnTo>
                  <a:lnTo>
                    <a:pt x="458" y="66"/>
                  </a:lnTo>
                  <a:lnTo>
                    <a:pt x="448" y="64"/>
                  </a:lnTo>
                  <a:lnTo>
                    <a:pt x="438" y="62"/>
                  </a:lnTo>
                  <a:lnTo>
                    <a:pt x="438" y="62"/>
                  </a:lnTo>
                  <a:lnTo>
                    <a:pt x="426" y="64"/>
                  </a:lnTo>
                  <a:lnTo>
                    <a:pt x="416" y="66"/>
                  </a:lnTo>
                  <a:lnTo>
                    <a:pt x="406" y="72"/>
                  </a:lnTo>
                  <a:lnTo>
                    <a:pt x="398" y="78"/>
                  </a:lnTo>
                  <a:lnTo>
                    <a:pt x="398" y="78"/>
                  </a:lnTo>
                  <a:lnTo>
                    <a:pt x="392" y="86"/>
                  </a:lnTo>
                  <a:lnTo>
                    <a:pt x="388" y="96"/>
                  </a:lnTo>
                  <a:lnTo>
                    <a:pt x="384" y="106"/>
                  </a:lnTo>
                  <a:lnTo>
                    <a:pt x="384" y="118"/>
                  </a:lnTo>
                  <a:lnTo>
                    <a:pt x="384" y="204"/>
                  </a:lnTo>
                  <a:lnTo>
                    <a:pt x="384" y="204"/>
                  </a:lnTo>
                  <a:lnTo>
                    <a:pt x="384" y="216"/>
                  </a:lnTo>
                  <a:lnTo>
                    <a:pt x="388" y="228"/>
                  </a:lnTo>
                  <a:lnTo>
                    <a:pt x="392" y="238"/>
                  </a:lnTo>
                  <a:lnTo>
                    <a:pt x="398" y="246"/>
                  </a:lnTo>
                  <a:lnTo>
                    <a:pt x="398" y="246"/>
                  </a:lnTo>
                  <a:lnTo>
                    <a:pt x="404" y="254"/>
                  </a:lnTo>
                  <a:lnTo>
                    <a:pt x="414" y="258"/>
                  </a:lnTo>
                  <a:lnTo>
                    <a:pt x="424" y="260"/>
                  </a:lnTo>
                  <a:lnTo>
                    <a:pt x="434" y="262"/>
                  </a:lnTo>
                  <a:lnTo>
                    <a:pt x="434" y="262"/>
                  </a:lnTo>
                  <a:lnTo>
                    <a:pt x="446" y="260"/>
                  </a:lnTo>
                  <a:lnTo>
                    <a:pt x="458" y="258"/>
                  </a:lnTo>
                  <a:lnTo>
                    <a:pt x="466" y="254"/>
                  </a:lnTo>
                  <a:lnTo>
                    <a:pt x="474" y="248"/>
                  </a:lnTo>
                  <a:lnTo>
                    <a:pt x="474" y="248"/>
                  </a:lnTo>
                  <a:lnTo>
                    <a:pt x="480" y="238"/>
                  </a:lnTo>
                  <a:lnTo>
                    <a:pt x="484" y="228"/>
                  </a:lnTo>
                  <a:lnTo>
                    <a:pt x="486" y="216"/>
                  </a:lnTo>
                  <a:lnTo>
                    <a:pt x="488" y="204"/>
                  </a:lnTo>
                  <a:lnTo>
                    <a:pt x="488" y="188"/>
                  </a:lnTo>
                  <a:lnTo>
                    <a:pt x="452" y="188"/>
                  </a:lnTo>
                  <a:lnTo>
                    <a:pt x="452" y="202"/>
                  </a:lnTo>
                  <a:lnTo>
                    <a:pt x="452" y="202"/>
                  </a:lnTo>
                  <a:lnTo>
                    <a:pt x="450" y="216"/>
                  </a:lnTo>
                  <a:lnTo>
                    <a:pt x="448" y="224"/>
                  </a:lnTo>
                  <a:lnTo>
                    <a:pt x="448" y="224"/>
                  </a:lnTo>
                  <a:lnTo>
                    <a:pt x="442" y="228"/>
                  </a:lnTo>
                  <a:lnTo>
                    <a:pt x="436" y="228"/>
                  </a:lnTo>
                  <a:lnTo>
                    <a:pt x="436" y="228"/>
                  </a:lnTo>
                  <a:lnTo>
                    <a:pt x="428" y="228"/>
                  </a:lnTo>
                  <a:lnTo>
                    <a:pt x="424" y="222"/>
                  </a:lnTo>
                  <a:lnTo>
                    <a:pt x="424" y="222"/>
                  </a:lnTo>
                  <a:lnTo>
                    <a:pt x="420" y="214"/>
                  </a:lnTo>
                  <a:lnTo>
                    <a:pt x="420" y="202"/>
                  </a:lnTo>
                  <a:lnTo>
                    <a:pt x="420" y="166"/>
                  </a:lnTo>
                  <a:lnTo>
                    <a:pt x="488" y="166"/>
                  </a:lnTo>
                  <a:close/>
                  <a:moveTo>
                    <a:pt x="420" y="118"/>
                  </a:moveTo>
                  <a:lnTo>
                    <a:pt x="420" y="118"/>
                  </a:lnTo>
                  <a:lnTo>
                    <a:pt x="420" y="108"/>
                  </a:lnTo>
                  <a:lnTo>
                    <a:pt x="424" y="100"/>
                  </a:lnTo>
                  <a:lnTo>
                    <a:pt x="424" y="100"/>
                  </a:lnTo>
                  <a:lnTo>
                    <a:pt x="428" y="96"/>
                  </a:lnTo>
                  <a:lnTo>
                    <a:pt x="436" y="96"/>
                  </a:lnTo>
                  <a:lnTo>
                    <a:pt x="436" y="96"/>
                  </a:lnTo>
                  <a:lnTo>
                    <a:pt x="442" y="9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50" y="108"/>
                  </a:lnTo>
                  <a:lnTo>
                    <a:pt x="452" y="118"/>
                  </a:lnTo>
                  <a:lnTo>
                    <a:pt x="452" y="136"/>
                  </a:lnTo>
                  <a:lnTo>
                    <a:pt x="420" y="136"/>
                  </a:lnTo>
                  <a:lnTo>
                    <a:pt x="420" y="118"/>
                  </a:lnTo>
                  <a:close/>
                </a:path>
              </a:pathLst>
            </a:custGeom>
            <a:solidFill>
              <a:srgbClr val="514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4" name="Freeform 57"/>
            <p:cNvSpPr>
              <a:spLocks/>
            </p:cNvSpPr>
            <p:nvPr/>
          </p:nvSpPr>
          <p:spPr bwMode="auto">
            <a:xfrm>
              <a:off x="10423525" y="825500"/>
              <a:ext cx="193675" cy="406400"/>
            </a:xfrm>
            <a:custGeom>
              <a:avLst/>
              <a:gdLst>
                <a:gd name="T0" fmla="*/ 122 w 122"/>
                <a:gd name="T1" fmla="*/ 0 h 256"/>
                <a:gd name="T2" fmla="*/ 0 w 122"/>
                <a:gd name="T3" fmla="*/ 0 h 256"/>
                <a:gd name="T4" fmla="*/ 0 w 122"/>
                <a:gd name="T5" fmla="*/ 38 h 256"/>
                <a:gd name="T6" fmla="*/ 40 w 122"/>
                <a:gd name="T7" fmla="*/ 38 h 256"/>
                <a:gd name="T8" fmla="*/ 40 w 122"/>
                <a:gd name="T9" fmla="*/ 256 h 256"/>
                <a:gd name="T10" fmla="*/ 80 w 122"/>
                <a:gd name="T11" fmla="*/ 256 h 256"/>
                <a:gd name="T12" fmla="*/ 80 w 122"/>
                <a:gd name="T13" fmla="*/ 38 h 256"/>
                <a:gd name="T14" fmla="*/ 122 w 122"/>
                <a:gd name="T15" fmla="*/ 38 h 256"/>
                <a:gd name="T16" fmla="*/ 122 w 122"/>
                <a:gd name="T1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56">
                  <a:moveTo>
                    <a:pt x="122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" y="38"/>
                  </a:lnTo>
                  <a:lnTo>
                    <a:pt x="40" y="256"/>
                  </a:lnTo>
                  <a:lnTo>
                    <a:pt x="80" y="256"/>
                  </a:lnTo>
                  <a:lnTo>
                    <a:pt x="80" y="38"/>
                  </a:lnTo>
                  <a:lnTo>
                    <a:pt x="122" y="38"/>
                  </a:lnTo>
                  <a:lnTo>
                    <a:pt x="1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58"/>
            <p:cNvSpPr>
              <a:spLocks/>
            </p:cNvSpPr>
            <p:nvPr/>
          </p:nvSpPr>
          <p:spPr bwMode="auto">
            <a:xfrm>
              <a:off x="10614025" y="933450"/>
              <a:ext cx="161925" cy="304800"/>
            </a:xfrm>
            <a:custGeom>
              <a:avLst/>
              <a:gdLst>
                <a:gd name="T0" fmla="*/ 66 w 102"/>
                <a:gd name="T1" fmla="*/ 144 h 192"/>
                <a:gd name="T2" fmla="*/ 66 w 102"/>
                <a:gd name="T3" fmla="*/ 144 h 192"/>
                <a:gd name="T4" fmla="*/ 60 w 102"/>
                <a:gd name="T5" fmla="*/ 148 h 192"/>
                <a:gd name="T6" fmla="*/ 56 w 102"/>
                <a:gd name="T7" fmla="*/ 154 h 192"/>
                <a:gd name="T8" fmla="*/ 56 w 102"/>
                <a:gd name="T9" fmla="*/ 154 h 192"/>
                <a:gd name="T10" fmla="*/ 50 w 102"/>
                <a:gd name="T11" fmla="*/ 156 h 192"/>
                <a:gd name="T12" fmla="*/ 46 w 102"/>
                <a:gd name="T13" fmla="*/ 158 h 192"/>
                <a:gd name="T14" fmla="*/ 46 w 102"/>
                <a:gd name="T15" fmla="*/ 158 h 192"/>
                <a:gd name="T16" fmla="*/ 42 w 102"/>
                <a:gd name="T17" fmla="*/ 156 h 192"/>
                <a:gd name="T18" fmla="*/ 38 w 102"/>
                <a:gd name="T19" fmla="*/ 154 h 192"/>
                <a:gd name="T20" fmla="*/ 38 w 102"/>
                <a:gd name="T21" fmla="*/ 154 h 192"/>
                <a:gd name="T22" fmla="*/ 36 w 102"/>
                <a:gd name="T23" fmla="*/ 150 h 192"/>
                <a:gd name="T24" fmla="*/ 36 w 102"/>
                <a:gd name="T25" fmla="*/ 144 h 192"/>
                <a:gd name="T26" fmla="*/ 36 w 102"/>
                <a:gd name="T27" fmla="*/ 0 h 192"/>
                <a:gd name="T28" fmla="*/ 0 w 102"/>
                <a:gd name="T29" fmla="*/ 0 h 192"/>
                <a:gd name="T30" fmla="*/ 0 w 102"/>
                <a:gd name="T31" fmla="*/ 158 h 192"/>
                <a:gd name="T32" fmla="*/ 0 w 102"/>
                <a:gd name="T33" fmla="*/ 158 h 192"/>
                <a:gd name="T34" fmla="*/ 2 w 102"/>
                <a:gd name="T35" fmla="*/ 172 h 192"/>
                <a:gd name="T36" fmla="*/ 6 w 102"/>
                <a:gd name="T37" fmla="*/ 184 h 192"/>
                <a:gd name="T38" fmla="*/ 6 w 102"/>
                <a:gd name="T39" fmla="*/ 184 h 192"/>
                <a:gd name="T40" fmla="*/ 10 w 102"/>
                <a:gd name="T41" fmla="*/ 186 h 192"/>
                <a:gd name="T42" fmla="*/ 14 w 102"/>
                <a:gd name="T43" fmla="*/ 190 h 192"/>
                <a:gd name="T44" fmla="*/ 26 w 102"/>
                <a:gd name="T45" fmla="*/ 192 h 192"/>
                <a:gd name="T46" fmla="*/ 26 w 102"/>
                <a:gd name="T47" fmla="*/ 192 h 192"/>
                <a:gd name="T48" fmla="*/ 36 w 102"/>
                <a:gd name="T49" fmla="*/ 190 h 192"/>
                <a:gd name="T50" fmla="*/ 46 w 102"/>
                <a:gd name="T51" fmla="*/ 186 h 192"/>
                <a:gd name="T52" fmla="*/ 46 w 102"/>
                <a:gd name="T53" fmla="*/ 186 h 192"/>
                <a:gd name="T54" fmla="*/ 56 w 102"/>
                <a:gd name="T55" fmla="*/ 178 h 192"/>
                <a:gd name="T56" fmla="*/ 66 w 102"/>
                <a:gd name="T57" fmla="*/ 168 h 192"/>
                <a:gd name="T58" fmla="*/ 66 w 102"/>
                <a:gd name="T59" fmla="*/ 188 h 192"/>
                <a:gd name="T60" fmla="*/ 102 w 102"/>
                <a:gd name="T61" fmla="*/ 188 h 192"/>
                <a:gd name="T62" fmla="*/ 102 w 102"/>
                <a:gd name="T63" fmla="*/ 0 h 192"/>
                <a:gd name="T64" fmla="*/ 66 w 102"/>
                <a:gd name="T65" fmla="*/ 0 h 192"/>
                <a:gd name="T66" fmla="*/ 66 w 102"/>
                <a:gd name="T67" fmla="*/ 14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192">
                  <a:moveTo>
                    <a:pt x="66" y="144"/>
                  </a:moveTo>
                  <a:lnTo>
                    <a:pt x="66" y="144"/>
                  </a:lnTo>
                  <a:lnTo>
                    <a:pt x="60" y="148"/>
                  </a:lnTo>
                  <a:lnTo>
                    <a:pt x="56" y="154"/>
                  </a:lnTo>
                  <a:lnTo>
                    <a:pt x="56" y="154"/>
                  </a:lnTo>
                  <a:lnTo>
                    <a:pt x="50" y="156"/>
                  </a:lnTo>
                  <a:lnTo>
                    <a:pt x="46" y="158"/>
                  </a:lnTo>
                  <a:lnTo>
                    <a:pt x="46" y="158"/>
                  </a:lnTo>
                  <a:lnTo>
                    <a:pt x="42" y="156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36" y="150"/>
                  </a:lnTo>
                  <a:lnTo>
                    <a:pt x="36" y="144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72"/>
                  </a:lnTo>
                  <a:lnTo>
                    <a:pt x="6" y="184"/>
                  </a:lnTo>
                  <a:lnTo>
                    <a:pt x="6" y="184"/>
                  </a:lnTo>
                  <a:lnTo>
                    <a:pt x="10" y="186"/>
                  </a:lnTo>
                  <a:lnTo>
                    <a:pt x="14" y="190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36" y="190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56" y="178"/>
                  </a:lnTo>
                  <a:lnTo>
                    <a:pt x="66" y="168"/>
                  </a:lnTo>
                  <a:lnTo>
                    <a:pt x="66" y="188"/>
                  </a:lnTo>
                  <a:lnTo>
                    <a:pt x="102" y="188"/>
                  </a:lnTo>
                  <a:lnTo>
                    <a:pt x="102" y="0"/>
                  </a:lnTo>
                  <a:lnTo>
                    <a:pt x="66" y="0"/>
                  </a:lnTo>
                  <a:lnTo>
                    <a:pt x="66" y="1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59"/>
            <p:cNvSpPr>
              <a:spLocks/>
            </p:cNvSpPr>
            <p:nvPr/>
          </p:nvSpPr>
          <p:spPr bwMode="auto">
            <a:xfrm>
              <a:off x="10829925" y="825500"/>
              <a:ext cx="161925" cy="412750"/>
            </a:xfrm>
            <a:custGeom>
              <a:avLst/>
              <a:gdLst>
                <a:gd name="T0" fmla="*/ 66 w 102"/>
                <a:gd name="T1" fmla="*/ 64 h 260"/>
                <a:gd name="T2" fmla="*/ 66 w 102"/>
                <a:gd name="T3" fmla="*/ 64 h 260"/>
                <a:gd name="T4" fmla="*/ 58 w 102"/>
                <a:gd name="T5" fmla="*/ 66 h 260"/>
                <a:gd name="T6" fmla="*/ 50 w 102"/>
                <a:gd name="T7" fmla="*/ 70 h 260"/>
                <a:gd name="T8" fmla="*/ 50 w 102"/>
                <a:gd name="T9" fmla="*/ 70 h 260"/>
                <a:gd name="T10" fmla="*/ 42 w 102"/>
                <a:gd name="T11" fmla="*/ 74 h 260"/>
                <a:gd name="T12" fmla="*/ 36 w 102"/>
                <a:gd name="T13" fmla="*/ 82 h 260"/>
                <a:gd name="T14" fmla="*/ 36 w 102"/>
                <a:gd name="T15" fmla="*/ 0 h 260"/>
                <a:gd name="T16" fmla="*/ 0 w 102"/>
                <a:gd name="T17" fmla="*/ 0 h 260"/>
                <a:gd name="T18" fmla="*/ 0 w 102"/>
                <a:gd name="T19" fmla="*/ 256 h 260"/>
                <a:gd name="T20" fmla="*/ 36 w 102"/>
                <a:gd name="T21" fmla="*/ 256 h 260"/>
                <a:gd name="T22" fmla="*/ 36 w 102"/>
                <a:gd name="T23" fmla="*/ 242 h 260"/>
                <a:gd name="T24" fmla="*/ 36 w 102"/>
                <a:gd name="T25" fmla="*/ 242 h 260"/>
                <a:gd name="T26" fmla="*/ 42 w 102"/>
                <a:gd name="T27" fmla="*/ 250 h 260"/>
                <a:gd name="T28" fmla="*/ 50 w 102"/>
                <a:gd name="T29" fmla="*/ 254 h 260"/>
                <a:gd name="T30" fmla="*/ 50 w 102"/>
                <a:gd name="T31" fmla="*/ 254 h 260"/>
                <a:gd name="T32" fmla="*/ 60 w 102"/>
                <a:gd name="T33" fmla="*/ 258 h 260"/>
                <a:gd name="T34" fmla="*/ 68 w 102"/>
                <a:gd name="T35" fmla="*/ 260 h 260"/>
                <a:gd name="T36" fmla="*/ 68 w 102"/>
                <a:gd name="T37" fmla="*/ 260 h 260"/>
                <a:gd name="T38" fmla="*/ 76 w 102"/>
                <a:gd name="T39" fmla="*/ 258 h 260"/>
                <a:gd name="T40" fmla="*/ 82 w 102"/>
                <a:gd name="T41" fmla="*/ 256 h 260"/>
                <a:gd name="T42" fmla="*/ 88 w 102"/>
                <a:gd name="T43" fmla="*/ 254 h 260"/>
                <a:gd name="T44" fmla="*/ 92 w 102"/>
                <a:gd name="T45" fmla="*/ 248 h 260"/>
                <a:gd name="T46" fmla="*/ 92 w 102"/>
                <a:gd name="T47" fmla="*/ 248 h 260"/>
                <a:gd name="T48" fmla="*/ 96 w 102"/>
                <a:gd name="T49" fmla="*/ 242 h 260"/>
                <a:gd name="T50" fmla="*/ 98 w 102"/>
                <a:gd name="T51" fmla="*/ 236 h 260"/>
                <a:gd name="T52" fmla="*/ 102 w 102"/>
                <a:gd name="T53" fmla="*/ 218 h 260"/>
                <a:gd name="T54" fmla="*/ 102 w 102"/>
                <a:gd name="T55" fmla="*/ 112 h 260"/>
                <a:gd name="T56" fmla="*/ 102 w 102"/>
                <a:gd name="T57" fmla="*/ 112 h 260"/>
                <a:gd name="T58" fmla="*/ 100 w 102"/>
                <a:gd name="T59" fmla="*/ 102 h 260"/>
                <a:gd name="T60" fmla="*/ 98 w 102"/>
                <a:gd name="T61" fmla="*/ 92 h 260"/>
                <a:gd name="T62" fmla="*/ 96 w 102"/>
                <a:gd name="T63" fmla="*/ 84 h 260"/>
                <a:gd name="T64" fmla="*/ 92 w 102"/>
                <a:gd name="T65" fmla="*/ 76 h 260"/>
                <a:gd name="T66" fmla="*/ 92 w 102"/>
                <a:gd name="T67" fmla="*/ 76 h 260"/>
                <a:gd name="T68" fmla="*/ 88 w 102"/>
                <a:gd name="T69" fmla="*/ 72 h 260"/>
                <a:gd name="T70" fmla="*/ 82 w 102"/>
                <a:gd name="T71" fmla="*/ 68 h 260"/>
                <a:gd name="T72" fmla="*/ 74 w 102"/>
                <a:gd name="T73" fmla="*/ 66 h 260"/>
                <a:gd name="T74" fmla="*/ 66 w 102"/>
                <a:gd name="T75" fmla="*/ 6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260">
                  <a:moveTo>
                    <a:pt x="66" y="64"/>
                  </a:moveTo>
                  <a:lnTo>
                    <a:pt x="66" y="64"/>
                  </a:lnTo>
                  <a:lnTo>
                    <a:pt x="58" y="66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2" y="74"/>
                  </a:lnTo>
                  <a:lnTo>
                    <a:pt x="36" y="82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36" y="256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42" y="250"/>
                  </a:lnTo>
                  <a:lnTo>
                    <a:pt x="50" y="254"/>
                  </a:lnTo>
                  <a:lnTo>
                    <a:pt x="50" y="254"/>
                  </a:lnTo>
                  <a:lnTo>
                    <a:pt x="60" y="258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76" y="258"/>
                  </a:lnTo>
                  <a:lnTo>
                    <a:pt x="82" y="256"/>
                  </a:lnTo>
                  <a:lnTo>
                    <a:pt x="88" y="254"/>
                  </a:lnTo>
                  <a:lnTo>
                    <a:pt x="92" y="248"/>
                  </a:lnTo>
                  <a:lnTo>
                    <a:pt x="92" y="248"/>
                  </a:lnTo>
                  <a:lnTo>
                    <a:pt x="96" y="242"/>
                  </a:lnTo>
                  <a:lnTo>
                    <a:pt x="98" y="236"/>
                  </a:lnTo>
                  <a:lnTo>
                    <a:pt x="102" y="218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0" y="102"/>
                  </a:lnTo>
                  <a:lnTo>
                    <a:pt x="98" y="92"/>
                  </a:lnTo>
                  <a:lnTo>
                    <a:pt x="96" y="84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88" y="72"/>
                  </a:lnTo>
                  <a:lnTo>
                    <a:pt x="82" y="68"/>
                  </a:lnTo>
                  <a:lnTo>
                    <a:pt x="74" y="66"/>
                  </a:lnTo>
                  <a:lnTo>
                    <a:pt x="66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60"/>
            <p:cNvSpPr>
              <a:spLocks/>
            </p:cNvSpPr>
            <p:nvPr/>
          </p:nvSpPr>
          <p:spPr bwMode="auto">
            <a:xfrm>
              <a:off x="10887075" y="974725"/>
              <a:ext cx="44450" cy="215900"/>
            </a:xfrm>
            <a:custGeom>
              <a:avLst/>
              <a:gdLst>
                <a:gd name="T0" fmla="*/ 28 w 28"/>
                <a:gd name="T1" fmla="*/ 118 h 136"/>
                <a:gd name="T2" fmla="*/ 28 w 28"/>
                <a:gd name="T3" fmla="*/ 118 h 136"/>
                <a:gd name="T4" fmla="*/ 28 w 28"/>
                <a:gd name="T5" fmla="*/ 126 h 136"/>
                <a:gd name="T6" fmla="*/ 26 w 28"/>
                <a:gd name="T7" fmla="*/ 132 h 136"/>
                <a:gd name="T8" fmla="*/ 26 w 28"/>
                <a:gd name="T9" fmla="*/ 132 h 136"/>
                <a:gd name="T10" fmla="*/ 22 w 28"/>
                <a:gd name="T11" fmla="*/ 134 h 136"/>
                <a:gd name="T12" fmla="*/ 16 w 28"/>
                <a:gd name="T13" fmla="*/ 136 h 136"/>
                <a:gd name="T14" fmla="*/ 16 w 28"/>
                <a:gd name="T15" fmla="*/ 136 h 136"/>
                <a:gd name="T16" fmla="*/ 8 w 28"/>
                <a:gd name="T17" fmla="*/ 134 h 136"/>
                <a:gd name="T18" fmla="*/ 8 w 28"/>
                <a:gd name="T19" fmla="*/ 134 h 136"/>
                <a:gd name="T20" fmla="*/ 0 w 28"/>
                <a:gd name="T21" fmla="*/ 126 h 136"/>
                <a:gd name="T22" fmla="*/ 0 w 28"/>
                <a:gd name="T23" fmla="*/ 8 h 136"/>
                <a:gd name="T24" fmla="*/ 0 w 28"/>
                <a:gd name="T25" fmla="*/ 8 h 136"/>
                <a:gd name="T26" fmla="*/ 6 w 28"/>
                <a:gd name="T27" fmla="*/ 2 h 136"/>
                <a:gd name="T28" fmla="*/ 6 w 28"/>
                <a:gd name="T29" fmla="*/ 2 h 136"/>
                <a:gd name="T30" fmla="*/ 14 w 28"/>
                <a:gd name="T31" fmla="*/ 0 h 136"/>
                <a:gd name="T32" fmla="*/ 14 w 28"/>
                <a:gd name="T33" fmla="*/ 0 h 136"/>
                <a:gd name="T34" fmla="*/ 20 w 28"/>
                <a:gd name="T35" fmla="*/ 2 h 136"/>
                <a:gd name="T36" fmla="*/ 24 w 28"/>
                <a:gd name="T37" fmla="*/ 6 h 136"/>
                <a:gd name="T38" fmla="*/ 24 w 28"/>
                <a:gd name="T39" fmla="*/ 6 h 136"/>
                <a:gd name="T40" fmla="*/ 28 w 28"/>
                <a:gd name="T41" fmla="*/ 12 h 136"/>
                <a:gd name="T42" fmla="*/ 28 w 28"/>
                <a:gd name="T43" fmla="*/ 20 h 136"/>
                <a:gd name="T44" fmla="*/ 28 w 28"/>
                <a:gd name="T45" fmla="*/ 11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136">
                  <a:moveTo>
                    <a:pt x="28" y="118"/>
                  </a:moveTo>
                  <a:lnTo>
                    <a:pt x="28" y="118"/>
                  </a:lnTo>
                  <a:lnTo>
                    <a:pt x="28" y="126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22" y="134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8" y="134"/>
                  </a:lnTo>
                  <a:lnTo>
                    <a:pt x="8" y="134"/>
                  </a:lnTo>
                  <a:lnTo>
                    <a:pt x="0" y="126"/>
                  </a:lnTo>
                  <a:lnTo>
                    <a:pt x="0" y="8"/>
                  </a:lnTo>
                  <a:lnTo>
                    <a:pt x="0" y="8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8" y="12"/>
                  </a:lnTo>
                  <a:lnTo>
                    <a:pt x="28" y="20"/>
                  </a:lnTo>
                  <a:lnTo>
                    <a:pt x="28" y="1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61"/>
            <p:cNvSpPr>
              <a:spLocks/>
            </p:cNvSpPr>
            <p:nvPr/>
          </p:nvSpPr>
          <p:spPr bwMode="auto">
            <a:xfrm>
              <a:off x="11033125" y="923925"/>
              <a:ext cx="165100" cy="317500"/>
            </a:xfrm>
            <a:custGeom>
              <a:avLst/>
              <a:gdLst>
                <a:gd name="T0" fmla="*/ 104 w 104"/>
                <a:gd name="T1" fmla="*/ 104 h 200"/>
                <a:gd name="T2" fmla="*/ 104 w 104"/>
                <a:gd name="T3" fmla="*/ 56 h 200"/>
                <a:gd name="T4" fmla="*/ 104 w 104"/>
                <a:gd name="T5" fmla="*/ 56 h 200"/>
                <a:gd name="T6" fmla="*/ 102 w 104"/>
                <a:gd name="T7" fmla="*/ 44 h 200"/>
                <a:gd name="T8" fmla="*/ 100 w 104"/>
                <a:gd name="T9" fmla="*/ 32 h 200"/>
                <a:gd name="T10" fmla="*/ 96 w 104"/>
                <a:gd name="T11" fmla="*/ 22 h 200"/>
                <a:gd name="T12" fmla="*/ 90 w 104"/>
                <a:gd name="T13" fmla="*/ 14 h 200"/>
                <a:gd name="T14" fmla="*/ 90 w 104"/>
                <a:gd name="T15" fmla="*/ 14 h 200"/>
                <a:gd name="T16" fmla="*/ 84 w 104"/>
                <a:gd name="T17" fmla="*/ 8 h 200"/>
                <a:gd name="T18" fmla="*/ 74 w 104"/>
                <a:gd name="T19" fmla="*/ 4 h 200"/>
                <a:gd name="T20" fmla="*/ 64 w 104"/>
                <a:gd name="T21" fmla="*/ 2 h 200"/>
                <a:gd name="T22" fmla="*/ 54 w 104"/>
                <a:gd name="T23" fmla="*/ 0 h 200"/>
                <a:gd name="T24" fmla="*/ 54 w 104"/>
                <a:gd name="T25" fmla="*/ 0 h 200"/>
                <a:gd name="T26" fmla="*/ 42 w 104"/>
                <a:gd name="T27" fmla="*/ 2 h 200"/>
                <a:gd name="T28" fmla="*/ 32 w 104"/>
                <a:gd name="T29" fmla="*/ 4 h 200"/>
                <a:gd name="T30" fmla="*/ 22 w 104"/>
                <a:gd name="T31" fmla="*/ 10 h 200"/>
                <a:gd name="T32" fmla="*/ 14 w 104"/>
                <a:gd name="T33" fmla="*/ 16 h 200"/>
                <a:gd name="T34" fmla="*/ 14 w 104"/>
                <a:gd name="T35" fmla="*/ 16 h 200"/>
                <a:gd name="T36" fmla="*/ 8 w 104"/>
                <a:gd name="T37" fmla="*/ 24 h 200"/>
                <a:gd name="T38" fmla="*/ 4 w 104"/>
                <a:gd name="T39" fmla="*/ 34 h 200"/>
                <a:gd name="T40" fmla="*/ 0 w 104"/>
                <a:gd name="T41" fmla="*/ 44 h 200"/>
                <a:gd name="T42" fmla="*/ 0 w 104"/>
                <a:gd name="T43" fmla="*/ 56 h 200"/>
                <a:gd name="T44" fmla="*/ 0 w 104"/>
                <a:gd name="T45" fmla="*/ 142 h 200"/>
                <a:gd name="T46" fmla="*/ 0 w 104"/>
                <a:gd name="T47" fmla="*/ 142 h 200"/>
                <a:gd name="T48" fmla="*/ 0 w 104"/>
                <a:gd name="T49" fmla="*/ 154 h 200"/>
                <a:gd name="T50" fmla="*/ 4 w 104"/>
                <a:gd name="T51" fmla="*/ 166 h 200"/>
                <a:gd name="T52" fmla="*/ 8 w 104"/>
                <a:gd name="T53" fmla="*/ 176 h 200"/>
                <a:gd name="T54" fmla="*/ 14 w 104"/>
                <a:gd name="T55" fmla="*/ 184 h 200"/>
                <a:gd name="T56" fmla="*/ 14 w 104"/>
                <a:gd name="T57" fmla="*/ 184 h 200"/>
                <a:gd name="T58" fmla="*/ 20 w 104"/>
                <a:gd name="T59" fmla="*/ 192 h 200"/>
                <a:gd name="T60" fmla="*/ 30 w 104"/>
                <a:gd name="T61" fmla="*/ 196 h 200"/>
                <a:gd name="T62" fmla="*/ 40 w 104"/>
                <a:gd name="T63" fmla="*/ 198 h 200"/>
                <a:gd name="T64" fmla="*/ 50 w 104"/>
                <a:gd name="T65" fmla="*/ 200 h 200"/>
                <a:gd name="T66" fmla="*/ 50 w 104"/>
                <a:gd name="T67" fmla="*/ 200 h 200"/>
                <a:gd name="T68" fmla="*/ 62 w 104"/>
                <a:gd name="T69" fmla="*/ 198 h 200"/>
                <a:gd name="T70" fmla="*/ 74 w 104"/>
                <a:gd name="T71" fmla="*/ 196 h 200"/>
                <a:gd name="T72" fmla="*/ 82 w 104"/>
                <a:gd name="T73" fmla="*/ 192 h 200"/>
                <a:gd name="T74" fmla="*/ 90 w 104"/>
                <a:gd name="T75" fmla="*/ 186 h 200"/>
                <a:gd name="T76" fmla="*/ 90 w 104"/>
                <a:gd name="T77" fmla="*/ 186 h 200"/>
                <a:gd name="T78" fmla="*/ 96 w 104"/>
                <a:gd name="T79" fmla="*/ 176 h 200"/>
                <a:gd name="T80" fmla="*/ 100 w 104"/>
                <a:gd name="T81" fmla="*/ 166 h 200"/>
                <a:gd name="T82" fmla="*/ 102 w 104"/>
                <a:gd name="T83" fmla="*/ 154 h 200"/>
                <a:gd name="T84" fmla="*/ 104 w 104"/>
                <a:gd name="T85" fmla="*/ 142 h 200"/>
                <a:gd name="T86" fmla="*/ 104 w 104"/>
                <a:gd name="T87" fmla="*/ 126 h 200"/>
                <a:gd name="T88" fmla="*/ 68 w 104"/>
                <a:gd name="T89" fmla="*/ 126 h 200"/>
                <a:gd name="T90" fmla="*/ 68 w 104"/>
                <a:gd name="T91" fmla="*/ 140 h 200"/>
                <a:gd name="T92" fmla="*/ 68 w 104"/>
                <a:gd name="T93" fmla="*/ 140 h 200"/>
                <a:gd name="T94" fmla="*/ 66 w 104"/>
                <a:gd name="T95" fmla="*/ 154 h 200"/>
                <a:gd name="T96" fmla="*/ 64 w 104"/>
                <a:gd name="T97" fmla="*/ 162 h 200"/>
                <a:gd name="T98" fmla="*/ 64 w 104"/>
                <a:gd name="T99" fmla="*/ 162 h 200"/>
                <a:gd name="T100" fmla="*/ 58 w 104"/>
                <a:gd name="T101" fmla="*/ 166 h 200"/>
                <a:gd name="T102" fmla="*/ 52 w 104"/>
                <a:gd name="T103" fmla="*/ 166 h 200"/>
                <a:gd name="T104" fmla="*/ 52 w 104"/>
                <a:gd name="T105" fmla="*/ 166 h 200"/>
                <a:gd name="T106" fmla="*/ 44 w 104"/>
                <a:gd name="T107" fmla="*/ 166 h 200"/>
                <a:gd name="T108" fmla="*/ 40 w 104"/>
                <a:gd name="T109" fmla="*/ 160 h 200"/>
                <a:gd name="T110" fmla="*/ 40 w 104"/>
                <a:gd name="T111" fmla="*/ 160 h 200"/>
                <a:gd name="T112" fmla="*/ 36 w 104"/>
                <a:gd name="T113" fmla="*/ 152 h 200"/>
                <a:gd name="T114" fmla="*/ 36 w 104"/>
                <a:gd name="T115" fmla="*/ 140 h 200"/>
                <a:gd name="T116" fmla="*/ 36 w 104"/>
                <a:gd name="T117" fmla="*/ 104 h 200"/>
                <a:gd name="T118" fmla="*/ 104 w 104"/>
                <a:gd name="T119" fmla="*/ 10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" h="200">
                  <a:moveTo>
                    <a:pt x="104" y="104"/>
                  </a:moveTo>
                  <a:lnTo>
                    <a:pt x="104" y="56"/>
                  </a:lnTo>
                  <a:lnTo>
                    <a:pt x="104" y="56"/>
                  </a:lnTo>
                  <a:lnTo>
                    <a:pt x="102" y="44"/>
                  </a:lnTo>
                  <a:lnTo>
                    <a:pt x="100" y="32"/>
                  </a:lnTo>
                  <a:lnTo>
                    <a:pt x="96" y="22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84" y="8"/>
                  </a:lnTo>
                  <a:lnTo>
                    <a:pt x="74" y="4"/>
                  </a:lnTo>
                  <a:lnTo>
                    <a:pt x="64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2" y="10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24"/>
                  </a:lnTo>
                  <a:lnTo>
                    <a:pt x="4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54"/>
                  </a:lnTo>
                  <a:lnTo>
                    <a:pt x="4" y="166"/>
                  </a:lnTo>
                  <a:lnTo>
                    <a:pt x="8" y="176"/>
                  </a:lnTo>
                  <a:lnTo>
                    <a:pt x="14" y="184"/>
                  </a:lnTo>
                  <a:lnTo>
                    <a:pt x="14" y="184"/>
                  </a:lnTo>
                  <a:lnTo>
                    <a:pt x="20" y="192"/>
                  </a:lnTo>
                  <a:lnTo>
                    <a:pt x="30" y="196"/>
                  </a:lnTo>
                  <a:lnTo>
                    <a:pt x="40" y="198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62" y="198"/>
                  </a:lnTo>
                  <a:lnTo>
                    <a:pt x="74" y="196"/>
                  </a:lnTo>
                  <a:lnTo>
                    <a:pt x="82" y="192"/>
                  </a:lnTo>
                  <a:lnTo>
                    <a:pt x="90" y="186"/>
                  </a:lnTo>
                  <a:lnTo>
                    <a:pt x="90" y="186"/>
                  </a:lnTo>
                  <a:lnTo>
                    <a:pt x="96" y="176"/>
                  </a:lnTo>
                  <a:lnTo>
                    <a:pt x="100" y="166"/>
                  </a:lnTo>
                  <a:lnTo>
                    <a:pt x="102" y="154"/>
                  </a:lnTo>
                  <a:lnTo>
                    <a:pt x="104" y="142"/>
                  </a:lnTo>
                  <a:lnTo>
                    <a:pt x="104" y="126"/>
                  </a:lnTo>
                  <a:lnTo>
                    <a:pt x="68" y="126"/>
                  </a:lnTo>
                  <a:lnTo>
                    <a:pt x="68" y="140"/>
                  </a:lnTo>
                  <a:lnTo>
                    <a:pt x="68" y="140"/>
                  </a:lnTo>
                  <a:lnTo>
                    <a:pt x="66" y="154"/>
                  </a:lnTo>
                  <a:lnTo>
                    <a:pt x="64" y="162"/>
                  </a:lnTo>
                  <a:lnTo>
                    <a:pt x="64" y="162"/>
                  </a:lnTo>
                  <a:lnTo>
                    <a:pt x="58" y="166"/>
                  </a:lnTo>
                  <a:lnTo>
                    <a:pt x="52" y="166"/>
                  </a:lnTo>
                  <a:lnTo>
                    <a:pt x="52" y="166"/>
                  </a:lnTo>
                  <a:lnTo>
                    <a:pt x="44" y="166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36" y="152"/>
                  </a:lnTo>
                  <a:lnTo>
                    <a:pt x="36" y="140"/>
                  </a:lnTo>
                  <a:lnTo>
                    <a:pt x="36" y="104"/>
                  </a:lnTo>
                  <a:lnTo>
                    <a:pt x="104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62"/>
            <p:cNvSpPr>
              <a:spLocks/>
            </p:cNvSpPr>
            <p:nvPr/>
          </p:nvSpPr>
          <p:spPr bwMode="auto">
            <a:xfrm>
              <a:off x="11090275" y="977900"/>
              <a:ext cx="50800" cy="63500"/>
            </a:xfrm>
            <a:custGeom>
              <a:avLst/>
              <a:gdLst>
                <a:gd name="T0" fmla="*/ 0 w 32"/>
                <a:gd name="T1" fmla="*/ 22 h 40"/>
                <a:gd name="T2" fmla="*/ 0 w 32"/>
                <a:gd name="T3" fmla="*/ 22 h 40"/>
                <a:gd name="T4" fmla="*/ 0 w 32"/>
                <a:gd name="T5" fmla="*/ 12 h 40"/>
                <a:gd name="T6" fmla="*/ 4 w 32"/>
                <a:gd name="T7" fmla="*/ 4 h 40"/>
                <a:gd name="T8" fmla="*/ 4 w 32"/>
                <a:gd name="T9" fmla="*/ 4 h 40"/>
                <a:gd name="T10" fmla="*/ 8 w 32"/>
                <a:gd name="T11" fmla="*/ 0 h 40"/>
                <a:gd name="T12" fmla="*/ 16 w 32"/>
                <a:gd name="T13" fmla="*/ 0 h 40"/>
                <a:gd name="T14" fmla="*/ 16 w 32"/>
                <a:gd name="T15" fmla="*/ 0 h 40"/>
                <a:gd name="T16" fmla="*/ 22 w 32"/>
                <a:gd name="T17" fmla="*/ 0 h 40"/>
                <a:gd name="T18" fmla="*/ 28 w 32"/>
                <a:gd name="T19" fmla="*/ 4 h 40"/>
                <a:gd name="T20" fmla="*/ 28 w 32"/>
                <a:gd name="T21" fmla="*/ 4 h 40"/>
                <a:gd name="T22" fmla="*/ 30 w 32"/>
                <a:gd name="T23" fmla="*/ 12 h 40"/>
                <a:gd name="T24" fmla="*/ 32 w 32"/>
                <a:gd name="T25" fmla="*/ 22 h 40"/>
                <a:gd name="T26" fmla="*/ 32 w 32"/>
                <a:gd name="T27" fmla="*/ 40 h 40"/>
                <a:gd name="T28" fmla="*/ 0 w 32"/>
                <a:gd name="T29" fmla="*/ 40 h 40"/>
                <a:gd name="T30" fmla="*/ 0 w 32"/>
                <a:gd name="T3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40">
                  <a:moveTo>
                    <a:pt x="0" y="22"/>
                  </a:moveTo>
                  <a:lnTo>
                    <a:pt x="0" y="22"/>
                  </a:lnTo>
                  <a:lnTo>
                    <a:pt x="0" y="1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12"/>
                  </a:lnTo>
                  <a:lnTo>
                    <a:pt x="32" y="22"/>
                  </a:lnTo>
                  <a:lnTo>
                    <a:pt x="32" y="40"/>
                  </a:lnTo>
                  <a:lnTo>
                    <a:pt x="0" y="40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2387813" y="2357272"/>
            <a:ext cx="315954" cy="315954"/>
            <a:chOff x="10621228" y="526765"/>
            <a:chExt cx="1470025" cy="1470025"/>
          </a:xfrm>
        </p:grpSpPr>
        <p:sp>
          <p:nvSpPr>
            <p:cNvPr id="91" name="AutoShape 64"/>
            <p:cNvSpPr>
              <a:spLocks noChangeAspect="1" noChangeArrowheads="1" noTextEdit="1"/>
            </p:cNvSpPr>
            <p:nvPr/>
          </p:nvSpPr>
          <p:spPr bwMode="auto">
            <a:xfrm>
              <a:off x="10621228" y="526765"/>
              <a:ext cx="1470025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66"/>
            <p:cNvSpPr>
              <a:spLocks/>
            </p:cNvSpPr>
            <p:nvPr/>
          </p:nvSpPr>
          <p:spPr bwMode="auto">
            <a:xfrm>
              <a:off x="10621228" y="526765"/>
              <a:ext cx="1470025" cy="1470025"/>
            </a:xfrm>
            <a:custGeom>
              <a:avLst/>
              <a:gdLst>
                <a:gd name="T0" fmla="*/ 926 w 926"/>
                <a:gd name="T1" fmla="*/ 142 h 926"/>
                <a:gd name="T2" fmla="*/ 922 w 926"/>
                <a:gd name="T3" fmla="*/ 114 h 926"/>
                <a:gd name="T4" fmla="*/ 914 w 926"/>
                <a:gd name="T5" fmla="*/ 86 h 926"/>
                <a:gd name="T6" fmla="*/ 902 w 926"/>
                <a:gd name="T7" fmla="*/ 62 h 926"/>
                <a:gd name="T8" fmla="*/ 884 w 926"/>
                <a:gd name="T9" fmla="*/ 42 h 926"/>
                <a:gd name="T10" fmla="*/ 864 w 926"/>
                <a:gd name="T11" fmla="*/ 24 h 926"/>
                <a:gd name="T12" fmla="*/ 840 w 926"/>
                <a:gd name="T13" fmla="*/ 12 h 926"/>
                <a:gd name="T14" fmla="*/ 812 w 926"/>
                <a:gd name="T15" fmla="*/ 4 h 926"/>
                <a:gd name="T16" fmla="*/ 784 w 926"/>
                <a:gd name="T17" fmla="*/ 0 h 926"/>
                <a:gd name="T18" fmla="*/ 142 w 926"/>
                <a:gd name="T19" fmla="*/ 0 h 926"/>
                <a:gd name="T20" fmla="*/ 112 w 926"/>
                <a:gd name="T21" fmla="*/ 4 h 926"/>
                <a:gd name="T22" fmla="*/ 86 w 926"/>
                <a:gd name="T23" fmla="*/ 12 h 926"/>
                <a:gd name="T24" fmla="*/ 62 w 926"/>
                <a:gd name="T25" fmla="*/ 24 h 926"/>
                <a:gd name="T26" fmla="*/ 42 w 926"/>
                <a:gd name="T27" fmla="*/ 42 h 926"/>
                <a:gd name="T28" fmla="*/ 24 w 926"/>
                <a:gd name="T29" fmla="*/ 62 h 926"/>
                <a:gd name="T30" fmla="*/ 12 w 926"/>
                <a:gd name="T31" fmla="*/ 86 h 926"/>
                <a:gd name="T32" fmla="*/ 4 w 926"/>
                <a:gd name="T33" fmla="*/ 114 h 926"/>
                <a:gd name="T34" fmla="*/ 0 w 926"/>
                <a:gd name="T35" fmla="*/ 142 h 926"/>
                <a:gd name="T36" fmla="*/ 0 w 926"/>
                <a:gd name="T37" fmla="*/ 784 h 926"/>
                <a:gd name="T38" fmla="*/ 4 w 926"/>
                <a:gd name="T39" fmla="*/ 814 h 926"/>
                <a:gd name="T40" fmla="*/ 12 w 926"/>
                <a:gd name="T41" fmla="*/ 840 h 926"/>
                <a:gd name="T42" fmla="*/ 24 w 926"/>
                <a:gd name="T43" fmla="*/ 864 h 926"/>
                <a:gd name="T44" fmla="*/ 42 w 926"/>
                <a:gd name="T45" fmla="*/ 884 h 926"/>
                <a:gd name="T46" fmla="*/ 62 w 926"/>
                <a:gd name="T47" fmla="*/ 902 h 926"/>
                <a:gd name="T48" fmla="*/ 86 w 926"/>
                <a:gd name="T49" fmla="*/ 914 h 926"/>
                <a:gd name="T50" fmla="*/ 112 w 926"/>
                <a:gd name="T51" fmla="*/ 922 h 926"/>
                <a:gd name="T52" fmla="*/ 142 w 926"/>
                <a:gd name="T53" fmla="*/ 926 h 926"/>
                <a:gd name="T54" fmla="*/ 784 w 926"/>
                <a:gd name="T55" fmla="*/ 926 h 926"/>
                <a:gd name="T56" fmla="*/ 812 w 926"/>
                <a:gd name="T57" fmla="*/ 922 h 926"/>
                <a:gd name="T58" fmla="*/ 840 w 926"/>
                <a:gd name="T59" fmla="*/ 914 h 926"/>
                <a:gd name="T60" fmla="*/ 864 w 926"/>
                <a:gd name="T61" fmla="*/ 902 h 926"/>
                <a:gd name="T62" fmla="*/ 884 w 926"/>
                <a:gd name="T63" fmla="*/ 884 h 926"/>
                <a:gd name="T64" fmla="*/ 902 w 926"/>
                <a:gd name="T65" fmla="*/ 864 h 926"/>
                <a:gd name="T66" fmla="*/ 914 w 926"/>
                <a:gd name="T67" fmla="*/ 840 h 926"/>
                <a:gd name="T68" fmla="*/ 922 w 926"/>
                <a:gd name="T69" fmla="*/ 814 h 926"/>
                <a:gd name="T70" fmla="*/ 926 w 926"/>
                <a:gd name="T71" fmla="*/ 784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6" h="926">
                  <a:moveTo>
                    <a:pt x="926" y="142"/>
                  </a:moveTo>
                  <a:lnTo>
                    <a:pt x="926" y="142"/>
                  </a:lnTo>
                  <a:lnTo>
                    <a:pt x="924" y="128"/>
                  </a:lnTo>
                  <a:lnTo>
                    <a:pt x="922" y="114"/>
                  </a:lnTo>
                  <a:lnTo>
                    <a:pt x="920" y="100"/>
                  </a:lnTo>
                  <a:lnTo>
                    <a:pt x="914" y="86"/>
                  </a:lnTo>
                  <a:lnTo>
                    <a:pt x="908" y="74"/>
                  </a:lnTo>
                  <a:lnTo>
                    <a:pt x="902" y="62"/>
                  </a:lnTo>
                  <a:lnTo>
                    <a:pt x="894" y="52"/>
                  </a:lnTo>
                  <a:lnTo>
                    <a:pt x="884" y="42"/>
                  </a:lnTo>
                  <a:lnTo>
                    <a:pt x="874" y="32"/>
                  </a:lnTo>
                  <a:lnTo>
                    <a:pt x="864" y="24"/>
                  </a:lnTo>
                  <a:lnTo>
                    <a:pt x="852" y="18"/>
                  </a:lnTo>
                  <a:lnTo>
                    <a:pt x="840" y="12"/>
                  </a:lnTo>
                  <a:lnTo>
                    <a:pt x="826" y="6"/>
                  </a:lnTo>
                  <a:lnTo>
                    <a:pt x="812" y="4"/>
                  </a:lnTo>
                  <a:lnTo>
                    <a:pt x="798" y="2"/>
                  </a:lnTo>
                  <a:lnTo>
                    <a:pt x="784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6" y="2"/>
                  </a:lnTo>
                  <a:lnTo>
                    <a:pt x="112" y="4"/>
                  </a:lnTo>
                  <a:lnTo>
                    <a:pt x="100" y="6"/>
                  </a:lnTo>
                  <a:lnTo>
                    <a:pt x="86" y="12"/>
                  </a:lnTo>
                  <a:lnTo>
                    <a:pt x="74" y="18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6"/>
                  </a:lnTo>
                  <a:lnTo>
                    <a:pt x="6" y="100"/>
                  </a:lnTo>
                  <a:lnTo>
                    <a:pt x="4" y="114"/>
                  </a:lnTo>
                  <a:lnTo>
                    <a:pt x="2" y="128"/>
                  </a:lnTo>
                  <a:lnTo>
                    <a:pt x="0" y="142"/>
                  </a:lnTo>
                  <a:lnTo>
                    <a:pt x="0" y="784"/>
                  </a:lnTo>
                  <a:lnTo>
                    <a:pt x="0" y="784"/>
                  </a:lnTo>
                  <a:lnTo>
                    <a:pt x="2" y="800"/>
                  </a:lnTo>
                  <a:lnTo>
                    <a:pt x="4" y="814"/>
                  </a:lnTo>
                  <a:lnTo>
                    <a:pt x="6" y="826"/>
                  </a:lnTo>
                  <a:lnTo>
                    <a:pt x="12" y="840"/>
                  </a:lnTo>
                  <a:lnTo>
                    <a:pt x="18" y="852"/>
                  </a:lnTo>
                  <a:lnTo>
                    <a:pt x="24" y="864"/>
                  </a:lnTo>
                  <a:lnTo>
                    <a:pt x="32" y="874"/>
                  </a:lnTo>
                  <a:lnTo>
                    <a:pt x="42" y="884"/>
                  </a:lnTo>
                  <a:lnTo>
                    <a:pt x="52" y="894"/>
                  </a:lnTo>
                  <a:lnTo>
                    <a:pt x="62" y="902"/>
                  </a:lnTo>
                  <a:lnTo>
                    <a:pt x="74" y="908"/>
                  </a:lnTo>
                  <a:lnTo>
                    <a:pt x="86" y="914"/>
                  </a:lnTo>
                  <a:lnTo>
                    <a:pt x="100" y="920"/>
                  </a:lnTo>
                  <a:lnTo>
                    <a:pt x="112" y="922"/>
                  </a:lnTo>
                  <a:lnTo>
                    <a:pt x="126" y="924"/>
                  </a:lnTo>
                  <a:lnTo>
                    <a:pt x="142" y="926"/>
                  </a:lnTo>
                  <a:lnTo>
                    <a:pt x="784" y="926"/>
                  </a:lnTo>
                  <a:lnTo>
                    <a:pt x="784" y="926"/>
                  </a:lnTo>
                  <a:lnTo>
                    <a:pt x="798" y="924"/>
                  </a:lnTo>
                  <a:lnTo>
                    <a:pt x="812" y="922"/>
                  </a:lnTo>
                  <a:lnTo>
                    <a:pt x="826" y="920"/>
                  </a:lnTo>
                  <a:lnTo>
                    <a:pt x="840" y="914"/>
                  </a:lnTo>
                  <a:lnTo>
                    <a:pt x="852" y="908"/>
                  </a:lnTo>
                  <a:lnTo>
                    <a:pt x="864" y="902"/>
                  </a:lnTo>
                  <a:lnTo>
                    <a:pt x="874" y="894"/>
                  </a:lnTo>
                  <a:lnTo>
                    <a:pt x="884" y="884"/>
                  </a:lnTo>
                  <a:lnTo>
                    <a:pt x="894" y="874"/>
                  </a:lnTo>
                  <a:lnTo>
                    <a:pt x="902" y="864"/>
                  </a:lnTo>
                  <a:lnTo>
                    <a:pt x="908" y="852"/>
                  </a:lnTo>
                  <a:lnTo>
                    <a:pt x="914" y="840"/>
                  </a:lnTo>
                  <a:lnTo>
                    <a:pt x="920" y="826"/>
                  </a:lnTo>
                  <a:lnTo>
                    <a:pt x="922" y="814"/>
                  </a:lnTo>
                  <a:lnTo>
                    <a:pt x="924" y="800"/>
                  </a:lnTo>
                  <a:lnTo>
                    <a:pt x="926" y="784"/>
                  </a:lnTo>
                  <a:lnTo>
                    <a:pt x="926" y="142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67"/>
            <p:cNvSpPr>
              <a:spLocks/>
            </p:cNvSpPr>
            <p:nvPr/>
          </p:nvSpPr>
          <p:spPr bwMode="auto">
            <a:xfrm>
              <a:off x="11462603" y="847440"/>
              <a:ext cx="330200" cy="330200"/>
            </a:xfrm>
            <a:custGeom>
              <a:avLst/>
              <a:gdLst>
                <a:gd name="T0" fmla="*/ 122 w 208"/>
                <a:gd name="T1" fmla="*/ 86 h 208"/>
                <a:gd name="T2" fmla="*/ 122 w 208"/>
                <a:gd name="T3" fmla="*/ 0 h 208"/>
                <a:gd name="T4" fmla="*/ 86 w 208"/>
                <a:gd name="T5" fmla="*/ 0 h 208"/>
                <a:gd name="T6" fmla="*/ 86 w 208"/>
                <a:gd name="T7" fmla="*/ 86 h 208"/>
                <a:gd name="T8" fmla="*/ 0 w 208"/>
                <a:gd name="T9" fmla="*/ 86 h 208"/>
                <a:gd name="T10" fmla="*/ 0 w 208"/>
                <a:gd name="T11" fmla="*/ 122 h 208"/>
                <a:gd name="T12" fmla="*/ 86 w 208"/>
                <a:gd name="T13" fmla="*/ 122 h 208"/>
                <a:gd name="T14" fmla="*/ 86 w 208"/>
                <a:gd name="T15" fmla="*/ 208 h 208"/>
                <a:gd name="T16" fmla="*/ 122 w 208"/>
                <a:gd name="T17" fmla="*/ 208 h 208"/>
                <a:gd name="T18" fmla="*/ 122 w 208"/>
                <a:gd name="T19" fmla="*/ 122 h 208"/>
                <a:gd name="T20" fmla="*/ 208 w 208"/>
                <a:gd name="T21" fmla="*/ 122 h 208"/>
                <a:gd name="T22" fmla="*/ 208 w 208"/>
                <a:gd name="T23" fmla="*/ 86 h 208"/>
                <a:gd name="T24" fmla="*/ 122 w 208"/>
                <a:gd name="T25" fmla="*/ 8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208">
                  <a:moveTo>
                    <a:pt x="122" y="86"/>
                  </a:moveTo>
                  <a:lnTo>
                    <a:pt x="122" y="0"/>
                  </a:lnTo>
                  <a:lnTo>
                    <a:pt x="86" y="0"/>
                  </a:lnTo>
                  <a:lnTo>
                    <a:pt x="86" y="86"/>
                  </a:lnTo>
                  <a:lnTo>
                    <a:pt x="0" y="86"/>
                  </a:lnTo>
                  <a:lnTo>
                    <a:pt x="0" y="122"/>
                  </a:lnTo>
                  <a:lnTo>
                    <a:pt x="86" y="122"/>
                  </a:lnTo>
                  <a:lnTo>
                    <a:pt x="86" y="208"/>
                  </a:lnTo>
                  <a:lnTo>
                    <a:pt x="122" y="208"/>
                  </a:lnTo>
                  <a:lnTo>
                    <a:pt x="122" y="122"/>
                  </a:lnTo>
                  <a:lnTo>
                    <a:pt x="208" y="122"/>
                  </a:lnTo>
                  <a:lnTo>
                    <a:pt x="208" y="86"/>
                  </a:lnTo>
                  <a:lnTo>
                    <a:pt x="122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68"/>
            <p:cNvSpPr>
              <a:spLocks noEditPoints="1"/>
            </p:cNvSpPr>
            <p:nvPr/>
          </p:nvSpPr>
          <p:spPr bwMode="auto">
            <a:xfrm>
              <a:off x="10919678" y="847440"/>
              <a:ext cx="542925" cy="828675"/>
            </a:xfrm>
            <a:custGeom>
              <a:avLst/>
              <a:gdLst>
                <a:gd name="T0" fmla="*/ 292 w 342"/>
                <a:gd name="T1" fmla="*/ 316 h 522"/>
                <a:gd name="T2" fmla="*/ 234 w 342"/>
                <a:gd name="T3" fmla="*/ 266 h 522"/>
                <a:gd name="T4" fmla="*/ 234 w 342"/>
                <a:gd name="T5" fmla="*/ 228 h 522"/>
                <a:gd name="T6" fmla="*/ 268 w 342"/>
                <a:gd name="T7" fmla="*/ 196 h 522"/>
                <a:gd name="T8" fmla="*/ 300 w 342"/>
                <a:gd name="T9" fmla="*/ 150 h 522"/>
                <a:gd name="T10" fmla="*/ 302 w 342"/>
                <a:gd name="T11" fmla="*/ 98 h 522"/>
                <a:gd name="T12" fmla="*/ 286 w 342"/>
                <a:gd name="T13" fmla="*/ 56 h 522"/>
                <a:gd name="T14" fmla="*/ 298 w 342"/>
                <a:gd name="T15" fmla="*/ 24 h 522"/>
                <a:gd name="T16" fmla="*/ 140 w 342"/>
                <a:gd name="T17" fmla="*/ 6 h 522"/>
                <a:gd name="T18" fmla="*/ 78 w 342"/>
                <a:gd name="T19" fmla="*/ 38 h 522"/>
                <a:gd name="T20" fmla="*/ 44 w 342"/>
                <a:gd name="T21" fmla="*/ 80 h 522"/>
                <a:gd name="T22" fmla="*/ 34 w 342"/>
                <a:gd name="T23" fmla="*/ 130 h 522"/>
                <a:gd name="T24" fmla="*/ 50 w 342"/>
                <a:gd name="T25" fmla="*/ 188 h 522"/>
                <a:gd name="T26" fmla="*/ 100 w 342"/>
                <a:gd name="T27" fmla="*/ 228 h 522"/>
                <a:gd name="T28" fmla="*/ 148 w 342"/>
                <a:gd name="T29" fmla="*/ 238 h 522"/>
                <a:gd name="T30" fmla="*/ 164 w 342"/>
                <a:gd name="T31" fmla="*/ 248 h 522"/>
                <a:gd name="T32" fmla="*/ 164 w 342"/>
                <a:gd name="T33" fmla="*/ 276 h 522"/>
                <a:gd name="T34" fmla="*/ 156 w 342"/>
                <a:gd name="T35" fmla="*/ 312 h 522"/>
                <a:gd name="T36" fmla="*/ 86 w 342"/>
                <a:gd name="T37" fmla="*/ 326 h 522"/>
                <a:gd name="T38" fmla="*/ 26 w 342"/>
                <a:gd name="T39" fmla="*/ 360 h 522"/>
                <a:gd name="T40" fmla="*/ 0 w 342"/>
                <a:gd name="T41" fmla="*/ 414 h 522"/>
                <a:gd name="T42" fmla="*/ 8 w 342"/>
                <a:gd name="T43" fmla="*/ 462 h 522"/>
                <a:gd name="T44" fmla="*/ 56 w 342"/>
                <a:gd name="T45" fmla="*/ 504 h 522"/>
                <a:gd name="T46" fmla="*/ 148 w 342"/>
                <a:gd name="T47" fmla="*/ 522 h 522"/>
                <a:gd name="T48" fmla="*/ 224 w 342"/>
                <a:gd name="T49" fmla="*/ 512 h 522"/>
                <a:gd name="T50" fmla="*/ 282 w 342"/>
                <a:gd name="T51" fmla="*/ 482 h 522"/>
                <a:gd name="T52" fmla="*/ 316 w 342"/>
                <a:gd name="T53" fmla="*/ 440 h 522"/>
                <a:gd name="T54" fmla="*/ 328 w 342"/>
                <a:gd name="T55" fmla="*/ 392 h 522"/>
                <a:gd name="T56" fmla="*/ 318 w 342"/>
                <a:gd name="T57" fmla="*/ 348 h 522"/>
                <a:gd name="T58" fmla="*/ 170 w 342"/>
                <a:gd name="T59" fmla="*/ 218 h 522"/>
                <a:gd name="T60" fmla="*/ 128 w 342"/>
                <a:gd name="T61" fmla="*/ 190 h 522"/>
                <a:gd name="T62" fmla="*/ 100 w 342"/>
                <a:gd name="T63" fmla="*/ 134 h 522"/>
                <a:gd name="T64" fmla="*/ 98 w 342"/>
                <a:gd name="T65" fmla="*/ 68 h 522"/>
                <a:gd name="T66" fmla="*/ 118 w 342"/>
                <a:gd name="T67" fmla="*/ 36 h 522"/>
                <a:gd name="T68" fmla="*/ 158 w 342"/>
                <a:gd name="T69" fmla="*/ 22 h 522"/>
                <a:gd name="T70" fmla="*/ 194 w 342"/>
                <a:gd name="T71" fmla="*/ 34 h 522"/>
                <a:gd name="T72" fmla="*/ 238 w 342"/>
                <a:gd name="T73" fmla="*/ 108 h 522"/>
                <a:gd name="T74" fmla="*/ 242 w 342"/>
                <a:gd name="T75" fmla="*/ 172 h 522"/>
                <a:gd name="T76" fmla="*/ 218 w 342"/>
                <a:gd name="T77" fmla="*/ 206 h 522"/>
                <a:gd name="T78" fmla="*/ 180 w 342"/>
                <a:gd name="T79" fmla="*/ 218 h 522"/>
                <a:gd name="T80" fmla="*/ 204 w 342"/>
                <a:gd name="T81" fmla="*/ 492 h 522"/>
                <a:gd name="T82" fmla="*/ 110 w 342"/>
                <a:gd name="T83" fmla="*/ 480 h 522"/>
                <a:gd name="T84" fmla="*/ 62 w 342"/>
                <a:gd name="T85" fmla="*/ 428 h 522"/>
                <a:gd name="T86" fmla="*/ 68 w 342"/>
                <a:gd name="T87" fmla="*/ 380 h 522"/>
                <a:gd name="T88" fmla="*/ 104 w 342"/>
                <a:gd name="T89" fmla="*/ 346 h 522"/>
                <a:gd name="T90" fmla="*/ 142 w 342"/>
                <a:gd name="T91" fmla="*/ 334 h 522"/>
                <a:gd name="T92" fmla="*/ 190 w 342"/>
                <a:gd name="T93" fmla="*/ 328 h 522"/>
                <a:gd name="T94" fmla="*/ 206 w 342"/>
                <a:gd name="T95" fmla="*/ 330 h 522"/>
                <a:gd name="T96" fmla="*/ 264 w 342"/>
                <a:gd name="T97" fmla="*/ 374 h 522"/>
                <a:gd name="T98" fmla="*/ 282 w 342"/>
                <a:gd name="T99" fmla="*/ 420 h 522"/>
                <a:gd name="T100" fmla="*/ 256 w 342"/>
                <a:gd name="T101" fmla="*/ 472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2" h="522">
                  <a:moveTo>
                    <a:pt x="310" y="336"/>
                  </a:moveTo>
                  <a:lnTo>
                    <a:pt x="310" y="336"/>
                  </a:lnTo>
                  <a:lnTo>
                    <a:pt x="302" y="326"/>
                  </a:lnTo>
                  <a:lnTo>
                    <a:pt x="292" y="316"/>
                  </a:lnTo>
                  <a:lnTo>
                    <a:pt x="292" y="316"/>
                  </a:lnTo>
                  <a:lnTo>
                    <a:pt x="270" y="296"/>
                  </a:lnTo>
                  <a:lnTo>
                    <a:pt x="246" y="278"/>
                  </a:lnTo>
                  <a:lnTo>
                    <a:pt x="246" y="278"/>
                  </a:lnTo>
                  <a:lnTo>
                    <a:pt x="234" y="266"/>
                  </a:lnTo>
                  <a:lnTo>
                    <a:pt x="234" y="266"/>
                  </a:lnTo>
                  <a:lnTo>
                    <a:pt x="228" y="258"/>
                  </a:lnTo>
                  <a:lnTo>
                    <a:pt x="228" y="248"/>
                  </a:lnTo>
                  <a:lnTo>
                    <a:pt x="228" y="248"/>
                  </a:lnTo>
                  <a:lnTo>
                    <a:pt x="228" y="238"/>
                  </a:lnTo>
                  <a:lnTo>
                    <a:pt x="234" y="228"/>
                  </a:lnTo>
                  <a:lnTo>
                    <a:pt x="234" y="228"/>
                  </a:lnTo>
                  <a:lnTo>
                    <a:pt x="246" y="214"/>
                  </a:lnTo>
                  <a:lnTo>
                    <a:pt x="246" y="214"/>
                  </a:lnTo>
                  <a:lnTo>
                    <a:pt x="268" y="196"/>
                  </a:lnTo>
                  <a:lnTo>
                    <a:pt x="268" y="196"/>
                  </a:lnTo>
                  <a:lnTo>
                    <a:pt x="278" y="186"/>
                  </a:lnTo>
                  <a:lnTo>
                    <a:pt x="286" y="176"/>
                  </a:lnTo>
                  <a:lnTo>
                    <a:pt x="286" y="176"/>
                  </a:lnTo>
                  <a:lnTo>
                    <a:pt x="294" y="164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02" y="134"/>
                  </a:lnTo>
                  <a:lnTo>
                    <a:pt x="304" y="116"/>
                  </a:lnTo>
                  <a:lnTo>
                    <a:pt x="304" y="116"/>
                  </a:lnTo>
                  <a:lnTo>
                    <a:pt x="302" y="98"/>
                  </a:lnTo>
                  <a:lnTo>
                    <a:pt x="298" y="82"/>
                  </a:lnTo>
                  <a:lnTo>
                    <a:pt x="298" y="82"/>
                  </a:lnTo>
                  <a:lnTo>
                    <a:pt x="292" y="68"/>
                  </a:lnTo>
                  <a:lnTo>
                    <a:pt x="286" y="56"/>
                  </a:lnTo>
                  <a:lnTo>
                    <a:pt x="286" y="56"/>
                  </a:lnTo>
                  <a:lnTo>
                    <a:pt x="278" y="46"/>
                  </a:lnTo>
                  <a:lnTo>
                    <a:pt x="270" y="36"/>
                  </a:lnTo>
                  <a:lnTo>
                    <a:pt x="270" y="36"/>
                  </a:lnTo>
                  <a:lnTo>
                    <a:pt x="256" y="24"/>
                  </a:lnTo>
                  <a:lnTo>
                    <a:pt x="298" y="24"/>
                  </a:lnTo>
                  <a:lnTo>
                    <a:pt x="342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72" y="2"/>
                  </a:lnTo>
                  <a:lnTo>
                    <a:pt x="140" y="6"/>
                  </a:lnTo>
                  <a:lnTo>
                    <a:pt x="140" y="6"/>
                  </a:lnTo>
                  <a:lnTo>
                    <a:pt x="124" y="12"/>
                  </a:lnTo>
                  <a:lnTo>
                    <a:pt x="108" y="18"/>
                  </a:lnTo>
                  <a:lnTo>
                    <a:pt x="92" y="26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68" y="48"/>
                  </a:lnTo>
                  <a:lnTo>
                    <a:pt x="58" y="58"/>
                  </a:lnTo>
                  <a:lnTo>
                    <a:pt x="50" y="70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0" y="94"/>
                  </a:lnTo>
                  <a:lnTo>
                    <a:pt x="36" y="106"/>
                  </a:lnTo>
                  <a:lnTo>
                    <a:pt x="34" y="118"/>
                  </a:lnTo>
                  <a:lnTo>
                    <a:pt x="34" y="130"/>
                  </a:lnTo>
                  <a:lnTo>
                    <a:pt x="34" y="130"/>
                  </a:lnTo>
                  <a:lnTo>
                    <a:pt x="36" y="150"/>
                  </a:lnTo>
                  <a:lnTo>
                    <a:pt x="42" y="168"/>
                  </a:lnTo>
                  <a:lnTo>
                    <a:pt x="42" y="168"/>
                  </a:lnTo>
                  <a:lnTo>
                    <a:pt x="50" y="188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80" y="218"/>
                  </a:lnTo>
                  <a:lnTo>
                    <a:pt x="100" y="228"/>
                  </a:lnTo>
                  <a:lnTo>
                    <a:pt x="100" y="228"/>
                  </a:lnTo>
                  <a:lnTo>
                    <a:pt x="110" y="232"/>
                  </a:lnTo>
                  <a:lnTo>
                    <a:pt x="122" y="234"/>
                  </a:lnTo>
                  <a:lnTo>
                    <a:pt x="134" y="236"/>
                  </a:lnTo>
                  <a:lnTo>
                    <a:pt x="148" y="238"/>
                  </a:lnTo>
                  <a:lnTo>
                    <a:pt x="148" y="238"/>
                  </a:lnTo>
                  <a:lnTo>
                    <a:pt x="158" y="236"/>
                  </a:lnTo>
                  <a:lnTo>
                    <a:pt x="158" y="236"/>
                  </a:lnTo>
                  <a:lnTo>
                    <a:pt x="170" y="236"/>
                  </a:lnTo>
                  <a:lnTo>
                    <a:pt x="170" y="236"/>
                  </a:lnTo>
                  <a:lnTo>
                    <a:pt x="164" y="248"/>
                  </a:lnTo>
                  <a:lnTo>
                    <a:pt x="164" y="248"/>
                  </a:lnTo>
                  <a:lnTo>
                    <a:pt x="164" y="254"/>
                  </a:lnTo>
                  <a:lnTo>
                    <a:pt x="162" y="262"/>
                  </a:lnTo>
                  <a:lnTo>
                    <a:pt x="162" y="262"/>
                  </a:lnTo>
                  <a:lnTo>
                    <a:pt x="164" y="276"/>
                  </a:lnTo>
                  <a:lnTo>
                    <a:pt x="170" y="288"/>
                  </a:lnTo>
                  <a:lnTo>
                    <a:pt x="170" y="288"/>
                  </a:lnTo>
                  <a:lnTo>
                    <a:pt x="184" y="310"/>
                  </a:lnTo>
                  <a:lnTo>
                    <a:pt x="184" y="310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22" y="316"/>
                  </a:lnTo>
                  <a:lnTo>
                    <a:pt x="122" y="316"/>
                  </a:lnTo>
                  <a:lnTo>
                    <a:pt x="86" y="326"/>
                  </a:lnTo>
                  <a:lnTo>
                    <a:pt x="86" y="326"/>
                  </a:lnTo>
                  <a:lnTo>
                    <a:pt x="68" y="332"/>
                  </a:lnTo>
                  <a:lnTo>
                    <a:pt x="52" y="340"/>
                  </a:lnTo>
                  <a:lnTo>
                    <a:pt x="52" y="340"/>
                  </a:lnTo>
                  <a:lnTo>
                    <a:pt x="38" y="350"/>
                  </a:lnTo>
                  <a:lnTo>
                    <a:pt x="26" y="360"/>
                  </a:lnTo>
                  <a:lnTo>
                    <a:pt x="18" y="370"/>
                  </a:lnTo>
                  <a:lnTo>
                    <a:pt x="10" y="382"/>
                  </a:lnTo>
                  <a:lnTo>
                    <a:pt x="10" y="382"/>
                  </a:lnTo>
                  <a:lnTo>
                    <a:pt x="2" y="404"/>
                  </a:lnTo>
                  <a:lnTo>
                    <a:pt x="0" y="41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2" y="444"/>
                  </a:lnTo>
                  <a:lnTo>
                    <a:pt x="8" y="462"/>
                  </a:lnTo>
                  <a:lnTo>
                    <a:pt x="8" y="462"/>
                  </a:lnTo>
                  <a:lnTo>
                    <a:pt x="14" y="470"/>
                  </a:lnTo>
                  <a:lnTo>
                    <a:pt x="20" y="478"/>
                  </a:lnTo>
                  <a:lnTo>
                    <a:pt x="36" y="492"/>
                  </a:lnTo>
                  <a:lnTo>
                    <a:pt x="36" y="492"/>
                  </a:lnTo>
                  <a:lnTo>
                    <a:pt x="56" y="504"/>
                  </a:lnTo>
                  <a:lnTo>
                    <a:pt x="82" y="514"/>
                  </a:lnTo>
                  <a:lnTo>
                    <a:pt x="82" y="514"/>
                  </a:lnTo>
                  <a:lnTo>
                    <a:pt x="96" y="518"/>
                  </a:lnTo>
                  <a:lnTo>
                    <a:pt x="112" y="520"/>
                  </a:lnTo>
                  <a:lnTo>
                    <a:pt x="148" y="522"/>
                  </a:lnTo>
                  <a:lnTo>
                    <a:pt x="148" y="522"/>
                  </a:lnTo>
                  <a:lnTo>
                    <a:pt x="168" y="522"/>
                  </a:lnTo>
                  <a:lnTo>
                    <a:pt x="188" y="520"/>
                  </a:lnTo>
                  <a:lnTo>
                    <a:pt x="208" y="516"/>
                  </a:lnTo>
                  <a:lnTo>
                    <a:pt x="224" y="512"/>
                  </a:lnTo>
                  <a:lnTo>
                    <a:pt x="224" y="512"/>
                  </a:lnTo>
                  <a:lnTo>
                    <a:pt x="242" y="506"/>
                  </a:lnTo>
                  <a:lnTo>
                    <a:pt x="256" y="498"/>
                  </a:lnTo>
                  <a:lnTo>
                    <a:pt x="270" y="490"/>
                  </a:lnTo>
                  <a:lnTo>
                    <a:pt x="282" y="482"/>
                  </a:lnTo>
                  <a:lnTo>
                    <a:pt x="282" y="482"/>
                  </a:lnTo>
                  <a:lnTo>
                    <a:pt x="292" y="472"/>
                  </a:lnTo>
                  <a:lnTo>
                    <a:pt x="302" y="462"/>
                  </a:lnTo>
                  <a:lnTo>
                    <a:pt x="310" y="452"/>
                  </a:lnTo>
                  <a:lnTo>
                    <a:pt x="316" y="440"/>
                  </a:lnTo>
                  <a:lnTo>
                    <a:pt x="316" y="440"/>
                  </a:lnTo>
                  <a:lnTo>
                    <a:pt x="320" y="428"/>
                  </a:lnTo>
                  <a:lnTo>
                    <a:pt x="324" y="416"/>
                  </a:lnTo>
                  <a:lnTo>
                    <a:pt x="326" y="404"/>
                  </a:lnTo>
                  <a:lnTo>
                    <a:pt x="328" y="392"/>
                  </a:lnTo>
                  <a:lnTo>
                    <a:pt x="328" y="392"/>
                  </a:lnTo>
                  <a:lnTo>
                    <a:pt x="326" y="376"/>
                  </a:lnTo>
                  <a:lnTo>
                    <a:pt x="322" y="362"/>
                  </a:lnTo>
                  <a:lnTo>
                    <a:pt x="322" y="362"/>
                  </a:lnTo>
                  <a:lnTo>
                    <a:pt x="318" y="348"/>
                  </a:lnTo>
                  <a:lnTo>
                    <a:pt x="310" y="336"/>
                  </a:lnTo>
                  <a:lnTo>
                    <a:pt x="310" y="336"/>
                  </a:lnTo>
                  <a:close/>
                  <a:moveTo>
                    <a:pt x="180" y="218"/>
                  </a:moveTo>
                  <a:lnTo>
                    <a:pt x="180" y="218"/>
                  </a:lnTo>
                  <a:lnTo>
                    <a:pt x="170" y="218"/>
                  </a:lnTo>
                  <a:lnTo>
                    <a:pt x="160" y="214"/>
                  </a:lnTo>
                  <a:lnTo>
                    <a:pt x="150" y="210"/>
                  </a:lnTo>
                  <a:lnTo>
                    <a:pt x="142" y="206"/>
                  </a:lnTo>
                  <a:lnTo>
                    <a:pt x="142" y="206"/>
                  </a:lnTo>
                  <a:lnTo>
                    <a:pt x="128" y="190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06" y="154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96" y="114"/>
                  </a:lnTo>
                  <a:lnTo>
                    <a:pt x="94" y="96"/>
                  </a:lnTo>
                  <a:lnTo>
                    <a:pt x="94" y="96"/>
                  </a:lnTo>
                  <a:lnTo>
                    <a:pt x="94" y="82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102" y="56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8" y="36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44" y="24"/>
                  </a:lnTo>
                  <a:lnTo>
                    <a:pt x="158" y="22"/>
                  </a:lnTo>
                  <a:lnTo>
                    <a:pt x="158" y="22"/>
                  </a:lnTo>
                  <a:lnTo>
                    <a:pt x="168" y="22"/>
                  </a:lnTo>
                  <a:lnTo>
                    <a:pt x="178" y="24"/>
                  </a:lnTo>
                  <a:lnTo>
                    <a:pt x="186" y="28"/>
                  </a:lnTo>
                  <a:lnTo>
                    <a:pt x="194" y="34"/>
                  </a:lnTo>
                  <a:lnTo>
                    <a:pt x="194" y="34"/>
                  </a:lnTo>
                  <a:lnTo>
                    <a:pt x="210" y="48"/>
                  </a:lnTo>
                  <a:lnTo>
                    <a:pt x="222" y="66"/>
                  </a:lnTo>
                  <a:lnTo>
                    <a:pt x="222" y="66"/>
                  </a:lnTo>
                  <a:lnTo>
                    <a:pt x="232" y="86"/>
                  </a:lnTo>
                  <a:lnTo>
                    <a:pt x="238" y="108"/>
                  </a:lnTo>
                  <a:lnTo>
                    <a:pt x="238" y="108"/>
                  </a:lnTo>
                  <a:lnTo>
                    <a:pt x="242" y="128"/>
                  </a:lnTo>
                  <a:lnTo>
                    <a:pt x="244" y="148"/>
                  </a:lnTo>
                  <a:lnTo>
                    <a:pt x="244" y="148"/>
                  </a:lnTo>
                  <a:lnTo>
                    <a:pt x="242" y="172"/>
                  </a:lnTo>
                  <a:lnTo>
                    <a:pt x="242" y="172"/>
                  </a:lnTo>
                  <a:lnTo>
                    <a:pt x="236" y="186"/>
                  </a:lnTo>
                  <a:lnTo>
                    <a:pt x="226" y="198"/>
                  </a:lnTo>
                  <a:lnTo>
                    <a:pt x="226" y="198"/>
                  </a:lnTo>
                  <a:lnTo>
                    <a:pt x="218" y="206"/>
                  </a:lnTo>
                  <a:lnTo>
                    <a:pt x="206" y="212"/>
                  </a:lnTo>
                  <a:lnTo>
                    <a:pt x="206" y="212"/>
                  </a:lnTo>
                  <a:lnTo>
                    <a:pt x="192" y="216"/>
                  </a:lnTo>
                  <a:lnTo>
                    <a:pt x="180" y="218"/>
                  </a:lnTo>
                  <a:lnTo>
                    <a:pt x="180" y="218"/>
                  </a:lnTo>
                  <a:close/>
                  <a:moveTo>
                    <a:pt x="256" y="472"/>
                  </a:moveTo>
                  <a:lnTo>
                    <a:pt x="256" y="472"/>
                  </a:lnTo>
                  <a:lnTo>
                    <a:pt x="242" y="482"/>
                  </a:lnTo>
                  <a:lnTo>
                    <a:pt x="224" y="488"/>
                  </a:lnTo>
                  <a:lnTo>
                    <a:pt x="204" y="492"/>
                  </a:lnTo>
                  <a:lnTo>
                    <a:pt x="180" y="494"/>
                  </a:lnTo>
                  <a:lnTo>
                    <a:pt x="180" y="494"/>
                  </a:lnTo>
                  <a:lnTo>
                    <a:pt x="154" y="492"/>
                  </a:lnTo>
                  <a:lnTo>
                    <a:pt x="130" y="488"/>
                  </a:lnTo>
                  <a:lnTo>
                    <a:pt x="110" y="480"/>
                  </a:lnTo>
                  <a:lnTo>
                    <a:pt x="92" y="470"/>
                  </a:lnTo>
                  <a:lnTo>
                    <a:pt x="92" y="470"/>
                  </a:lnTo>
                  <a:lnTo>
                    <a:pt x="78" y="458"/>
                  </a:lnTo>
                  <a:lnTo>
                    <a:pt x="68" y="444"/>
                  </a:lnTo>
                  <a:lnTo>
                    <a:pt x="62" y="428"/>
                  </a:lnTo>
                  <a:lnTo>
                    <a:pt x="60" y="410"/>
                  </a:lnTo>
                  <a:lnTo>
                    <a:pt x="60" y="410"/>
                  </a:lnTo>
                  <a:lnTo>
                    <a:pt x="62" y="394"/>
                  </a:lnTo>
                  <a:lnTo>
                    <a:pt x="68" y="380"/>
                  </a:lnTo>
                  <a:lnTo>
                    <a:pt x="68" y="380"/>
                  </a:lnTo>
                  <a:lnTo>
                    <a:pt x="74" y="368"/>
                  </a:lnTo>
                  <a:lnTo>
                    <a:pt x="84" y="358"/>
                  </a:lnTo>
                  <a:lnTo>
                    <a:pt x="84" y="358"/>
                  </a:lnTo>
                  <a:lnTo>
                    <a:pt x="94" y="352"/>
                  </a:lnTo>
                  <a:lnTo>
                    <a:pt x="104" y="346"/>
                  </a:lnTo>
                  <a:lnTo>
                    <a:pt x="104" y="346"/>
                  </a:lnTo>
                  <a:lnTo>
                    <a:pt x="118" y="340"/>
                  </a:lnTo>
                  <a:lnTo>
                    <a:pt x="118" y="340"/>
                  </a:lnTo>
                  <a:lnTo>
                    <a:pt x="142" y="334"/>
                  </a:lnTo>
                  <a:lnTo>
                    <a:pt x="142" y="334"/>
                  </a:lnTo>
                  <a:lnTo>
                    <a:pt x="164" y="330"/>
                  </a:lnTo>
                  <a:lnTo>
                    <a:pt x="164" y="330"/>
                  </a:lnTo>
                  <a:lnTo>
                    <a:pt x="182" y="328"/>
                  </a:lnTo>
                  <a:lnTo>
                    <a:pt x="182" y="328"/>
                  </a:lnTo>
                  <a:lnTo>
                    <a:pt x="190" y="328"/>
                  </a:lnTo>
                  <a:lnTo>
                    <a:pt x="190" y="328"/>
                  </a:lnTo>
                  <a:lnTo>
                    <a:pt x="200" y="328"/>
                  </a:lnTo>
                  <a:lnTo>
                    <a:pt x="200" y="328"/>
                  </a:lnTo>
                  <a:lnTo>
                    <a:pt x="206" y="330"/>
                  </a:lnTo>
                  <a:lnTo>
                    <a:pt x="206" y="330"/>
                  </a:lnTo>
                  <a:lnTo>
                    <a:pt x="240" y="354"/>
                  </a:lnTo>
                  <a:lnTo>
                    <a:pt x="240" y="354"/>
                  </a:lnTo>
                  <a:lnTo>
                    <a:pt x="254" y="364"/>
                  </a:lnTo>
                  <a:lnTo>
                    <a:pt x="264" y="374"/>
                  </a:lnTo>
                  <a:lnTo>
                    <a:pt x="264" y="374"/>
                  </a:lnTo>
                  <a:lnTo>
                    <a:pt x="272" y="386"/>
                  </a:lnTo>
                  <a:lnTo>
                    <a:pt x="278" y="396"/>
                  </a:lnTo>
                  <a:lnTo>
                    <a:pt x="278" y="396"/>
                  </a:lnTo>
                  <a:lnTo>
                    <a:pt x="280" y="408"/>
                  </a:lnTo>
                  <a:lnTo>
                    <a:pt x="282" y="420"/>
                  </a:lnTo>
                  <a:lnTo>
                    <a:pt x="282" y="420"/>
                  </a:lnTo>
                  <a:lnTo>
                    <a:pt x="280" y="434"/>
                  </a:lnTo>
                  <a:lnTo>
                    <a:pt x="276" y="450"/>
                  </a:lnTo>
                  <a:lnTo>
                    <a:pt x="268" y="462"/>
                  </a:lnTo>
                  <a:lnTo>
                    <a:pt x="256" y="472"/>
                  </a:lnTo>
                  <a:lnTo>
                    <a:pt x="256" y="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398513" y="5276640"/>
            <a:ext cx="292570" cy="292570"/>
            <a:chOff x="6375400" y="768350"/>
            <a:chExt cx="482600" cy="482600"/>
          </a:xfrm>
        </p:grpSpPr>
        <p:sp>
          <p:nvSpPr>
            <p:cNvPr id="96" name="AutoShape 70"/>
            <p:cNvSpPr>
              <a:spLocks noChangeAspect="1" noChangeArrowheads="1" noTextEdit="1"/>
            </p:cNvSpPr>
            <p:nvPr/>
          </p:nvSpPr>
          <p:spPr bwMode="auto">
            <a:xfrm>
              <a:off x="6375400" y="768350"/>
              <a:ext cx="4826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72"/>
            <p:cNvSpPr>
              <a:spLocks/>
            </p:cNvSpPr>
            <p:nvPr/>
          </p:nvSpPr>
          <p:spPr bwMode="auto">
            <a:xfrm>
              <a:off x="6375400" y="768350"/>
              <a:ext cx="482600" cy="482600"/>
            </a:xfrm>
            <a:custGeom>
              <a:avLst/>
              <a:gdLst>
                <a:gd name="T0" fmla="*/ 304 w 304"/>
                <a:gd name="T1" fmla="*/ 46 h 304"/>
                <a:gd name="T2" fmla="*/ 304 w 304"/>
                <a:gd name="T3" fmla="*/ 46 h 304"/>
                <a:gd name="T4" fmla="*/ 304 w 304"/>
                <a:gd name="T5" fmla="*/ 36 h 304"/>
                <a:gd name="T6" fmla="*/ 300 w 304"/>
                <a:gd name="T7" fmla="*/ 28 h 304"/>
                <a:gd name="T8" fmla="*/ 296 w 304"/>
                <a:gd name="T9" fmla="*/ 20 h 304"/>
                <a:gd name="T10" fmla="*/ 290 w 304"/>
                <a:gd name="T11" fmla="*/ 14 h 304"/>
                <a:gd name="T12" fmla="*/ 284 w 304"/>
                <a:gd name="T13" fmla="*/ 8 h 304"/>
                <a:gd name="T14" fmla="*/ 276 w 304"/>
                <a:gd name="T15" fmla="*/ 4 h 304"/>
                <a:gd name="T16" fmla="*/ 268 w 304"/>
                <a:gd name="T17" fmla="*/ 0 h 304"/>
                <a:gd name="T18" fmla="*/ 258 w 304"/>
                <a:gd name="T19" fmla="*/ 0 h 304"/>
                <a:gd name="T20" fmla="*/ 46 w 304"/>
                <a:gd name="T21" fmla="*/ 0 h 304"/>
                <a:gd name="T22" fmla="*/ 46 w 304"/>
                <a:gd name="T23" fmla="*/ 0 h 304"/>
                <a:gd name="T24" fmla="*/ 36 w 304"/>
                <a:gd name="T25" fmla="*/ 0 h 304"/>
                <a:gd name="T26" fmla="*/ 28 w 304"/>
                <a:gd name="T27" fmla="*/ 4 h 304"/>
                <a:gd name="T28" fmla="*/ 20 w 304"/>
                <a:gd name="T29" fmla="*/ 8 h 304"/>
                <a:gd name="T30" fmla="*/ 14 w 304"/>
                <a:gd name="T31" fmla="*/ 14 h 304"/>
                <a:gd name="T32" fmla="*/ 8 w 304"/>
                <a:gd name="T33" fmla="*/ 20 h 304"/>
                <a:gd name="T34" fmla="*/ 4 w 304"/>
                <a:gd name="T35" fmla="*/ 28 h 304"/>
                <a:gd name="T36" fmla="*/ 0 w 304"/>
                <a:gd name="T37" fmla="*/ 36 h 304"/>
                <a:gd name="T38" fmla="*/ 0 w 304"/>
                <a:gd name="T39" fmla="*/ 46 h 304"/>
                <a:gd name="T40" fmla="*/ 0 w 304"/>
                <a:gd name="T41" fmla="*/ 258 h 304"/>
                <a:gd name="T42" fmla="*/ 0 w 304"/>
                <a:gd name="T43" fmla="*/ 258 h 304"/>
                <a:gd name="T44" fmla="*/ 0 w 304"/>
                <a:gd name="T45" fmla="*/ 268 h 304"/>
                <a:gd name="T46" fmla="*/ 4 w 304"/>
                <a:gd name="T47" fmla="*/ 276 h 304"/>
                <a:gd name="T48" fmla="*/ 8 w 304"/>
                <a:gd name="T49" fmla="*/ 284 h 304"/>
                <a:gd name="T50" fmla="*/ 14 w 304"/>
                <a:gd name="T51" fmla="*/ 290 h 304"/>
                <a:gd name="T52" fmla="*/ 20 w 304"/>
                <a:gd name="T53" fmla="*/ 296 h 304"/>
                <a:gd name="T54" fmla="*/ 28 w 304"/>
                <a:gd name="T55" fmla="*/ 300 h 304"/>
                <a:gd name="T56" fmla="*/ 36 w 304"/>
                <a:gd name="T57" fmla="*/ 304 h 304"/>
                <a:gd name="T58" fmla="*/ 46 w 304"/>
                <a:gd name="T59" fmla="*/ 304 h 304"/>
                <a:gd name="T60" fmla="*/ 258 w 304"/>
                <a:gd name="T61" fmla="*/ 304 h 304"/>
                <a:gd name="T62" fmla="*/ 258 w 304"/>
                <a:gd name="T63" fmla="*/ 304 h 304"/>
                <a:gd name="T64" fmla="*/ 268 w 304"/>
                <a:gd name="T65" fmla="*/ 304 h 304"/>
                <a:gd name="T66" fmla="*/ 276 w 304"/>
                <a:gd name="T67" fmla="*/ 300 h 304"/>
                <a:gd name="T68" fmla="*/ 284 w 304"/>
                <a:gd name="T69" fmla="*/ 296 h 304"/>
                <a:gd name="T70" fmla="*/ 290 w 304"/>
                <a:gd name="T71" fmla="*/ 290 h 304"/>
                <a:gd name="T72" fmla="*/ 296 w 304"/>
                <a:gd name="T73" fmla="*/ 284 h 304"/>
                <a:gd name="T74" fmla="*/ 300 w 304"/>
                <a:gd name="T75" fmla="*/ 276 h 304"/>
                <a:gd name="T76" fmla="*/ 304 w 304"/>
                <a:gd name="T77" fmla="*/ 268 h 304"/>
                <a:gd name="T78" fmla="*/ 304 w 304"/>
                <a:gd name="T79" fmla="*/ 258 h 304"/>
                <a:gd name="T80" fmla="*/ 304 w 304"/>
                <a:gd name="T81" fmla="*/ 4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4" h="304">
                  <a:moveTo>
                    <a:pt x="304" y="46"/>
                  </a:move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73"/>
            <p:cNvSpPr>
              <a:spLocks noEditPoints="1"/>
            </p:cNvSpPr>
            <p:nvPr/>
          </p:nvSpPr>
          <p:spPr bwMode="auto">
            <a:xfrm>
              <a:off x="6473825" y="862900"/>
              <a:ext cx="285750" cy="260350"/>
            </a:xfrm>
            <a:custGeom>
              <a:avLst/>
              <a:gdLst>
                <a:gd name="T0" fmla="*/ 4 w 180"/>
                <a:gd name="T1" fmla="*/ 164 h 164"/>
                <a:gd name="T2" fmla="*/ 40 w 180"/>
                <a:gd name="T3" fmla="*/ 52 h 164"/>
                <a:gd name="T4" fmla="*/ 22 w 180"/>
                <a:gd name="T5" fmla="*/ 38 h 164"/>
                <a:gd name="T6" fmla="*/ 20 w 180"/>
                <a:gd name="T7" fmla="*/ 38 h 164"/>
                <a:gd name="T8" fmla="*/ 6 w 180"/>
                <a:gd name="T9" fmla="*/ 32 h 164"/>
                <a:gd name="T10" fmla="*/ 0 w 180"/>
                <a:gd name="T11" fmla="*/ 18 h 164"/>
                <a:gd name="T12" fmla="*/ 2 w 180"/>
                <a:gd name="T13" fmla="*/ 12 h 164"/>
                <a:gd name="T14" fmla="*/ 12 w 180"/>
                <a:gd name="T15" fmla="*/ 0 h 164"/>
                <a:gd name="T16" fmla="*/ 22 w 180"/>
                <a:gd name="T17" fmla="*/ 0 h 164"/>
                <a:gd name="T18" fmla="*/ 36 w 180"/>
                <a:gd name="T19" fmla="*/ 4 h 164"/>
                <a:gd name="T20" fmla="*/ 42 w 180"/>
                <a:gd name="T21" fmla="*/ 18 h 164"/>
                <a:gd name="T22" fmla="*/ 42 w 180"/>
                <a:gd name="T23" fmla="*/ 26 h 164"/>
                <a:gd name="T24" fmla="*/ 30 w 180"/>
                <a:gd name="T25" fmla="*/ 36 h 164"/>
                <a:gd name="T26" fmla="*/ 22 w 180"/>
                <a:gd name="T27" fmla="*/ 38 h 164"/>
                <a:gd name="T28" fmla="*/ 140 w 180"/>
                <a:gd name="T29" fmla="*/ 164 h 164"/>
                <a:gd name="T30" fmla="*/ 140 w 180"/>
                <a:gd name="T31" fmla="*/ 106 h 164"/>
                <a:gd name="T32" fmla="*/ 136 w 180"/>
                <a:gd name="T33" fmla="*/ 88 h 164"/>
                <a:gd name="T34" fmla="*/ 120 w 180"/>
                <a:gd name="T35" fmla="*/ 80 h 164"/>
                <a:gd name="T36" fmla="*/ 114 w 180"/>
                <a:gd name="T37" fmla="*/ 82 h 164"/>
                <a:gd name="T38" fmla="*/ 104 w 180"/>
                <a:gd name="T39" fmla="*/ 90 h 164"/>
                <a:gd name="T40" fmla="*/ 102 w 180"/>
                <a:gd name="T41" fmla="*/ 94 h 164"/>
                <a:gd name="T42" fmla="*/ 100 w 180"/>
                <a:gd name="T43" fmla="*/ 164 h 164"/>
                <a:gd name="T44" fmla="*/ 62 w 180"/>
                <a:gd name="T45" fmla="*/ 164 h 164"/>
                <a:gd name="T46" fmla="*/ 100 w 180"/>
                <a:gd name="T47" fmla="*/ 52 h 164"/>
                <a:gd name="T48" fmla="*/ 100 w 180"/>
                <a:gd name="T49" fmla="*/ 70 h 164"/>
                <a:gd name="T50" fmla="*/ 112 w 180"/>
                <a:gd name="T51" fmla="*/ 58 h 164"/>
                <a:gd name="T52" fmla="*/ 136 w 180"/>
                <a:gd name="T53" fmla="*/ 52 h 164"/>
                <a:gd name="T54" fmla="*/ 144 w 180"/>
                <a:gd name="T55" fmla="*/ 52 h 164"/>
                <a:gd name="T56" fmla="*/ 160 w 180"/>
                <a:gd name="T57" fmla="*/ 58 h 164"/>
                <a:gd name="T58" fmla="*/ 172 w 180"/>
                <a:gd name="T59" fmla="*/ 70 h 164"/>
                <a:gd name="T60" fmla="*/ 180 w 180"/>
                <a:gd name="T61" fmla="*/ 90 h 164"/>
                <a:gd name="T62" fmla="*/ 180 w 180"/>
                <a:gd name="T6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164">
                  <a:moveTo>
                    <a:pt x="40" y="164"/>
                  </a:moveTo>
                  <a:lnTo>
                    <a:pt x="4" y="164"/>
                  </a:lnTo>
                  <a:lnTo>
                    <a:pt x="4" y="52"/>
                  </a:lnTo>
                  <a:lnTo>
                    <a:pt x="40" y="52"/>
                  </a:lnTo>
                  <a:lnTo>
                    <a:pt x="40" y="164"/>
                  </a:lnTo>
                  <a:close/>
                  <a:moveTo>
                    <a:pt x="22" y="38"/>
                  </a:moveTo>
                  <a:lnTo>
                    <a:pt x="20" y="38"/>
                  </a:lnTo>
                  <a:lnTo>
                    <a:pt x="20" y="38"/>
                  </a:lnTo>
                  <a:lnTo>
                    <a:pt x="12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4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6" y="4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26"/>
                  </a:lnTo>
                  <a:lnTo>
                    <a:pt x="36" y="32"/>
                  </a:lnTo>
                  <a:lnTo>
                    <a:pt x="30" y="36"/>
                  </a:lnTo>
                  <a:lnTo>
                    <a:pt x="22" y="38"/>
                  </a:lnTo>
                  <a:lnTo>
                    <a:pt x="22" y="38"/>
                  </a:lnTo>
                  <a:close/>
                  <a:moveTo>
                    <a:pt x="180" y="164"/>
                  </a:moveTo>
                  <a:lnTo>
                    <a:pt x="140" y="164"/>
                  </a:lnTo>
                  <a:lnTo>
                    <a:pt x="140" y="106"/>
                  </a:lnTo>
                  <a:lnTo>
                    <a:pt x="140" y="106"/>
                  </a:lnTo>
                  <a:lnTo>
                    <a:pt x="140" y="96"/>
                  </a:lnTo>
                  <a:lnTo>
                    <a:pt x="136" y="88"/>
                  </a:lnTo>
                  <a:lnTo>
                    <a:pt x="130" y="82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14" y="82"/>
                  </a:lnTo>
                  <a:lnTo>
                    <a:pt x="108" y="86"/>
                  </a:lnTo>
                  <a:lnTo>
                    <a:pt x="104" y="90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100" y="104"/>
                  </a:lnTo>
                  <a:lnTo>
                    <a:pt x="100" y="164"/>
                  </a:lnTo>
                  <a:lnTo>
                    <a:pt x="62" y="164"/>
                  </a:lnTo>
                  <a:lnTo>
                    <a:pt x="62" y="164"/>
                  </a:lnTo>
                  <a:lnTo>
                    <a:pt x="62" y="52"/>
                  </a:lnTo>
                  <a:lnTo>
                    <a:pt x="100" y="52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4" y="64"/>
                  </a:lnTo>
                  <a:lnTo>
                    <a:pt x="112" y="58"/>
                  </a:lnTo>
                  <a:lnTo>
                    <a:pt x="122" y="54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44" y="52"/>
                  </a:lnTo>
                  <a:lnTo>
                    <a:pt x="152" y="54"/>
                  </a:lnTo>
                  <a:lnTo>
                    <a:pt x="160" y="58"/>
                  </a:lnTo>
                  <a:lnTo>
                    <a:pt x="168" y="64"/>
                  </a:lnTo>
                  <a:lnTo>
                    <a:pt x="172" y="70"/>
                  </a:lnTo>
                  <a:lnTo>
                    <a:pt x="176" y="80"/>
                  </a:lnTo>
                  <a:lnTo>
                    <a:pt x="180" y="90"/>
                  </a:lnTo>
                  <a:lnTo>
                    <a:pt x="180" y="102"/>
                  </a:lnTo>
                  <a:lnTo>
                    <a:pt x="180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16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条形图的常规设置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aphicFrame>
        <p:nvGraphicFramePr>
          <p:cNvPr id="51" name="图表 50"/>
          <p:cNvGraphicFramePr/>
          <p:nvPr>
            <p:extLst>
              <p:ext uri="{D42A27DB-BD31-4B8C-83A1-F6EECF244321}">
                <p14:modId xmlns:p14="http://schemas.microsoft.com/office/powerpoint/2010/main" val="1796314913"/>
              </p:ext>
            </p:extLst>
          </p:nvPr>
        </p:nvGraphicFramePr>
        <p:xfrm>
          <a:off x="2849918" y="1538320"/>
          <a:ext cx="6745843" cy="4404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9" name="组合 98"/>
          <p:cNvGrpSpPr/>
          <p:nvPr/>
        </p:nvGrpSpPr>
        <p:grpSpPr>
          <a:xfrm>
            <a:off x="2661775" y="3636190"/>
            <a:ext cx="299133" cy="299133"/>
            <a:chOff x="638175" y="1209675"/>
            <a:chExt cx="482600" cy="482600"/>
          </a:xfrm>
        </p:grpSpPr>
        <p:sp>
          <p:nvSpPr>
            <p:cNvPr id="140" name="AutoShape 3"/>
            <p:cNvSpPr>
              <a:spLocks noChangeAspect="1" noChangeArrowheads="1" noTextEdit="1"/>
            </p:cNvSpPr>
            <p:nvPr/>
          </p:nvSpPr>
          <p:spPr bwMode="auto">
            <a:xfrm>
              <a:off x="638175" y="1209675"/>
              <a:ext cx="4826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5"/>
            <p:cNvSpPr>
              <a:spLocks noEditPoints="1"/>
            </p:cNvSpPr>
            <p:nvPr/>
          </p:nvSpPr>
          <p:spPr bwMode="auto">
            <a:xfrm>
              <a:off x="717550" y="1428750"/>
              <a:ext cx="244475" cy="161925"/>
            </a:xfrm>
            <a:custGeom>
              <a:avLst/>
              <a:gdLst>
                <a:gd name="T0" fmla="*/ 78 w 154"/>
                <a:gd name="T1" fmla="*/ 0 h 102"/>
                <a:gd name="T2" fmla="*/ 46 w 154"/>
                <a:gd name="T3" fmla="*/ 6 h 102"/>
                <a:gd name="T4" fmla="*/ 22 w 154"/>
                <a:gd name="T5" fmla="*/ 18 h 102"/>
                <a:gd name="T6" fmla="*/ 6 w 154"/>
                <a:gd name="T7" fmla="*/ 34 h 102"/>
                <a:gd name="T8" fmla="*/ 0 w 154"/>
                <a:gd name="T9" fmla="*/ 54 h 102"/>
                <a:gd name="T10" fmla="*/ 2 w 154"/>
                <a:gd name="T11" fmla="*/ 64 h 102"/>
                <a:gd name="T12" fmla="*/ 12 w 154"/>
                <a:gd name="T13" fmla="*/ 82 h 102"/>
                <a:gd name="T14" fmla="*/ 34 w 154"/>
                <a:gd name="T15" fmla="*/ 96 h 102"/>
                <a:gd name="T16" fmla="*/ 62 w 154"/>
                <a:gd name="T17" fmla="*/ 102 h 102"/>
                <a:gd name="T18" fmla="*/ 78 w 154"/>
                <a:gd name="T19" fmla="*/ 102 h 102"/>
                <a:gd name="T20" fmla="*/ 108 w 154"/>
                <a:gd name="T21" fmla="*/ 96 h 102"/>
                <a:gd name="T22" fmla="*/ 132 w 154"/>
                <a:gd name="T23" fmla="*/ 84 h 102"/>
                <a:gd name="T24" fmla="*/ 148 w 154"/>
                <a:gd name="T25" fmla="*/ 66 h 102"/>
                <a:gd name="T26" fmla="*/ 154 w 154"/>
                <a:gd name="T27" fmla="*/ 44 h 102"/>
                <a:gd name="T28" fmla="*/ 154 w 154"/>
                <a:gd name="T29" fmla="*/ 34 h 102"/>
                <a:gd name="T30" fmla="*/ 142 w 154"/>
                <a:gd name="T31" fmla="*/ 18 h 102"/>
                <a:gd name="T32" fmla="*/ 120 w 154"/>
                <a:gd name="T33" fmla="*/ 6 h 102"/>
                <a:gd name="T34" fmla="*/ 92 w 154"/>
                <a:gd name="T35" fmla="*/ 0 h 102"/>
                <a:gd name="T36" fmla="*/ 78 w 154"/>
                <a:gd name="T37" fmla="*/ 0 h 102"/>
                <a:gd name="T38" fmla="*/ 106 w 154"/>
                <a:gd name="T39" fmla="*/ 72 h 102"/>
                <a:gd name="T40" fmla="*/ 94 w 154"/>
                <a:gd name="T41" fmla="*/ 84 h 102"/>
                <a:gd name="T42" fmla="*/ 78 w 154"/>
                <a:gd name="T43" fmla="*/ 90 h 102"/>
                <a:gd name="T44" fmla="*/ 60 w 154"/>
                <a:gd name="T45" fmla="*/ 90 h 102"/>
                <a:gd name="T46" fmla="*/ 42 w 154"/>
                <a:gd name="T47" fmla="*/ 84 h 102"/>
                <a:gd name="T48" fmla="*/ 36 w 154"/>
                <a:gd name="T49" fmla="*/ 78 h 102"/>
                <a:gd name="T50" fmla="*/ 30 w 154"/>
                <a:gd name="T51" fmla="*/ 64 h 102"/>
                <a:gd name="T52" fmla="*/ 30 w 154"/>
                <a:gd name="T53" fmla="*/ 58 h 102"/>
                <a:gd name="T54" fmla="*/ 34 w 154"/>
                <a:gd name="T55" fmla="*/ 44 h 102"/>
                <a:gd name="T56" fmla="*/ 44 w 154"/>
                <a:gd name="T57" fmla="*/ 28 h 102"/>
                <a:gd name="T58" fmla="*/ 68 w 154"/>
                <a:gd name="T59" fmla="*/ 20 h 102"/>
                <a:gd name="T60" fmla="*/ 84 w 154"/>
                <a:gd name="T61" fmla="*/ 20 h 102"/>
                <a:gd name="T62" fmla="*/ 102 w 154"/>
                <a:gd name="T63" fmla="*/ 30 h 102"/>
                <a:gd name="T64" fmla="*/ 112 w 154"/>
                <a:gd name="T65" fmla="*/ 46 h 102"/>
                <a:gd name="T66" fmla="*/ 110 w 154"/>
                <a:gd name="T67" fmla="*/ 66 h 102"/>
                <a:gd name="T68" fmla="*/ 106 w 154"/>
                <a:gd name="T69" fmla="*/ 7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02">
                  <a:moveTo>
                    <a:pt x="78" y="0"/>
                  </a:moveTo>
                  <a:lnTo>
                    <a:pt x="78" y="0"/>
                  </a:lnTo>
                  <a:lnTo>
                    <a:pt x="62" y="2"/>
                  </a:lnTo>
                  <a:lnTo>
                    <a:pt x="46" y="6"/>
                  </a:lnTo>
                  <a:lnTo>
                    <a:pt x="34" y="10"/>
                  </a:lnTo>
                  <a:lnTo>
                    <a:pt x="22" y="18"/>
                  </a:lnTo>
                  <a:lnTo>
                    <a:pt x="12" y="26"/>
                  </a:lnTo>
                  <a:lnTo>
                    <a:pt x="6" y="34"/>
                  </a:lnTo>
                  <a:lnTo>
                    <a:pt x="2" y="4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64"/>
                  </a:lnTo>
                  <a:lnTo>
                    <a:pt x="6" y="74"/>
                  </a:lnTo>
                  <a:lnTo>
                    <a:pt x="12" y="82"/>
                  </a:lnTo>
                  <a:lnTo>
                    <a:pt x="22" y="90"/>
                  </a:lnTo>
                  <a:lnTo>
                    <a:pt x="34" y="96"/>
                  </a:lnTo>
                  <a:lnTo>
                    <a:pt x="46" y="100"/>
                  </a:lnTo>
                  <a:lnTo>
                    <a:pt x="62" y="102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92" y="100"/>
                  </a:lnTo>
                  <a:lnTo>
                    <a:pt x="108" y="96"/>
                  </a:lnTo>
                  <a:lnTo>
                    <a:pt x="120" y="90"/>
                  </a:lnTo>
                  <a:lnTo>
                    <a:pt x="132" y="84"/>
                  </a:lnTo>
                  <a:lnTo>
                    <a:pt x="142" y="74"/>
                  </a:lnTo>
                  <a:lnTo>
                    <a:pt x="148" y="66"/>
                  </a:lnTo>
                  <a:lnTo>
                    <a:pt x="154" y="56"/>
                  </a:lnTo>
                  <a:lnTo>
                    <a:pt x="154" y="44"/>
                  </a:lnTo>
                  <a:lnTo>
                    <a:pt x="154" y="44"/>
                  </a:lnTo>
                  <a:lnTo>
                    <a:pt x="154" y="34"/>
                  </a:lnTo>
                  <a:lnTo>
                    <a:pt x="148" y="26"/>
                  </a:lnTo>
                  <a:lnTo>
                    <a:pt x="142" y="18"/>
                  </a:lnTo>
                  <a:lnTo>
                    <a:pt x="132" y="12"/>
                  </a:lnTo>
                  <a:lnTo>
                    <a:pt x="120" y="6"/>
                  </a:lnTo>
                  <a:lnTo>
                    <a:pt x="108" y="2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78" y="0"/>
                  </a:lnTo>
                  <a:close/>
                  <a:moveTo>
                    <a:pt x="106" y="72"/>
                  </a:moveTo>
                  <a:lnTo>
                    <a:pt x="106" y="72"/>
                  </a:lnTo>
                  <a:lnTo>
                    <a:pt x="100" y="78"/>
                  </a:lnTo>
                  <a:lnTo>
                    <a:pt x="94" y="84"/>
                  </a:lnTo>
                  <a:lnTo>
                    <a:pt x="86" y="88"/>
                  </a:lnTo>
                  <a:lnTo>
                    <a:pt x="78" y="90"/>
                  </a:lnTo>
                  <a:lnTo>
                    <a:pt x="70" y="90"/>
                  </a:lnTo>
                  <a:lnTo>
                    <a:pt x="60" y="90"/>
                  </a:lnTo>
                  <a:lnTo>
                    <a:pt x="52" y="88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6" y="78"/>
                  </a:lnTo>
                  <a:lnTo>
                    <a:pt x="32" y="72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58"/>
                  </a:lnTo>
                  <a:lnTo>
                    <a:pt x="32" y="52"/>
                  </a:lnTo>
                  <a:lnTo>
                    <a:pt x="34" y="44"/>
                  </a:lnTo>
                  <a:lnTo>
                    <a:pt x="38" y="36"/>
                  </a:lnTo>
                  <a:lnTo>
                    <a:pt x="44" y="28"/>
                  </a:lnTo>
                  <a:lnTo>
                    <a:pt x="54" y="22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84" y="20"/>
                  </a:lnTo>
                  <a:lnTo>
                    <a:pt x="94" y="24"/>
                  </a:lnTo>
                  <a:lnTo>
                    <a:pt x="102" y="30"/>
                  </a:lnTo>
                  <a:lnTo>
                    <a:pt x="108" y="38"/>
                  </a:lnTo>
                  <a:lnTo>
                    <a:pt x="112" y="46"/>
                  </a:lnTo>
                  <a:lnTo>
                    <a:pt x="112" y="56"/>
                  </a:lnTo>
                  <a:lnTo>
                    <a:pt x="110" y="66"/>
                  </a:lnTo>
                  <a:lnTo>
                    <a:pt x="106" y="72"/>
                  </a:lnTo>
                  <a:lnTo>
                    <a:pt x="106" y="72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6"/>
            <p:cNvSpPr>
              <a:spLocks/>
            </p:cNvSpPr>
            <p:nvPr/>
          </p:nvSpPr>
          <p:spPr bwMode="auto">
            <a:xfrm>
              <a:off x="835025" y="1498600"/>
              <a:ext cx="19050" cy="19050"/>
            </a:xfrm>
            <a:custGeom>
              <a:avLst/>
              <a:gdLst>
                <a:gd name="T0" fmla="*/ 4 w 12"/>
                <a:gd name="T1" fmla="*/ 2 h 12"/>
                <a:gd name="T2" fmla="*/ 4 w 12"/>
                <a:gd name="T3" fmla="*/ 2 h 12"/>
                <a:gd name="T4" fmla="*/ 0 w 12"/>
                <a:gd name="T5" fmla="*/ 6 h 12"/>
                <a:gd name="T6" fmla="*/ 2 w 12"/>
                <a:gd name="T7" fmla="*/ 10 h 12"/>
                <a:gd name="T8" fmla="*/ 2 w 12"/>
                <a:gd name="T9" fmla="*/ 10 h 12"/>
                <a:gd name="T10" fmla="*/ 4 w 12"/>
                <a:gd name="T11" fmla="*/ 12 h 12"/>
                <a:gd name="T12" fmla="*/ 10 w 12"/>
                <a:gd name="T13" fmla="*/ 10 h 12"/>
                <a:gd name="T14" fmla="*/ 10 w 12"/>
                <a:gd name="T15" fmla="*/ 10 h 12"/>
                <a:gd name="T16" fmla="*/ 12 w 12"/>
                <a:gd name="T17" fmla="*/ 6 h 12"/>
                <a:gd name="T18" fmla="*/ 12 w 12"/>
                <a:gd name="T19" fmla="*/ 2 h 12"/>
                <a:gd name="T20" fmla="*/ 12 w 12"/>
                <a:gd name="T21" fmla="*/ 2 h 12"/>
                <a:gd name="T22" fmla="*/ 8 w 12"/>
                <a:gd name="T23" fmla="*/ 0 h 12"/>
                <a:gd name="T24" fmla="*/ 4 w 12"/>
                <a:gd name="T25" fmla="*/ 2 h 12"/>
                <a:gd name="T26" fmla="*/ 4 w 12"/>
                <a:gd name="T2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2">
                  <a:moveTo>
                    <a:pt x="4" y="2"/>
                  </a:moveTo>
                  <a:lnTo>
                    <a:pt x="4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7"/>
            <p:cNvSpPr>
              <a:spLocks/>
            </p:cNvSpPr>
            <p:nvPr/>
          </p:nvSpPr>
          <p:spPr bwMode="auto">
            <a:xfrm>
              <a:off x="787400" y="1511300"/>
              <a:ext cx="44450" cy="38100"/>
            </a:xfrm>
            <a:custGeom>
              <a:avLst/>
              <a:gdLst>
                <a:gd name="T0" fmla="*/ 14 w 28"/>
                <a:gd name="T1" fmla="*/ 0 h 24"/>
                <a:gd name="T2" fmla="*/ 14 w 28"/>
                <a:gd name="T3" fmla="*/ 0 h 24"/>
                <a:gd name="T4" fmla="*/ 8 w 28"/>
                <a:gd name="T5" fmla="*/ 0 h 24"/>
                <a:gd name="T6" fmla="*/ 4 w 28"/>
                <a:gd name="T7" fmla="*/ 4 h 24"/>
                <a:gd name="T8" fmla="*/ 0 w 28"/>
                <a:gd name="T9" fmla="*/ 8 h 24"/>
                <a:gd name="T10" fmla="*/ 0 w 28"/>
                <a:gd name="T11" fmla="*/ 14 h 24"/>
                <a:gd name="T12" fmla="*/ 0 w 28"/>
                <a:gd name="T13" fmla="*/ 14 h 24"/>
                <a:gd name="T14" fmla="*/ 0 w 28"/>
                <a:gd name="T15" fmla="*/ 18 h 24"/>
                <a:gd name="T16" fmla="*/ 4 w 28"/>
                <a:gd name="T17" fmla="*/ 22 h 24"/>
                <a:gd name="T18" fmla="*/ 8 w 28"/>
                <a:gd name="T19" fmla="*/ 24 h 24"/>
                <a:gd name="T20" fmla="*/ 14 w 28"/>
                <a:gd name="T21" fmla="*/ 24 h 24"/>
                <a:gd name="T22" fmla="*/ 14 w 28"/>
                <a:gd name="T23" fmla="*/ 24 h 24"/>
                <a:gd name="T24" fmla="*/ 20 w 28"/>
                <a:gd name="T25" fmla="*/ 22 h 24"/>
                <a:gd name="T26" fmla="*/ 24 w 28"/>
                <a:gd name="T27" fmla="*/ 20 h 24"/>
                <a:gd name="T28" fmla="*/ 28 w 28"/>
                <a:gd name="T29" fmla="*/ 16 h 24"/>
                <a:gd name="T30" fmla="*/ 28 w 28"/>
                <a:gd name="T31" fmla="*/ 10 h 24"/>
                <a:gd name="T32" fmla="*/ 28 w 28"/>
                <a:gd name="T33" fmla="*/ 10 h 24"/>
                <a:gd name="T34" fmla="*/ 28 w 28"/>
                <a:gd name="T35" fmla="*/ 6 h 24"/>
                <a:gd name="T36" fmla="*/ 24 w 28"/>
                <a:gd name="T37" fmla="*/ 2 h 24"/>
                <a:gd name="T38" fmla="*/ 20 w 28"/>
                <a:gd name="T39" fmla="*/ 0 h 24"/>
                <a:gd name="T40" fmla="*/ 14 w 28"/>
                <a:gd name="T41" fmla="*/ 0 h 24"/>
                <a:gd name="T42" fmla="*/ 14 w 28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24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20" y="22"/>
                  </a:lnTo>
                  <a:lnTo>
                    <a:pt x="24" y="20"/>
                  </a:lnTo>
                  <a:lnTo>
                    <a:pt x="28" y="16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8"/>
            <p:cNvSpPr>
              <a:spLocks noEditPoints="1"/>
            </p:cNvSpPr>
            <p:nvPr/>
          </p:nvSpPr>
          <p:spPr bwMode="auto">
            <a:xfrm>
              <a:off x="638175" y="1209675"/>
              <a:ext cx="482600" cy="482600"/>
            </a:xfrm>
            <a:custGeom>
              <a:avLst/>
              <a:gdLst>
                <a:gd name="T0" fmla="*/ 36 w 304"/>
                <a:gd name="T1" fmla="*/ 0 h 304"/>
                <a:gd name="T2" fmla="*/ 8 w 304"/>
                <a:gd name="T3" fmla="*/ 20 h 304"/>
                <a:gd name="T4" fmla="*/ 0 w 304"/>
                <a:gd name="T5" fmla="*/ 258 h 304"/>
                <a:gd name="T6" fmla="*/ 8 w 304"/>
                <a:gd name="T7" fmla="*/ 284 h 304"/>
                <a:gd name="T8" fmla="*/ 36 w 304"/>
                <a:gd name="T9" fmla="*/ 304 h 304"/>
                <a:gd name="T10" fmla="*/ 268 w 304"/>
                <a:gd name="T11" fmla="*/ 304 h 304"/>
                <a:gd name="T12" fmla="*/ 296 w 304"/>
                <a:gd name="T13" fmla="*/ 284 h 304"/>
                <a:gd name="T14" fmla="*/ 304 w 304"/>
                <a:gd name="T15" fmla="*/ 46 h 304"/>
                <a:gd name="T16" fmla="*/ 296 w 304"/>
                <a:gd name="T17" fmla="*/ 20 h 304"/>
                <a:gd name="T18" fmla="*/ 268 w 304"/>
                <a:gd name="T19" fmla="*/ 0 h 304"/>
                <a:gd name="T20" fmla="*/ 242 w 304"/>
                <a:gd name="T21" fmla="*/ 202 h 304"/>
                <a:gd name="T22" fmla="*/ 192 w 304"/>
                <a:gd name="T23" fmla="*/ 244 h 304"/>
                <a:gd name="T24" fmla="*/ 124 w 304"/>
                <a:gd name="T25" fmla="*/ 254 h 304"/>
                <a:gd name="T26" fmla="*/ 76 w 304"/>
                <a:gd name="T27" fmla="*/ 244 h 304"/>
                <a:gd name="T28" fmla="*/ 28 w 304"/>
                <a:gd name="T29" fmla="*/ 204 h 304"/>
                <a:gd name="T30" fmla="*/ 24 w 304"/>
                <a:gd name="T31" fmla="*/ 184 h 304"/>
                <a:gd name="T32" fmla="*/ 44 w 304"/>
                <a:gd name="T33" fmla="*/ 136 h 304"/>
                <a:gd name="T34" fmla="*/ 74 w 304"/>
                <a:gd name="T35" fmla="*/ 104 h 304"/>
                <a:gd name="T36" fmla="*/ 112 w 304"/>
                <a:gd name="T37" fmla="*/ 80 h 304"/>
                <a:gd name="T38" fmla="*/ 146 w 304"/>
                <a:gd name="T39" fmla="*/ 82 h 304"/>
                <a:gd name="T40" fmla="*/ 152 w 304"/>
                <a:gd name="T41" fmla="*/ 100 h 304"/>
                <a:gd name="T42" fmla="*/ 154 w 304"/>
                <a:gd name="T43" fmla="*/ 114 h 304"/>
                <a:gd name="T44" fmla="*/ 180 w 304"/>
                <a:gd name="T45" fmla="*/ 106 h 304"/>
                <a:gd name="T46" fmla="*/ 212 w 304"/>
                <a:gd name="T47" fmla="*/ 112 h 304"/>
                <a:gd name="T48" fmla="*/ 216 w 304"/>
                <a:gd name="T49" fmla="*/ 130 h 304"/>
                <a:gd name="T50" fmla="*/ 212 w 304"/>
                <a:gd name="T51" fmla="*/ 142 h 304"/>
                <a:gd name="T52" fmla="*/ 228 w 304"/>
                <a:gd name="T53" fmla="*/ 152 h 304"/>
                <a:gd name="T54" fmla="*/ 248 w 304"/>
                <a:gd name="T55" fmla="*/ 178 h 304"/>
                <a:gd name="T56" fmla="*/ 208 w 304"/>
                <a:gd name="T57" fmla="*/ 98 h 304"/>
                <a:gd name="T58" fmla="*/ 200 w 304"/>
                <a:gd name="T59" fmla="*/ 92 h 304"/>
                <a:gd name="T60" fmla="*/ 214 w 304"/>
                <a:gd name="T61" fmla="*/ 84 h 304"/>
                <a:gd name="T62" fmla="*/ 242 w 304"/>
                <a:gd name="T63" fmla="*/ 98 h 304"/>
                <a:gd name="T64" fmla="*/ 246 w 304"/>
                <a:gd name="T65" fmla="*/ 124 h 304"/>
                <a:gd name="T66" fmla="*/ 240 w 304"/>
                <a:gd name="T67" fmla="*/ 130 h 304"/>
                <a:gd name="T68" fmla="*/ 232 w 304"/>
                <a:gd name="T69" fmla="*/ 118 h 304"/>
                <a:gd name="T70" fmla="*/ 218 w 304"/>
                <a:gd name="T71" fmla="*/ 98 h 304"/>
                <a:gd name="T72" fmla="*/ 282 w 304"/>
                <a:gd name="T73" fmla="*/ 136 h 304"/>
                <a:gd name="T74" fmla="*/ 272 w 304"/>
                <a:gd name="T75" fmla="*/ 144 h 304"/>
                <a:gd name="T76" fmla="*/ 262 w 304"/>
                <a:gd name="T77" fmla="*/ 140 h 304"/>
                <a:gd name="T78" fmla="*/ 264 w 304"/>
                <a:gd name="T79" fmla="*/ 126 h 304"/>
                <a:gd name="T80" fmla="*/ 264 w 304"/>
                <a:gd name="T81" fmla="*/ 104 h 304"/>
                <a:gd name="T82" fmla="*/ 246 w 304"/>
                <a:gd name="T83" fmla="*/ 76 h 304"/>
                <a:gd name="T84" fmla="*/ 210 w 304"/>
                <a:gd name="T85" fmla="*/ 66 h 304"/>
                <a:gd name="T86" fmla="*/ 196 w 304"/>
                <a:gd name="T87" fmla="*/ 68 h 304"/>
                <a:gd name="T88" fmla="*/ 190 w 304"/>
                <a:gd name="T89" fmla="*/ 58 h 304"/>
                <a:gd name="T90" fmla="*/ 198 w 304"/>
                <a:gd name="T91" fmla="*/ 48 h 304"/>
                <a:gd name="T92" fmla="*/ 212 w 304"/>
                <a:gd name="T93" fmla="*/ 46 h 304"/>
                <a:gd name="T94" fmla="*/ 244 w 304"/>
                <a:gd name="T95" fmla="*/ 50 h 304"/>
                <a:gd name="T96" fmla="*/ 282 w 304"/>
                <a:gd name="T97" fmla="*/ 86 h 304"/>
                <a:gd name="T98" fmla="*/ 282 w 304"/>
                <a:gd name="T99" fmla="*/ 13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4" h="304">
                  <a:moveTo>
                    <a:pt x="258" y="0"/>
                  </a:move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258" y="0"/>
                  </a:lnTo>
                  <a:close/>
                  <a:moveTo>
                    <a:pt x="242" y="202"/>
                  </a:moveTo>
                  <a:lnTo>
                    <a:pt x="242" y="202"/>
                  </a:lnTo>
                  <a:lnTo>
                    <a:pt x="234" y="214"/>
                  </a:lnTo>
                  <a:lnTo>
                    <a:pt x="222" y="226"/>
                  </a:lnTo>
                  <a:lnTo>
                    <a:pt x="208" y="236"/>
                  </a:lnTo>
                  <a:lnTo>
                    <a:pt x="192" y="244"/>
                  </a:lnTo>
                  <a:lnTo>
                    <a:pt x="176" y="248"/>
                  </a:lnTo>
                  <a:lnTo>
                    <a:pt x="158" y="252"/>
                  </a:lnTo>
                  <a:lnTo>
                    <a:pt x="140" y="254"/>
                  </a:lnTo>
                  <a:lnTo>
                    <a:pt x="124" y="254"/>
                  </a:lnTo>
                  <a:lnTo>
                    <a:pt x="124" y="254"/>
                  </a:lnTo>
                  <a:lnTo>
                    <a:pt x="108" y="252"/>
                  </a:lnTo>
                  <a:lnTo>
                    <a:pt x="92" y="250"/>
                  </a:lnTo>
                  <a:lnTo>
                    <a:pt x="76" y="244"/>
                  </a:lnTo>
                  <a:lnTo>
                    <a:pt x="62" y="238"/>
                  </a:lnTo>
                  <a:lnTo>
                    <a:pt x="48" y="230"/>
                  </a:lnTo>
                  <a:lnTo>
                    <a:pt x="36" y="218"/>
                  </a:lnTo>
                  <a:lnTo>
                    <a:pt x="28" y="204"/>
                  </a:lnTo>
                  <a:lnTo>
                    <a:pt x="26" y="196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24" y="184"/>
                  </a:lnTo>
                  <a:lnTo>
                    <a:pt x="26" y="172"/>
                  </a:lnTo>
                  <a:lnTo>
                    <a:pt x="32" y="156"/>
                  </a:lnTo>
                  <a:lnTo>
                    <a:pt x="36" y="146"/>
                  </a:lnTo>
                  <a:lnTo>
                    <a:pt x="44" y="136"/>
                  </a:lnTo>
                  <a:lnTo>
                    <a:pt x="44" y="136"/>
                  </a:lnTo>
                  <a:lnTo>
                    <a:pt x="50" y="130"/>
                  </a:lnTo>
                  <a:lnTo>
                    <a:pt x="64" y="112"/>
                  </a:lnTo>
                  <a:lnTo>
                    <a:pt x="74" y="104"/>
                  </a:lnTo>
                  <a:lnTo>
                    <a:pt x="86" y="94"/>
                  </a:lnTo>
                  <a:lnTo>
                    <a:pt x="98" y="86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24" y="76"/>
                  </a:lnTo>
                  <a:lnTo>
                    <a:pt x="134" y="76"/>
                  </a:lnTo>
                  <a:lnTo>
                    <a:pt x="140" y="78"/>
                  </a:lnTo>
                  <a:lnTo>
                    <a:pt x="146" y="82"/>
                  </a:lnTo>
                  <a:lnTo>
                    <a:pt x="150" y="86"/>
                  </a:lnTo>
                  <a:lnTo>
                    <a:pt x="152" y="90"/>
                  </a:lnTo>
                  <a:lnTo>
                    <a:pt x="152" y="100"/>
                  </a:lnTo>
                  <a:lnTo>
                    <a:pt x="152" y="100"/>
                  </a:lnTo>
                  <a:lnTo>
                    <a:pt x="150" y="108"/>
                  </a:lnTo>
                  <a:lnTo>
                    <a:pt x="150" y="112"/>
                  </a:lnTo>
                  <a:lnTo>
                    <a:pt x="152" y="114"/>
                  </a:lnTo>
                  <a:lnTo>
                    <a:pt x="154" y="114"/>
                  </a:lnTo>
                  <a:lnTo>
                    <a:pt x="160" y="114"/>
                  </a:lnTo>
                  <a:lnTo>
                    <a:pt x="160" y="114"/>
                  </a:lnTo>
                  <a:lnTo>
                    <a:pt x="166" y="112"/>
                  </a:lnTo>
                  <a:lnTo>
                    <a:pt x="180" y="106"/>
                  </a:lnTo>
                  <a:lnTo>
                    <a:pt x="188" y="106"/>
                  </a:lnTo>
                  <a:lnTo>
                    <a:pt x="196" y="106"/>
                  </a:lnTo>
                  <a:lnTo>
                    <a:pt x="204" y="108"/>
                  </a:lnTo>
                  <a:lnTo>
                    <a:pt x="212" y="112"/>
                  </a:lnTo>
                  <a:lnTo>
                    <a:pt x="212" y="112"/>
                  </a:lnTo>
                  <a:lnTo>
                    <a:pt x="214" y="116"/>
                  </a:lnTo>
                  <a:lnTo>
                    <a:pt x="216" y="122"/>
                  </a:lnTo>
                  <a:lnTo>
                    <a:pt x="216" y="130"/>
                  </a:lnTo>
                  <a:lnTo>
                    <a:pt x="214" y="138"/>
                  </a:lnTo>
                  <a:lnTo>
                    <a:pt x="214" y="140"/>
                  </a:lnTo>
                  <a:lnTo>
                    <a:pt x="214" y="140"/>
                  </a:lnTo>
                  <a:lnTo>
                    <a:pt x="212" y="142"/>
                  </a:lnTo>
                  <a:lnTo>
                    <a:pt x="214" y="146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28" y="152"/>
                  </a:lnTo>
                  <a:lnTo>
                    <a:pt x="236" y="156"/>
                  </a:lnTo>
                  <a:lnTo>
                    <a:pt x="242" y="162"/>
                  </a:lnTo>
                  <a:lnTo>
                    <a:pt x="246" y="168"/>
                  </a:lnTo>
                  <a:lnTo>
                    <a:pt x="248" y="178"/>
                  </a:lnTo>
                  <a:lnTo>
                    <a:pt x="248" y="188"/>
                  </a:lnTo>
                  <a:lnTo>
                    <a:pt x="242" y="202"/>
                  </a:lnTo>
                  <a:lnTo>
                    <a:pt x="242" y="202"/>
                  </a:lnTo>
                  <a:close/>
                  <a:moveTo>
                    <a:pt x="208" y="98"/>
                  </a:moveTo>
                  <a:lnTo>
                    <a:pt x="208" y="98"/>
                  </a:lnTo>
                  <a:lnTo>
                    <a:pt x="202" y="96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202" y="86"/>
                  </a:lnTo>
                  <a:lnTo>
                    <a:pt x="208" y="84"/>
                  </a:lnTo>
                  <a:lnTo>
                    <a:pt x="208" y="84"/>
                  </a:lnTo>
                  <a:lnTo>
                    <a:pt x="214" y="84"/>
                  </a:lnTo>
                  <a:lnTo>
                    <a:pt x="222" y="84"/>
                  </a:lnTo>
                  <a:lnTo>
                    <a:pt x="228" y="86"/>
                  </a:lnTo>
                  <a:lnTo>
                    <a:pt x="236" y="90"/>
                  </a:lnTo>
                  <a:lnTo>
                    <a:pt x="242" y="98"/>
                  </a:lnTo>
                  <a:lnTo>
                    <a:pt x="246" y="108"/>
                  </a:lnTo>
                  <a:lnTo>
                    <a:pt x="246" y="124"/>
                  </a:lnTo>
                  <a:lnTo>
                    <a:pt x="246" y="124"/>
                  </a:lnTo>
                  <a:lnTo>
                    <a:pt x="246" y="124"/>
                  </a:lnTo>
                  <a:lnTo>
                    <a:pt x="246" y="124"/>
                  </a:lnTo>
                  <a:lnTo>
                    <a:pt x="244" y="128"/>
                  </a:lnTo>
                  <a:lnTo>
                    <a:pt x="240" y="130"/>
                  </a:lnTo>
                  <a:lnTo>
                    <a:pt x="240" y="130"/>
                  </a:lnTo>
                  <a:lnTo>
                    <a:pt x="234" y="128"/>
                  </a:lnTo>
                  <a:lnTo>
                    <a:pt x="232" y="122"/>
                  </a:lnTo>
                  <a:lnTo>
                    <a:pt x="232" y="122"/>
                  </a:lnTo>
                  <a:lnTo>
                    <a:pt x="232" y="118"/>
                  </a:lnTo>
                  <a:lnTo>
                    <a:pt x="232" y="108"/>
                  </a:lnTo>
                  <a:lnTo>
                    <a:pt x="230" y="102"/>
                  </a:lnTo>
                  <a:lnTo>
                    <a:pt x="224" y="100"/>
                  </a:lnTo>
                  <a:lnTo>
                    <a:pt x="218" y="98"/>
                  </a:lnTo>
                  <a:lnTo>
                    <a:pt x="208" y="98"/>
                  </a:lnTo>
                  <a:lnTo>
                    <a:pt x="208" y="98"/>
                  </a:lnTo>
                  <a:close/>
                  <a:moveTo>
                    <a:pt x="282" y="136"/>
                  </a:moveTo>
                  <a:lnTo>
                    <a:pt x="282" y="136"/>
                  </a:lnTo>
                  <a:lnTo>
                    <a:pt x="282" y="136"/>
                  </a:lnTo>
                  <a:lnTo>
                    <a:pt x="280" y="140"/>
                  </a:lnTo>
                  <a:lnTo>
                    <a:pt x="278" y="144"/>
                  </a:lnTo>
                  <a:lnTo>
                    <a:pt x="272" y="144"/>
                  </a:lnTo>
                  <a:lnTo>
                    <a:pt x="272" y="144"/>
                  </a:lnTo>
                  <a:lnTo>
                    <a:pt x="268" y="144"/>
                  </a:lnTo>
                  <a:lnTo>
                    <a:pt x="264" y="142"/>
                  </a:lnTo>
                  <a:lnTo>
                    <a:pt x="262" y="140"/>
                  </a:lnTo>
                  <a:lnTo>
                    <a:pt x="262" y="136"/>
                  </a:lnTo>
                  <a:lnTo>
                    <a:pt x="262" y="136"/>
                  </a:lnTo>
                  <a:lnTo>
                    <a:pt x="262" y="128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4" y="122"/>
                  </a:lnTo>
                  <a:lnTo>
                    <a:pt x="266" y="114"/>
                  </a:lnTo>
                  <a:lnTo>
                    <a:pt x="264" y="104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54" y="82"/>
                  </a:lnTo>
                  <a:lnTo>
                    <a:pt x="246" y="76"/>
                  </a:lnTo>
                  <a:lnTo>
                    <a:pt x="238" y="72"/>
                  </a:lnTo>
                  <a:lnTo>
                    <a:pt x="230" y="68"/>
                  </a:lnTo>
                  <a:lnTo>
                    <a:pt x="218" y="66"/>
                  </a:lnTo>
                  <a:lnTo>
                    <a:pt x="210" y="66"/>
                  </a:lnTo>
                  <a:lnTo>
                    <a:pt x="210" y="66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196" y="68"/>
                  </a:lnTo>
                  <a:lnTo>
                    <a:pt x="194" y="66"/>
                  </a:lnTo>
                  <a:lnTo>
                    <a:pt x="190" y="62"/>
                  </a:lnTo>
                  <a:lnTo>
                    <a:pt x="190" y="58"/>
                  </a:lnTo>
                  <a:lnTo>
                    <a:pt x="190" y="58"/>
                  </a:lnTo>
                  <a:lnTo>
                    <a:pt x="192" y="52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212" y="46"/>
                  </a:lnTo>
                  <a:lnTo>
                    <a:pt x="222" y="46"/>
                  </a:lnTo>
                  <a:lnTo>
                    <a:pt x="234" y="48"/>
                  </a:lnTo>
                  <a:lnTo>
                    <a:pt x="234" y="48"/>
                  </a:lnTo>
                  <a:lnTo>
                    <a:pt x="244" y="50"/>
                  </a:lnTo>
                  <a:lnTo>
                    <a:pt x="256" y="56"/>
                  </a:lnTo>
                  <a:lnTo>
                    <a:pt x="266" y="64"/>
                  </a:lnTo>
                  <a:lnTo>
                    <a:pt x="274" y="74"/>
                  </a:lnTo>
                  <a:lnTo>
                    <a:pt x="282" y="86"/>
                  </a:lnTo>
                  <a:lnTo>
                    <a:pt x="286" y="100"/>
                  </a:lnTo>
                  <a:lnTo>
                    <a:pt x="286" y="116"/>
                  </a:lnTo>
                  <a:lnTo>
                    <a:pt x="282" y="136"/>
                  </a:lnTo>
                  <a:lnTo>
                    <a:pt x="282" y="136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0" name="Group 11"/>
          <p:cNvGrpSpPr>
            <a:grpSpLocks noChangeAspect="1"/>
          </p:cNvGrpSpPr>
          <p:nvPr/>
        </p:nvGrpSpPr>
        <p:grpSpPr bwMode="auto">
          <a:xfrm>
            <a:off x="2663872" y="4358989"/>
            <a:ext cx="297036" cy="297036"/>
            <a:chOff x="3688" y="2008"/>
            <a:chExt cx="304" cy="304"/>
          </a:xfrm>
        </p:grpSpPr>
        <p:sp>
          <p:nvSpPr>
            <p:cNvPr id="138" name="AutoShape 10"/>
            <p:cNvSpPr>
              <a:spLocks noChangeAspect="1" noChangeArrowheads="1" noTextEdit="1"/>
            </p:cNvSpPr>
            <p:nvPr/>
          </p:nvSpPr>
          <p:spPr bwMode="auto">
            <a:xfrm>
              <a:off x="3688" y="2008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2"/>
            <p:cNvSpPr>
              <a:spLocks noEditPoints="1"/>
            </p:cNvSpPr>
            <p:nvPr/>
          </p:nvSpPr>
          <p:spPr bwMode="auto">
            <a:xfrm>
              <a:off x="3688" y="2008"/>
              <a:ext cx="304" cy="304"/>
            </a:xfrm>
            <a:custGeom>
              <a:avLst/>
              <a:gdLst>
                <a:gd name="T0" fmla="*/ 296 w 304"/>
                <a:gd name="T1" fmla="*/ 20 h 304"/>
                <a:gd name="T2" fmla="*/ 258 w 304"/>
                <a:gd name="T3" fmla="*/ 0 h 304"/>
                <a:gd name="T4" fmla="*/ 20 w 304"/>
                <a:gd name="T5" fmla="*/ 8 h 304"/>
                <a:gd name="T6" fmla="*/ 0 w 304"/>
                <a:gd name="T7" fmla="*/ 46 h 304"/>
                <a:gd name="T8" fmla="*/ 8 w 304"/>
                <a:gd name="T9" fmla="*/ 284 h 304"/>
                <a:gd name="T10" fmla="*/ 46 w 304"/>
                <a:gd name="T11" fmla="*/ 304 h 304"/>
                <a:gd name="T12" fmla="*/ 284 w 304"/>
                <a:gd name="T13" fmla="*/ 296 h 304"/>
                <a:gd name="T14" fmla="*/ 304 w 304"/>
                <a:gd name="T15" fmla="*/ 258 h 304"/>
                <a:gd name="T16" fmla="*/ 36 w 304"/>
                <a:gd name="T17" fmla="*/ 278 h 304"/>
                <a:gd name="T18" fmla="*/ 28 w 304"/>
                <a:gd name="T19" fmla="*/ 276 h 304"/>
                <a:gd name="T20" fmla="*/ 28 w 304"/>
                <a:gd name="T21" fmla="*/ 210 h 304"/>
                <a:gd name="T22" fmla="*/ 54 w 304"/>
                <a:gd name="T23" fmla="*/ 142 h 304"/>
                <a:gd name="T24" fmla="*/ 70 w 304"/>
                <a:gd name="T25" fmla="*/ 112 h 304"/>
                <a:gd name="T26" fmla="*/ 94 w 304"/>
                <a:gd name="T27" fmla="*/ 86 h 304"/>
                <a:gd name="T28" fmla="*/ 120 w 304"/>
                <a:gd name="T29" fmla="*/ 112 h 304"/>
                <a:gd name="T30" fmla="*/ 94 w 304"/>
                <a:gd name="T31" fmla="*/ 136 h 304"/>
                <a:gd name="T32" fmla="*/ 66 w 304"/>
                <a:gd name="T33" fmla="*/ 154 h 304"/>
                <a:gd name="T34" fmla="*/ 44 w 304"/>
                <a:gd name="T35" fmla="*/ 206 h 304"/>
                <a:gd name="T36" fmla="*/ 94 w 304"/>
                <a:gd name="T37" fmla="*/ 188 h 304"/>
                <a:gd name="T38" fmla="*/ 72 w 304"/>
                <a:gd name="T39" fmla="*/ 178 h 304"/>
                <a:gd name="T40" fmla="*/ 94 w 304"/>
                <a:gd name="T41" fmla="*/ 174 h 304"/>
                <a:gd name="T42" fmla="*/ 138 w 304"/>
                <a:gd name="T43" fmla="*/ 156 h 304"/>
                <a:gd name="T44" fmla="*/ 156 w 304"/>
                <a:gd name="T45" fmla="*/ 112 h 304"/>
                <a:gd name="T46" fmla="*/ 128 w 304"/>
                <a:gd name="T47" fmla="*/ 62 h 304"/>
                <a:gd name="T48" fmla="*/ 82 w 304"/>
                <a:gd name="T49" fmla="*/ 52 h 304"/>
                <a:gd name="T50" fmla="*/ 36 w 304"/>
                <a:gd name="T51" fmla="*/ 88 h 304"/>
                <a:gd name="T52" fmla="*/ 38 w 304"/>
                <a:gd name="T53" fmla="*/ 140 h 304"/>
                <a:gd name="T54" fmla="*/ 30 w 304"/>
                <a:gd name="T55" fmla="*/ 150 h 304"/>
                <a:gd name="T56" fmla="*/ 18 w 304"/>
                <a:gd name="T57" fmla="*/ 112 h 304"/>
                <a:gd name="T58" fmla="*/ 52 w 304"/>
                <a:gd name="T59" fmla="*/ 50 h 304"/>
                <a:gd name="T60" fmla="*/ 108 w 304"/>
                <a:gd name="T61" fmla="*/ 38 h 304"/>
                <a:gd name="T62" fmla="*/ 162 w 304"/>
                <a:gd name="T63" fmla="*/ 84 h 304"/>
                <a:gd name="T64" fmla="*/ 162 w 304"/>
                <a:gd name="T65" fmla="*/ 142 h 304"/>
                <a:gd name="T66" fmla="*/ 108 w 304"/>
                <a:gd name="T67" fmla="*/ 186 h 304"/>
                <a:gd name="T68" fmla="*/ 224 w 304"/>
                <a:gd name="T69" fmla="*/ 100 h 304"/>
                <a:gd name="T70" fmla="*/ 196 w 304"/>
                <a:gd name="T71" fmla="*/ 80 h 304"/>
                <a:gd name="T72" fmla="*/ 194 w 304"/>
                <a:gd name="T73" fmla="*/ 40 h 304"/>
                <a:gd name="T74" fmla="*/ 218 w 304"/>
                <a:gd name="T75" fmla="*/ 18 h 304"/>
                <a:gd name="T76" fmla="*/ 250 w 304"/>
                <a:gd name="T77" fmla="*/ 20 h 304"/>
                <a:gd name="T78" fmla="*/ 274 w 304"/>
                <a:gd name="T79" fmla="*/ 52 h 304"/>
                <a:gd name="T80" fmla="*/ 266 w 304"/>
                <a:gd name="T81" fmla="*/ 84 h 304"/>
                <a:gd name="T82" fmla="*/ 258 w 304"/>
                <a:gd name="T83" fmla="*/ 82 h 304"/>
                <a:gd name="T84" fmla="*/ 266 w 304"/>
                <a:gd name="T85" fmla="*/ 66 h 304"/>
                <a:gd name="T86" fmla="*/ 258 w 304"/>
                <a:gd name="T87" fmla="*/ 34 h 304"/>
                <a:gd name="T88" fmla="*/ 234 w 304"/>
                <a:gd name="T89" fmla="*/ 22 h 304"/>
                <a:gd name="T90" fmla="*/ 204 w 304"/>
                <a:gd name="T91" fmla="*/ 36 h 304"/>
                <a:gd name="T92" fmla="*/ 198 w 304"/>
                <a:gd name="T93" fmla="*/ 62 h 304"/>
                <a:gd name="T94" fmla="*/ 218 w 304"/>
                <a:gd name="T95" fmla="*/ 90 h 304"/>
                <a:gd name="T96" fmla="*/ 236 w 304"/>
                <a:gd name="T97" fmla="*/ 94 h 304"/>
                <a:gd name="T98" fmla="*/ 234 w 304"/>
                <a:gd name="T99" fmla="*/ 100 h 304"/>
                <a:gd name="T100" fmla="*/ 296 w 304"/>
                <a:gd name="T101" fmla="*/ 128 h 304"/>
                <a:gd name="T102" fmla="*/ 246 w 304"/>
                <a:gd name="T103" fmla="*/ 96 h 304"/>
                <a:gd name="T104" fmla="*/ 226 w 304"/>
                <a:gd name="T105" fmla="*/ 70 h 304"/>
                <a:gd name="T106" fmla="*/ 218 w 304"/>
                <a:gd name="T107" fmla="*/ 50 h 304"/>
                <a:gd name="T108" fmla="*/ 238 w 304"/>
                <a:gd name="T109" fmla="*/ 44 h 304"/>
                <a:gd name="T110" fmla="*/ 244 w 304"/>
                <a:gd name="T111" fmla="*/ 62 h 304"/>
                <a:gd name="T112" fmla="*/ 244 w 304"/>
                <a:gd name="T113" fmla="*/ 82 h 304"/>
                <a:gd name="T114" fmla="*/ 294 w 304"/>
                <a:gd name="T115" fmla="*/ 12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" h="304">
                  <a:moveTo>
                    <a:pt x="304" y="46"/>
                  </a:move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close/>
                  <a:moveTo>
                    <a:pt x="40" y="266"/>
                  </a:moveTo>
                  <a:lnTo>
                    <a:pt x="40" y="266"/>
                  </a:lnTo>
                  <a:lnTo>
                    <a:pt x="38" y="274"/>
                  </a:lnTo>
                  <a:lnTo>
                    <a:pt x="36" y="278"/>
                  </a:lnTo>
                  <a:lnTo>
                    <a:pt x="34" y="280"/>
                  </a:lnTo>
                  <a:lnTo>
                    <a:pt x="32" y="280"/>
                  </a:lnTo>
                  <a:lnTo>
                    <a:pt x="32" y="280"/>
                  </a:lnTo>
                  <a:lnTo>
                    <a:pt x="30" y="278"/>
                  </a:lnTo>
                  <a:lnTo>
                    <a:pt x="28" y="276"/>
                  </a:lnTo>
                  <a:lnTo>
                    <a:pt x="26" y="268"/>
                  </a:lnTo>
                  <a:lnTo>
                    <a:pt x="26" y="268"/>
                  </a:lnTo>
                  <a:lnTo>
                    <a:pt x="26" y="248"/>
                  </a:lnTo>
                  <a:lnTo>
                    <a:pt x="26" y="228"/>
                  </a:lnTo>
                  <a:lnTo>
                    <a:pt x="28" y="210"/>
                  </a:lnTo>
                  <a:lnTo>
                    <a:pt x="32" y="192"/>
                  </a:lnTo>
                  <a:lnTo>
                    <a:pt x="38" y="178"/>
                  </a:lnTo>
                  <a:lnTo>
                    <a:pt x="44" y="164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64" y="130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2" y="102"/>
                  </a:lnTo>
                  <a:lnTo>
                    <a:pt x="78" y="94"/>
                  </a:lnTo>
                  <a:lnTo>
                    <a:pt x="86" y="88"/>
                  </a:lnTo>
                  <a:lnTo>
                    <a:pt x="94" y="86"/>
                  </a:lnTo>
                  <a:lnTo>
                    <a:pt x="94" y="86"/>
                  </a:lnTo>
                  <a:lnTo>
                    <a:pt x="104" y="88"/>
                  </a:lnTo>
                  <a:lnTo>
                    <a:pt x="112" y="94"/>
                  </a:lnTo>
                  <a:lnTo>
                    <a:pt x="118" y="102"/>
                  </a:lnTo>
                  <a:lnTo>
                    <a:pt x="120" y="112"/>
                  </a:lnTo>
                  <a:lnTo>
                    <a:pt x="120" y="112"/>
                  </a:lnTo>
                  <a:lnTo>
                    <a:pt x="118" y="120"/>
                  </a:lnTo>
                  <a:lnTo>
                    <a:pt x="112" y="128"/>
                  </a:lnTo>
                  <a:lnTo>
                    <a:pt x="104" y="134"/>
                  </a:lnTo>
                  <a:lnTo>
                    <a:pt x="94" y="136"/>
                  </a:lnTo>
                  <a:lnTo>
                    <a:pt x="94" y="136"/>
                  </a:lnTo>
                  <a:lnTo>
                    <a:pt x="88" y="134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74" y="142"/>
                  </a:lnTo>
                  <a:lnTo>
                    <a:pt x="66" y="154"/>
                  </a:lnTo>
                  <a:lnTo>
                    <a:pt x="66" y="154"/>
                  </a:lnTo>
                  <a:lnTo>
                    <a:pt x="58" y="166"/>
                  </a:lnTo>
                  <a:lnTo>
                    <a:pt x="52" y="178"/>
                  </a:lnTo>
                  <a:lnTo>
                    <a:pt x="48" y="192"/>
                  </a:lnTo>
                  <a:lnTo>
                    <a:pt x="44" y="206"/>
                  </a:lnTo>
                  <a:lnTo>
                    <a:pt x="40" y="220"/>
                  </a:lnTo>
                  <a:lnTo>
                    <a:pt x="40" y="236"/>
                  </a:lnTo>
                  <a:lnTo>
                    <a:pt x="40" y="266"/>
                  </a:lnTo>
                  <a:lnTo>
                    <a:pt x="40" y="266"/>
                  </a:lnTo>
                  <a:close/>
                  <a:moveTo>
                    <a:pt x="94" y="188"/>
                  </a:moveTo>
                  <a:lnTo>
                    <a:pt x="94" y="188"/>
                  </a:lnTo>
                  <a:lnTo>
                    <a:pt x="76" y="186"/>
                  </a:lnTo>
                  <a:lnTo>
                    <a:pt x="76" y="186"/>
                  </a:lnTo>
                  <a:lnTo>
                    <a:pt x="72" y="182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4" y="174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94" y="174"/>
                  </a:lnTo>
                  <a:lnTo>
                    <a:pt x="94" y="174"/>
                  </a:lnTo>
                  <a:lnTo>
                    <a:pt x="106" y="174"/>
                  </a:lnTo>
                  <a:lnTo>
                    <a:pt x="118" y="170"/>
                  </a:lnTo>
                  <a:lnTo>
                    <a:pt x="128" y="164"/>
                  </a:lnTo>
                  <a:lnTo>
                    <a:pt x="138" y="156"/>
                  </a:lnTo>
                  <a:lnTo>
                    <a:pt x="144" y="148"/>
                  </a:lnTo>
                  <a:lnTo>
                    <a:pt x="150" y="136"/>
                  </a:lnTo>
                  <a:lnTo>
                    <a:pt x="154" y="126"/>
                  </a:lnTo>
                  <a:lnTo>
                    <a:pt x="156" y="112"/>
                  </a:lnTo>
                  <a:lnTo>
                    <a:pt x="156" y="112"/>
                  </a:lnTo>
                  <a:lnTo>
                    <a:pt x="154" y="100"/>
                  </a:lnTo>
                  <a:lnTo>
                    <a:pt x="150" y="88"/>
                  </a:lnTo>
                  <a:lnTo>
                    <a:pt x="144" y="78"/>
                  </a:lnTo>
                  <a:lnTo>
                    <a:pt x="138" y="68"/>
                  </a:lnTo>
                  <a:lnTo>
                    <a:pt x="128" y="62"/>
                  </a:lnTo>
                  <a:lnTo>
                    <a:pt x="118" y="56"/>
                  </a:lnTo>
                  <a:lnTo>
                    <a:pt x="106" y="52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82" y="52"/>
                  </a:lnTo>
                  <a:lnTo>
                    <a:pt x="70" y="56"/>
                  </a:lnTo>
                  <a:lnTo>
                    <a:pt x="60" y="62"/>
                  </a:lnTo>
                  <a:lnTo>
                    <a:pt x="50" y="68"/>
                  </a:lnTo>
                  <a:lnTo>
                    <a:pt x="42" y="78"/>
                  </a:lnTo>
                  <a:lnTo>
                    <a:pt x="36" y="88"/>
                  </a:lnTo>
                  <a:lnTo>
                    <a:pt x="34" y="100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4" y="128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40" y="146"/>
                  </a:lnTo>
                  <a:lnTo>
                    <a:pt x="36" y="150"/>
                  </a:lnTo>
                  <a:lnTo>
                    <a:pt x="36" y="150"/>
                  </a:lnTo>
                  <a:lnTo>
                    <a:pt x="30" y="150"/>
                  </a:lnTo>
                  <a:lnTo>
                    <a:pt x="26" y="146"/>
                  </a:lnTo>
                  <a:lnTo>
                    <a:pt x="26" y="146"/>
                  </a:lnTo>
                  <a:lnTo>
                    <a:pt x="20" y="130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20" y="98"/>
                  </a:lnTo>
                  <a:lnTo>
                    <a:pt x="24" y="84"/>
                  </a:lnTo>
                  <a:lnTo>
                    <a:pt x="32" y="70"/>
                  </a:lnTo>
                  <a:lnTo>
                    <a:pt x="40" y="60"/>
                  </a:lnTo>
                  <a:lnTo>
                    <a:pt x="52" y="50"/>
                  </a:lnTo>
                  <a:lnTo>
                    <a:pt x="64" y="44"/>
                  </a:lnTo>
                  <a:lnTo>
                    <a:pt x="78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108" y="38"/>
                  </a:lnTo>
                  <a:lnTo>
                    <a:pt x="122" y="44"/>
                  </a:lnTo>
                  <a:lnTo>
                    <a:pt x="136" y="50"/>
                  </a:lnTo>
                  <a:lnTo>
                    <a:pt x="146" y="60"/>
                  </a:lnTo>
                  <a:lnTo>
                    <a:pt x="156" y="70"/>
                  </a:lnTo>
                  <a:lnTo>
                    <a:pt x="162" y="84"/>
                  </a:lnTo>
                  <a:lnTo>
                    <a:pt x="168" y="98"/>
                  </a:lnTo>
                  <a:lnTo>
                    <a:pt x="168" y="112"/>
                  </a:lnTo>
                  <a:lnTo>
                    <a:pt x="168" y="112"/>
                  </a:lnTo>
                  <a:lnTo>
                    <a:pt x="168" y="128"/>
                  </a:lnTo>
                  <a:lnTo>
                    <a:pt x="162" y="142"/>
                  </a:lnTo>
                  <a:lnTo>
                    <a:pt x="156" y="154"/>
                  </a:lnTo>
                  <a:lnTo>
                    <a:pt x="146" y="166"/>
                  </a:lnTo>
                  <a:lnTo>
                    <a:pt x="136" y="174"/>
                  </a:lnTo>
                  <a:lnTo>
                    <a:pt x="122" y="182"/>
                  </a:lnTo>
                  <a:lnTo>
                    <a:pt x="108" y="186"/>
                  </a:lnTo>
                  <a:lnTo>
                    <a:pt x="94" y="188"/>
                  </a:lnTo>
                  <a:lnTo>
                    <a:pt x="94" y="188"/>
                  </a:lnTo>
                  <a:close/>
                  <a:moveTo>
                    <a:pt x="234" y="100"/>
                  </a:moveTo>
                  <a:lnTo>
                    <a:pt x="234" y="100"/>
                  </a:lnTo>
                  <a:lnTo>
                    <a:pt x="224" y="100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206" y="92"/>
                  </a:lnTo>
                  <a:lnTo>
                    <a:pt x="200" y="86"/>
                  </a:lnTo>
                  <a:lnTo>
                    <a:pt x="196" y="80"/>
                  </a:lnTo>
                  <a:lnTo>
                    <a:pt x="192" y="72"/>
                  </a:lnTo>
                  <a:lnTo>
                    <a:pt x="190" y="64"/>
                  </a:lnTo>
                  <a:lnTo>
                    <a:pt x="190" y="56"/>
                  </a:lnTo>
                  <a:lnTo>
                    <a:pt x="190" y="48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8" y="32"/>
                  </a:lnTo>
                  <a:lnTo>
                    <a:pt x="204" y="26"/>
                  </a:lnTo>
                  <a:lnTo>
                    <a:pt x="210" y="20"/>
                  </a:lnTo>
                  <a:lnTo>
                    <a:pt x="218" y="18"/>
                  </a:lnTo>
                  <a:lnTo>
                    <a:pt x="226" y="16"/>
                  </a:lnTo>
                  <a:lnTo>
                    <a:pt x="234" y="16"/>
                  </a:lnTo>
                  <a:lnTo>
                    <a:pt x="242" y="16"/>
                  </a:lnTo>
                  <a:lnTo>
                    <a:pt x="250" y="20"/>
                  </a:lnTo>
                  <a:lnTo>
                    <a:pt x="250" y="20"/>
                  </a:lnTo>
                  <a:lnTo>
                    <a:pt x="258" y="24"/>
                  </a:lnTo>
                  <a:lnTo>
                    <a:pt x="264" y="30"/>
                  </a:lnTo>
                  <a:lnTo>
                    <a:pt x="268" y="36"/>
                  </a:lnTo>
                  <a:lnTo>
                    <a:pt x="272" y="44"/>
                  </a:lnTo>
                  <a:lnTo>
                    <a:pt x="274" y="52"/>
                  </a:lnTo>
                  <a:lnTo>
                    <a:pt x="274" y="60"/>
                  </a:lnTo>
                  <a:lnTo>
                    <a:pt x="274" y="68"/>
                  </a:lnTo>
                  <a:lnTo>
                    <a:pt x="270" y="76"/>
                  </a:lnTo>
                  <a:lnTo>
                    <a:pt x="270" y="76"/>
                  </a:lnTo>
                  <a:lnTo>
                    <a:pt x="266" y="84"/>
                  </a:lnTo>
                  <a:lnTo>
                    <a:pt x="266" y="84"/>
                  </a:lnTo>
                  <a:lnTo>
                    <a:pt x="262" y="86"/>
                  </a:lnTo>
                  <a:lnTo>
                    <a:pt x="260" y="84"/>
                  </a:lnTo>
                  <a:lnTo>
                    <a:pt x="260" y="84"/>
                  </a:lnTo>
                  <a:lnTo>
                    <a:pt x="258" y="82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4" y="72"/>
                  </a:lnTo>
                  <a:lnTo>
                    <a:pt x="264" y="72"/>
                  </a:lnTo>
                  <a:lnTo>
                    <a:pt x="266" y="66"/>
                  </a:lnTo>
                  <a:lnTo>
                    <a:pt x="268" y="60"/>
                  </a:lnTo>
                  <a:lnTo>
                    <a:pt x="266" y="52"/>
                  </a:lnTo>
                  <a:lnTo>
                    <a:pt x="266" y="46"/>
                  </a:lnTo>
                  <a:lnTo>
                    <a:pt x="262" y="40"/>
                  </a:lnTo>
                  <a:lnTo>
                    <a:pt x="258" y="34"/>
                  </a:lnTo>
                  <a:lnTo>
                    <a:pt x="254" y="30"/>
                  </a:lnTo>
                  <a:lnTo>
                    <a:pt x="248" y="26"/>
                  </a:lnTo>
                  <a:lnTo>
                    <a:pt x="248" y="26"/>
                  </a:lnTo>
                  <a:lnTo>
                    <a:pt x="240" y="24"/>
                  </a:lnTo>
                  <a:lnTo>
                    <a:pt x="234" y="22"/>
                  </a:lnTo>
                  <a:lnTo>
                    <a:pt x="226" y="24"/>
                  </a:lnTo>
                  <a:lnTo>
                    <a:pt x="220" y="24"/>
                  </a:lnTo>
                  <a:lnTo>
                    <a:pt x="214" y="28"/>
                  </a:lnTo>
                  <a:lnTo>
                    <a:pt x="208" y="32"/>
                  </a:lnTo>
                  <a:lnTo>
                    <a:pt x="204" y="36"/>
                  </a:lnTo>
                  <a:lnTo>
                    <a:pt x="200" y="42"/>
                  </a:lnTo>
                  <a:lnTo>
                    <a:pt x="200" y="42"/>
                  </a:lnTo>
                  <a:lnTo>
                    <a:pt x="198" y="50"/>
                  </a:lnTo>
                  <a:lnTo>
                    <a:pt x="198" y="56"/>
                  </a:lnTo>
                  <a:lnTo>
                    <a:pt x="198" y="62"/>
                  </a:lnTo>
                  <a:lnTo>
                    <a:pt x="200" y="70"/>
                  </a:lnTo>
                  <a:lnTo>
                    <a:pt x="202" y="76"/>
                  </a:lnTo>
                  <a:lnTo>
                    <a:pt x="206" y="80"/>
                  </a:lnTo>
                  <a:lnTo>
                    <a:pt x="210" y="86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24" y="92"/>
                  </a:lnTo>
                  <a:lnTo>
                    <a:pt x="234" y="92"/>
                  </a:lnTo>
                  <a:lnTo>
                    <a:pt x="234" y="92"/>
                  </a:lnTo>
                  <a:lnTo>
                    <a:pt x="236" y="94"/>
                  </a:lnTo>
                  <a:lnTo>
                    <a:pt x="238" y="96"/>
                  </a:lnTo>
                  <a:lnTo>
                    <a:pt x="238" y="96"/>
                  </a:lnTo>
                  <a:lnTo>
                    <a:pt x="236" y="100"/>
                  </a:lnTo>
                  <a:lnTo>
                    <a:pt x="234" y="100"/>
                  </a:lnTo>
                  <a:lnTo>
                    <a:pt x="234" y="100"/>
                  </a:lnTo>
                  <a:close/>
                  <a:moveTo>
                    <a:pt x="298" y="126"/>
                  </a:moveTo>
                  <a:lnTo>
                    <a:pt x="298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6" y="128"/>
                  </a:lnTo>
                  <a:lnTo>
                    <a:pt x="292" y="128"/>
                  </a:lnTo>
                  <a:lnTo>
                    <a:pt x="292" y="128"/>
                  </a:lnTo>
                  <a:lnTo>
                    <a:pt x="272" y="120"/>
                  </a:lnTo>
                  <a:lnTo>
                    <a:pt x="256" y="108"/>
                  </a:lnTo>
                  <a:lnTo>
                    <a:pt x="246" y="96"/>
                  </a:lnTo>
                  <a:lnTo>
                    <a:pt x="238" y="84"/>
                  </a:lnTo>
                  <a:lnTo>
                    <a:pt x="238" y="84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26" y="70"/>
                  </a:lnTo>
                  <a:lnTo>
                    <a:pt x="226" y="70"/>
                  </a:lnTo>
                  <a:lnTo>
                    <a:pt x="222" y="66"/>
                  </a:lnTo>
                  <a:lnTo>
                    <a:pt x="218" y="62"/>
                  </a:lnTo>
                  <a:lnTo>
                    <a:pt x="218" y="56"/>
                  </a:lnTo>
                  <a:lnTo>
                    <a:pt x="218" y="50"/>
                  </a:lnTo>
                  <a:lnTo>
                    <a:pt x="218" y="50"/>
                  </a:lnTo>
                  <a:lnTo>
                    <a:pt x="222" y="46"/>
                  </a:lnTo>
                  <a:lnTo>
                    <a:pt x="226" y="44"/>
                  </a:lnTo>
                  <a:lnTo>
                    <a:pt x="232" y="42"/>
                  </a:lnTo>
                  <a:lnTo>
                    <a:pt x="238" y="44"/>
                  </a:lnTo>
                  <a:lnTo>
                    <a:pt x="238" y="44"/>
                  </a:lnTo>
                  <a:lnTo>
                    <a:pt x="242" y="48"/>
                  </a:lnTo>
                  <a:lnTo>
                    <a:pt x="244" y="52"/>
                  </a:lnTo>
                  <a:lnTo>
                    <a:pt x="246" y="58"/>
                  </a:lnTo>
                  <a:lnTo>
                    <a:pt x="244" y="62"/>
                  </a:lnTo>
                  <a:lnTo>
                    <a:pt x="244" y="62"/>
                  </a:lnTo>
                  <a:lnTo>
                    <a:pt x="242" y="66"/>
                  </a:lnTo>
                  <a:lnTo>
                    <a:pt x="238" y="68"/>
                  </a:lnTo>
                  <a:lnTo>
                    <a:pt x="238" y="68"/>
                  </a:lnTo>
                  <a:lnTo>
                    <a:pt x="244" y="82"/>
                  </a:lnTo>
                  <a:lnTo>
                    <a:pt x="244" y="82"/>
                  </a:lnTo>
                  <a:lnTo>
                    <a:pt x="254" y="94"/>
                  </a:lnTo>
                  <a:lnTo>
                    <a:pt x="266" y="106"/>
                  </a:lnTo>
                  <a:lnTo>
                    <a:pt x="280" y="114"/>
                  </a:lnTo>
                  <a:lnTo>
                    <a:pt x="294" y="122"/>
                  </a:lnTo>
                  <a:lnTo>
                    <a:pt x="294" y="122"/>
                  </a:lnTo>
                  <a:lnTo>
                    <a:pt x="298" y="124"/>
                  </a:lnTo>
                  <a:lnTo>
                    <a:pt x="298" y="126"/>
                  </a:lnTo>
                  <a:lnTo>
                    <a:pt x="298" y="126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1" name="Group 15"/>
          <p:cNvGrpSpPr>
            <a:grpSpLocks noChangeAspect="1"/>
          </p:cNvGrpSpPr>
          <p:nvPr/>
        </p:nvGrpSpPr>
        <p:grpSpPr bwMode="auto">
          <a:xfrm>
            <a:off x="2663872" y="3998638"/>
            <a:ext cx="297036" cy="297036"/>
            <a:chOff x="3688" y="2008"/>
            <a:chExt cx="304" cy="304"/>
          </a:xfrm>
        </p:grpSpPr>
        <p:sp>
          <p:nvSpPr>
            <p:cNvPr id="136" name="AutoShape 14"/>
            <p:cNvSpPr>
              <a:spLocks noChangeAspect="1" noChangeArrowheads="1" noTextEdit="1"/>
            </p:cNvSpPr>
            <p:nvPr/>
          </p:nvSpPr>
          <p:spPr bwMode="auto">
            <a:xfrm>
              <a:off x="3688" y="2008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6"/>
            <p:cNvSpPr>
              <a:spLocks noEditPoints="1"/>
            </p:cNvSpPr>
            <p:nvPr/>
          </p:nvSpPr>
          <p:spPr bwMode="auto">
            <a:xfrm>
              <a:off x="3688" y="2008"/>
              <a:ext cx="304" cy="304"/>
            </a:xfrm>
            <a:custGeom>
              <a:avLst/>
              <a:gdLst>
                <a:gd name="T0" fmla="*/ 284 w 304"/>
                <a:gd name="T1" fmla="*/ 8 h 304"/>
                <a:gd name="T2" fmla="*/ 28 w 304"/>
                <a:gd name="T3" fmla="*/ 4 h 304"/>
                <a:gd name="T4" fmla="*/ 0 w 304"/>
                <a:gd name="T5" fmla="*/ 258 h 304"/>
                <a:gd name="T6" fmla="*/ 28 w 304"/>
                <a:gd name="T7" fmla="*/ 300 h 304"/>
                <a:gd name="T8" fmla="*/ 284 w 304"/>
                <a:gd name="T9" fmla="*/ 296 h 304"/>
                <a:gd name="T10" fmla="*/ 248 w 304"/>
                <a:gd name="T11" fmla="*/ 190 h 304"/>
                <a:gd name="T12" fmla="*/ 248 w 304"/>
                <a:gd name="T13" fmla="*/ 204 h 304"/>
                <a:gd name="T14" fmla="*/ 244 w 304"/>
                <a:gd name="T15" fmla="*/ 210 h 304"/>
                <a:gd name="T16" fmla="*/ 240 w 304"/>
                <a:gd name="T17" fmla="*/ 208 h 304"/>
                <a:gd name="T18" fmla="*/ 236 w 304"/>
                <a:gd name="T19" fmla="*/ 204 h 304"/>
                <a:gd name="T20" fmla="*/ 230 w 304"/>
                <a:gd name="T21" fmla="*/ 198 h 304"/>
                <a:gd name="T22" fmla="*/ 222 w 304"/>
                <a:gd name="T23" fmla="*/ 212 h 304"/>
                <a:gd name="T24" fmla="*/ 216 w 304"/>
                <a:gd name="T25" fmla="*/ 222 h 304"/>
                <a:gd name="T26" fmla="*/ 232 w 304"/>
                <a:gd name="T27" fmla="*/ 232 h 304"/>
                <a:gd name="T28" fmla="*/ 234 w 304"/>
                <a:gd name="T29" fmla="*/ 240 h 304"/>
                <a:gd name="T30" fmla="*/ 232 w 304"/>
                <a:gd name="T31" fmla="*/ 244 h 304"/>
                <a:gd name="T32" fmla="*/ 224 w 304"/>
                <a:gd name="T33" fmla="*/ 250 h 304"/>
                <a:gd name="T34" fmla="*/ 210 w 304"/>
                <a:gd name="T35" fmla="*/ 254 h 304"/>
                <a:gd name="T36" fmla="*/ 188 w 304"/>
                <a:gd name="T37" fmla="*/ 254 h 304"/>
                <a:gd name="T38" fmla="*/ 166 w 304"/>
                <a:gd name="T39" fmla="*/ 250 h 304"/>
                <a:gd name="T40" fmla="*/ 156 w 304"/>
                <a:gd name="T41" fmla="*/ 248 h 304"/>
                <a:gd name="T42" fmla="*/ 140 w 304"/>
                <a:gd name="T43" fmla="*/ 250 h 304"/>
                <a:gd name="T44" fmla="*/ 126 w 304"/>
                <a:gd name="T45" fmla="*/ 256 h 304"/>
                <a:gd name="T46" fmla="*/ 104 w 304"/>
                <a:gd name="T47" fmla="*/ 256 h 304"/>
                <a:gd name="T48" fmla="*/ 84 w 304"/>
                <a:gd name="T49" fmla="*/ 252 h 304"/>
                <a:gd name="T50" fmla="*/ 74 w 304"/>
                <a:gd name="T51" fmla="*/ 246 h 304"/>
                <a:gd name="T52" fmla="*/ 72 w 304"/>
                <a:gd name="T53" fmla="*/ 242 h 304"/>
                <a:gd name="T54" fmla="*/ 72 w 304"/>
                <a:gd name="T55" fmla="*/ 236 h 304"/>
                <a:gd name="T56" fmla="*/ 76 w 304"/>
                <a:gd name="T57" fmla="*/ 228 h 304"/>
                <a:gd name="T58" fmla="*/ 82 w 304"/>
                <a:gd name="T59" fmla="*/ 226 h 304"/>
                <a:gd name="T60" fmla="*/ 88 w 304"/>
                <a:gd name="T61" fmla="*/ 224 h 304"/>
                <a:gd name="T62" fmla="*/ 82 w 304"/>
                <a:gd name="T63" fmla="*/ 216 h 304"/>
                <a:gd name="T64" fmla="*/ 72 w 304"/>
                <a:gd name="T65" fmla="*/ 204 h 304"/>
                <a:gd name="T66" fmla="*/ 68 w 304"/>
                <a:gd name="T67" fmla="*/ 192 h 304"/>
                <a:gd name="T68" fmla="*/ 66 w 304"/>
                <a:gd name="T69" fmla="*/ 194 h 304"/>
                <a:gd name="T70" fmla="*/ 62 w 304"/>
                <a:gd name="T71" fmla="*/ 204 h 304"/>
                <a:gd name="T72" fmla="*/ 52 w 304"/>
                <a:gd name="T73" fmla="*/ 208 h 304"/>
                <a:gd name="T74" fmla="*/ 48 w 304"/>
                <a:gd name="T75" fmla="*/ 204 h 304"/>
                <a:gd name="T76" fmla="*/ 48 w 304"/>
                <a:gd name="T77" fmla="*/ 192 h 304"/>
                <a:gd name="T78" fmla="*/ 50 w 304"/>
                <a:gd name="T79" fmla="*/ 176 h 304"/>
                <a:gd name="T80" fmla="*/ 60 w 304"/>
                <a:gd name="T81" fmla="*/ 158 h 304"/>
                <a:gd name="T82" fmla="*/ 70 w 304"/>
                <a:gd name="T83" fmla="*/ 148 h 304"/>
                <a:gd name="T84" fmla="*/ 72 w 304"/>
                <a:gd name="T85" fmla="*/ 138 h 304"/>
                <a:gd name="T86" fmla="*/ 78 w 304"/>
                <a:gd name="T87" fmla="*/ 128 h 304"/>
                <a:gd name="T88" fmla="*/ 82 w 304"/>
                <a:gd name="T89" fmla="*/ 116 h 304"/>
                <a:gd name="T90" fmla="*/ 80 w 304"/>
                <a:gd name="T91" fmla="*/ 108 h 304"/>
                <a:gd name="T92" fmla="*/ 88 w 304"/>
                <a:gd name="T93" fmla="*/ 92 h 304"/>
                <a:gd name="T94" fmla="*/ 94 w 304"/>
                <a:gd name="T95" fmla="*/ 80 h 304"/>
                <a:gd name="T96" fmla="*/ 108 w 304"/>
                <a:gd name="T97" fmla="*/ 62 h 304"/>
                <a:gd name="T98" fmla="*/ 124 w 304"/>
                <a:gd name="T99" fmla="*/ 54 h 304"/>
                <a:gd name="T100" fmla="*/ 144 w 304"/>
                <a:gd name="T101" fmla="*/ 48 h 304"/>
                <a:gd name="T102" fmla="*/ 166 w 304"/>
                <a:gd name="T103" fmla="*/ 48 h 304"/>
                <a:gd name="T104" fmla="*/ 188 w 304"/>
                <a:gd name="T105" fmla="*/ 54 h 304"/>
                <a:gd name="T106" fmla="*/ 204 w 304"/>
                <a:gd name="T107" fmla="*/ 64 h 304"/>
                <a:gd name="T108" fmla="*/ 214 w 304"/>
                <a:gd name="T109" fmla="*/ 76 h 304"/>
                <a:gd name="T110" fmla="*/ 222 w 304"/>
                <a:gd name="T111" fmla="*/ 92 h 304"/>
                <a:gd name="T112" fmla="*/ 226 w 304"/>
                <a:gd name="T113" fmla="*/ 110 h 304"/>
                <a:gd name="T114" fmla="*/ 230 w 304"/>
                <a:gd name="T115" fmla="*/ 122 h 304"/>
                <a:gd name="T116" fmla="*/ 232 w 304"/>
                <a:gd name="T117" fmla="*/ 132 h 304"/>
                <a:gd name="T118" fmla="*/ 232 w 304"/>
                <a:gd name="T119" fmla="*/ 142 h 304"/>
                <a:gd name="T120" fmla="*/ 240 w 304"/>
                <a:gd name="T121" fmla="*/ 156 h 304"/>
                <a:gd name="T122" fmla="*/ 248 w 304"/>
                <a:gd name="T123" fmla="*/ 17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4" h="304">
                  <a:moveTo>
                    <a:pt x="304" y="46"/>
                  </a:move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close/>
                  <a:moveTo>
                    <a:pt x="248" y="190"/>
                  </a:moveTo>
                  <a:lnTo>
                    <a:pt x="248" y="192"/>
                  </a:lnTo>
                  <a:lnTo>
                    <a:pt x="248" y="194"/>
                  </a:lnTo>
                  <a:lnTo>
                    <a:pt x="250" y="196"/>
                  </a:lnTo>
                  <a:lnTo>
                    <a:pt x="250" y="198"/>
                  </a:lnTo>
                  <a:lnTo>
                    <a:pt x="250" y="200"/>
                  </a:lnTo>
                  <a:lnTo>
                    <a:pt x="248" y="202"/>
                  </a:lnTo>
                  <a:lnTo>
                    <a:pt x="248" y="204"/>
                  </a:lnTo>
                  <a:lnTo>
                    <a:pt x="248" y="204"/>
                  </a:lnTo>
                  <a:lnTo>
                    <a:pt x="248" y="206"/>
                  </a:lnTo>
                  <a:lnTo>
                    <a:pt x="248" y="206"/>
                  </a:lnTo>
                  <a:lnTo>
                    <a:pt x="246" y="208"/>
                  </a:lnTo>
                  <a:lnTo>
                    <a:pt x="246" y="208"/>
                  </a:lnTo>
                  <a:lnTo>
                    <a:pt x="246" y="208"/>
                  </a:lnTo>
                  <a:lnTo>
                    <a:pt x="244" y="210"/>
                  </a:lnTo>
                  <a:lnTo>
                    <a:pt x="244" y="210"/>
                  </a:lnTo>
                  <a:lnTo>
                    <a:pt x="244" y="208"/>
                  </a:lnTo>
                  <a:lnTo>
                    <a:pt x="242" y="208"/>
                  </a:lnTo>
                  <a:lnTo>
                    <a:pt x="242" y="208"/>
                  </a:lnTo>
                  <a:lnTo>
                    <a:pt x="242" y="208"/>
                  </a:lnTo>
                  <a:lnTo>
                    <a:pt x="242" y="208"/>
                  </a:lnTo>
                  <a:lnTo>
                    <a:pt x="240" y="208"/>
                  </a:lnTo>
                  <a:lnTo>
                    <a:pt x="240" y="208"/>
                  </a:lnTo>
                  <a:lnTo>
                    <a:pt x="240" y="208"/>
                  </a:lnTo>
                  <a:lnTo>
                    <a:pt x="238" y="208"/>
                  </a:lnTo>
                  <a:lnTo>
                    <a:pt x="238" y="208"/>
                  </a:lnTo>
                  <a:lnTo>
                    <a:pt x="238" y="206"/>
                  </a:lnTo>
                  <a:lnTo>
                    <a:pt x="236" y="206"/>
                  </a:lnTo>
                  <a:lnTo>
                    <a:pt x="236" y="204"/>
                  </a:lnTo>
                  <a:lnTo>
                    <a:pt x="234" y="202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8"/>
                  </a:lnTo>
                  <a:lnTo>
                    <a:pt x="232" y="200"/>
                  </a:lnTo>
                  <a:lnTo>
                    <a:pt x="230" y="200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8" y="204"/>
                  </a:lnTo>
                  <a:lnTo>
                    <a:pt x="226" y="208"/>
                  </a:lnTo>
                  <a:lnTo>
                    <a:pt x="224" y="210"/>
                  </a:lnTo>
                  <a:lnTo>
                    <a:pt x="222" y="212"/>
                  </a:lnTo>
                  <a:lnTo>
                    <a:pt x="222" y="216"/>
                  </a:lnTo>
                  <a:lnTo>
                    <a:pt x="220" y="218"/>
                  </a:lnTo>
                  <a:lnTo>
                    <a:pt x="218" y="218"/>
                  </a:lnTo>
                  <a:lnTo>
                    <a:pt x="218" y="220"/>
                  </a:lnTo>
                  <a:lnTo>
                    <a:pt x="214" y="222"/>
                  </a:lnTo>
                  <a:lnTo>
                    <a:pt x="216" y="222"/>
                  </a:lnTo>
                  <a:lnTo>
                    <a:pt x="216" y="222"/>
                  </a:lnTo>
                  <a:lnTo>
                    <a:pt x="216" y="224"/>
                  </a:lnTo>
                  <a:lnTo>
                    <a:pt x="222" y="226"/>
                  </a:lnTo>
                  <a:lnTo>
                    <a:pt x="224" y="228"/>
                  </a:lnTo>
                  <a:lnTo>
                    <a:pt x="226" y="228"/>
                  </a:lnTo>
                  <a:lnTo>
                    <a:pt x="228" y="230"/>
                  </a:lnTo>
                  <a:lnTo>
                    <a:pt x="230" y="232"/>
                  </a:lnTo>
                  <a:lnTo>
                    <a:pt x="232" y="232"/>
                  </a:lnTo>
                  <a:lnTo>
                    <a:pt x="232" y="234"/>
                  </a:lnTo>
                  <a:lnTo>
                    <a:pt x="232" y="234"/>
                  </a:lnTo>
                  <a:lnTo>
                    <a:pt x="234" y="236"/>
                  </a:lnTo>
                  <a:lnTo>
                    <a:pt x="234" y="236"/>
                  </a:lnTo>
                  <a:lnTo>
                    <a:pt x="234" y="238"/>
                  </a:lnTo>
                  <a:lnTo>
                    <a:pt x="234" y="238"/>
                  </a:lnTo>
                  <a:lnTo>
                    <a:pt x="234" y="240"/>
                  </a:lnTo>
                  <a:lnTo>
                    <a:pt x="232" y="240"/>
                  </a:lnTo>
                  <a:lnTo>
                    <a:pt x="232" y="240"/>
                  </a:lnTo>
                  <a:lnTo>
                    <a:pt x="232" y="242"/>
                  </a:lnTo>
                  <a:lnTo>
                    <a:pt x="232" y="242"/>
                  </a:lnTo>
                  <a:lnTo>
                    <a:pt x="234" y="242"/>
                  </a:lnTo>
                  <a:lnTo>
                    <a:pt x="232" y="244"/>
                  </a:lnTo>
                  <a:lnTo>
                    <a:pt x="232" y="244"/>
                  </a:lnTo>
                  <a:lnTo>
                    <a:pt x="232" y="246"/>
                  </a:lnTo>
                  <a:lnTo>
                    <a:pt x="230" y="246"/>
                  </a:lnTo>
                  <a:lnTo>
                    <a:pt x="230" y="246"/>
                  </a:lnTo>
                  <a:lnTo>
                    <a:pt x="228" y="248"/>
                  </a:lnTo>
                  <a:lnTo>
                    <a:pt x="226" y="248"/>
                  </a:lnTo>
                  <a:lnTo>
                    <a:pt x="226" y="250"/>
                  </a:lnTo>
                  <a:lnTo>
                    <a:pt x="224" y="250"/>
                  </a:lnTo>
                  <a:lnTo>
                    <a:pt x="222" y="252"/>
                  </a:lnTo>
                  <a:lnTo>
                    <a:pt x="220" y="252"/>
                  </a:lnTo>
                  <a:lnTo>
                    <a:pt x="220" y="252"/>
                  </a:lnTo>
                  <a:lnTo>
                    <a:pt x="216" y="252"/>
                  </a:lnTo>
                  <a:lnTo>
                    <a:pt x="214" y="254"/>
                  </a:lnTo>
                  <a:lnTo>
                    <a:pt x="212" y="254"/>
                  </a:lnTo>
                  <a:lnTo>
                    <a:pt x="210" y="254"/>
                  </a:lnTo>
                  <a:lnTo>
                    <a:pt x="206" y="254"/>
                  </a:lnTo>
                  <a:lnTo>
                    <a:pt x="204" y="256"/>
                  </a:lnTo>
                  <a:lnTo>
                    <a:pt x="200" y="256"/>
                  </a:lnTo>
                  <a:lnTo>
                    <a:pt x="198" y="256"/>
                  </a:lnTo>
                  <a:lnTo>
                    <a:pt x="194" y="256"/>
                  </a:lnTo>
                  <a:lnTo>
                    <a:pt x="192" y="256"/>
                  </a:lnTo>
                  <a:lnTo>
                    <a:pt x="188" y="254"/>
                  </a:lnTo>
                  <a:lnTo>
                    <a:pt x="186" y="254"/>
                  </a:lnTo>
                  <a:lnTo>
                    <a:pt x="182" y="254"/>
                  </a:lnTo>
                  <a:lnTo>
                    <a:pt x="178" y="252"/>
                  </a:lnTo>
                  <a:lnTo>
                    <a:pt x="176" y="252"/>
                  </a:lnTo>
                  <a:lnTo>
                    <a:pt x="172" y="252"/>
                  </a:lnTo>
                  <a:lnTo>
                    <a:pt x="170" y="250"/>
                  </a:lnTo>
                  <a:lnTo>
                    <a:pt x="166" y="250"/>
                  </a:lnTo>
                  <a:lnTo>
                    <a:pt x="164" y="248"/>
                  </a:lnTo>
                  <a:lnTo>
                    <a:pt x="162" y="248"/>
                  </a:lnTo>
                  <a:lnTo>
                    <a:pt x="160" y="248"/>
                  </a:lnTo>
                  <a:lnTo>
                    <a:pt x="158" y="248"/>
                  </a:lnTo>
                  <a:lnTo>
                    <a:pt x="158" y="248"/>
                  </a:lnTo>
                  <a:lnTo>
                    <a:pt x="156" y="248"/>
                  </a:lnTo>
                  <a:lnTo>
                    <a:pt x="156" y="248"/>
                  </a:lnTo>
                  <a:lnTo>
                    <a:pt x="152" y="248"/>
                  </a:lnTo>
                  <a:lnTo>
                    <a:pt x="150" y="246"/>
                  </a:lnTo>
                  <a:lnTo>
                    <a:pt x="148" y="246"/>
                  </a:lnTo>
                  <a:lnTo>
                    <a:pt x="148" y="248"/>
                  </a:lnTo>
                  <a:lnTo>
                    <a:pt x="146" y="248"/>
                  </a:lnTo>
                  <a:lnTo>
                    <a:pt x="144" y="250"/>
                  </a:lnTo>
                  <a:lnTo>
                    <a:pt x="140" y="250"/>
                  </a:lnTo>
                  <a:lnTo>
                    <a:pt x="140" y="252"/>
                  </a:lnTo>
                  <a:lnTo>
                    <a:pt x="138" y="252"/>
                  </a:lnTo>
                  <a:lnTo>
                    <a:pt x="134" y="254"/>
                  </a:lnTo>
                  <a:lnTo>
                    <a:pt x="132" y="254"/>
                  </a:lnTo>
                  <a:lnTo>
                    <a:pt x="130" y="254"/>
                  </a:lnTo>
                  <a:lnTo>
                    <a:pt x="128" y="256"/>
                  </a:lnTo>
                  <a:lnTo>
                    <a:pt x="126" y="256"/>
                  </a:lnTo>
                  <a:lnTo>
                    <a:pt x="124" y="256"/>
                  </a:lnTo>
                  <a:lnTo>
                    <a:pt x="122" y="256"/>
                  </a:lnTo>
                  <a:lnTo>
                    <a:pt x="120" y="256"/>
                  </a:lnTo>
                  <a:lnTo>
                    <a:pt x="116" y="256"/>
                  </a:lnTo>
                  <a:lnTo>
                    <a:pt x="114" y="256"/>
                  </a:lnTo>
                  <a:lnTo>
                    <a:pt x="110" y="256"/>
                  </a:lnTo>
                  <a:lnTo>
                    <a:pt x="104" y="256"/>
                  </a:lnTo>
                  <a:lnTo>
                    <a:pt x="100" y="256"/>
                  </a:lnTo>
                  <a:lnTo>
                    <a:pt x="96" y="256"/>
                  </a:lnTo>
                  <a:lnTo>
                    <a:pt x="94" y="254"/>
                  </a:lnTo>
                  <a:lnTo>
                    <a:pt x="92" y="254"/>
                  </a:lnTo>
                  <a:lnTo>
                    <a:pt x="90" y="254"/>
                  </a:lnTo>
                  <a:lnTo>
                    <a:pt x="86" y="254"/>
                  </a:lnTo>
                  <a:lnTo>
                    <a:pt x="84" y="252"/>
                  </a:lnTo>
                  <a:lnTo>
                    <a:pt x="82" y="252"/>
                  </a:lnTo>
                  <a:lnTo>
                    <a:pt x="80" y="250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6" y="248"/>
                  </a:lnTo>
                  <a:lnTo>
                    <a:pt x="74" y="248"/>
                  </a:lnTo>
                  <a:lnTo>
                    <a:pt x="74" y="246"/>
                  </a:lnTo>
                  <a:lnTo>
                    <a:pt x="74" y="246"/>
                  </a:lnTo>
                  <a:lnTo>
                    <a:pt x="74" y="246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2" y="242"/>
                  </a:lnTo>
                  <a:lnTo>
                    <a:pt x="72" y="242"/>
                  </a:lnTo>
                  <a:lnTo>
                    <a:pt x="72" y="242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2" y="238"/>
                  </a:lnTo>
                  <a:lnTo>
                    <a:pt x="72" y="238"/>
                  </a:lnTo>
                  <a:lnTo>
                    <a:pt x="72" y="238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4"/>
                  </a:lnTo>
                  <a:lnTo>
                    <a:pt x="72" y="232"/>
                  </a:lnTo>
                  <a:lnTo>
                    <a:pt x="74" y="232"/>
                  </a:lnTo>
                  <a:lnTo>
                    <a:pt x="74" y="232"/>
                  </a:lnTo>
                  <a:lnTo>
                    <a:pt x="74" y="230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8" y="228"/>
                  </a:lnTo>
                  <a:lnTo>
                    <a:pt x="78" y="228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2" y="226"/>
                  </a:lnTo>
                  <a:lnTo>
                    <a:pt x="82" y="226"/>
                  </a:lnTo>
                  <a:lnTo>
                    <a:pt x="84" y="226"/>
                  </a:lnTo>
                  <a:lnTo>
                    <a:pt x="86" y="226"/>
                  </a:lnTo>
                  <a:lnTo>
                    <a:pt x="88" y="224"/>
                  </a:lnTo>
                  <a:lnTo>
                    <a:pt x="90" y="224"/>
                  </a:lnTo>
                  <a:lnTo>
                    <a:pt x="90" y="224"/>
                  </a:lnTo>
                  <a:lnTo>
                    <a:pt x="90" y="224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86" y="222"/>
                  </a:lnTo>
                  <a:lnTo>
                    <a:pt x="84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0" y="214"/>
                  </a:lnTo>
                  <a:lnTo>
                    <a:pt x="78" y="212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74" y="208"/>
                  </a:lnTo>
                  <a:lnTo>
                    <a:pt x="74" y="206"/>
                  </a:lnTo>
                  <a:lnTo>
                    <a:pt x="72" y="204"/>
                  </a:lnTo>
                  <a:lnTo>
                    <a:pt x="72" y="202"/>
                  </a:lnTo>
                  <a:lnTo>
                    <a:pt x="70" y="200"/>
                  </a:lnTo>
                  <a:lnTo>
                    <a:pt x="70" y="198"/>
                  </a:lnTo>
                  <a:lnTo>
                    <a:pt x="70" y="196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66" y="194"/>
                  </a:lnTo>
                  <a:lnTo>
                    <a:pt x="66" y="196"/>
                  </a:lnTo>
                  <a:lnTo>
                    <a:pt x="66" y="198"/>
                  </a:lnTo>
                  <a:lnTo>
                    <a:pt x="64" y="198"/>
                  </a:lnTo>
                  <a:lnTo>
                    <a:pt x="64" y="200"/>
                  </a:lnTo>
                  <a:lnTo>
                    <a:pt x="64" y="200"/>
                  </a:lnTo>
                  <a:lnTo>
                    <a:pt x="62" y="202"/>
                  </a:lnTo>
                  <a:lnTo>
                    <a:pt x="62" y="204"/>
                  </a:lnTo>
                  <a:lnTo>
                    <a:pt x="60" y="204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6" y="208"/>
                  </a:lnTo>
                  <a:lnTo>
                    <a:pt x="54" y="208"/>
                  </a:lnTo>
                  <a:lnTo>
                    <a:pt x="52" y="208"/>
                  </a:lnTo>
                  <a:lnTo>
                    <a:pt x="52" y="208"/>
                  </a:lnTo>
                  <a:lnTo>
                    <a:pt x="52" y="208"/>
                  </a:lnTo>
                  <a:lnTo>
                    <a:pt x="50" y="208"/>
                  </a:lnTo>
                  <a:lnTo>
                    <a:pt x="50" y="208"/>
                  </a:lnTo>
                  <a:lnTo>
                    <a:pt x="50" y="208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8" y="202"/>
                  </a:lnTo>
                  <a:lnTo>
                    <a:pt x="48" y="202"/>
                  </a:lnTo>
                  <a:lnTo>
                    <a:pt x="48" y="198"/>
                  </a:lnTo>
                  <a:lnTo>
                    <a:pt x="48" y="198"/>
                  </a:lnTo>
                  <a:lnTo>
                    <a:pt x="48" y="196"/>
                  </a:lnTo>
                  <a:lnTo>
                    <a:pt x="48" y="192"/>
                  </a:lnTo>
                  <a:lnTo>
                    <a:pt x="48" y="188"/>
                  </a:lnTo>
                  <a:lnTo>
                    <a:pt x="48" y="186"/>
                  </a:lnTo>
                  <a:lnTo>
                    <a:pt x="48" y="184"/>
                  </a:lnTo>
                  <a:lnTo>
                    <a:pt x="48" y="182"/>
                  </a:lnTo>
                  <a:lnTo>
                    <a:pt x="50" y="180"/>
                  </a:lnTo>
                  <a:lnTo>
                    <a:pt x="50" y="178"/>
                  </a:lnTo>
                  <a:lnTo>
                    <a:pt x="50" y="176"/>
                  </a:lnTo>
                  <a:lnTo>
                    <a:pt x="52" y="172"/>
                  </a:lnTo>
                  <a:lnTo>
                    <a:pt x="52" y="170"/>
                  </a:lnTo>
                  <a:lnTo>
                    <a:pt x="54" y="168"/>
                  </a:lnTo>
                  <a:lnTo>
                    <a:pt x="54" y="166"/>
                  </a:lnTo>
                  <a:lnTo>
                    <a:pt x="56" y="164"/>
                  </a:lnTo>
                  <a:lnTo>
                    <a:pt x="58" y="162"/>
                  </a:lnTo>
                  <a:lnTo>
                    <a:pt x="60" y="158"/>
                  </a:lnTo>
                  <a:lnTo>
                    <a:pt x="60" y="156"/>
                  </a:lnTo>
                  <a:lnTo>
                    <a:pt x="62" y="154"/>
                  </a:lnTo>
                  <a:lnTo>
                    <a:pt x="64" y="152"/>
                  </a:lnTo>
                  <a:lnTo>
                    <a:pt x="66" y="150"/>
                  </a:lnTo>
                  <a:lnTo>
                    <a:pt x="66" y="150"/>
                  </a:lnTo>
                  <a:lnTo>
                    <a:pt x="68" y="148"/>
                  </a:lnTo>
                  <a:lnTo>
                    <a:pt x="70" y="148"/>
                  </a:lnTo>
                  <a:lnTo>
                    <a:pt x="72" y="146"/>
                  </a:lnTo>
                  <a:lnTo>
                    <a:pt x="74" y="144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6" y="140"/>
                  </a:lnTo>
                  <a:lnTo>
                    <a:pt x="74" y="138"/>
                  </a:lnTo>
                  <a:lnTo>
                    <a:pt x="72" y="138"/>
                  </a:lnTo>
                  <a:lnTo>
                    <a:pt x="72" y="136"/>
                  </a:lnTo>
                  <a:lnTo>
                    <a:pt x="72" y="136"/>
                  </a:lnTo>
                  <a:lnTo>
                    <a:pt x="72" y="134"/>
                  </a:lnTo>
                  <a:lnTo>
                    <a:pt x="74" y="132"/>
                  </a:lnTo>
                  <a:lnTo>
                    <a:pt x="76" y="132"/>
                  </a:lnTo>
                  <a:lnTo>
                    <a:pt x="76" y="130"/>
                  </a:lnTo>
                  <a:lnTo>
                    <a:pt x="78" y="128"/>
                  </a:lnTo>
                  <a:lnTo>
                    <a:pt x="78" y="126"/>
                  </a:lnTo>
                  <a:lnTo>
                    <a:pt x="80" y="124"/>
                  </a:lnTo>
                  <a:lnTo>
                    <a:pt x="80" y="124"/>
                  </a:lnTo>
                  <a:lnTo>
                    <a:pt x="80" y="122"/>
                  </a:lnTo>
                  <a:lnTo>
                    <a:pt x="80" y="120"/>
                  </a:lnTo>
                  <a:lnTo>
                    <a:pt x="80" y="118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0" y="112"/>
                  </a:lnTo>
                  <a:lnTo>
                    <a:pt x="80" y="110"/>
                  </a:lnTo>
                  <a:lnTo>
                    <a:pt x="80" y="108"/>
                  </a:lnTo>
                  <a:lnTo>
                    <a:pt x="82" y="106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86" y="94"/>
                  </a:lnTo>
                  <a:lnTo>
                    <a:pt x="88" y="92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0" y="86"/>
                  </a:lnTo>
                  <a:lnTo>
                    <a:pt x="92" y="84"/>
                  </a:lnTo>
                  <a:lnTo>
                    <a:pt x="94" y="82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6" y="76"/>
                  </a:lnTo>
                  <a:lnTo>
                    <a:pt x="98" y="74"/>
                  </a:lnTo>
                  <a:lnTo>
                    <a:pt x="100" y="72"/>
                  </a:lnTo>
                  <a:lnTo>
                    <a:pt x="102" y="70"/>
                  </a:lnTo>
                  <a:lnTo>
                    <a:pt x="104" y="68"/>
                  </a:lnTo>
                  <a:lnTo>
                    <a:pt x="106" y="66"/>
                  </a:lnTo>
                  <a:lnTo>
                    <a:pt x="108" y="62"/>
                  </a:lnTo>
                  <a:lnTo>
                    <a:pt x="110" y="62"/>
                  </a:lnTo>
                  <a:lnTo>
                    <a:pt x="112" y="60"/>
                  </a:lnTo>
                  <a:lnTo>
                    <a:pt x="114" y="58"/>
                  </a:lnTo>
                  <a:lnTo>
                    <a:pt x="116" y="56"/>
                  </a:lnTo>
                  <a:lnTo>
                    <a:pt x="120" y="56"/>
                  </a:lnTo>
                  <a:lnTo>
                    <a:pt x="122" y="54"/>
                  </a:lnTo>
                  <a:lnTo>
                    <a:pt x="124" y="54"/>
                  </a:lnTo>
                  <a:lnTo>
                    <a:pt x="126" y="52"/>
                  </a:lnTo>
                  <a:lnTo>
                    <a:pt x="130" y="52"/>
                  </a:lnTo>
                  <a:lnTo>
                    <a:pt x="132" y="50"/>
                  </a:lnTo>
                  <a:lnTo>
                    <a:pt x="136" y="50"/>
                  </a:lnTo>
                  <a:lnTo>
                    <a:pt x="138" y="50"/>
                  </a:lnTo>
                  <a:lnTo>
                    <a:pt x="142" y="48"/>
                  </a:lnTo>
                  <a:lnTo>
                    <a:pt x="144" y="48"/>
                  </a:lnTo>
                  <a:lnTo>
                    <a:pt x="148" y="48"/>
                  </a:lnTo>
                  <a:lnTo>
                    <a:pt x="150" y="48"/>
                  </a:lnTo>
                  <a:lnTo>
                    <a:pt x="154" y="48"/>
                  </a:lnTo>
                  <a:lnTo>
                    <a:pt x="156" y="48"/>
                  </a:lnTo>
                  <a:lnTo>
                    <a:pt x="160" y="48"/>
                  </a:lnTo>
                  <a:lnTo>
                    <a:pt x="164" y="48"/>
                  </a:lnTo>
                  <a:lnTo>
                    <a:pt x="166" y="48"/>
                  </a:lnTo>
                  <a:lnTo>
                    <a:pt x="170" y="50"/>
                  </a:lnTo>
                  <a:lnTo>
                    <a:pt x="172" y="50"/>
                  </a:lnTo>
                  <a:lnTo>
                    <a:pt x="176" y="50"/>
                  </a:lnTo>
                  <a:lnTo>
                    <a:pt x="178" y="52"/>
                  </a:lnTo>
                  <a:lnTo>
                    <a:pt x="182" y="52"/>
                  </a:lnTo>
                  <a:lnTo>
                    <a:pt x="184" y="54"/>
                  </a:lnTo>
                  <a:lnTo>
                    <a:pt x="188" y="54"/>
                  </a:lnTo>
                  <a:lnTo>
                    <a:pt x="190" y="56"/>
                  </a:lnTo>
                  <a:lnTo>
                    <a:pt x="194" y="58"/>
                  </a:lnTo>
                  <a:lnTo>
                    <a:pt x="196" y="58"/>
                  </a:lnTo>
                  <a:lnTo>
                    <a:pt x="198" y="60"/>
                  </a:lnTo>
                  <a:lnTo>
                    <a:pt x="200" y="62"/>
                  </a:lnTo>
                  <a:lnTo>
                    <a:pt x="202" y="62"/>
                  </a:lnTo>
                  <a:lnTo>
                    <a:pt x="204" y="64"/>
                  </a:lnTo>
                  <a:lnTo>
                    <a:pt x="206" y="66"/>
                  </a:lnTo>
                  <a:lnTo>
                    <a:pt x="208" y="66"/>
                  </a:lnTo>
                  <a:lnTo>
                    <a:pt x="208" y="68"/>
                  </a:lnTo>
                  <a:lnTo>
                    <a:pt x="210" y="70"/>
                  </a:lnTo>
                  <a:lnTo>
                    <a:pt x="212" y="72"/>
                  </a:lnTo>
                  <a:lnTo>
                    <a:pt x="214" y="74"/>
                  </a:lnTo>
                  <a:lnTo>
                    <a:pt x="214" y="76"/>
                  </a:lnTo>
                  <a:lnTo>
                    <a:pt x="216" y="78"/>
                  </a:lnTo>
                  <a:lnTo>
                    <a:pt x="218" y="80"/>
                  </a:lnTo>
                  <a:lnTo>
                    <a:pt x="218" y="82"/>
                  </a:lnTo>
                  <a:lnTo>
                    <a:pt x="220" y="86"/>
                  </a:lnTo>
                  <a:lnTo>
                    <a:pt x="220" y="88"/>
                  </a:lnTo>
                  <a:lnTo>
                    <a:pt x="222" y="90"/>
                  </a:lnTo>
                  <a:lnTo>
                    <a:pt x="222" y="92"/>
                  </a:lnTo>
                  <a:lnTo>
                    <a:pt x="222" y="94"/>
                  </a:lnTo>
                  <a:lnTo>
                    <a:pt x="224" y="96"/>
                  </a:lnTo>
                  <a:lnTo>
                    <a:pt x="224" y="98"/>
                  </a:lnTo>
                  <a:lnTo>
                    <a:pt x="224" y="102"/>
                  </a:lnTo>
                  <a:lnTo>
                    <a:pt x="226" y="106"/>
                  </a:lnTo>
                  <a:lnTo>
                    <a:pt x="226" y="108"/>
                  </a:lnTo>
                  <a:lnTo>
                    <a:pt x="226" y="110"/>
                  </a:lnTo>
                  <a:lnTo>
                    <a:pt x="226" y="114"/>
                  </a:lnTo>
                  <a:lnTo>
                    <a:pt x="226" y="116"/>
                  </a:lnTo>
                  <a:lnTo>
                    <a:pt x="228" y="116"/>
                  </a:lnTo>
                  <a:lnTo>
                    <a:pt x="228" y="118"/>
                  </a:lnTo>
                  <a:lnTo>
                    <a:pt x="230" y="118"/>
                  </a:lnTo>
                  <a:lnTo>
                    <a:pt x="230" y="120"/>
                  </a:lnTo>
                  <a:lnTo>
                    <a:pt x="230" y="122"/>
                  </a:lnTo>
                  <a:lnTo>
                    <a:pt x="232" y="124"/>
                  </a:lnTo>
                  <a:lnTo>
                    <a:pt x="232" y="126"/>
                  </a:lnTo>
                  <a:lnTo>
                    <a:pt x="232" y="128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2" y="132"/>
                  </a:lnTo>
                  <a:lnTo>
                    <a:pt x="232" y="132"/>
                  </a:lnTo>
                  <a:lnTo>
                    <a:pt x="232" y="134"/>
                  </a:lnTo>
                  <a:lnTo>
                    <a:pt x="232" y="134"/>
                  </a:lnTo>
                  <a:lnTo>
                    <a:pt x="232" y="136"/>
                  </a:lnTo>
                  <a:lnTo>
                    <a:pt x="232" y="138"/>
                  </a:lnTo>
                  <a:lnTo>
                    <a:pt x="232" y="140"/>
                  </a:lnTo>
                  <a:lnTo>
                    <a:pt x="232" y="142"/>
                  </a:lnTo>
                  <a:lnTo>
                    <a:pt x="232" y="142"/>
                  </a:lnTo>
                  <a:lnTo>
                    <a:pt x="232" y="142"/>
                  </a:lnTo>
                  <a:lnTo>
                    <a:pt x="232" y="142"/>
                  </a:lnTo>
                  <a:lnTo>
                    <a:pt x="234" y="148"/>
                  </a:lnTo>
                  <a:lnTo>
                    <a:pt x="238" y="150"/>
                  </a:lnTo>
                  <a:lnTo>
                    <a:pt x="238" y="152"/>
                  </a:lnTo>
                  <a:lnTo>
                    <a:pt x="240" y="154"/>
                  </a:lnTo>
                  <a:lnTo>
                    <a:pt x="240" y="156"/>
                  </a:lnTo>
                  <a:lnTo>
                    <a:pt x="242" y="160"/>
                  </a:lnTo>
                  <a:lnTo>
                    <a:pt x="244" y="162"/>
                  </a:lnTo>
                  <a:lnTo>
                    <a:pt x="246" y="166"/>
                  </a:lnTo>
                  <a:lnTo>
                    <a:pt x="246" y="168"/>
                  </a:lnTo>
                  <a:lnTo>
                    <a:pt x="246" y="170"/>
                  </a:lnTo>
                  <a:lnTo>
                    <a:pt x="248" y="172"/>
                  </a:lnTo>
                  <a:lnTo>
                    <a:pt x="248" y="174"/>
                  </a:lnTo>
                  <a:lnTo>
                    <a:pt x="248" y="176"/>
                  </a:lnTo>
                  <a:lnTo>
                    <a:pt x="250" y="178"/>
                  </a:lnTo>
                  <a:lnTo>
                    <a:pt x="250" y="182"/>
                  </a:lnTo>
                  <a:lnTo>
                    <a:pt x="250" y="186"/>
                  </a:lnTo>
                  <a:lnTo>
                    <a:pt x="248" y="188"/>
                  </a:lnTo>
                  <a:lnTo>
                    <a:pt x="248" y="190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2" name="Group 19"/>
          <p:cNvGrpSpPr>
            <a:grpSpLocks noChangeAspect="1"/>
          </p:cNvGrpSpPr>
          <p:nvPr/>
        </p:nvGrpSpPr>
        <p:grpSpPr bwMode="auto">
          <a:xfrm>
            <a:off x="2660416" y="3271024"/>
            <a:ext cx="301851" cy="301851"/>
            <a:chOff x="3886" y="658"/>
            <a:chExt cx="304" cy="304"/>
          </a:xfrm>
        </p:grpSpPr>
        <p:sp>
          <p:nvSpPr>
            <p:cNvPr id="133" name="AutoShape 18"/>
            <p:cNvSpPr>
              <a:spLocks noChangeAspect="1" noChangeArrowheads="1" noTextEdit="1"/>
            </p:cNvSpPr>
            <p:nvPr/>
          </p:nvSpPr>
          <p:spPr bwMode="auto">
            <a:xfrm>
              <a:off x="3886" y="658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20"/>
            <p:cNvSpPr>
              <a:spLocks/>
            </p:cNvSpPr>
            <p:nvPr/>
          </p:nvSpPr>
          <p:spPr bwMode="auto">
            <a:xfrm>
              <a:off x="3980" y="786"/>
              <a:ext cx="114" cy="72"/>
            </a:xfrm>
            <a:custGeom>
              <a:avLst/>
              <a:gdLst>
                <a:gd name="T0" fmla="*/ 110 w 114"/>
                <a:gd name="T1" fmla="*/ 0 h 72"/>
                <a:gd name="T2" fmla="*/ 4 w 114"/>
                <a:gd name="T3" fmla="*/ 0 h 72"/>
                <a:gd name="T4" fmla="*/ 74 w 114"/>
                <a:gd name="T5" fmla="*/ 12 h 72"/>
                <a:gd name="T6" fmla="*/ 0 w 114"/>
                <a:gd name="T7" fmla="*/ 72 h 72"/>
                <a:gd name="T8" fmla="*/ 114 w 114"/>
                <a:gd name="T9" fmla="*/ 72 h 72"/>
                <a:gd name="T10" fmla="*/ 46 w 114"/>
                <a:gd name="T11" fmla="*/ 58 h 72"/>
                <a:gd name="T12" fmla="*/ 110 w 11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72">
                  <a:moveTo>
                    <a:pt x="110" y="0"/>
                  </a:moveTo>
                  <a:lnTo>
                    <a:pt x="4" y="0"/>
                  </a:lnTo>
                  <a:lnTo>
                    <a:pt x="74" y="12"/>
                  </a:lnTo>
                  <a:lnTo>
                    <a:pt x="0" y="72"/>
                  </a:lnTo>
                  <a:lnTo>
                    <a:pt x="114" y="72"/>
                  </a:lnTo>
                  <a:lnTo>
                    <a:pt x="46" y="58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21"/>
            <p:cNvSpPr>
              <a:spLocks noEditPoints="1"/>
            </p:cNvSpPr>
            <p:nvPr/>
          </p:nvSpPr>
          <p:spPr bwMode="auto">
            <a:xfrm>
              <a:off x="3886" y="658"/>
              <a:ext cx="304" cy="304"/>
            </a:xfrm>
            <a:custGeom>
              <a:avLst/>
              <a:gdLst>
                <a:gd name="T0" fmla="*/ 304 w 304"/>
                <a:gd name="T1" fmla="*/ 46 h 304"/>
                <a:gd name="T2" fmla="*/ 300 w 304"/>
                <a:gd name="T3" fmla="*/ 28 h 304"/>
                <a:gd name="T4" fmla="*/ 290 w 304"/>
                <a:gd name="T5" fmla="*/ 14 h 304"/>
                <a:gd name="T6" fmla="*/ 276 w 304"/>
                <a:gd name="T7" fmla="*/ 4 h 304"/>
                <a:gd name="T8" fmla="*/ 258 w 304"/>
                <a:gd name="T9" fmla="*/ 0 h 304"/>
                <a:gd name="T10" fmla="*/ 46 w 304"/>
                <a:gd name="T11" fmla="*/ 0 h 304"/>
                <a:gd name="T12" fmla="*/ 28 w 304"/>
                <a:gd name="T13" fmla="*/ 4 h 304"/>
                <a:gd name="T14" fmla="*/ 14 w 304"/>
                <a:gd name="T15" fmla="*/ 14 h 304"/>
                <a:gd name="T16" fmla="*/ 4 w 304"/>
                <a:gd name="T17" fmla="*/ 28 h 304"/>
                <a:gd name="T18" fmla="*/ 0 w 304"/>
                <a:gd name="T19" fmla="*/ 46 h 304"/>
                <a:gd name="T20" fmla="*/ 0 w 304"/>
                <a:gd name="T21" fmla="*/ 258 h 304"/>
                <a:gd name="T22" fmla="*/ 4 w 304"/>
                <a:gd name="T23" fmla="*/ 276 h 304"/>
                <a:gd name="T24" fmla="*/ 14 w 304"/>
                <a:gd name="T25" fmla="*/ 290 h 304"/>
                <a:gd name="T26" fmla="*/ 28 w 304"/>
                <a:gd name="T27" fmla="*/ 300 h 304"/>
                <a:gd name="T28" fmla="*/ 46 w 304"/>
                <a:gd name="T29" fmla="*/ 304 h 304"/>
                <a:gd name="T30" fmla="*/ 258 w 304"/>
                <a:gd name="T31" fmla="*/ 304 h 304"/>
                <a:gd name="T32" fmla="*/ 276 w 304"/>
                <a:gd name="T33" fmla="*/ 300 h 304"/>
                <a:gd name="T34" fmla="*/ 290 w 304"/>
                <a:gd name="T35" fmla="*/ 290 h 304"/>
                <a:gd name="T36" fmla="*/ 300 w 304"/>
                <a:gd name="T37" fmla="*/ 276 h 304"/>
                <a:gd name="T38" fmla="*/ 304 w 304"/>
                <a:gd name="T39" fmla="*/ 258 h 304"/>
                <a:gd name="T40" fmla="*/ 248 w 304"/>
                <a:gd name="T41" fmla="*/ 134 h 304"/>
                <a:gd name="T42" fmla="*/ 222 w 304"/>
                <a:gd name="T43" fmla="*/ 252 h 304"/>
                <a:gd name="T44" fmla="*/ 220 w 304"/>
                <a:gd name="T45" fmla="*/ 254 h 304"/>
                <a:gd name="T46" fmla="*/ 150 w 304"/>
                <a:gd name="T47" fmla="*/ 212 h 304"/>
                <a:gd name="T48" fmla="*/ 82 w 304"/>
                <a:gd name="T49" fmla="*/ 254 h 304"/>
                <a:gd name="T50" fmla="*/ 76 w 304"/>
                <a:gd name="T51" fmla="*/ 252 h 304"/>
                <a:gd name="T52" fmla="*/ 46 w 304"/>
                <a:gd name="T53" fmla="*/ 132 h 304"/>
                <a:gd name="T54" fmla="*/ 32 w 304"/>
                <a:gd name="T55" fmla="*/ 120 h 304"/>
                <a:gd name="T56" fmla="*/ 112 w 304"/>
                <a:gd name="T57" fmla="*/ 120 h 304"/>
                <a:gd name="T58" fmla="*/ 148 w 304"/>
                <a:gd name="T59" fmla="*/ 48 h 304"/>
                <a:gd name="T60" fmla="*/ 152 w 304"/>
                <a:gd name="T61" fmla="*/ 48 h 304"/>
                <a:gd name="T62" fmla="*/ 192 w 304"/>
                <a:gd name="T63" fmla="*/ 120 h 304"/>
                <a:gd name="T64" fmla="*/ 262 w 304"/>
                <a:gd name="T65" fmla="*/ 120 h 304"/>
                <a:gd name="T66" fmla="*/ 264 w 304"/>
                <a:gd name="T67" fmla="*/ 120 h 304"/>
                <a:gd name="T68" fmla="*/ 248 w 304"/>
                <a:gd name="T69" fmla="*/ 13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4" h="304">
                  <a:moveTo>
                    <a:pt x="304" y="46"/>
                  </a:move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close/>
                  <a:moveTo>
                    <a:pt x="248" y="134"/>
                  </a:moveTo>
                  <a:lnTo>
                    <a:pt x="210" y="168"/>
                  </a:lnTo>
                  <a:lnTo>
                    <a:pt x="222" y="252"/>
                  </a:lnTo>
                  <a:lnTo>
                    <a:pt x="222" y="252"/>
                  </a:lnTo>
                  <a:lnTo>
                    <a:pt x="220" y="254"/>
                  </a:lnTo>
                  <a:lnTo>
                    <a:pt x="218" y="254"/>
                  </a:lnTo>
                  <a:lnTo>
                    <a:pt x="150" y="212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78" y="254"/>
                  </a:lnTo>
                  <a:lnTo>
                    <a:pt x="76" y="252"/>
                  </a:lnTo>
                  <a:lnTo>
                    <a:pt x="86" y="168"/>
                  </a:lnTo>
                  <a:lnTo>
                    <a:pt x="46" y="132"/>
                  </a:lnTo>
                  <a:lnTo>
                    <a:pt x="32" y="122"/>
                  </a:lnTo>
                  <a:lnTo>
                    <a:pt x="32" y="120"/>
                  </a:lnTo>
                  <a:lnTo>
                    <a:pt x="68" y="120"/>
                  </a:lnTo>
                  <a:lnTo>
                    <a:pt x="112" y="120"/>
                  </a:lnTo>
                  <a:lnTo>
                    <a:pt x="122" y="102"/>
                  </a:lnTo>
                  <a:lnTo>
                    <a:pt x="148" y="48"/>
                  </a:lnTo>
                  <a:lnTo>
                    <a:pt x="148" y="48"/>
                  </a:lnTo>
                  <a:lnTo>
                    <a:pt x="152" y="48"/>
                  </a:lnTo>
                  <a:lnTo>
                    <a:pt x="182" y="102"/>
                  </a:lnTo>
                  <a:lnTo>
                    <a:pt x="192" y="120"/>
                  </a:lnTo>
                  <a:lnTo>
                    <a:pt x="236" y="120"/>
                  </a:lnTo>
                  <a:lnTo>
                    <a:pt x="262" y="120"/>
                  </a:lnTo>
                  <a:lnTo>
                    <a:pt x="262" y="120"/>
                  </a:lnTo>
                  <a:lnTo>
                    <a:pt x="264" y="120"/>
                  </a:lnTo>
                  <a:lnTo>
                    <a:pt x="264" y="122"/>
                  </a:lnTo>
                  <a:lnTo>
                    <a:pt x="248" y="134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3" name="Group 24"/>
          <p:cNvGrpSpPr>
            <a:grpSpLocks noChangeAspect="1"/>
          </p:cNvGrpSpPr>
          <p:nvPr/>
        </p:nvGrpSpPr>
        <p:grpSpPr bwMode="auto">
          <a:xfrm>
            <a:off x="2663872" y="4719340"/>
            <a:ext cx="282937" cy="282937"/>
            <a:chOff x="3688" y="2008"/>
            <a:chExt cx="304" cy="304"/>
          </a:xfrm>
        </p:grpSpPr>
        <p:sp>
          <p:nvSpPr>
            <p:cNvPr id="129" name="AutoShape 23"/>
            <p:cNvSpPr>
              <a:spLocks noChangeAspect="1" noChangeArrowheads="1" noTextEdit="1"/>
            </p:cNvSpPr>
            <p:nvPr/>
          </p:nvSpPr>
          <p:spPr bwMode="auto">
            <a:xfrm>
              <a:off x="3688" y="2008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25"/>
            <p:cNvSpPr>
              <a:spLocks/>
            </p:cNvSpPr>
            <p:nvPr/>
          </p:nvSpPr>
          <p:spPr bwMode="auto">
            <a:xfrm>
              <a:off x="3872" y="2008"/>
              <a:ext cx="120" cy="248"/>
            </a:xfrm>
            <a:custGeom>
              <a:avLst/>
              <a:gdLst>
                <a:gd name="T0" fmla="*/ 0 w 120"/>
                <a:gd name="T1" fmla="*/ 54 h 248"/>
                <a:gd name="T2" fmla="*/ 0 w 120"/>
                <a:gd name="T3" fmla="*/ 64 h 248"/>
                <a:gd name="T4" fmla="*/ 0 w 120"/>
                <a:gd name="T5" fmla="*/ 64 h 248"/>
                <a:gd name="T6" fmla="*/ 4 w 120"/>
                <a:gd name="T7" fmla="*/ 96 h 248"/>
                <a:gd name="T8" fmla="*/ 12 w 120"/>
                <a:gd name="T9" fmla="*/ 124 h 248"/>
                <a:gd name="T10" fmla="*/ 22 w 120"/>
                <a:gd name="T11" fmla="*/ 152 h 248"/>
                <a:gd name="T12" fmla="*/ 36 w 120"/>
                <a:gd name="T13" fmla="*/ 176 h 248"/>
                <a:gd name="T14" fmla="*/ 52 w 120"/>
                <a:gd name="T15" fmla="*/ 196 h 248"/>
                <a:gd name="T16" fmla="*/ 72 w 120"/>
                <a:gd name="T17" fmla="*/ 216 h 248"/>
                <a:gd name="T18" fmla="*/ 94 w 120"/>
                <a:gd name="T19" fmla="*/ 232 h 248"/>
                <a:gd name="T20" fmla="*/ 120 w 120"/>
                <a:gd name="T21" fmla="*/ 248 h 248"/>
                <a:gd name="T22" fmla="*/ 120 w 120"/>
                <a:gd name="T23" fmla="*/ 46 h 248"/>
                <a:gd name="T24" fmla="*/ 120 w 120"/>
                <a:gd name="T25" fmla="*/ 46 h 248"/>
                <a:gd name="T26" fmla="*/ 120 w 120"/>
                <a:gd name="T27" fmla="*/ 36 h 248"/>
                <a:gd name="T28" fmla="*/ 116 w 120"/>
                <a:gd name="T29" fmla="*/ 28 h 248"/>
                <a:gd name="T30" fmla="*/ 112 w 120"/>
                <a:gd name="T31" fmla="*/ 20 h 248"/>
                <a:gd name="T32" fmla="*/ 108 w 120"/>
                <a:gd name="T33" fmla="*/ 14 h 248"/>
                <a:gd name="T34" fmla="*/ 100 w 120"/>
                <a:gd name="T35" fmla="*/ 8 h 248"/>
                <a:gd name="T36" fmla="*/ 94 w 120"/>
                <a:gd name="T37" fmla="*/ 4 h 248"/>
                <a:gd name="T38" fmla="*/ 84 w 120"/>
                <a:gd name="T39" fmla="*/ 0 h 248"/>
                <a:gd name="T40" fmla="*/ 76 w 120"/>
                <a:gd name="T41" fmla="*/ 0 h 248"/>
                <a:gd name="T42" fmla="*/ 4 w 120"/>
                <a:gd name="T43" fmla="*/ 0 h 248"/>
                <a:gd name="T44" fmla="*/ 4 w 120"/>
                <a:gd name="T45" fmla="*/ 0 h 248"/>
                <a:gd name="T46" fmla="*/ 0 w 120"/>
                <a:gd name="T47" fmla="*/ 24 h 248"/>
                <a:gd name="T48" fmla="*/ 0 w 120"/>
                <a:gd name="T49" fmla="*/ 54 h 248"/>
                <a:gd name="T50" fmla="*/ 0 w 120"/>
                <a:gd name="T51" fmla="*/ 5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" h="248">
                  <a:moveTo>
                    <a:pt x="0" y="54"/>
                  </a:moveTo>
                  <a:lnTo>
                    <a:pt x="0" y="64"/>
                  </a:lnTo>
                  <a:lnTo>
                    <a:pt x="0" y="64"/>
                  </a:lnTo>
                  <a:lnTo>
                    <a:pt x="4" y="96"/>
                  </a:lnTo>
                  <a:lnTo>
                    <a:pt x="12" y="124"/>
                  </a:lnTo>
                  <a:lnTo>
                    <a:pt x="22" y="152"/>
                  </a:lnTo>
                  <a:lnTo>
                    <a:pt x="36" y="176"/>
                  </a:lnTo>
                  <a:lnTo>
                    <a:pt x="52" y="196"/>
                  </a:lnTo>
                  <a:lnTo>
                    <a:pt x="72" y="216"/>
                  </a:lnTo>
                  <a:lnTo>
                    <a:pt x="94" y="232"/>
                  </a:lnTo>
                  <a:lnTo>
                    <a:pt x="120" y="248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20" y="36"/>
                  </a:lnTo>
                  <a:lnTo>
                    <a:pt x="116" y="28"/>
                  </a:lnTo>
                  <a:lnTo>
                    <a:pt x="112" y="20"/>
                  </a:lnTo>
                  <a:lnTo>
                    <a:pt x="108" y="14"/>
                  </a:lnTo>
                  <a:lnTo>
                    <a:pt x="100" y="8"/>
                  </a:lnTo>
                  <a:lnTo>
                    <a:pt x="94" y="4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26"/>
            <p:cNvSpPr>
              <a:spLocks/>
            </p:cNvSpPr>
            <p:nvPr/>
          </p:nvSpPr>
          <p:spPr bwMode="auto">
            <a:xfrm>
              <a:off x="3720" y="2168"/>
              <a:ext cx="246" cy="144"/>
            </a:xfrm>
            <a:custGeom>
              <a:avLst/>
              <a:gdLst>
                <a:gd name="T0" fmla="*/ 128 w 246"/>
                <a:gd name="T1" fmla="*/ 0 h 144"/>
                <a:gd name="T2" fmla="*/ 128 w 246"/>
                <a:gd name="T3" fmla="*/ 0 h 144"/>
                <a:gd name="T4" fmla="*/ 118 w 246"/>
                <a:gd name="T5" fmla="*/ 22 h 144"/>
                <a:gd name="T6" fmla="*/ 106 w 246"/>
                <a:gd name="T7" fmla="*/ 42 h 144"/>
                <a:gd name="T8" fmla="*/ 92 w 246"/>
                <a:gd name="T9" fmla="*/ 62 h 144"/>
                <a:gd name="T10" fmla="*/ 76 w 246"/>
                <a:gd name="T11" fmla="*/ 80 h 144"/>
                <a:gd name="T12" fmla="*/ 60 w 246"/>
                <a:gd name="T13" fmla="*/ 98 h 144"/>
                <a:gd name="T14" fmla="*/ 42 w 246"/>
                <a:gd name="T15" fmla="*/ 112 h 144"/>
                <a:gd name="T16" fmla="*/ 22 w 246"/>
                <a:gd name="T17" fmla="*/ 128 h 144"/>
                <a:gd name="T18" fmla="*/ 0 w 246"/>
                <a:gd name="T19" fmla="*/ 140 h 144"/>
                <a:gd name="T20" fmla="*/ 0 w 246"/>
                <a:gd name="T21" fmla="*/ 140 h 144"/>
                <a:gd name="T22" fmla="*/ 8 w 246"/>
                <a:gd name="T23" fmla="*/ 144 h 144"/>
                <a:gd name="T24" fmla="*/ 16 w 246"/>
                <a:gd name="T25" fmla="*/ 144 h 144"/>
                <a:gd name="T26" fmla="*/ 228 w 246"/>
                <a:gd name="T27" fmla="*/ 144 h 144"/>
                <a:gd name="T28" fmla="*/ 228 w 246"/>
                <a:gd name="T29" fmla="*/ 144 h 144"/>
                <a:gd name="T30" fmla="*/ 236 w 246"/>
                <a:gd name="T31" fmla="*/ 144 h 144"/>
                <a:gd name="T32" fmla="*/ 246 w 246"/>
                <a:gd name="T33" fmla="*/ 140 h 144"/>
                <a:gd name="T34" fmla="*/ 246 w 246"/>
                <a:gd name="T35" fmla="*/ 140 h 144"/>
                <a:gd name="T36" fmla="*/ 226 w 246"/>
                <a:gd name="T37" fmla="*/ 128 h 144"/>
                <a:gd name="T38" fmla="*/ 208 w 246"/>
                <a:gd name="T39" fmla="*/ 114 h 144"/>
                <a:gd name="T40" fmla="*/ 190 w 246"/>
                <a:gd name="T41" fmla="*/ 98 h 144"/>
                <a:gd name="T42" fmla="*/ 176 w 246"/>
                <a:gd name="T43" fmla="*/ 80 h 144"/>
                <a:gd name="T44" fmla="*/ 162 w 246"/>
                <a:gd name="T45" fmla="*/ 62 h 144"/>
                <a:gd name="T46" fmla="*/ 148 w 246"/>
                <a:gd name="T47" fmla="*/ 42 h 144"/>
                <a:gd name="T48" fmla="*/ 138 w 246"/>
                <a:gd name="T49" fmla="*/ 22 h 144"/>
                <a:gd name="T50" fmla="*/ 128 w 246"/>
                <a:gd name="T51" fmla="*/ 0 h 144"/>
                <a:gd name="T52" fmla="*/ 128 w 246"/>
                <a:gd name="T5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6" h="144">
                  <a:moveTo>
                    <a:pt x="128" y="0"/>
                  </a:moveTo>
                  <a:lnTo>
                    <a:pt x="128" y="0"/>
                  </a:lnTo>
                  <a:lnTo>
                    <a:pt x="118" y="22"/>
                  </a:lnTo>
                  <a:lnTo>
                    <a:pt x="106" y="42"/>
                  </a:lnTo>
                  <a:lnTo>
                    <a:pt x="92" y="62"/>
                  </a:lnTo>
                  <a:lnTo>
                    <a:pt x="76" y="80"/>
                  </a:lnTo>
                  <a:lnTo>
                    <a:pt x="60" y="98"/>
                  </a:lnTo>
                  <a:lnTo>
                    <a:pt x="42" y="112"/>
                  </a:lnTo>
                  <a:lnTo>
                    <a:pt x="22" y="128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8" y="144"/>
                  </a:lnTo>
                  <a:lnTo>
                    <a:pt x="16" y="144"/>
                  </a:lnTo>
                  <a:lnTo>
                    <a:pt x="228" y="144"/>
                  </a:lnTo>
                  <a:lnTo>
                    <a:pt x="228" y="144"/>
                  </a:lnTo>
                  <a:lnTo>
                    <a:pt x="236" y="144"/>
                  </a:lnTo>
                  <a:lnTo>
                    <a:pt x="246" y="140"/>
                  </a:lnTo>
                  <a:lnTo>
                    <a:pt x="246" y="140"/>
                  </a:lnTo>
                  <a:lnTo>
                    <a:pt x="226" y="128"/>
                  </a:lnTo>
                  <a:lnTo>
                    <a:pt x="208" y="114"/>
                  </a:lnTo>
                  <a:lnTo>
                    <a:pt x="190" y="98"/>
                  </a:lnTo>
                  <a:lnTo>
                    <a:pt x="176" y="80"/>
                  </a:lnTo>
                  <a:lnTo>
                    <a:pt x="162" y="62"/>
                  </a:lnTo>
                  <a:lnTo>
                    <a:pt x="148" y="42"/>
                  </a:lnTo>
                  <a:lnTo>
                    <a:pt x="138" y="22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27"/>
            <p:cNvSpPr>
              <a:spLocks/>
            </p:cNvSpPr>
            <p:nvPr/>
          </p:nvSpPr>
          <p:spPr bwMode="auto">
            <a:xfrm>
              <a:off x="3688" y="2008"/>
              <a:ext cx="128" cy="260"/>
            </a:xfrm>
            <a:custGeom>
              <a:avLst/>
              <a:gdLst>
                <a:gd name="T0" fmla="*/ 128 w 128"/>
                <a:gd name="T1" fmla="*/ 66 h 260"/>
                <a:gd name="T2" fmla="*/ 128 w 128"/>
                <a:gd name="T3" fmla="*/ 0 h 260"/>
                <a:gd name="T4" fmla="*/ 48 w 128"/>
                <a:gd name="T5" fmla="*/ 0 h 260"/>
                <a:gd name="T6" fmla="*/ 48 w 128"/>
                <a:gd name="T7" fmla="*/ 0 h 260"/>
                <a:gd name="T8" fmla="*/ 38 w 128"/>
                <a:gd name="T9" fmla="*/ 0 h 260"/>
                <a:gd name="T10" fmla="*/ 30 w 128"/>
                <a:gd name="T11" fmla="*/ 4 h 260"/>
                <a:gd name="T12" fmla="*/ 22 w 128"/>
                <a:gd name="T13" fmla="*/ 8 h 260"/>
                <a:gd name="T14" fmla="*/ 14 w 128"/>
                <a:gd name="T15" fmla="*/ 14 h 260"/>
                <a:gd name="T16" fmla="*/ 8 w 128"/>
                <a:gd name="T17" fmla="*/ 20 h 260"/>
                <a:gd name="T18" fmla="*/ 4 w 128"/>
                <a:gd name="T19" fmla="*/ 28 h 260"/>
                <a:gd name="T20" fmla="*/ 2 w 128"/>
                <a:gd name="T21" fmla="*/ 36 h 260"/>
                <a:gd name="T22" fmla="*/ 0 w 128"/>
                <a:gd name="T23" fmla="*/ 46 h 260"/>
                <a:gd name="T24" fmla="*/ 0 w 128"/>
                <a:gd name="T25" fmla="*/ 258 h 260"/>
                <a:gd name="T26" fmla="*/ 0 w 128"/>
                <a:gd name="T27" fmla="*/ 258 h 260"/>
                <a:gd name="T28" fmla="*/ 0 w 128"/>
                <a:gd name="T29" fmla="*/ 260 h 260"/>
                <a:gd name="T30" fmla="*/ 0 w 128"/>
                <a:gd name="T31" fmla="*/ 260 h 260"/>
                <a:gd name="T32" fmla="*/ 30 w 128"/>
                <a:gd name="T33" fmla="*/ 242 h 260"/>
                <a:gd name="T34" fmla="*/ 56 w 128"/>
                <a:gd name="T35" fmla="*/ 224 h 260"/>
                <a:gd name="T36" fmla="*/ 78 w 128"/>
                <a:gd name="T37" fmla="*/ 202 h 260"/>
                <a:gd name="T38" fmla="*/ 96 w 128"/>
                <a:gd name="T39" fmla="*/ 180 h 260"/>
                <a:gd name="T40" fmla="*/ 110 w 128"/>
                <a:gd name="T41" fmla="*/ 154 h 260"/>
                <a:gd name="T42" fmla="*/ 120 w 128"/>
                <a:gd name="T43" fmla="*/ 126 h 260"/>
                <a:gd name="T44" fmla="*/ 126 w 128"/>
                <a:gd name="T45" fmla="*/ 98 h 260"/>
                <a:gd name="T46" fmla="*/ 128 w 128"/>
                <a:gd name="T47" fmla="*/ 66 h 260"/>
                <a:gd name="T48" fmla="*/ 128 w 128"/>
                <a:gd name="T49" fmla="*/ 6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60">
                  <a:moveTo>
                    <a:pt x="128" y="66"/>
                  </a:moveTo>
                  <a:lnTo>
                    <a:pt x="12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30" y="242"/>
                  </a:lnTo>
                  <a:lnTo>
                    <a:pt x="56" y="224"/>
                  </a:lnTo>
                  <a:lnTo>
                    <a:pt x="78" y="202"/>
                  </a:lnTo>
                  <a:lnTo>
                    <a:pt x="96" y="180"/>
                  </a:lnTo>
                  <a:lnTo>
                    <a:pt x="110" y="154"/>
                  </a:lnTo>
                  <a:lnTo>
                    <a:pt x="120" y="126"/>
                  </a:lnTo>
                  <a:lnTo>
                    <a:pt x="126" y="98"/>
                  </a:lnTo>
                  <a:lnTo>
                    <a:pt x="128" y="66"/>
                  </a:lnTo>
                  <a:lnTo>
                    <a:pt x="128" y="66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4" name="任意多边形 103"/>
          <p:cNvSpPr>
            <a:spLocks/>
          </p:cNvSpPr>
          <p:nvPr/>
        </p:nvSpPr>
        <p:spPr bwMode="auto">
          <a:xfrm>
            <a:off x="2660577" y="1795626"/>
            <a:ext cx="301529" cy="301384"/>
          </a:xfrm>
          <a:custGeom>
            <a:avLst/>
            <a:gdLst>
              <a:gd name="connsiteX0" fmla="*/ 1749426 w 3305175"/>
              <a:gd name="connsiteY0" fmla="*/ 534988 h 3303588"/>
              <a:gd name="connsiteX1" fmla="*/ 1670050 w 3305175"/>
              <a:gd name="connsiteY1" fmla="*/ 549276 h 3303588"/>
              <a:gd name="connsiteX2" fmla="*/ 1606550 w 3305175"/>
              <a:gd name="connsiteY2" fmla="*/ 571501 h 3303588"/>
              <a:gd name="connsiteX3" fmla="*/ 1549400 w 3305175"/>
              <a:gd name="connsiteY3" fmla="*/ 600076 h 3303588"/>
              <a:gd name="connsiteX4" fmla="*/ 1498600 w 3305175"/>
              <a:gd name="connsiteY4" fmla="*/ 628651 h 3303588"/>
              <a:gd name="connsiteX5" fmla="*/ 1455738 w 3305175"/>
              <a:gd name="connsiteY5" fmla="*/ 663576 h 3303588"/>
              <a:gd name="connsiteX6" fmla="*/ 1427163 w 3305175"/>
              <a:gd name="connsiteY6" fmla="*/ 698501 h 3303588"/>
              <a:gd name="connsiteX7" fmla="*/ 1398588 w 3305175"/>
              <a:gd name="connsiteY7" fmla="*/ 735013 h 3303588"/>
              <a:gd name="connsiteX8" fmla="*/ 1384300 w 3305175"/>
              <a:gd name="connsiteY8" fmla="*/ 777876 h 3303588"/>
              <a:gd name="connsiteX9" fmla="*/ 1363663 w 3305175"/>
              <a:gd name="connsiteY9" fmla="*/ 812801 h 3303588"/>
              <a:gd name="connsiteX10" fmla="*/ 1349376 w 3305175"/>
              <a:gd name="connsiteY10" fmla="*/ 892176 h 3303588"/>
              <a:gd name="connsiteX11" fmla="*/ 1341438 w 3305175"/>
              <a:gd name="connsiteY11" fmla="*/ 949326 h 3303588"/>
              <a:gd name="connsiteX12" fmla="*/ 1341438 w 3305175"/>
              <a:gd name="connsiteY12" fmla="*/ 984251 h 3303588"/>
              <a:gd name="connsiteX13" fmla="*/ 1341438 w 3305175"/>
              <a:gd name="connsiteY13" fmla="*/ 1306513 h 3303588"/>
              <a:gd name="connsiteX14" fmla="*/ 1106488 w 3305175"/>
              <a:gd name="connsiteY14" fmla="*/ 1306513 h 3303588"/>
              <a:gd name="connsiteX15" fmla="*/ 1106488 w 3305175"/>
              <a:gd name="connsiteY15" fmla="*/ 1698626 h 3303588"/>
              <a:gd name="connsiteX16" fmla="*/ 1341438 w 3305175"/>
              <a:gd name="connsiteY16" fmla="*/ 1698626 h 3303588"/>
              <a:gd name="connsiteX17" fmla="*/ 1341438 w 3305175"/>
              <a:gd name="connsiteY17" fmla="*/ 2768601 h 3303588"/>
              <a:gd name="connsiteX18" fmla="*/ 1827213 w 3305175"/>
              <a:gd name="connsiteY18" fmla="*/ 2768601 h 3303588"/>
              <a:gd name="connsiteX19" fmla="*/ 1827213 w 3305175"/>
              <a:gd name="connsiteY19" fmla="*/ 1698626 h 3303588"/>
              <a:gd name="connsiteX20" fmla="*/ 2149476 w 3305175"/>
              <a:gd name="connsiteY20" fmla="*/ 1698626 h 3303588"/>
              <a:gd name="connsiteX21" fmla="*/ 2163763 w 3305175"/>
              <a:gd name="connsiteY21" fmla="*/ 1576388 h 3303588"/>
              <a:gd name="connsiteX22" fmla="*/ 2184400 w 3305175"/>
              <a:gd name="connsiteY22" fmla="*/ 1447801 h 3303588"/>
              <a:gd name="connsiteX23" fmla="*/ 2192338 w 3305175"/>
              <a:gd name="connsiteY23" fmla="*/ 1306513 h 3303588"/>
              <a:gd name="connsiteX24" fmla="*/ 1827213 w 3305175"/>
              <a:gd name="connsiteY24" fmla="*/ 1306513 h 3303588"/>
              <a:gd name="connsiteX25" fmla="*/ 1827213 w 3305175"/>
              <a:gd name="connsiteY25" fmla="*/ 1035051 h 3303588"/>
              <a:gd name="connsiteX26" fmla="*/ 1835150 w 3305175"/>
              <a:gd name="connsiteY26" fmla="*/ 1006476 h 3303588"/>
              <a:gd name="connsiteX27" fmla="*/ 1863726 w 3305175"/>
              <a:gd name="connsiteY27" fmla="*/ 969963 h 3303588"/>
              <a:gd name="connsiteX28" fmla="*/ 1892300 w 3305175"/>
              <a:gd name="connsiteY28" fmla="*/ 949326 h 3303588"/>
              <a:gd name="connsiteX29" fmla="*/ 1912938 w 3305175"/>
              <a:gd name="connsiteY29" fmla="*/ 941388 h 3303588"/>
              <a:gd name="connsiteX30" fmla="*/ 1935163 w 3305175"/>
              <a:gd name="connsiteY30" fmla="*/ 941388 h 3303588"/>
              <a:gd name="connsiteX31" fmla="*/ 2192338 w 3305175"/>
              <a:gd name="connsiteY31" fmla="*/ 941388 h 3303588"/>
              <a:gd name="connsiteX32" fmla="*/ 2192338 w 3305175"/>
              <a:gd name="connsiteY32" fmla="*/ 534988 h 3303588"/>
              <a:gd name="connsiteX33" fmla="*/ 1835150 w 3305175"/>
              <a:gd name="connsiteY33" fmla="*/ 534988 h 3303588"/>
              <a:gd name="connsiteX34" fmla="*/ 506412 w 3305175"/>
              <a:gd name="connsiteY34" fmla="*/ 0 h 3303588"/>
              <a:gd name="connsiteX35" fmla="*/ 2798762 w 3305175"/>
              <a:gd name="connsiteY35" fmla="*/ 0 h 3303588"/>
              <a:gd name="connsiteX36" fmla="*/ 2847975 w 3305175"/>
              <a:gd name="connsiteY36" fmla="*/ 6350 h 3303588"/>
              <a:gd name="connsiteX37" fmla="*/ 2898775 w 3305175"/>
              <a:gd name="connsiteY37" fmla="*/ 14288 h 3303588"/>
              <a:gd name="connsiteX38" fmla="*/ 2947988 w 3305175"/>
              <a:gd name="connsiteY38" fmla="*/ 20638 h 3303588"/>
              <a:gd name="connsiteX39" fmla="*/ 2998788 w 3305175"/>
              <a:gd name="connsiteY39" fmla="*/ 42863 h 3303588"/>
              <a:gd name="connsiteX40" fmla="*/ 3041650 w 3305175"/>
              <a:gd name="connsiteY40" fmla="*/ 63500 h 3303588"/>
              <a:gd name="connsiteX41" fmla="*/ 3084512 w 3305175"/>
              <a:gd name="connsiteY41" fmla="*/ 85725 h 3303588"/>
              <a:gd name="connsiteX42" fmla="*/ 3119438 w 3305175"/>
              <a:gd name="connsiteY42" fmla="*/ 114300 h 3303588"/>
              <a:gd name="connsiteX43" fmla="*/ 3155950 w 3305175"/>
              <a:gd name="connsiteY43" fmla="*/ 149225 h 3303588"/>
              <a:gd name="connsiteX44" fmla="*/ 3190875 w 3305175"/>
              <a:gd name="connsiteY44" fmla="*/ 185738 h 3303588"/>
              <a:gd name="connsiteX45" fmla="*/ 3219450 w 3305175"/>
              <a:gd name="connsiteY45" fmla="*/ 220663 h 3303588"/>
              <a:gd name="connsiteX46" fmla="*/ 3241675 w 3305175"/>
              <a:gd name="connsiteY46" fmla="*/ 263525 h 3303588"/>
              <a:gd name="connsiteX47" fmla="*/ 3262312 w 3305175"/>
              <a:gd name="connsiteY47" fmla="*/ 306388 h 3303588"/>
              <a:gd name="connsiteX48" fmla="*/ 3284538 w 3305175"/>
              <a:gd name="connsiteY48" fmla="*/ 357188 h 3303588"/>
              <a:gd name="connsiteX49" fmla="*/ 3290888 w 3305175"/>
              <a:gd name="connsiteY49" fmla="*/ 406400 h 3303588"/>
              <a:gd name="connsiteX50" fmla="*/ 3298825 w 3305175"/>
              <a:gd name="connsiteY50" fmla="*/ 457200 h 3303588"/>
              <a:gd name="connsiteX51" fmla="*/ 3305175 w 3305175"/>
              <a:gd name="connsiteY51" fmla="*/ 506413 h 3303588"/>
              <a:gd name="connsiteX52" fmla="*/ 3305175 w 3305175"/>
              <a:gd name="connsiteY52" fmla="*/ 2797176 h 3303588"/>
              <a:gd name="connsiteX53" fmla="*/ 3298825 w 3305175"/>
              <a:gd name="connsiteY53" fmla="*/ 2854326 h 3303588"/>
              <a:gd name="connsiteX54" fmla="*/ 3290888 w 3305175"/>
              <a:gd name="connsiteY54" fmla="*/ 2903538 h 3303588"/>
              <a:gd name="connsiteX55" fmla="*/ 3284538 w 3305175"/>
              <a:gd name="connsiteY55" fmla="*/ 2946401 h 3303588"/>
              <a:gd name="connsiteX56" fmla="*/ 3262312 w 3305175"/>
              <a:gd name="connsiteY56" fmla="*/ 2997201 h 3303588"/>
              <a:gd name="connsiteX57" fmla="*/ 3241675 w 3305175"/>
              <a:gd name="connsiteY57" fmla="*/ 3040063 h 3303588"/>
              <a:gd name="connsiteX58" fmla="*/ 3219450 w 3305175"/>
              <a:gd name="connsiteY58" fmla="*/ 3082926 h 3303588"/>
              <a:gd name="connsiteX59" fmla="*/ 3190875 w 3305175"/>
              <a:gd name="connsiteY59" fmla="*/ 3117851 h 3303588"/>
              <a:gd name="connsiteX60" fmla="*/ 3155950 w 3305175"/>
              <a:gd name="connsiteY60" fmla="*/ 3154363 h 3303588"/>
              <a:gd name="connsiteX61" fmla="*/ 3119438 w 3305175"/>
              <a:gd name="connsiteY61" fmla="*/ 3189288 h 3303588"/>
              <a:gd name="connsiteX62" fmla="*/ 3084512 w 3305175"/>
              <a:gd name="connsiteY62" fmla="*/ 3217863 h 3303588"/>
              <a:gd name="connsiteX63" fmla="*/ 3041650 w 3305175"/>
              <a:gd name="connsiteY63" fmla="*/ 3240088 h 3303588"/>
              <a:gd name="connsiteX64" fmla="*/ 2998788 w 3305175"/>
              <a:gd name="connsiteY64" fmla="*/ 3260726 h 3303588"/>
              <a:gd name="connsiteX65" fmla="*/ 2947988 w 3305175"/>
              <a:gd name="connsiteY65" fmla="*/ 3282951 h 3303588"/>
              <a:gd name="connsiteX66" fmla="*/ 2898775 w 3305175"/>
              <a:gd name="connsiteY66" fmla="*/ 3289301 h 3303588"/>
              <a:gd name="connsiteX67" fmla="*/ 2847975 w 3305175"/>
              <a:gd name="connsiteY67" fmla="*/ 3297238 h 3303588"/>
              <a:gd name="connsiteX68" fmla="*/ 2798762 w 3305175"/>
              <a:gd name="connsiteY68" fmla="*/ 3303588 h 3303588"/>
              <a:gd name="connsiteX69" fmla="*/ 506412 w 3305175"/>
              <a:gd name="connsiteY69" fmla="*/ 3303588 h 3303588"/>
              <a:gd name="connsiteX70" fmla="*/ 449262 w 3305175"/>
              <a:gd name="connsiteY70" fmla="*/ 3297238 h 3303588"/>
              <a:gd name="connsiteX71" fmla="*/ 400050 w 3305175"/>
              <a:gd name="connsiteY71" fmla="*/ 3289301 h 3303588"/>
              <a:gd name="connsiteX72" fmla="*/ 357188 w 3305175"/>
              <a:gd name="connsiteY72" fmla="*/ 3282951 h 3303588"/>
              <a:gd name="connsiteX73" fmla="*/ 306388 w 3305175"/>
              <a:gd name="connsiteY73" fmla="*/ 3260726 h 3303588"/>
              <a:gd name="connsiteX74" fmla="*/ 263525 w 3305175"/>
              <a:gd name="connsiteY74" fmla="*/ 3240088 h 3303588"/>
              <a:gd name="connsiteX75" fmla="*/ 220662 w 3305175"/>
              <a:gd name="connsiteY75" fmla="*/ 3217863 h 3303588"/>
              <a:gd name="connsiteX76" fmla="*/ 185738 w 3305175"/>
              <a:gd name="connsiteY76" fmla="*/ 3189288 h 3303588"/>
              <a:gd name="connsiteX77" fmla="*/ 149225 w 3305175"/>
              <a:gd name="connsiteY77" fmla="*/ 3154363 h 3303588"/>
              <a:gd name="connsiteX78" fmla="*/ 114300 w 3305175"/>
              <a:gd name="connsiteY78" fmla="*/ 3117851 h 3303588"/>
              <a:gd name="connsiteX79" fmla="*/ 85725 w 3305175"/>
              <a:gd name="connsiteY79" fmla="*/ 3082926 h 3303588"/>
              <a:gd name="connsiteX80" fmla="*/ 63500 w 3305175"/>
              <a:gd name="connsiteY80" fmla="*/ 3040063 h 3303588"/>
              <a:gd name="connsiteX81" fmla="*/ 42862 w 3305175"/>
              <a:gd name="connsiteY81" fmla="*/ 2997201 h 3303588"/>
              <a:gd name="connsiteX82" fmla="*/ 20638 w 3305175"/>
              <a:gd name="connsiteY82" fmla="*/ 2946401 h 3303588"/>
              <a:gd name="connsiteX83" fmla="*/ 14288 w 3305175"/>
              <a:gd name="connsiteY83" fmla="*/ 2903538 h 3303588"/>
              <a:gd name="connsiteX84" fmla="*/ 6350 w 3305175"/>
              <a:gd name="connsiteY84" fmla="*/ 2854326 h 3303588"/>
              <a:gd name="connsiteX85" fmla="*/ 0 w 3305175"/>
              <a:gd name="connsiteY85" fmla="*/ 2797176 h 3303588"/>
              <a:gd name="connsiteX86" fmla="*/ 0 w 3305175"/>
              <a:gd name="connsiteY86" fmla="*/ 506413 h 3303588"/>
              <a:gd name="connsiteX87" fmla="*/ 6350 w 3305175"/>
              <a:gd name="connsiteY87" fmla="*/ 457200 h 3303588"/>
              <a:gd name="connsiteX88" fmla="*/ 14288 w 3305175"/>
              <a:gd name="connsiteY88" fmla="*/ 406400 h 3303588"/>
              <a:gd name="connsiteX89" fmla="*/ 20638 w 3305175"/>
              <a:gd name="connsiteY89" fmla="*/ 357188 h 3303588"/>
              <a:gd name="connsiteX90" fmla="*/ 42862 w 3305175"/>
              <a:gd name="connsiteY90" fmla="*/ 306388 h 3303588"/>
              <a:gd name="connsiteX91" fmla="*/ 63500 w 3305175"/>
              <a:gd name="connsiteY91" fmla="*/ 263525 h 3303588"/>
              <a:gd name="connsiteX92" fmla="*/ 85725 w 3305175"/>
              <a:gd name="connsiteY92" fmla="*/ 220663 h 3303588"/>
              <a:gd name="connsiteX93" fmla="*/ 114300 w 3305175"/>
              <a:gd name="connsiteY93" fmla="*/ 185738 h 3303588"/>
              <a:gd name="connsiteX94" fmla="*/ 149225 w 3305175"/>
              <a:gd name="connsiteY94" fmla="*/ 149225 h 3303588"/>
              <a:gd name="connsiteX95" fmla="*/ 185738 w 3305175"/>
              <a:gd name="connsiteY95" fmla="*/ 114300 h 3303588"/>
              <a:gd name="connsiteX96" fmla="*/ 220662 w 3305175"/>
              <a:gd name="connsiteY96" fmla="*/ 85725 h 3303588"/>
              <a:gd name="connsiteX97" fmla="*/ 263525 w 3305175"/>
              <a:gd name="connsiteY97" fmla="*/ 63500 h 3303588"/>
              <a:gd name="connsiteX98" fmla="*/ 306388 w 3305175"/>
              <a:gd name="connsiteY98" fmla="*/ 42863 h 3303588"/>
              <a:gd name="connsiteX99" fmla="*/ 357188 w 3305175"/>
              <a:gd name="connsiteY99" fmla="*/ 20638 h 3303588"/>
              <a:gd name="connsiteX100" fmla="*/ 400050 w 3305175"/>
              <a:gd name="connsiteY100" fmla="*/ 14288 h 3303588"/>
              <a:gd name="connsiteX101" fmla="*/ 449262 w 3305175"/>
              <a:gd name="connsiteY101" fmla="*/ 6350 h 330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305175" h="3303588">
                <a:moveTo>
                  <a:pt x="1749426" y="534988"/>
                </a:moveTo>
                <a:lnTo>
                  <a:pt x="1670050" y="549276"/>
                </a:lnTo>
                <a:lnTo>
                  <a:pt x="1606550" y="571501"/>
                </a:lnTo>
                <a:lnTo>
                  <a:pt x="1549400" y="600076"/>
                </a:lnTo>
                <a:lnTo>
                  <a:pt x="1498600" y="628651"/>
                </a:lnTo>
                <a:lnTo>
                  <a:pt x="1455738" y="663576"/>
                </a:lnTo>
                <a:lnTo>
                  <a:pt x="1427163" y="698501"/>
                </a:lnTo>
                <a:lnTo>
                  <a:pt x="1398588" y="735013"/>
                </a:lnTo>
                <a:lnTo>
                  <a:pt x="1384300" y="777876"/>
                </a:lnTo>
                <a:lnTo>
                  <a:pt x="1363663" y="812801"/>
                </a:lnTo>
                <a:lnTo>
                  <a:pt x="1349376" y="892176"/>
                </a:lnTo>
                <a:lnTo>
                  <a:pt x="1341438" y="949326"/>
                </a:lnTo>
                <a:lnTo>
                  <a:pt x="1341438" y="984251"/>
                </a:lnTo>
                <a:lnTo>
                  <a:pt x="1341438" y="1306513"/>
                </a:lnTo>
                <a:lnTo>
                  <a:pt x="1106488" y="1306513"/>
                </a:lnTo>
                <a:lnTo>
                  <a:pt x="1106488" y="1698626"/>
                </a:lnTo>
                <a:lnTo>
                  <a:pt x="1341438" y="1698626"/>
                </a:lnTo>
                <a:lnTo>
                  <a:pt x="1341438" y="2768601"/>
                </a:lnTo>
                <a:lnTo>
                  <a:pt x="1827213" y="2768601"/>
                </a:lnTo>
                <a:lnTo>
                  <a:pt x="1827213" y="1698626"/>
                </a:lnTo>
                <a:lnTo>
                  <a:pt x="2149476" y="1698626"/>
                </a:lnTo>
                <a:lnTo>
                  <a:pt x="2163763" y="1576388"/>
                </a:lnTo>
                <a:lnTo>
                  <a:pt x="2184400" y="1447801"/>
                </a:lnTo>
                <a:lnTo>
                  <a:pt x="2192338" y="1306513"/>
                </a:lnTo>
                <a:lnTo>
                  <a:pt x="1827213" y="1306513"/>
                </a:lnTo>
                <a:lnTo>
                  <a:pt x="1827213" y="1035051"/>
                </a:lnTo>
                <a:lnTo>
                  <a:pt x="1835150" y="1006476"/>
                </a:lnTo>
                <a:lnTo>
                  <a:pt x="1863726" y="969963"/>
                </a:lnTo>
                <a:lnTo>
                  <a:pt x="1892300" y="949326"/>
                </a:lnTo>
                <a:lnTo>
                  <a:pt x="1912938" y="941388"/>
                </a:lnTo>
                <a:lnTo>
                  <a:pt x="1935163" y="941388"/>
                </a:lnTo>
                <a:lnTo>
                  <a:pt x="2192338" y="941388"/>
                </a:lnTo>
                <a:lnTo>
                  <a:pt x="2192338" y="534988"/>
                </a:lnTo>
                <a:lnTo>
                  <a:pt x="1835150" y="534988"/>
                </a:lnTo>
                <a:close/>
                <a:moveTo>
                  <a:pt x="506412" y="0"/>
                </a:moveTo>
                <a:lnTo>
                  <a:pt x="2798762" y="0"/>
                </a:lnTo>
                <a:lnTo>
                  <a:pt x="2847975" y="6350"/>
                </a:lnTo>
                <a:lnTo>
                  <a:pt x="2898775" y="14288"/>
                </a:lnTo>
                <a:lnTo>
                  <a:pt x="2947988" y="20638"/>
                </a:lnTo>
                <a:lnTo>
                  <a:pt x="2998788" y="42863"/>
                </a:lnTo>
                <a:lnTo>
                  <a:pt x="3041650" y="63500"/>
                </a:lnTo>
                <a:lnTo>
                  <a:pt x="3084512" y="85725"/>
                </a:lnTo>
                <a:lnTo>
                  <a:pt x="3119438" y="114300"/>
                </a:lnTo>
                <a:lnTo>
                  <a:pt x="3155950" y="149225"/>
                </a:lnTo>
                <a:lnTo>
                  <a:pt x="3190875" y="185738"/>
                </a:lnTo>
                <a:lnTo>
                  <a:pt x="3219450" y="220663"/>
                </a:lnTo>
                <a:lnTo>
                  <a:pt x="3241675" y="263525"/>
                </a:lnTo>
                <a:lnTo>
                  <a:pt x="3262312" y="306388"/>
                </a:lnTo>
                <a:lnTo>
                  <a:pt x="3284538" y="357188"/>
                </a:lnTo>
                <a:lnTo>
                  <a:pt x="3290888" y="406400"/>
                </a:lnTo>
                <a:lnTo>
                  <a:pt x="3298825" y="457200"/>
                </a:lnTo>
                <a:lnTo>
                  <a:pt x="3305175" y="506413"/>
                </a:lnTo>
                <a:lnTo>
                  <a:pt x="3305175" y="2797176"/>
                </a:lnTo>
                <a:lnTo>
                  <a:pt x="3298825" y="2854326"/>
                </a:lnTo>
                <a:lnTo>
                  <a:pt x="3290888" y="2903538"/>
                </a:lnTo>
                <a:lnTo>
                  <a:pt x="3284538" y="2946401"/>
                </a:lnTo>
                <a:lnTo>
                  <a:pt x="3262312" y="2997201"/>
                </a:lnTo>
                <a:lnTo>
                  <a:pt x="3241675" y="3040063"/>
                </a:lnTo>
                <a:lnTo>
                  <a:pt x="3219450" y="3082926"/>
                </a:lnTo>
                <a:lnTo>
                  <a:pt x="3190875" y="3117851"/>
                </a:lnTo>
                <a:lnTo>
                  <a:pt x="3155950" y="3154363"/>
                </a:lnTo>
                <a:lnTo>
                  <a:pt x="3119438" y="3189288"/>
                </a:lnTo>
                <a:lnTo>
                  <a:pt x="3084512" y="3217863"/>
                </a:lnTo>
                <a:lnTo>
                  <a:pt x="3041650" y="3240088"/>
                </a:lnTo>
                <a:lnTo>
                  <a:pt x="2998788" y="3260726"/>
                </a:lnTo>
                <a:lnTo>
                  <a:pt x="2947988" y="3282951"/>
                </a:lnTo>
                <a:lnTo>
                  <a:pt x="2898775" y="3289301"/>
                </a:lnTo>
                <a:lnTo>
                  <a:pt x="2847975" y="3297238"/>
                </a:lnTo>
                <a:lnTo>
                  <a:pt x="2798762" y="3303588"/>
                </a:lnTo>
                <a:lnTo>
                  <a:pt x="506412" y="3303588"/>
                </a:lnTo>
                <a:lnTo>
                  <a:pt x="449262" y="3297238"/>
                </a:lnTo>
                <a:lnTo>
                  <a:pt x="400050" y="3289301"/>
                </a:lnTo>
                <a:lnTo>
                  <a:pt x="357188" y="3282951"/>
                </a:lnTo>
                <a:lnTo>
                  <a:pt x="306388" y="3260726"/>
                </a:lnTo>
                <a:lnTo>
                  <a:pt x="263525" y="3240088"/>
                </a:lnTo>
                <a:lnTo>
                  <a:pt x="220662" y="3217863"/>
                </a:lnTo>
                <a:lnTo>
                  <a:pt x="185738" y="3189288"/>
                </a:lnTo>
                <a:lnTo>
                  <a:pt x="149225" y="3154363"/>
                </a:lnTo>
                <a:lnTo>
                  <a:pt x="114300" y="3117851"/>
                </a:lnTo>
                <a:lnTo>
                  <a:pt x="85725" y="3082926"/>
                </a:lnTo>
                <a:lnTo>
                  <a:pt x="63500" y="3040063"/>
                </a:lnTo>
                <a:lnTo>
                  <a:pt x="42862" y="2997201"/>
                </a:lnTo>
                <a:lnTo>
                  <a:pt x="20638" y="2946401"/>
                </a:lnTo>
                <a:lnTo>
                  <a:pt x="14288" y="2903538"/>
                </a:lnTo>
                <a:lnTo>
                  <a:pt x="6350" y="2854326"/>
                </a:lnTo>
                <a:lnTo>
                  <a:pt x="0" y="2797176"/>
                </a:lnTo>
                <a:lnTo>
                  <a:pt x="0" y="506413"/>
                </a:lnTo>
                <a:lnTo>
                  <a:pt x="6350" y="457200"/>
                </a:lnTo>
                <a:lnTo>
                  <a:pt x="14288" y="406400"/>
                </a:lnTo>
                <a:lnTo>
                  <a:pt x="20638" y="357188"/>
                </a:lnTo>
                <a:lnTo>
                  <a:pt x="42862" y="306388"/>
                </a:lnTo>
                <a:lnTo>
                  <a:pt x="63500" y="263525"/>
                </a:lnTo>
                <a:lnTo>
                  <a:pt x="85725" y="220663"/>
                </a:lnTo>
                <a:lnTo>
                  <a:pt x="114300" y="185738"/>
                </a:lnTo>
                <a:lnTo>
                  <a:pt x="149225" y="149225"/>
                </a:lnTo>
                <a:lnTo>
                  <a:pt x="185738" y="114300"/>
                </a:lnTo>
                <a:lnTo>
                  <a:pt x="220662" y="85725"/>
                </a:lnTo>
                <a:lnTo>
                  <a:pt x="263525" y="63500"/>
                </a:lnTo>
                <a:lnTo>
                  <a:pt x="306388" y="42863"/>
                </a:lnTo>
                <a:lnTo>
                  <a:pt x="357188" y="20638"/>
                </a:lnTo>
                <a:lnTo>
                  <a:pt x="400050" y="14288"/>
                </a:lnTo>
                <a:lnTo>
                  <a:pt x="449262" y="6350"/>
                </a:lnTo>
                <a:close/>
              </a:path>
            </a:pathLst>
          </a:custGeom>
          <a:solidFill>
            <a:srgbClr val="4E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05" name="任意多边形 104"/>
          <p:cNvSpPr>
            <a:spLocks/>
          </p:cNvSpPr>
          <p:nvPr/>
        </p:nvSpPr>
        <p:spPr bwMode="auto">
          <a:xfrm>
            <a:off x="2660141" y="2905309"/>
            <a:ext cx="302400" cy="302400"/>
          </a:xfrm>
          <a:custGeom>
            <a:avLst/>
            <a:gdLst>
              <a:gd name="connsiteX0" fmla="*/ 561975 w 1470025"/>
              <a:gd name="connsiteY0" fmla="*/ 320675 h 1470025"/>
              <a:gd name="connsiteX1" fmla="*/ 542925 w 1470025"/>
              <a:gd name="connsiteY1" fmla="*/ 323850 h 1470025"/>
              <a:gd name="connsiteX2" fmla="*/ 527050 w 1470025"/>
              <a:gd name="connsiteY2" fmla="*/ 330200 h 1470025"/>
              <a:gd name="connsiteX3" fmla="*/ 511175 w 1470025"/>
              <a:gd name="connsiteY3" fmla="*/ 336550 h 1470025"/>
              <a:gd name="connsiteX4" fmla="*/ 495300 w 1470025"/>
              <a:gd name="connsiteY4" fmla="*/ 349250 h 1470025"/>
              <a:gd name="connsiteX5" fmla="*/ 482600 w 1470025"/>
              <a:gd name="connsiteY5" fmla="*/ 365125 h 1470025"/>
              <a:gd name="connsiteX6" fmla="*/ 476250 w 1470025"/>
              <a:gd name="connsiteY6" fmla="*/ 381000 h 1470025"/>
              <a:gd name="connsiteX7" fmla="*/ 469900 w 1470025"/>
              <a:gd name="connsiteY7" fmla="*/ 396875 h 1470025"/>
              <a:gd name="connsiteX8" fmla="*/ 466725 w 1470025"/>
              <a:gd name="connsiteY8" fmla="*/ 415925 h 1470025"/>
              <a:gd name="connsiteX9" fmla="*/ 466725 w 1470025"/>
              <a:gd name="connsiteY9" fmla="*/ 866775 h 1470025"/>
              <a:gd name="connsiteX10" fmla="*/ 469900 w 1470025"/>
              <a:gd name="connsiteY10" fmla="*/ 895350 h 1470025"/>
              <a:gd name="connsiteX11" fmla="*/ 473075 w 1470025"/>
              <a:gd name="connsiteY11" fmla="*/ 920750 h 1470025"/>
              <a:gd name="connsiteX12" fmla="*/ 479425 w 1470025"/>
              <a:gd name="connsiteY12" fmla="*/ 949325 h 1470025"/>
              <a:gd name="connsiteX13" fmla="*/ 488950 w 1470025"/>
              <a:gd name="connsiteY13" fmla="*/ 974725 h 1470025"/>
              <a:gd name="connsiteX14" fmla="*/ 501650 w 1470025"/>
              <a:gd name="connsiteY14" fmla="*/ 996950 h 1470025"/>
              <a:gd name="connsiteX15" fmla="*/ 514350 w 1470025"/>
              <a:gd name="connsiteY15" fmla="*/ 1022350 h 1470025"/>
              <a:gd name="connsiteX16" fmla="*/ 530225 w 1470025"/>
              <a:gd name="connsiteY16" fmla="*/ 1044575 h 1470025"/>
              <a:gd name="connsiteX17" fmla="*/ 552450 w 1470025"/>
              <a:gd name="connsiteY17" fmla="*/ 1066800 h 1470025"/>
              <a:gd name="connsiteX18" fmla="*/ 571500 w 1470025"/>
              <a:gd name="connsiteY18" fmla="*/ 1085850 h 1470025"/>
              <a:gd name="connsiteX19" fmla="*/ 593725 w 1470025"/>
              <a:gd name="connsiteY19" fmla="*/ 1101725 h 1470025"/>
              <a:gd name="connsiteX20" fmla="*/ 619125 w 1470025"/>
              <a:gd name="connsiteY20" fmla="*/ 1117600 h 1470025"/>
              <a:gd name="connsiteX21" fmla="*/ 641350 w 1470025"/>
              <a:gd name="connsiteY21" fmla="*/ 1127125 h 1470025"/>
              <a:gd name="connsiteX22" fmla="*/ 666750 w 1470025"/>
              <a:gd name="connsiteY22" fmla="*/ 1136650 h 1470025"/>
              <a:gd name="connsiteX23" fmla="*/ 695325 w 1470025"/>
              <a:gd name="connsiteY23" fmla="*/ 1143000 h 1470025"/>
              <a:gd name="connsiteX24" fmla="*/ 720725 w 1470025"/>
              <a:gd name="connsiteY24" fmla="*/ 1146175 h 1470025"/>
              <a:gd name="connsiteX25" fmla="*/ 749300 w 1470025"/>
              <a:gd name="connsiteY25" fmla="*/ 1149350 h 1470025"/>
              <a:gd name="connsiteX26" fmla="*/ 936625 w 1470025"/>
              <a:gd name="connsiteY26" fmla="*/ 1149350 h 1470025"/>
              <a:gd name="connsiteX27" fmla="*/ 955675 w 1470025"/>
              <a:gd name="connsiteY27" fmla="*/ 1146175 h 1470025"/>
              <a:gd name="connsiteX28" fmla="*/ 974725 w 1470025"/>
              <a:gd name="connsiteY28" fmla="*/ 1143000 h 1470025"/>
              <a:gd name="connsiteX29" fmla="*/ 990600 w 1470025"/>
              <a:gd name="connsiteY29" fmla="*/ 1133475 h 1470025"/>
              <a:gd name="connsiteX30" fmla="*/ 1003300 w 1470025"/>
              <a:gd name="connsiteY30" fmla="*/ 1120775 h 1470025"/>
              <a:gd name="connsiteX31" fmla="*/ 1016000 w 1470025"/>
              <a:gd name="connsiteY31" fmla="*/ 1104900 h 1470025"/>
              <a:gd name="connsiteX32" fmla="*/ 1025525 w 1470025"/>
              <a:gd name="connsiteY32" fmla="*/ 1089025 h 1470025"/>
              <a:gd name="connsiteX33" fmla="*/ 1031875 w 1470025"/>
              <a:gd name="connsiteY33" fmla="*/ 1073150 h 1470025"/>
              <a:gd name="connsiteX34" fmla="*/ 1031875 w 1470025"/>
              <a:gd name="connsiteY34" fmla="*/ 1054100 h 1470025"/>
              <a:gd name="connsiteX35" fmla="*/ 1031875 w 1470025"/>
              <a:gd name="connsiteY35" fmla="*/ 1035050 h 1470025"/>
              <a:gd name="connsiteX36" fmla="*/ 1025525 w 1470025"/>
              <a:gd name="connsiteY36" fmla="*/ 1019175 h 1470025"/>
              <a:gd name="connsiteX37" fmla="*/ 1016000 w 1470025"/>
              <a:gd name="connsiteY37" fmla="*/ 1000125 h 1470025"/>
              <a:gd name="connsiteX38" fmla="*/ 1003300 w 1470025"/>
              <a:gd name="connsiteY38" fmla="*/ 987425 h 1470025"/>
              <a:gd name="connsiteX39" fmla="*/ 990600 w 1470025"/>
              <a:gd name="connsiteY39" fmla="*/ 974725 h 1470025"/>
              <a:gd name="connsiteX40" fmla="*/ 974725 w 1470025"/>
              <a:gd name="connsiteY40" fmla="*/ 965200 h 1470025"/>
              <a:gd name="connsiteX41" fmla="*/ 955675 w 1470025"/>
              <a:gd name="connsiteY41" fmla="*/ 962025 h 1470025"/>
              <a:gd name="connsiteX42" fmla="*/ 936625 w 1470025"/>
              <a:gd name="connsiteY42" fmla="*/ 958850 h 1470025"/>
              <a:gd name="connsiteX43" fmla="*/ 749300 w 1470025"/>
              <a:gd name="connsiteY43" fmla="*/ 958850 h 1470025"/>
              <a:gd name="connsiteX44" fmla="*/ 733425 w 1470025"/>
              <a:gd name="connsiteY44" fmla="*/ 958850 h 1470025"/>
              <a:gd name="connsiteX45" fmla="*/ 714375 w 1470025"/>
              <a:gd name="connsiteY45" fmla="*/ 952500 h 1470025"/>
              <a:gd name="connsiteX46" fmla="*/ 698500 w 1470025"/>
              <a:gd name="connsiteY46" fmla="*/ 942975 h 1470025"/>
              <a:gd name="connsiteX47" fmla="*/ 685800 w 1470025"/>
              <a:gd name="connsiteY47" fmla="*/ 930275 h 1470025"/>
              <a:gd name="connsiteX48" fmla="*/ 673100 w 1470025"/>
              <a:gd name="connsiteY48" fmla="*/ 917575 h 1470025"/>
              <a:gd name="connsiteX49" fmla="*/ 663575 w 1470025"/>
              <a:gd name="connsiteY49" fmla="*/ 901700 h 1470025"/>
              <a:gd name="connsiteX50" fmla="*/ 660400 w 1470025"/>
              <a:gd name="connsiteY50" fmla="*/ 882650 h 1470025"/>
              <a:gd name="connsiteX51" fmla="*/ 657225 w 1470025"/>
              <a:gd name="connsiteY51" fmla="*/ 866775 h 1470025"/>
              <a:gd name="connsiteX52" fmla="*/ 657225 w 1470025"/>
              <a:gd name="connsiteY52" fmla="*/ 800100 h 1470025"/>
              <a:gd name="connsiteX53" fmla="*/ 923925 w 1470025"/>
              <a:gd name="connsiteY53" fmla="*/ 800100 h 1470025"/>
              <a:gd name="connsiteX54" fmla="*/ 939800 w 1470025"/>
              <a:gd name="connsiteY54" fmla="*/ 796925 h 1470025"/>
              <a:gd name="connsiteX55" fmla="*/ 955675 w 1470025"/>
              <a:gd name="connsiteY55" fmla="*/ 793750 h 1470025"/>
              <a:gd name="connsiteX56" fmla="*/ 971550 w 1470025"/>
              <a:gd name="connsiteY56" fmla="*/ 784225 h 1470025"/>
              <a:gd name="connsiteX57" fmla="*/ 984250 w 1470025"/>
              <a:gd name="connsiteY57" fmla="*/ 771525 h 1470025"/>
              <a:gd name="connsiteX58" fmla="*/ 996950 w 1470025"/>
              <a:gd name="connsiteY58" fmla="*/ 758825 h 1470025"/>
              <a:gd name="connsiteX59" fmla="*/ 1003300 w 1470025"/>
              <a:gd name="connsiteY59" fmla="*/ 742950 h 1470025"/>
              <a:gd name="connsiteX60" fmla="*/ 1009650 w 1470025"/>
              <a:gd name="connsiteY60" fmla="*/ 727075 h 1470025"/>
              <a:gd name="connsiteX61" fmla="*/ 1009650 w 1470025"/>
              <a:gd name="connsiteY61" fmla="*/ 711200 h 1470025"/>
              <a:gd name="connsiteX62" fmla="*/ 1009650 w 1470025"/>
              <a:gd name="connsiteY62" fmla="*/ 692150 h 1470025"/>
              <a:gd name="connsiteX63" fmla="*/ 1003300 w 1470025"/>
              <a:gd name="connsiteY63" fmla="*/ 676275 h 1470025"/>
              <a:gd name="connsiteX64" fmla="*/ 996950 w 1470025"/>
              <a:gd name="connsiteY64" fmla="*/ 663575 h 1470025"/>
              <a:gd name="connsiteX65" fmla="*/ 984250 w 1470025"/>
              <a:gd name="connsiteY65" fmla="*/ 647700 h 1470025"/>
              <a:gd name="connsiteX66" fmla="*/ 971550 w 1470025"/>
              <a:gd name="connsiteY66" fmla="*/ 638175 h 1470025"/>
              <a:gd name="connsiteX67" fmla="*/ 955675 w 1470025"/>
              <a:gd name="connsiteY67" fmla="*/ 628650 h 1470025"/>
              <a:gd name="connsiteX68" fmla="*/ 939800 w 1470025"/>
              <a:gd name="connsiteY68" fmla="*/ 625475 h 1470025"/>
              <a:gd name="connsiteX69" fmla="*/ 923925 w 1470025"/>
              <a:gd name="connsiteY69" fmla="*/ 622300 h 1470025"/>
              <a:gd name="connsiteX70" fmla="*/ 657225 w 1470025"/>
              <a:gd name="connsiteY70" fmla="*/ 622300 h 1470025"/>
              <a:gd name="connsiteX71" fmla="*/ 657225 w 1470025"/>
              <a:gd name="connsiteY71" fmla="*/ 415925 h 1470025"/>
              <a:gd name="connsiteX72" fmla="*/ 654050 w 1470025"/>
              <a:gd name="connsiteY72" fmla="*/ 396875 h 1470025"/>
              <a:gd name="connsiteX73" fmla="*/ 650875 w 1470025"/>
              <a:gd name="connsiteY73" fmla="*/ 381000 h 1470025"/>
              <a:gd name="connsiteX74" fmla="*/ 641350 w 1470025"/>
              <a:gd name="connsiteY74" fmla="*/ 365125 h 1470025"/>
              <a:gd name="connsiteX75" fmla="*/ 628650 w 1470025"/>
              <a:gd name="connsiteY75" fmla="*/ 349250 h 1470025"/>
              <a:gd name="connsiteX76" fmla="*/ 615950 w 1470025"/>
              <a:gd name="connsiteY76" fmla="*/ 336550 h 1470025"/>
              <a:gd name="connsiteX77" fmla="*/ 600075 w 1470025"/>
              <a:gd name="connsiteY77" fmla="*/ 330200 h 1470025"/>
              <a:gd name="connsiteX78" fmla="*/ 581025 w 1470025"/>
              <a:gd name="connsiteY78" fmla="*/ 323850 h 1470025"/>
              <a:gd name="connsiteX79" fmla="*/ 225425 w 1470025"/>
              <a:gd name="connsiteY79" fmla="*/ 0 h 1470025"/>
              <a:gd name="connsiteX80" fmla="*/ 1244600 w 1470025"/>
              <a:gd name="connsiteY80" fmla="*/ 0 h 1470025"/>
              <a:gd name="connsiteX81" fmla="*/ 1266825 w 1470025"/>
              <a:gd name="connsiteY81" fmla="*/ 3175 h 1470025"/>
              <a:gd name="connsiteX82" fmla="*/ 1289050 w 1470025"/>
              <a:gd name="connsiteY82" fmla="*/ 6350 h 1470025"/>
              <a:gd name="connsiteX83" fmla="*/ 1311275 w 1470025"/>
              <a:gd name="connsiteY83" fmla="*/ 9525 h 1470025"/>
              <a:gd name="connsiteX84" fmla="*/ 1333500 w 1470025"/>
              <a:gd name="connsiteY84" fmla="*/ 19050 h 1470025"/>
              <a:gd name="connsiteX85" fmla="*/ 1352550 w 1470025"/>
              <a:gd name="connsiteY85" fmla="*/ 28575 h 1470025"/>
              <a:gd name="connsiteX86" fmla="*/ 1371600 w 1470025"/>
              <a:gd name="connsiteY86" fmla="*/ 38100 h 1470025"/>
              <a:gd name="connsiteX87" fmla="*/ 1387475 w 1470025"/>
              <a:gd name="connsiteY87" fmla="*/ 50800 h 1470025"/>
              <a:gd name="connsiteX88" fmla="*/ 1403350 w 1470025"/>
              <a:gd name="connsiteY88" fmla="*/ 66675 h 1470025"/>
              <a:gd name="connsiteX89" fmla="*/ 1419225 w 1470025"/>
              <a:gd name="connsiteY89" fmla="*/ 82550 h 1470025"/>
              <a:gd name="connsiteX90" fmla="*/ 1431925 w 1470025"/>
              <a:gd name="connsiteY90" fmla="*/ 98425 h 1470025"/>
              <a:gd name="connsiteX91" fmla="*/ 1441450 w 1470025"/>
              <a:gd name="connsiteY91" fmla="*/ 117475 h 1470025"/>
              <a:gd name="connsiteX92" fmla="*/ 1450975 w 1470025"/>
              <a:gd name="connsiteY92" fmla="*/ 136525 h 1470025"/>
              <a:gd name="connsiteX93" fmla="*/ 1460500 w 1470025"/>
              <a:gd name="connsiteY93" fmla="*/ 158750 h 1470025"/>
              <a:gd name="connsiteX94" fmla="*/ 1463675 w 1470025"/>
              <a:gd name="connsiteY94" fmla="*/ 180975 h 1470025"/>
              <a:gd name="connsiteX95" fmla="*/ 1466850 w 1470025"/>
              <a:gd name="connsiteY95" fmla="*/ 203200 h 1470025"/>
              <a:gd name="connsiteX96" fmla="*/ 1470025 w 1470025"/>
              <a:gd name="connsiteY96" fmla="*/ 225425 h 1470025"/>
              <a:gd name="connsiteX97" fmla="*/ 1470025 w 1470025"/>
              <a:gd name="connsiteY97" fmla="*/ 1244600 h 1470025"/>
              <a:gd name="connsiteX98" fmla="*/ 1466850 w 1470025"/>
              <a:gd name="connsiteY98" fmla="*/ 1270000 h 1470025"/>
              <a:gd name="connsiteX99" fmla="*/ 1463675 w 1470025"/>
              <a:gd name="connsiteY99" fmla="*/ 1292225 h 1470025"/>
              <a:gd name="connsiteX100" fmla="*/ 1460500 w 1470025"/>
              <a:gd name="connsiteY100" fmla="*/ 1311275 h 1470025"/>
              <a:gd name="connsiteX101" fmla="*/ 1450975 w 1470025"/>
              <a:gd name="connsiteY101" fmla="*/ 1333500 h 1470025"/>
              <a:gd name="connsiteX102" fmla="*/ 1441450 w 1470025"/>
              <a:gd name="connsiteY102" fmla="*/ 1352550 h 1470025"/>
              <a:gd name="connsiteX103" fmla="*/ 1431925 w 1470025"/>
              <a:gd name="connsiteY103" fmla="*/ 1371600 h 1470025"/>
              <a:gd name="connsiteX104" fmla="*/ 1419225 w 1470025"/>
              <a:gd name="connsiteY104" fmla="*/ 1387475 h 1470025"/>
              <a:gd name="connsiteX105" fmla="*/ 1403350 w 1470025"/>
              <a:gd name="connsiteY105" fmla="*/ 1403350 h 1470025"/>
              <a:gd name="connsiteX106" fmla="*/ 1387475 w 1470025"/>
              <a:gd name="connsiteY106" fmla="*/ 1419225 h 1470025"/>
              <a:gd name="connsiteX107" fmla="*/ 1371600 w 1470025"/>
              <a:gd name="connsiteY107" fmla="*/ 1431925 h 1470025"/>
              <a:gd name="connsiteX108" fmla="*/ 1352550 w 1470025"/>
              <a:gd name="connsiteY108" fmla="*/ 1441450 h 1470025"/>
              <a:gd name="connsiteX109" fmla="*/ 1333500 w 1470025"/>
              <a:gd name="connsiteY109" fmla="*/ 1450975 h 1470025"/>
              <a:gd name="connsiteX110" fmla="*/ 1311275 w 1470025"/>
              <a:gd name="connsiteY110" fmla="*/ 1460500 h 1470025"/>
              <a:gd name="connsiteX111" fmla="*/ 1289050 w 1470025"/>
              <a:gd name="connsiteY111" fmla="*/ 1463675 h 1470025"/>
              <a:gd name="connsiteX112" fmla="*/ 1266825 w 1470025"/>
              <a:gd name="connsiteY112" fmla="*/ 1466850 h 1470025"/>
              <a:gd name="connsiteX113" fmla="*/ 1244600 w 1470025"/>
              <a:gd name="connsiteY113" fmla="*/ 1470025 h 1470025"/>
              <a:gd name="connsiteX114" fmla="*/ 225425 w 1470025"/>
              <a:gd name="connsiteY114" fmla="*/ 1470025 h 1470025"/>
              <a:gd name="connsiteX115" fmla="*/ 200025 w 1470025"/>
              <a:gd name="connsiteY115" fmla="*/ 1466850 h 1470025"/>
              <a:gd name="connsiteX116" fmla="*/ 177800 w 1470025"/>
              <a:gd name="connsiteY116" fmla="*/ 1463675 h 1470025"/>
              <a:gd name="connsiteX117" fmla="*/ 158750 w 1470025"/>
              <a:gd name="connsiteY117" fmla="*/ 1460500 h 1470025"/>
              <a:gd name="connsiteX118" fmla="*/ 136525 w 1470025"/>
              <a:gd name="connsiteY118" fmla="*/ 1450975 h 1470025"/>
              <a:gd name="connsiteX119" fmla="*/ 117475 w 1470025"/>
              <a:gd name="connsiteY119" fmla="*/ 1441450 h 1470025"/>
              <a:gd name="connsiteX120" fmla="*/ 98425 w 1470025"/>
              <a:gd name="connsiteY120" fmla="*/ 1431925 h 1470025"/>
              <a:gd name="connsiteX121" fmla="*/ 82550 w 1470025"/>
              <a:gd name="connsiteY121" fmla="*/ 1419225 h 1470025"/>
              <a:gd name="connsiteX122" fmla="*/ 66675 w 1470025"/>
              <a:gd name="connsiteY122" fmla="*/ 1403350 h 1470025"/>
              <a:gd name="connsiteX123" fmla="*/ 50800 w 1470025"/>
              <a:gd name="connsiteY123" fmla="*/ 1387475 h 1470025"/>
              <a:gd name="connsiteX124" fmla="*/ 38100 w 1470025"/>
              <a:gd name="connsiteY124" fmla="*/ 1371600 h 1470025"/>
              <a:gd name="connsiteX125" fmla="*/ 28575 w 1470025"/>
              <a:gd name="connsiteY125" fmla="*/ 1352550 h 1470025"/>
              <a:gd name="connsiteX126" fmla="*/ 19050 w 1470025"/>
              <a:gd name="connsiteY126" fmla="*/ 1333500 h 1470025"/>
              <a:gd name="connsiteX127" fmla="*/ 9525 w 1470025"/>
              <a:gd name="connsiteY127" fmla="*/ 1311275 h 1470025"/>
              <a:gd name="connsiteX128" fmla="*/ 6350 w 1470025"/>
              <a:gd name="connsiteY128" fmla="*/ 1292225 h 1470025"/>
              <a:gd name="connsiteX129" fmla="*/ 3175 w 1470025"/>
              <a:gd name="connsiteY129" fmla="*/ 1270000 h 1470025"/>
              <a:gd name="connsiteX130" fmla="*/ 0 w 1470025"/>
              <a:gd name="connsiteY130" fmla="*/ 1244600 h 1470025"/>
              <a:gd name="connsiteX131" fmla="*/ 0 w 1470025"/>
              <a:gd name="connsiteY131" fmla="*/ 225425 h 1470025"/>
              <a:gd name="connsiteX132" fmla="*/ 3175 w 1470025"/>
              <a:gd name="connsiteY132" fmla="*/ 203200 h 1470025"/>
              <a:gd name="connsiteX133" fmla="*/ 6350 w 1470025"/>
              <a:gd name="connsiteY133" fmla="*/ 180975 h 1470025"/>
              <a:gd name="connsiteX134" fmla="*/ 9525 w 1470025"/>
              <a:gd name="connsiteY134" fmla="*/ 158750 h 1470025"/>
              <a:gd name="connsiteX135" fmla="*/ 19050 w 1470025"/>
              <a:gd name="connsiteY135" fmla="*/ 136525 h 1470025"/>
              <a:gd name="connsiteX136" fmla="*/ 28575 w 1470025"/>
              <a:gd name="connsiteY136" fmla="*/ 117475 h 1470025"/>
              <a:gd name="connsiteX137" fmla="*/ 38100 w 1470025"/>
              <a:gd name="connsiteY137" fmla="*/ 98425 h 1470025"/>
              <a:gd name="connsiteX138" fmla="*/ 50800 w 1470025"/>
              <a:gd name="connsiteY138" fmla="*/ 82550 h 1470025"/>
              <a:gd name="connsiteX139" fmla="*/ 66675 w 1470025"/>
              <a:gd name="connsiteY139" fmla="*/ 66675 h 1470025"/>
              <a:gd name="connsiteX140" fmla="*/ 82550 w 1470025"/>
              <a:gd name="connsiteY140" fmla="*/ 50800 h 1470025"/>
              <a:gd name="connsiteX141" fmla="*/ 98425 w 1470025"/>
              <a:gd name="connsiteY141" fmla="*/ 38100 h 1470025"/>
              <a:gd name="connsiteX142" fmla="*/ 117475 w 1470025"/>
              <a:gd name="connsiteY142" fmla="*/ 28575 h 1470025"/>
              <a:gd name="connsiteX143" fmla="*/ 136525 w 1470025"/>
              <a:gd name="connsiteY143" fmla="*/ 19050 h 1470025"/>
              <a:gd name="connsiteX144" fmla="*/ 158750 w 1470025"/>
              <a:gd name="connsiteY144" fmla="*/ 9525 h 1470025"/>
              <a:gd name="connsiteX145" fmla="*/ 177800 w 1470025"/>
              <a:gd name="connsiteY145" fmla="*/ 6350 h 1470025"/>
              <a:gd name="connsiteX146" fmla="*/ 200025 w 1470025"/>
              <a:gd name="connsiteY146" fmla="*/ 3175 h 147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470025" h="1470025">
                <a:moveTo>
                  <a:pt x="561975" y="320675"/>
                </a:moveTo>
                <a:lnTo>
                  <a:pt x="542925" y="323850"/>
                </a:lnTo>
                <a:lnTo>
                  <a:pt x="527050" y="330200"/>
                </a:lnTo>
                <a:lnTo>
                  <a:pt x="511175" y="336550"/>
                </a:lnTo>
                <a:lnTo>
                  <a:pt x="495300" y="349250"/>
                </a:lnTo>
                <a:lnTo>
                  <a:pt x="482600" y="365125"/>
                </a:lnTo>
                <a:lnTo>
                  <a:pt x="476250" y="381000"/>
                </a:lnTo>
                <a:lnTo>
                  <a:pt x="469900" y="396875"/>
                </a:lnTo>
                <a:lnTo>
                  <a:pt x="466725" y="415925"/>
                </a:lnTo>
                <a:lnTo>
                  <a:pt x="466725" y="866775"/>
                </a:lnTo>
                <a:lnTo>
                  <a:pt x="469900" y="895350"/>
                </a:lnTo>
                <a:lnTo>
                  <a:pt x="473075" y="920750"/>
                </a:lnTo>
                <a:lnTo>
                  <a:pt x="479425" y="949325"/>
                </a:lnTo>
                <a:lnTo>
                  <a:pt x="488950" y="974725"/>
                </a:lnTo>
                <a:lnTo>
                  <a:pt x="501650" y="996950"/>
                </a:lnTo>
                <a:lnTo>
                  <a:pt x="514350" y="1022350"/>
                </a:lnTo>
                <a:lnTo>
                  <a:pt x="530225" y="1044575"/>
                </a:lnTo>
                <a:lnTo>
                  <a:pt x="552450" y="1066800"/>
                </a:lnTo>
                <a:lnTo>
                  <a:pt x="571500" y="1085850"/>
                </a:lnTo>
                <a:lnTo>
                  <a:pt x="593725" y="1101725"/>
                </a:lnTo>
                <a:lnTo>
                  <a:pt x="619125" y="1117600"/>
                </a:lnTo>
                <a:lnTo>
                  <a:pt x="641350" y="1127125"/>
                </a:lnTo>
                <a:lnTo>
                  <a:pt x="666750" y="1136650"/>
                </a:lnTo>
                <a:lnTo>
                  <a:pt x="695325" y="1143000"/>
                </a:lnTo>
                <a:lnTo>
                  <a:pt x="720725" y="1146175"/>
                </a:lnTo>
                <a:lnTo>
                  <a:pt x="749300" y="1149350"/>
                </a:lnTo>
                <a:lnTo>
                  <a:pt x="936625" y="1149350"/>
                </a:lnTo>
                <a:lnTo>
                  <a:pt x="955675" y="1146175"/>
                </a:lnTo>
                <a:lnTo>
                  <a:pt x="974725" y="1143000"/>
                </a:lnTo>
                <a:lnTo>
                  <a:pt x="990600" y="1133475"/>
                </a:lnTo>
                <a:lnTo>
                  <a:pt x="1003300" y="1120775"/>
                </a:lnTo>
                <a:lnTo>
                  <a:pt x="1016000" y="1104900"/>
                </a:lnTo>
                <a:lnTo>
                  <a:pt x="1025525" y="1089025"/>
                </a:lnTo>
                <a:lnTo>
                  <a:pt x="1031875" y="1073150"/>
                </a:lnTo>
                <a:lnTo>
                  <a:pt x="1031875" y="1054100"/>
                </a:lnTo>
                <a:lnTo>
                  <a:pt x="1031875" y="1035050"/>
                </a:lnTo>
                <a:lnTo>
                  <a:pt x="1025525" y="1019175"/>
                </a:lnTo>
                <a:lnTo>
                  <a:pt x="1016000" y="1000125"/>
                </a:lnTo>
                <a:lnTo>
                  <a:pt x="1003300" y="987425"/>
                </a:lnTo>
                <a:lnTo>
                  <a:pt x="990600" y="974725"/>
                </a:lnTo>
                <a:lnTo>
                  <a:pt x="974725" y="965200"/>
                </a:lnTo>
                <a:lnTo>
                  <a:pt x="955675" y="962025"/>
                </a:lnTo>
                <a:lnTo>
                  <a:pt x="936625" y="958850"/>
                </a:lnTo>
                <a:lnTo>
                  <a:pt x="749300" y="958850"/>
                </a:lnTo>
                <a:lnTo>
                  <a:pt x="733425" y="958850"/>
                </a:lnTo>
                <a:lnTo>
                  <a:pt x="714375" y="952500"/>
                </a:lnTo>
                <a:lnTo>
                  <a:pt x="698500" y="942975"/>
                </a:lnTo>
                <a:lnTo>
                  <a:pt x="685800" y="930275"/>
                </a:lnTo>
                <a:lnTo>
                  <a:pt x="673100" y="917575"/>
                </a:lnTo>
                <a:lnTo>
                  <a:pt x="663575" y="901700"/>
                </a:lnTo>
                <a:lnTo>
                  <a:pt x="660400" y="882650"/>
                </a:lnTo>
                <a:lnTo>
                  <a:pt x="657225" y="866775"/>
                </a:lnTo>
                <a:lnTo>
                  <a:pt x="657225" y="800100"/>
                </a:lnTo>
                <a:lnTo>
                  <a:pt x="923925" y="800100"/>
                </a:lnTo>
                <a:lnTo>
                  <a:pt x="939800" y="796925"/>
                </a:lnTo>
                <a:lnTo>
                  <a:pt x="955675" y="793750"/>
                </a:lnTo>
                <a:lnTo>
                  <a:pt x="971550" y="784225"/>
                </a:lnTo>
                <a:lnTo>
                  <a:pt x="984250" y="771525"/>
                </a:lnTo>
                <a:lnTo>
                  <a:pt x="996950" y="758825"/>
                </a:lnTo>
                <a:lnTo>
                  <a:pt x="1003300" y="742950"/>
                </a:lnTo>
                <a:lnTo>
                  <a:pt x="1009650" y="727075"/>
                </a:lnTo>
                <a:lnTo>
                  <a:pt x="1009650" y="711200"/>
                </a:lnTo>
                <a:lnTo>
                  <a:pt x="1009650" y="692150"/>
                </a:lnTo>
                <a:lnTo>
                  <a:pt x="1003300" y="676275"/>
                </a:lnTo>
                <a:lnTo>
                  <a:pt x="996950" y="663575"/>
                </a:lnTo>
                <a:lnTo>
                  <a:pt x="984250" y="647700"/>
                </a:lnTo>
                <a:lnTo>
                  <a:pt x="971550" y="638175"/>
                </a:lnTo>
                <a:lnTo>
                  <a:pt x="955675" y="628650"/>
                </a:lnTo>
                <a:lnTo>
                  <a:pt x="939800" y="625475"/>
                </a:lnTo>
                <a:lnTo>
                  <a:pt x="923925" y="622300"/>
                </a:lnTo>
                <a:lnTo>
                  <a:pt x="657225" y="622300"/>
                </a:lnTo>
                <a:lnTo>
                  <a:pt x="657225" y="415925"/>
                </a:lnTo>
                <a:lnTo>
                  <a:pt x="654050" y="396875"/>
                </a:lnTo>
                <a:lnTo>
                  <a:pt x="650875" y="381000"/>
                </a:lnTo>
                <a:lnTo>
                  <a:pt x="641350" y="365125"/>
                </a:lnTo>
                <a:lnTo>
                  <a:pt x="628650" y="349250"/>
                </a:lnTo>
                <a:lnTo>
                  <a:pt x="615950" y="336550"/>
                </a:lnTo>
                <a:lnTo>
                  <a:pt x="600075" y="330200"/>
                </a:lnTo>
                <a:lnTo>
                  <a:pt x="581025" y="323850"/>
                </a:lnTo>
                <a:close/>
                <a:moveTo>
                  <a:pt x="225425" y="0"/>
                </a:moveTo>
                <a:lnTo>
                  <a:pt x="1244600" y="0"/>
                </a:lnTo>
                <a:lnTo>
                  <a:pt x="1266825" y="3175"/>
                </a:lnTo>
                <a:lnTo>
                  <a:pt x="1289050" y="6350"/>
                </a:lnTo>
                <a:lnTo>
                  <a:pt x="1311275" y="9525"/>
                </a:lnTo>
                <a:lnTo>
                  <a:pt x="1333500" y="19050"/>
                </a:lnTo>
                <a:lnTo>
                  <a:pt x="1352550" y="28575"/>
                </a:lnTo>
                <a:lnTo>
                  <a:pt x="1371600" y="38100"/>
                </a:lnTo>
                <a:lnTo>
                  <a:pt x="1387475" y="50800"/>
                </a:lnTo>
                <a:lnTo>
                  <a:pt x="1403350" y="66675"/>
                </a:lnTo>
                <a:lnTo>
                  <a:pt x="1419225" y="82550"/>
                </a:lnTo>
                <a:lnTo>
                  <a:pt x="1431925" y="98425"/>
                </a:lnTo>
                <a:lnTo>
                  <a:pt x="1441450" y="117475"/>
                </a:lnTo>
                <a:lnTo>
                  <a:pt x="1450975" y="136525"/>
                </a:lnTo>
                <a:lnTo>
                  <a:pt x="1460500" y="158750"/>
                </a:lnTo>
                <a:lnTo>
                  <a:pt x="1463675" y="180975"/>
                </a:lnTo>
                <a:lnTo>
                  <a:pt x="1466850" y="203200"/>
                </a:lnTo>
                <a:lnTo>
                  <a:pt x="1470025" y="225425"/>
                </a:lnTo>
                <a:lnTo>
                  <a:pt x="1470025" y="1244600"/>
                </a:lnTo>
                <a:lnTo>
                  <a:pt x="1466850" y="1270000"/>
                </a:lnTo>
                <a:lnTo>
                  <a:pt x="1463675" y="1292225"/>
                </a:lnTo>
                <a:lnTo>
                  <a:pt x="1460500" y="1311275"/>
                </a:lnTo>
                <a:lnTo>
                  <a:pt x="1450975" y="1333500"/>
                </a:lnTo>
                <a:lnTo>
                  <a:pt x="1441450" y="1352550"/>
                </a:lnTo>
                <a:lnTo>
                  <a:pt x="1431925" y="1371600"/>
                </a:lnTo>
                <a:lnTo>
                  <a:pt x="1419225" y="1387475"/>
                </a:lnTo>
                <a:lnTo>
                  <a:pt x="1403350" y="1403350"/>
                </a:lnTo>
                <a:lnTo>
                  <a:pt x="1387475" y="1419225"/>
                </a:lnTo>
                <a:lnTo>
                  <a:pt x="1371600" y="1431925"/>
                </a:lnTo>
                <a:lnTo>
                  <a:pt x="1352550" y="1441450"/>
                </a:lnTo>
                <a:lnTo>
                  <a:pt x="1333500" y="1450975"/>
                </a:lnTo>
                <a:lnTo>
                  <a:pt x="1311275" y="1460500"/>
                </a:lnTo>
                <a:lnTo>
                  <a:pt x="1289050" y="1463675"/>
                </a:lnTo>
                <a:lnTo>
                  <a:pt x="1266825" y="1466850"/>
                </a:lnTo>
                <a:lnTo>
                  <a:pt x="1244600" y="1470025"/>
                </a:lnTo>
                <a:lnTo>
                  <a:pt x="225425" y="1470025"/>
                </a:lnTo>
                <a:lnTo>
                  <a:pt x="200025" y="1466850"/>
                </a:lnTo>
                <a:lnTo>
                  <a:pt x="177800" y="1463675"/>
                </a:lnTo>
                <a:lnTo>
                  <a:pt x="158750" y="1460500"/>
                </a:lnTo>
                <a:lnTo>
                  <a:pt x="136525" y="1450975"/>
                </a:lnTo>
                <a:lnTo>
                  <a:pt x="117475" y="1441450"/>
                </a:lnTo>
                <a:lnTo>
                  <a:pt x="98425" y="1431925"/>
                </a:lnTo>
                <a:lnTo>
                  <a:pt x="82550" y="1419225"/>
                </a:lnTo>
                <a:lnTo>
                  <a:pt x="66675" y="1403350"/>
                </a:lnTo>
                <a:lnTo>
                  <a:pt x="50800" y="1387475"/>
                </a:lnTo>
                <a:lnTo>
                  <a:pt x="38100" y="1371600"/>
                </a:lnTo>
                <a:lnTo>
                  <a:pt x="28575" y="1352550"/>
                </a:lnTo>
                <a:lnTo>
                  <a:pt x="19050" y="1333500"/>
                </a:lnTo>
                <a:lnTo>
                  <a:pt x="9525" y="1311275"/>
                </a:lnTo>
                <a:lnTo>
                  <a:pt x="6350" y="1292225"/>
                </a:lnTo>
                <a:lnTo>
                  <a:pt x="3175" y="1270000"/>
                </a:lnTo>
                <a:lnTo>
                  <a:pt x="0" y="1244600"/>
                </a:lnTo>
                <a:lnTo>
                  <a:pt x="0" y="225425"/>
                </a:lnTo>
                <a:lnTo>
                  <a:pt x="3175" y="203200"/>
                </a:lnTo>
                <a:lnTo>
                  <a:pt x="6350" y="180975"/>
                </a:lnTo>
                <a:lnTo>
                  <a:pt x="9525" y="158750"/>
                </a:lnTo>
                <a:lnTo>
                  <a:pt x="19050" y="136525"/>
                </a:lnTo>
                <a:lnTo>
                  <a:pt x="28575" y="117475"/>
                </a:lnTo>
                <a:lnTo>
                  <a:pt x="38100" y="98425"/>
                </a:lnTo>
                <a:lnTo>
                  <a:pt x="50800" y="82550"/>
                </a:lnTo>
                <a:lnTo>
                  <a:pt x="66675" y="66675"/>
                </a:lnTo>
                <a:lnTo>
                  <a:pt x="82550" y="50800"/>
                </a:lnTo>
                <a:lnTo>
                  <a:pt x="98425" y="38100"/>
                </a:lnTo>
                <a:lnTo>
                  <a:pt x="117475" y="28575"/>
                </a:lnTo>
                <a:lnTo>
                  <a:pt x="136525" y="19050"/>
                </a:lnTo>
                <a:lnTo>
                  <a:pt x="158750" y="9525"/>
                </a:lnTo>
                <a:lnTo>
                  <a:pt x="177800" y="6350"/>
                </a:lnTo>
                <a:lnTo>
                  <a:pt x="200025" y="3175"/>
                </a:lnTo>
                <a:close/>
              </a:path>
            </a:pathLst>
          </a:custGeom>
          <a:solidFill>
            <a:srgbClr val="4E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grpSp>
        <p:nvGrpSpPr>
          <p:cNvPr id="106" name="组合 105"/>
          <p:cNvGrpSpPr/>
          <p:nvPr/>
        </p:nvGrpSpPr>
        <p:grpSpPr>
          <a:xfrm>
            <a:off x="2660141" y="2539594"/>
            <a:ext cx="302400" cy="302400"/>
            <a:chOff x="10077450" y="57150"/>
            <a:chExt cx="1470025" cy="1470025"/>
          </a:xfrm>
        </p:grpSpPr>
        <p:sp>
          <p:nvSpPr>
            <p:cNvPr id="116" name="AutoShape 49"/>
            <p:cNvSpPr>
              <a:spLocks noChangeAspect="1" noChangeArrowheads="1" noTextEdit="1"/>
            </p:cNvSpPr>
            <p:nvPr/>
          </p:nvSpPr>
          <p:spPr bwMode="auto">
            <a:xfrm>
              <a:off x="10077450" y="57150"/>
              <a:ext cx="1470025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51"/>
            <p:cNvSpPr>
              <a:spLocks/>
            </p:cNvSpPr>
            <p:nvPr/>
          </p:nvSpPr>
          <p:spPr bwMode="auto">
            <a:xfrm>
              <a:off x="10077450" y="57150"/>
              <a:ext cx="1470025" cy="1470025"/>
            </a:xfrm>
            <a:custGeom>
              <a:avLst/>
              <a:gdLst>
                <a:gd name="T0" fmla="*/ 926 w 926"/>
                <a:gd name="T1" fmla="*/ 142 h 926"/>
                <a:gd name="T2" fmla="*/ 922 w 926"/>
                <a:gd name="T3" fmla="*/ 114 h 926"/>
                <a:gd name="T4" fmla="*/ 914 w 926"/>
                <a:gd name="T5" fmla="*/ 86 h 926"/>
                <a:gd name="T6" fmla="*/ 902 w 926"/>
                <a:gd name="T7" fmla="*/ 62 h 926"/>
                <a:gd name="T8" fmla="*/ 884 w 926"/>
                <a:gd name="T9" fmla="*/ 42 h 926"/>
                <a:gd name="T10" fmla="*/ 864 w 926"/>
                <a:gd name="T11" fmla="*/ 24 h 926"/>
                <a:gd name="T12" fmla="*/ 840 w 926"/>
                <a:gd name="T13" fmla="*/ 12 h 926"/>
                <a:gd name="T14" fmla="*/ 812 w 926"/>
                <a:gd name="T15" fmla="*/ 4 h 926"/>
                <a:gd name="T16" fmla="*/ 784 w 926"/>
                <a:gd name="T17" fmla="*/ 0 h 926"/>
                <a:gd name="T18" fmla="*/ 142 w 926"/>
                <a:gd name="T19" fmla="*/ 0 h 926"/>
                <a:gd name="T20" fmla="*/ 112 w 926"/>
                <a:gd name="T21" fmla="*/ 4 h 926"/>
                <a:gd name="T22" fmla="*/ 86 w 926"/>
                <a:gd name="T23" fmla="*/ 12 h 926"/>
                <a:gd name="T24" fmla="*/ 62 w 926"/>
                <a:gd name="T25" fmla="*/ 24 h 926"/>
                <a:gd name="T26" fmla="*/ 42 w 926"/>
                <a:gd name="T27" fmla="*/ 42 h 926"/>
                <a:gd name="T28" fmla="*/ 24 w 926"/>
                <a:gd name="T29" fmla="*/ 62 h 926"/>
                <a:gd name="T30" fmla="*/ 12 w 926"/>
                <a:gd name="T31" fmla="*/ 86 h 926"/>
                <a:gd name="T32" fmla="*/ 4 w 926"/>
                <a:gd name="T33" fmla="*/ 114 h 926"/>
                <a:gd name="T34" fmla="*/ 0 w 926"/>
                <a:gd name="T35" fmla="*/ 142 h 926"/>
                <a:gd name="T36" fmla="*/ 0 w 926"/>
                <a:gd name="T37" fmla="*/ 784 h 926"/>
                <a:gd name="T38" fmla="*/ 4 w 926"/>
                <a:gd name="T39" fmla="*/ 814 h 926"/>
                <a:gd name="T40" fmla="*/ 12 w 926"/>
                <a:gd name="T41" fmla="*/ 840 h 926"/>
                <a:gd name="T42" fmla="*/ 24 w 926"/>
                <a:gd name="T43" fmla="*/ 864 h 926"/>
                <a:gd name="T44" fmla="*/ 42 w 926"/>
                <a:gd name="T45" fmla="*/ 884 h 926"/>
                <a:gd name="T46" fmla="*/ 62 w 926"/>
                <a:gd name="T47" fmla="*/ 902 h 926"/>
                <a:gd name="T48" fmla="*/ 86 w 926"/>
                <a:gd name="T49" fmla="*/ 914 h 926"/>
                <a:gd name="T50" fmla="*/ 112 w 926"/>
                <a:gd name="T51" fmla="*/ 922 h 926"/>
                <a:gd name="T52" fmla="*/ 142 w 926"/>
                <a:gd name="T53" fmla="*/ 926 h 926"/>
                <a:gd name="T54" fmla="*/ 784 w 926"/>
                <a:gd name="T55" fmla="*/ 926 h 926"/>
                <a:gd name="T56" fmla="*/ 812 w 926"/>
                <a:gd name="T57" fmla="*/ 922 h 926"/>
                <a:gd name="T58" fmla="*/ 840 w 926"/>
                <a:gd name="T59" fmla="*/ 914 h 926"/>
                <a:gd name="T60" fmla="*/ 864 w 926"/>
                <a:gd name="T61" fmla="*/ 902 h 926"/>
                <a:gd name="T62" fmla="*/ 884 w 926"/>
                <a:gd name="T63" fmla="*/ 884 h 926"/>
                <a:gd name="T64" fmla="*/ 902 w 926"/>
                <a:gd name="T65" fmla="*/ 864 h 926"/>
                <a:gd name="T66" fmla="*/ 914 w 926"/>
                <a:gd name="T67" fmla="*/ 840 h 926"/>
                <a:gd name="T68" fmla="*/ 922 w 926"/>
                <a:gd name="T69" fmla="*/ 814 h 926"/>
                <a:gd name="T70" fmla="*/ 926 w 926"/>
                <a:gd name="T71" fmla="*/ 784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6" h="926">
                  <a:moveTo>
                    <a:pt x="926" y="142"/>
                  </a:moveTo>
                  <a:lnTo>
                    <a:pt x="926" y="142"/>
                  </a:lnTo>
                  <a:lnTo>
                    <a:pt x="924" y="128"/>
                  </a:lnTo>
                  <a:lnTo>
                    <a:pt x="922" y="114"/>
                  </a:lnTo>
                  <a:lnTo>
                    <a:pt x="920" y="100"/>
                  </a:lnTo>
                  <a:lnTo>
                    <a:pt x="914" y="86"/>
                  </a:lnTo>
                  <a:lnTo>
                    <a:pt x="908" y="74"/>
                  </a:lnTo>
                  <a:lnTo>
                    <a:pt x="902" y="62"/>
                  </a:lnTo>
                  <a:lnTo>
                    <a:pt x="894" y="52"/>
                  </a:lnTo>
                  <a:lnTo>
                    <a:pt x="884" y="42"/>
                  </a:lnTo>
                  <a:lnTo>
                    <a:pt x="874" y="32"/>
                  </a:lnTo>
                  <a:lnTo>
                    <a:pt x="864" y="24"/>
                  </a:lnTo>
                  <a:lnTo>
                    <a:pt x="852" y="18"/>
                  </a:lnTo>
                  <a:lnTo>
                    <a:pt x="840" y="12"/>
                  </a:lnTo>
                  <a:lnTo>
                    <a:pt x="826" y="6"/>
                  </a:lnTo>
                  <a:lnTo>
                    <a:pt x="812" y="4"/>
                  </a:lnTo>
                  <a:lnTo>
                    <a:pt x="798" y="2"/>
                  </a:lnTo>
                  <a:lnTo>
                    <a:pt x="784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6" y="2"/>
                  </a:lnTo>
                  <a:lnTo>
                    <a:pt x="112" y="4"/>
                  </a:lnTo>
                  <a:lnTo>
                    <a:pt x="100" y="6"/>
                  </a:lnTo>
                  <a:lnTo>
                    <a:pt x="86" y="12"/>
                  </a:lnTo>
                  <a:lnTo>
                    <a:pt x="74" y="18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6"/>
                  </a:lnTo>
                  <a:lnTo>
                    <a:pt x="6" y="100"/>
                  </a:lnTo>
                  <a:lnTo>
                    <a:pt x="4" y="114"/>
                  </a:lnTo>
                  <a:lnTo>
                    <a:pt x="2" y="128"/>
                  </a:lnTo>
                  <a:lnTo>
                    <a:pt x="0" y="142"/>
                  </a:lnTo>
                  <a:lnTo>
                    <a:pt x="0" y="784"/>
                  </a:lnTo>
                  <a:lnTo>
                    <a:pt x="0" y="784"/>
                  </a:lnTo>
                  <a:lnTo>
                    <a:pt x="2" y="800"/>
                  </a:lnTo>
                  <a:lnTo>
                    <a:pt x="4" y="814"/>
                  </a:lnTo>
                  <a:lnTo>
                    <a:pt x="6" y="826"/>
                  </a:lnTo>
                  <a:lnTo>
                    <a:pt x="12" y="840"/>
                  </a:lnTo>
                  <a:lnTo>
                    <a:pt x="18" y="852"/>
                  </a:lnTo>
                  <a:lnTo>
                    <a:pt x="24" y="864"/>
                  </a:lnTo>
                  <a:lnTo>
                    <a:pt x="32" y="874"/>
                  </a:lnTo>
                  <a:lnTo>
                    <a:pt x="42" y="884"/>
                  </a:lnTo>
                  <a:lnTo>
                    <a:pt x="52" y="894"/>
                  </a:lnTo>
                  <a:lnTo>
                    <a:pt x="62" y="902"/>
                  </a:lnTo>
                  <a:lnTo>
                    <a:pt x="74" y="908"/>
                  </a:lnTo>
                  <a:lnTo>
                    <a:pt x="86" y="914"/>
                  </a:lnTo>
                  <a:lnTo>
                    <a:pt x="100" y="920"/>
                  </a:lnTo>
                  <a:lnTo>
                    <a:pt x="112" y="922"/>
                  </a:lnTo>
                  <a:lnTo>
                    <a:pt x="126" y="924"/>
                  </a:lnTo>
                  <a:lnTo>
                    <a:pt x="142" y="926"/>
                  </a:lnTo>
                  <a:lnTo>
                    <a:pt x="784" y="926"/>
                  </a:lnTo>
                  <a:lnTo>
                    <a:pt x="784" y="926"/>
                  </a:lnTo>
                  <a:lnTo>
                    <a:pt x="798" y="924"/>
                  </a:lnTo>
                  <a:lnTo>
                    <a:pt x="812" y="922"/>
                  </a:lnTo>
                  <a:lnTo>
                    <a:pt x="826" y="920"/>
                  </a:lnTo>
                  <a:lnTo>
                    <a:pt x="840" y="914"/>
                  </a:lnTo>
                  <a:lnTo>
                    <a:pt x="852" y="908"/>
                  </a:lnTo>
                  <a:lnTo>
                    <a:pt x="864" y="902"/>
                  </a:lnTo>
                  <a:lnTo>
                    <a:pt x="874" y="894"/>
                  </a:lnTo>
                  <a:lnTo>
                    <a:pt x="884" y="884"/>
                  </a:lnTo>
                  <a:lnTo>
                    <a:pt x="894" y="874"/>
                  </a:lnTo>
                  <a:lnTo>
                    <a:pt x="902" y="864"/>
                  </a:lnTo>
                  <a:lnTo>
                    <a:pt x="908" y="852"/>
                  </a:lnTo>
                  <a:lnTo>
                    <a:pt x="914" y="840"/>
                  </a:lnTo>
                  <a:lnTo>
                    <a:pt x="920" y="826"/>
                  </a:lnTo>
                  <a:lnTo>
                    <a:pt x="922" y="814"/>
                  </a:lnTo>
                  <a:lnTo>
                    <a:pt x="924" y="800"/>
                  </a:lnTo>
                  <a:lnTo>
                    <a:pt x="926" y="784"/>
                  </a:lnTo>
                  <a:lnTo>
                    <a:pt x="926" y="142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18" name="Picture 5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7800" y="708025"/>
              <a:ext cx="9525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Picture 5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00" y="219075"/>
              <a:ext cx="2381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" name="Picture 5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050" y="323850"/>
              <a:ext cx="1905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Picture 5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6600" y="330200"/>
              <a:ext cx="1809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Freeform 56"/>
            <p:cNvSpPr>
              <a:spLocks noEditPoints="1"/>
            </p:cNvSpPr>
            <p:nvPr/>
          </p:nvSpPr>
          <p:spPr bwMode="auto">
            <a:xfrm>
              <a:off x="10423525" y="825500"/>
              <a:ext cx="774700" cy="415925"/>
            </a:xfrm>
            <a:custGeom>
              <a:avLst/>
              <a:gdLst>
                <a:gd name="T0" fmla="*/ 0 w 488"/>
                <a:gd name="T1" fmla="*/ 38 h 262"/>
                <a:gd name="T2" fmla="*/ 80 w 488"/>
                <a:gd name="T3" fmla="*/ 256 h 262"/>
                <a:gd name="T4" fmla="*/ 122 w 488"/>
                <a:gd name="T5" fmla="*/ 0 h 262"/>
                <a:gd name="T6" fmla="*/ 180 w 488"/>
                <a:gd name="T7" fmla="*/ 216 h 262"/>
                <a:gd name="T8" fmla="*/ 170 w 488"/>
                <a:gd name="T9" fmla="*/ 224 h 262"/>
                <a:gd name="T10" fmla="*/ 162 w 488"/>
                <a:gd name="T11" fmla="*/ 224 h 262"/>
                <a:gd name="T12" fmla="*/ 156 w 488"/>
                <a:gd name="T13" fmla="*/ 218 h 262"/>
                <a:gd name="T14" fmla="*/ 120 w 488"/>
                <a:gd name="T15" fmla="*/ 68 h 262"/>
                <a:gd name="T16" fmla="*/ 122 w 488"/>
                <a:gd name="T17" fmla="*/ 240 h 262"/>
                <a:gd name="T18" fmla="*/ 130 w 488"/>
                <a:gd name="T19" fmla="*/ 254 h 262"/>
                <a:gd name="T20" fmla="*/ 146 w 488"/>
                <a:gd name="T21" fmla="*/ 260 h 262"/>
                <a:gd name="T22" fmla="*/ 166 w 488"/>
                <a:gd name="T23" fmla="*/ 254 h 262"/>
                <a:gd name="T24" fmla="*/ 186 w 488"/>
                <a:gd name="T25" fmla="*/ 256 h 262"/>
                <a:gd name="T26" fmla="*/ 186 w 488"/>
                <a:gd name="T27" fmla="*/ 68 h 262"/>
                <a:gd name="T28" fmla="*/ 322 w 488"/>
                <a:gd name="T29" fmla="*/ 64 h 262"/>
                <a:gd name="T30" fmla="*/ 306 w 488"/>
                <a:gd name="T31" fmla="*/ 70 h 262"/>
                <a:gd name="T32" fmla="*/ 292 w 488"/>
                <a:gd name="T33" fmla="*/ 0 h 262"/>
                <a:gd name="T34" fmla="*/ 292 w 488"/>
                <a:gd name="T35" fmla="*/ 256 h 262"/>
                <a:gd name="T36" fmla="*/ 298 w 488"/>
                <a:gd name="T37" fmla="*/ 250 h 262"/>
                <a:gd name="T38" fmla="*/ 316 w 488"/>
                <a:gd name="T39" fmla="*/ 258 h 262"/>
                <a:gd name="T40" fmla="*/ 332 w 488"/>
                <a:gd name="T41" fmla="*/ 258 h 262"/>
                <a:gd name="T42" fmla="*/ 348 w 488"/>
                <a:gd name="T43" fmla="*/ 248 h 262"/>
                <a:gd name="T44" fmla="*/ 354 w 488"/>
                <a:gd name="T45" fmla="*/ 236 h 262"/>
                <a:gd name="T46" fmla="*/ 358 w 488"/>
                <a:gd name="T47" fmla="*/ 112 h 262"/>
                <a:gd name="T48" fmla="*/ 352 w 488"/>
                <a:gd name="T49" fmla="*/ 84 h 262"/>
                <a:gd name="T50" fmla="*/ 344 w 488"/>
                <a:gd name="T51" fmla="*/ 72 h 262"/>
                <a:gd name="T52" fmla="*/ 322 w 488"/>
                <a:gd name="T53" fmla="*/ 64 h 262"/>
                <a:gd name="T54" fmla="*/ 320 w 488"/>
                <a:gd name="T55" fmla="*/ 220 h 262"/>
                <a:gd name="T56" fmla="*/ 314 w 488"/>
                <a:gd name="T57" fmla="*/ 228 h 262"/>
                <a:gd name="T58" fmla="*/ 300 w 488"/>
                <a:gd name="T59" fmla="*/ 228 h 262"/>
                <a:gd name="T60" fmla="*/ 292 w 488"/>
                <a:gd name="T61" fmla="*/ 102 h 262"/>
                <a:gd name="T62" fmla="*/ 298 w 488"/>
                <a:gd name="T63" fmla="*/ 96 h 262"/>
                <a:gd name="T64" fmla="*/ 312 w 488"/>
                <a:gd name="T65" fmla="*/ 96 h 262"/>
                <a:gd name="T66" fmla="*/ 320 w 488"/>
                <a:gd name="T67" fmla="*/ 106 h 262"/>
                <a:gd name="T68" fmla="*/ 488 w 488"/>
                <a:gd name="T69" fmla="*/ 166 h 262"/>
                <a:gd name="T70" fmla="*/ 486 w 488"/>
                <a:gd name="T71" fmla="*/ 106 h 262"/>
                <a:gd name="T72" fmla="*/ 474 w 488"/>
                <a:gd name="T73" fmla="*/ 76 h 262"/>
                <a:gd name="T74" fmla="*/ 458 w 488"/>
                <a:gd name="T75" fmla="*/ 66 h 262"/>
                <a:gd name="T76" fmla="*/ 438 w 488"/>
                <a:gd name="T77" fmla="*/ 62 h 262"/>
                <a:gd name="T78" fmla="*/ 406 w 488"/>
                <a:gd name="T79" fmla="*/ 72 h 262"/>
                <a:gd name="T80" fmla="*/ 392 w 488"/>
                <a:gd name="T81" fmla="*/ 86 h 262"/>
                <a:gd name="T82" fmla="*/ 384 w 488"/>
                <a:gd name="T83" fmla="*/ 118 h 262"/>
                <a:gd name="T84" fmla="*/ 384 w 488"/>
                <a:gd name="T85" fmla="*/ 216 h 262"/>
                <a:gd name="T86" fmla="*/ 398 w 488"/>
                <a:gd name="T87" fmla="*/ 246 h 262"/>
                <a:gd name="T88" fmla="*/ 414 w 488"/>
                <a:gd name="T89" fmla="*/ 258 h 262"/>
                <a:gd name="T90" fmla="*/ 434 w 488"/>
                <a:gd name="T91" fmla="*/ 262 h 262"/>
                <a:gd name="T92" fmla="*/ 466 w 488"/>
                <a:gd name="T93" fmla="*/ 254 h 262"/>
                <a:gd name="T94" fmla="*/ 480 w 488"/>
                <a:gd name="T95" fmla="*/ 238 h 262"/>
                <a:gd name="T96" fmla="*/ 488 w 488"/>
                <a:gd name="T97" fmla="*/ 204 h 262"/>
                <a:gd name="T98" fmla="*/ 452 w 488"/>
                <a:gd name="T99" fmla="*/ 202 h 262"/>
                <a:gd name="T100" fmla="*/ 448 w 488"/>
                <a:gd name="T101" fmla="*/ 224 h 262"/>
                <a:gd name="T102" fmla="*/ 436 w 488"/>
                <a:gd name="T103" fmla="*/ 228 h 262"/>
                <a:gd name="T104" fmla="*/ 424 w 488"/>
                <a:gd name="T105" fmla="*/ 222 h 262"/>
                <a:gd name="T106" fmla="*/ 420 w 488"/>
                <a:gd name="T107" fmla="*/ 202 h 262"/>
                <a:gd name="T108" fmla="*/ 420 w 488"/>
                <a:gd name="T109" fmla="*/ 118 h 262"/>
                <a:gd name="T110" fmla="*/ 424 w 488"/>
                <a:gd name="T111" fmla="*/ 100 h 262"/>
                <a:gd name="T112" fmla="*/ 436 w 488"/>
                <a:gd name="T113" fmla="*/ 96 h 262"/>
                <a:gd name="T114" fmla="*/ 448 w 488"/>
                <a:gd name="T115" fmla="*/ 100 h 262"/>
                <a:gd name="T116" fmla="*/ 452 w 488"/>
                <a:gd name="T117" fmla="*/ 118 h 262"/>
                <a:gd name="T118" fmla="*/ 420 w 488"/>
                <a:gd name="T119" fmla="*/ 11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" h="262">
                  <a:moveTo>
                    <a:pt x="122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" y="38"/>
                  </a:lnTo>
                  <a:lnTo>
                    <a:pt x="40" y="256"/>
                  </a:lnTo>
                  <a:lnTo>
                    <a:pt x="80" y="256"/>
                  </a:lnTo>
                  <a:lnTo>
                    <a:pt x="80" y="38"/>
                  </a:lnTo>
                  <a:lnTo>
                    <a:pt x="122" y="38"/>
                  </a:lnTo>
                  <a:lnTo>
                    <a:pt x="122" y="0"/>
                  </a:lnTo>
                  <a:close/>
                  <a:moveTo>
                    <a:pt x="186" y="212"/>
                  </a:moveTo>
                  <a:lnTo>
                    <a:pt x="186" y="212"/>
                  </a:lnTo>
                  <a:lnTo>
                    <a:pt x="180" y="216"/>
                  </a:lnTo>
                  <a:lnTo>
                    <a:pt x="176" y="222"/>
                  </a:lnTo>
                  <a:lnTo>
                    <a:pt x="176" y="222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6" y="226"/>
                  </a:lnTo>
                  <a:lnTo>
                    <a:pt x="162" y="224"/>
                  </a:lnTo>
                  <a:lnTo>
                    <a:pt x="158" y="222"/>
                  </a:lnTo>
                  <a:lnTo>
                    <a:pt x="158" y="222"/>
                  </a:lnTo>
                  <a:lnTo>
                    <a:pt x="156" y="218"/>
                  </a:lnTo>
                  <a:lnTo>
                    <a:pt x="156" y="212"/>
                  </a:lnTo>
                  <a:lnTo>
                    <a:pt x="156" y="68"/>
                  </a:lnTo>
                  <a:lnTo>
                    <a:pt x="120" y="68"/>
                  </a:lnTo>
                  <a:lnTo>
                    <a:pt x="120" y="226"/>
                  </a:lnTo>
                  <a:lnTo>
                    <a:pt x="120" y="226"/>
                  </a:lnTo>
                  <a:lnTo>
                    <a:pt x="122" y="240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30" y="254"/>
                  </a:lnTo>
                  <a:lnTo>
                    <a:pt x="134" y="258"/>
                  </a:lnTo>
                  <a:lnTo>
                    <a:pt x="146" y="260"/>
                  </a:lnTo>
                  <a:lnTo>
                    <a:pt x="146" y="260"/>
                  </a:lnTo>
                  <a:lnTo>
                    <a:pt x="156" y="258"/>
                  </a:lnTo>
                  <a:lnTo>
                    <a:pt x="166" y="254"/>
                  </a:lnTo>
                  <a:lnTo>
                    <a:pt x="166" y="254"/>
                  </a:lnTo>
                  <a:lnTo>
                    <a:pt x="176" y="246"/>
                  </a:lnTo>
                  <a:lnTo>
                    <a:pt x="186" y="236"/>
                  </a:lnTo>
                  <a:lnTo>
                    <a:pt x="186" y="256"/>
                  </a:lnTo>
                  <a:lnTo>
                    <a:pt x="222" y="256"/>
                  </a:lnTo>
                  <a:lnTo>
                    <a:pt x="222" y="68"/>
                  </a:lnTo>
                  <a:lnTo>
                    <a:pt x="186" y="68"/>
                  </a:lnTo>
                  <a:lnTo>
                    <a:pt x="186" y="212"/>
                  </a:lnTo>
                  <a:close/>
                  <a:moveTo>
                    <a:pt x="322" y="64"/>
                  </a:moveTo>
                  <a:lnTo>
                    <a:pt x="322" y="64"/>
                  </a:lnTo>
                  <a:lnTo>
                    <a:pt x="314" y="66"/>
                  </a:lnTo>
                  <a:lnTo>
                    <a:pt x="306" y="70"/>
                  </a:lnTo>
                  <a:lnTo>
                    <a:pt x="306" y="70"/>
                  </a:lnTo>
                  <a:lnTo>
                    <a:pt x="298" y="74"/>
                  </a:lnTo>
                  <a:lnTo>
                    <a:pt x="292" y="82"/>
                  </a:lnTo>
                  <a:lnTo>
                    <a:pt x="292" y="0"/>
                  </a:lnTo>
                  <a:lnTo>
                    <a:pt x="256" y="0"/>
                  </a:lnTo>
                  <a:lnTo>
                    <a:pt x="256" y="256"/>
                  </a:lnTo>
                  <a:lnTo>
                    <a:pt x="292" y="256"/>
                  </a:lnTo>
                  <a:lnTo>
                    <a:pt x="292" y="242"/>
                  </a:lnTo>
                  <a:lnTo>
                    <a:pt x="292" y="242"/>
                  </a:lnTo>
                  <a:lnTo>
                    <a:pt x="298" y="250"/>
                  </a:lnTo>
                  <a:lnTo>
                    <a:pt x="306" y="254"/>
                  </a:lnTo>
                  <a:lnTo>
                    <a:pt x="306" y="254"/>
                  </a:lnTo>
                  <a:lnTo>
                    <a:pt x="316" y="258"/>
                  </a:lnTo>
                  <a:lnTo>
                    <a:pt x="324" y="260"/>
                  </a:lnTo>
                  <a:lnTo>
                    <a:pt x="324" y="260"/>
                  </a:lnTo>
                  <a:lnTo>
                    <a:pt x="332" y="258"/>
                  </a:lnTo>
                  <a:lnTo>
                    <a:pt x="338" y="256"/>
                  </a:lnTo>
                  <a:lnTo>
                    <a:pt x="344" y="254"/>
                  </a:lnTo>
                  <a:lnTo>
                    <a:pt x="348" y="248"/>
                  </a:lnTo>
                  <a:lnTo>
                    <a:pt x="348" y="248"/>
                  </a:lnTo>
                  <a:lnTo>
                    <a:pt x="352" y="242"/>
                  </a:lnTo>
                  <a:lnTo>
                    <a:pt x="354" y="236"/>
                  </a:lnTo>
                  <a:lnTo>
                    <a:pt x="358" y="218"/>
                  </a:lnTo>
                  <a:lnTo>
                    <a:pt x="358" y="112"/>
                  </a:lnTo>
                  <a:lnTo>
                    <a:pt x="358" y="112"/>
                  </a:lnTo>
                  <a:lnTo>
                    <a:pt x="356" y="102"/>
                  </a:lnTo>
                  <a:lnTo>
                    <a:pt x="354" y="92"/>
                  </a:lnTo>
                  <a:lnTo>
                    <a:pt x="352" y="84"/>
                  </a:lnTo>
                  <a:lnTo>
                    <a:pt x="348" y="76"/>
                  </a:lnTo>
                  <a:lnTo>
                    <a:pt x="348" y="76"/>
                  </a:lnTo>
                  <a:lnTo>
                    <a:pt x="344" y="72"/>
                  </a:lnTo>
                  <a:lnTo>
                    <a:pt x="338" y="68"/>
                  </a:lnTo>
                  <a:lnTo>
                    <a:pt x="330" y="66"/>
                  </a:lnTo>
                  <a:lnTo>
                    <a:pt x="322" y="64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lnTo>
                    <a:pt x="320" y="220"/>
                  </a:lnTo>
                  <a:lnTo>
                    <a:pt x="318" y="226"/>
                  </a:lnTo>
                  <a:lnTo>
                    <a:pt x="318" y="226"/>
                  </a:lnTo>
                  <a:lnTo>
                    <a:pt x="314" y="228"/>
                  </a:lnTo>
                  <a:lnTo>
                    <a:pt x="308" y="230"/>
                  </a:lnTo>
                  <a:lnTo>
                    <a:pt x="308" y="230"/>
                  </a:lnTo>
                  <a:lnTo>
                    <a:pt x="300" y="228"/>
                  </a:lnTo>
                  <a:lnTo>
                    <a:pt x="300" y="228"/>
                  </a:lnTo>
                  <a:lnTo>
                    <a:pt x="292" y="220"/>
                  </a:lnTo>
                  <a:lnTo>
                    <a:pt x="292" y="102"/>
                  </a:lnTo>
                  <a:lnTo>
                    <a:pt x="292" y="102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306" y="94"/>
                  </a:lnTo>
                  <a:lnTo>
                    <a:pt x="306" y="94"/>
                  </a:lnTo>
                  <a:lnTo>
                    <a:pt x="312" y="96"/>
                  </a:lnTo>
                  <a:lnTo>
                    <a:pt x="316" y="100"/>
                  </a:lnTo>
                  <a:lnTo>
                    <a:pt x="316" y="100"/>
                  </a:lnTo>
                  <a:lnTo>
                    <a:pt x="320" y="106"/>
                  </a:lnTo>
                  <a:lnTo>
                    <a:pt x="320" y="114"/>
                  </a:lnTo>
                  <a:lnTo>
                    <a:pt x="320" y="212"/>
                  </a:lnTo>
                  <a:close/>
                  <a:moveTo>
                    <a:pt x="488" y="166"/>
                  </a:moveTo>
                  <a:lnTo>
                    <a:pt x="488" y="118"/>
                  </a:lnTo>
                  <a:lnTo>
                    <a:pt x="488" y="118"/>
                  </a:lnTo>
                  <a:lnTo>
                    <a:pt x="486" y="106"/>
                  </a:lnTo>
                  <a:lnTo>
                    <a:pt x="484" y="94"/>
                  </a:lnTo>
                  <a:lnTo>
                    <a:pt x="480" y="84"/>
                  </a:lnTo>
                  <a:lnTo>
                    <a:pt x="474" y="76"/>
                  </a:lnTo>
                  <a:lnTo>
                    <a:pt x="474" y="76"/>
                  </a:lnTo>
                  <a:lnTo>
                    <a:pt x="468" y="70"/>
                  </a:lnTo>
                  <a:lnTo>
                    <a:pt x="458" y="66"/>
                  </a:lnTo>
                  <a:lnTo>
                    <a:pt x="448" y="64"/>
                  </a:lnTo>
                  <a:lnTo>
                    <a:pt x="438" y="62"/>
                  </a:lnTo>
                  <a:lnTo>
                    <a:pt x="438" y="62"/>
                  </a:lnTo>
                  <a:lnTo>
                    <a:pt x="426" y="64"/>
                  </a:lnTo>
                  <a:lnTo>
                    <a:pt x="416" y="66"/>
                  </a:lnTo>
                  <a:lnTo>
                    <a:pt x="406" y="72"/>
                  </a:lnTo>
                  <a:lnTo>
                    <a:pt x="398" y="78"/>
                  </a:lnTo>
                  <a:lnTo>
                    <a:pt x="398" y="78"/>
                  </a:lnTo>
                  <a:lnTo>
                    <a:pt x="392" y="86"/>
                  </a:lnTo>
                  <a:lnTo>
                    <a:pt x="388" y="96"/>
                  </a:lnTo>
                  <a:lnTo>
                    <a:pt x="384" y="106"/>
                  </a:lnTo>
                  <a:lnTo>
                    <a:pt x="384" y="118"/>
                  </a:lnTo>
                  <a:lnTo>
                    <a:pt x="384" y="204"/>
                  </a:lnTo>
                  <a:lnTo>
                    <a:pt x="384" y="204"/>
                  </a:lnTo>
                  <a:lnTo>
                    <a:pt x="384" y="216"/>
                  </a:lnTo>
                  <a:lnTo>
                    <a:pt x="388" y="228"/>
                  </a:lnTo>
                  <a:lnTo>
                    <a:pt x="392" y="238"/>
                  </a:lnTo>
                  <a:lnTo>
                    <a:pt x="398" y="246"/>
                  </a:lnTo>
                  <a:lnTo>
                    <a:pt x="398" y="246"/>
                  </a:lnTo>
                  <a:lnTo>
                    <a:pt x="404" y="254"/>
                  </a:lnTo>
                  <a:lnTo>
                    <a:pt x="414" y="258"/>
                  </a:lnTo>
                  <a:lnTo>
                    <a:pt x="424" y="260"/>
                  </a:lnTo>
                  <a:lnTo>
                    <a:pt x="434" y="262"/>
                  </a:lnTo>
                  <a:lnTo>
                    <a:pt x="434" y="262"/>
                  </a:lnTo>
                  <a:lnTo>
                    <a:pt x="446" y="260"/>
                  </a:lnTo>
                  <a:lnTo>
                    <a:pt x="458" y="258"/>
                  </a:lnTo>
                  <a:lnTo>
                    <a:pt x="466" y="254"/>
                  </a:lnTo>
                  <a:lnTo>
                    <a:pt x="474" y="248"/>
                  </a:lnTo>
                  <a:lnTo>
                    <a:pt x="474" y="248"/>
                  </a:lnTo>
                  <a:lnTo>
                    <a:pt x="480" y="238"/>
                  </a:lnTo>
                  <a:lnTo>
                    <a:pt x="484" y="228"/>
                  </a:lnTo>
                  <a:lnTo>
                    <a:pt x="486" y="216"/>
                  </a:lnTo>
                  <a:lnTo>
                    <a:pt x="488" y="204"/>
                  </a:lnTo>
                  <a:lnTo>
                    <a:pt x="488" y="188"/>
                  </a:lnTo>
                  <a:lnTo>
                    <a:pt x="452" y="188"/>
                  </a:lnTo>
                  <a:lnTo>
                    <a:pt x="452" y="202"/>
                  </a:lnTo>
                  <a:lnTo>
                    <a:pt x="452" y="202"/>
                  </a:lnTo>
                  <a:lnTo>
                    <a:pt x="450" y="216"/>
                  </a:lnTo>
                  <a:lnTo>
                    <a:pt x="448" y="224"/>
                  </a:lnTo>
                  <a:lnTo>
                    <a:pt x="448" y="224"/>
                  </a:lnTo>
                  <a:lnTo>
                    <a:pt x="442" y="228"/>
                  </a:lnTo>
                  <a:lnTo>
                    <a:pt x="436" y="228"/>
                  </a:lnTo>
                  <a:lnTo>
                    <a:pt x="436" y="228"/>
                  </a:lnTo>
                  <a:lnTo>
                    <a:pt x="428" y="228"/>
                  </a:lnTo>
                  <a:lnTo>
                    <a:pt x="424" y="222"/>
                  </a:lnTo>
                  <a:lnTo>
                    <a:pt x="424" y="222"/>
                  </a:lnTo>
                  <a:lnTo>
                    <a:pt x="420" y="214"/>
                  </a:lnTo>
                  <a:lnTo>
                    <a:pt x="420" y="202"/>
                  </a:lnTo>
                  <a:lnTo>
                    <a:pt x="420" y="166"/>
                  </a:lnTo>
                  <a:lnTo>
                    <a:pt x="488" y="166"/>
                  </a:lnTo>
                  <a:close/>
                  <a:moveTo>
                    <a:pt x="420" y="118"/>
                  </a:moveTo>
                  <a:lnTo>
                    <a:pt x="420" y="118"/>
                  </a:lnTo>
                  <a:lnTo>
                    <a:pt x="420" y="108"/>
                  </a:lnTo>
                  <a:lnTo>
                    <a:pt x="424" y="100"/>
                  </a:lnTo>
                  <a:lnTo>
                    <a:pt x="424" y="100"/>
                  </a:lnTo>
                  <a:lnTo>
                    <a:pt x="428" y="96"/>
                  </a:lnTo>
                  <a:lnTo>
                    <a:pt x="436" y="96"/>
                  </a:lnTo>
                  <a:lnTo>
                    <a:pt x="436" y="96"/>
                  </a:lnTo>
                  <a:lnTo>
                    <a:pt x="442" y="9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50" y="108"/>
                  </a:lnTo>
                  <a:lnTo>
                    <a:pt x="452" y="118"/>
                  </a:lnTo>
                  <a:lnTo>
                    <a:pt x="452" y="136"/>
                  </a:lnTo>
                  <a:lnTo>
                    <a:pt x="420" y="136"/>
                  </a:lnTo>
                  <a:lnTo>
                    <a:pt x="420" y="118"/>
                  </a:lnTo>
                  <a:close/>
                </a:path>
              </a:pathLst>
            </a:custGeom>
            <a:solidFill>
              <a:srgbClr val="514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3" name="Freeform 57"/>
            <p:cNvSpPr>
              <a:spLocks/>
            </p:cNvSpPr>
            <p:nvPr/>
          </p:nvSpPr>
          <p:spPr bwMode="auto">
            <a:xfrm>
              <a:off x="10423525" y="825500"/>
              <a:ext cx="193675" cy="406400"/>
            </a:xfrm>
            <a:custGeom>
              <a:avLst/>
              <a:gdLst>
                <a:gd name="T0" fmla="*/ 122 w 122"/>
                <a:gd name="T1" fmla="*/ 0 h 256"/>
                <a:gd name="T2" fmla="*/ 0 w 122"/>
                <a:gd name="T3" fmla="*/ 0 h 256"/>
                <a:gd name="T4" fmla="*/ 0 w 122"/>
                <a:gd name="T5" fmla="*/ 38 h 256"/>
                <a:gd name="T6" fmla="*/ 40 w 122"/>
                <a:gd name="T7" fmla="*/ 38 h 256"/>
                <a:gd name="T8" fmla="*/ 40 w 122"/>
                <a:gd name="T9" fmla="*/ 256 h 256"/>
                <a:gd name="T10" fmla="*/ 80 w 122"/>
                <a:gd name="T11" fmla="*/ 256 h 256"/>
                <a:gd name="T12" fmla="*/ 80 w 122"/>
                <a:gd name="T13" fmla="*/ 38 h 256"/>
                <a:gd name="T14" fmla="*/ 122 w 122"/>
                <a:gd name="T15" fmla="*/ 38 h 256"/>
                <a:gd name="T16" fmla="*/ 122 w 122"/>
                <a:gd name="T1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56">
                  <a:moveTo>
                    <a:pt x="122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" y="38"/>
                  </a:lnTo>
                  <a:lnTo>
                    <a:pt x="40" y="256"/>
                  </a:lnTo>
                  <a:lnTo>
                    <a:pt x="80" y="256"/>
                  </a:lnTo>
                  <a:lnTo>
                    <a:pt x="80" y="38"/>
                  </a:lnTo>
                  <a:lnTo>
                    <a:pt x="122" y="38"/>
                  </a:lnTo>
                  <a:lnTo>
                    <a:pt x="1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58"/>
            <p:cNvSpPr>
              <a:spLocks/>
            </p:cNvSpPr>
            <p:nvPr/>
          </p:nvSpPr>
          <p:spPr bwMode="auto">
            <a:xfrm>
              <a:off x="10614025" y="933450"/>
              <a:ext cx="161925" cy="304800"/>
            </a:xfrm>
            <a:custGeom>
              <a:avLst/>
              <a:gdLst>
                <a:gd name="T0" fmla="*/ 66 w 102"/>
                <a:gd name="T1" fmla="*/ 144 h 192"/>
                <a:gd name="T2" fmla="*/ 66 w 102"/>
                <a:gd name="T3" fmla="*/ 144 h 192"/>
                <a:gd name="T4" fmla="*/ 60 w 102"/>
                <a:gd name="T5" fmla="*/ 148 h 192"/>
                <a:gd name="T6" fmla="*/ 56 w 102"/>
                <a:gd name="T7" fmla="*/ 154 h 192"/>
                <a:gd name="T8" fmla="*/ 56 w 102"/>
                <a:gd name="T9" fmla="*/ 154 h 192"/>
                <a:gd name="T10" fmla="*/ 50 w 102"/>
                <a:gd name="T11" fmla="*/ 156 h 192"/>
                <a:gd name="T12" fmla="*/ 46 w 102"/>
                <a:gd name="T13" fmla="*/ 158 h 192"/>
                <a:gd name="T14" fmla="*/ 46 w 102"/>
                <a:gd name="T15" fmla="*/ 158 h 192"/>
                <a:gd name="T16" fmla="*/ 42 w 102"/>
                <a:gd name="T17" fmla="*/ 156 h 192"/>
                <a:gd name="T18" fmla="*/ 38 w 102"/>
                <a:gd name="T19" fmla="*/ 154 h 192"/>
                <a:gd name="T20" fmla="*/ 38 w 102"/>
                <a:gd name="T21" fmla="*/ 154 h 192"/>
                <a:gd name="T22" fmla="*/ 36 w 102"/>
                <a:gd name="T23" fmla="*/ 150 h 192"/>
                <a:gd name="T24" fmla="*/ 36 w 102"/>
                <a:gd name="T25" fmla="*/ 144 h 192"/>
                <a:gd name="T26" fmla="*/ 36 w 102"/>
                <a:gd name="T27" fmla="*/ 0 h 192"/>
                <a:gd name="T28" fmla="*/ 0 w 102"/>
                <a:gd name="T29" fmla="*/ 0 h 192"/>
                <a:gd name="T30" fmla="*/ 0 w 102"/>
                <a:gd name="T31" fmla="*/ 158 h 192"/>
                <a:gd name="T32" fmla="*/ 0 w 102"/>
                <a:gd name="T33" fmla="*/ 158 h 192"/>
                <a:gd name="T34" fmla="*/ 2 w 102"/>
                <a:gd name="T35" fmla="*/ 172 h 192"/>
                <a:gd name="T36" fmla="*/ 6 w 102"/>
                <a:gd name="T37" fmla="*/ 184 h 192"/>
                <a:gd name="T38" fmla="*/ 6 w 102"/>
                <a:gd name="T39" fmla="*/ 184 h 192"/>
                <a:gd name="T40" fmla="*/ 10 w 102"/>
                <a:gd name="T41" fmla="*/ 186 h 192"/>
                <a:gd name="T42" fmla="*/ 14 w 102"/>
                <a:gd name="T43" fmla="*/ 190 h 192"/>
                <a:gd name="T44" fmla="*/ 26 w 102"/>
                <a:gd name="T45" fmla="*/ 192 h 192"/>
                <a:gd name="T46" fmla="*/ 26 w 102"/>
                <a:gd name="T47" fmla="*/ 192 h 192"/>
                <a:gd name="T48" fmla="*/ 36 w 102"/>
                <a:gd name="T49" fmla="*/ 190 h 192"/>
                <a:gd name="T50" fmla="*/ 46 w 102"/>
                <a:gd name="T51" fmla="*/ 186 h 192"/>
                <a:gd name="T52" fmla="*/ 46 w 102"/>
                <a:gd name="T53" fmla="*/ 186 h 192"/>
                <a:gd name="T54" fmla="*/ 56 w 102"/>
                <a:gd name="T55" fmla="*/ 178 h 192"/>
                <a:gd name="T56" fmla="*/ 66 w 102"/>
                <a:gd name="T57" fmla="*/ 168 h 192"/>
                <a:gd name="T58" fmla="*/ 66 w 102"/>
                <a:gd name="T59" fmla="*/ 188 h 192"/>
                <a:gd name="T60" fmla="*/ 102 w 102"/>
                <a:gd name="T61" fmla="*/ 188 h 192"/>
                <a:gd name="T62" fmla="*/ 102 w 102"/>
                <a:gd name="T63" fmla="*/ 0 h 192"/>
                <a:gd name="T64" fmla="*/ 66 w 102"/>
                <a:gd name="T65" fmla="*/ 0 h 192"/>
                <a:gd name="T66" fmla="*/ 66 w 102"/>
                <a:gd name="T67" fmla="*/ 14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192">
                  <a:moveTo>
                    <a:pt x="66" y="144"/>
                  </a:moveTo>
                  <a:lnTo>
                    <a:pt x="66" y="144"/>
                  </a:lnTo>
                  <a:lnTo>
                    <a:pt x="60" y="148"/>
                  </a:lnTo>
                  <a:lnTo>
                    <a:pt x="56" y="154"/>
                  </a:lnTo>
                  <a:lnTo>
                    <a:pt x="56" y="154"/>
                  </a:lnTo>
                  <a:lnTo>
                    <a:pt x="50" y="156"/>
                  </a:lnTo>
                  <a:lnTo>
                    <a:pt x="46" y="158"/>
                  </a:lnTo>
                  <a:lnTo>
                    <a:pt x="46" y="158"/>
                  </a:lnTo>
                  <a:lnTo>
                    <a:pt x="42" y="156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36" y="150"/>
                  </a:lnTo>
                  <a:lnTo>
                    <a:pt x="36" y="144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72"/>
                  </a:lnTo>
                  <a:lnTo>
                    <a:pt x="6" y="184"/>
                  </a:lnTo>
                  <a:lnTo>
                    <a:pt x="6" y="184"/>
                  </a:lnTo>
                  <a:lnTo>
                    <a:pt x="10" y="186"/>
                  </a:lnTo>
                  <a:lnTo>
                    <a:pt x="14" y="190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36" y="190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56" y="178"/>
                  </a:lnTo>
                  <a:lnTo>
                    <a:pt x="66" y="168"/>
                  </a:lnTo>
                  <a:lnTo>
                    <a:pt x="66" y="188"/>
                  </a:lnTo>
                  <a:lnTo>
                    <a:pt x="102" y="188"/>
                  </a:lnTo>
                  <a:lnTo>
                    <a:pt x="102" y="0"/>
                  </a:lnTo>
                  <a:lnTo>
                    <a:pt x="66" y="0"/>
                  </a:lnTo>
                  <a:lnTo>
                    <a:pt x="66" y="1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59"/>
            <p:cNvSpPr>
              <a:spLocks/>
            </p:cNvSpPr>
            <p:nvPr/>
          </p:nvSpPr>
          <p:spPr bwMode="auto">
            <a:xfrm>
              <a:off x="10829925" y="825500"/>
              <a:ext cx="161925" cy="412750"/>
            </a:xfrm>
            <a:custGeom>
              <a:avLst/>
              <a:gdLst>
                <a:gd name="T0" fmla="*/ 66 w 102"/>
                <a:gd name="T1" fmla="*/ 64 h 260"/>
                <a:gd name="T2" fmla="*/ 66 w 102"/>
                <a:gd name="T3" fmla="*/ 64 h 260"/>
                <a:gd name="T4" fmla="*/ 58 w 102"/>
                <a:gd name="T5" fmla="*/ 66 h 260"/>
                <a:gd name="T6" fmla="*/ 50 w 102"/>
                <a:gd name="T7" fmla="*/ 70 h 260"/>
                <a:gd name="T8" fmla="*/ 50 w 102"/>
                <a:gd name="T9" fmla="*/ 70 h 260"/>
                <a:gd name="T10" fmla="*/ 42 w 102"/>
                <a:gd name="T11" fmla="*/ 74 h 260"/>
                <a:gd name="T12" fmla="*/ 36 w 102"/>
                <a:gd name="T13" fmla="*/ 82 h 260"/>
                <a:gd name="T14" fmla="*/ 36 w 102"/>
                <a:gd name="T15" fmla="*/ 0 h 260"/>
                <a:gd name="T16" fmla="*/ 0 w 102"/>
                <a:gd name="T17" fmla="*/ 0 h 260"/>
                <a:gd name="T18" fmla="*/ 0 w 102"/>
                <a:gd name="T19" fmla="*/ 256 h 260"/>
                <a:gd name="T20" fmla="*/ 36 w 102"/>
                <a:gd name="T21" fmla="*/ 256 h 260"/>
                <a:gd name="T22" fmla="*/ 36 w 102"/>
                <a:gd name="T23" fmla="*/ 242 h 260"/>
                <a:gd name="T24" fmla="*/ 36 w 102"/>
                <a:gd name="T25" fmla="*/ 242 h 260"/>
                <a:gd name="T26" fmla="*/ 42 w 102"/>
                <a:gd name="T27" fmla="*/ 250 h 260"/>
                <a:gd name="T28" fmla="*/ 50 w 102"/>
                <a:gd name="T29" fmla="*/ 254 h 260"/>
                <a:gd name="T30" fmla="*/ 50 w 102"/>
                <a:gd name="T31" fmla="*/ 254 h 260"/>
                <a:gd name="T32" fmla="*/ 60 w 102"/>
                <a:gd name="T33" fmla="*/ 258 h 260"/>
                <a:gd name="T34" fmla="*/ 68 w 102"/>
                <a:gd name="T35" fmla="*/ 260 h 260"/>
                <a:gd name="T36" fmla="*/ 68 w 102"/>
                <a:gd name="T37" fmla="*/ 260 h 260"/>
                <a:gd name="T38" fmla="*/ 76 w 102"/>
                <a:gd name="T39" fmla="*/ 258 h 260"/>
                <a:gd name="T40" fmla="*/ 82 w 102"/>
                <a:gd name="T41" fmla="*/ 256 h 260"/>
                <a:gd name="T42" fmla="*/ 88 w 102"/>
                <a:gd name="T43" fmla="*/ 254 h 260"/>
                <a:gd name="T44" fmla="*/ 92 w 102"/>
                <a:gd name="T45" fmla="*/ 248 h 260"/>
                <a:gd name="T46" fmla="*/ 92 w 102"/>
                <a:gd name="T47" fmla="*/ 248 h 260"/>
                <a:gd name="T48" fmla="*/ 96 w 102"/>
                <a:gd name="T49" fmla="*/ 242 h 260"/>
                <a:gd name="T50" fmla="*/ 98 w 102"/>
                <a:gd name="T51" fmla="*/ 236 h 260"/>
                <a:gd name="T52" fmla="*/ 102 w 102"/>
                <a:gd name="T53" fmla="*/ 218 h 260"/>
                <a:gd name="T54" fmla="*/ 102 w 102"/>
                <a:gd name="T55" fmla="*/ 112 h 260"/>
                <a:gd name="T56" fmla="*/ 102 w 102"/>
                <a:gd name="T57" fmla="*/ 112 h 260"/>
                <a:gd name="T58" fmla="*/ 100 w 102"/>
                <a:gd name="T59" fmla="*/ 102 h 260"/>
                <a:gd name="T60" fmla="*/ 98 w 102"/>
                <a:gd name="T61" fmla="*/ 92 h 260"/>
                <a:gd name="T62" fmla="*/ 96 w 102"/>
                <a:gd name="T63" fmla="*/ 84 h 260"/>
                <a:gd name="T64" fmla="*/ 92 w 102"/>
                <a:gd name="T65" fmla="*/ 76 h 260"/>
                <a:gd name="T66" fmla="*/ 92 w 102"/>
                <a:gd name="T67" fmla="*/ 76 h 260"/>
                <a:gd name="T68" fmla="*/ 88 w 102"/>
                <a:gd name="T69" fmla="*/ 72 h 260"/>
                <a:gd name="T70" fmla="*/ 82 w 102"/>
                <a:gd name="T71" fmla="*/ 68 h 260"/>
                <a:gd name="T72" fmla="*/ 74 w 102"/>
                <a:gd name="T73" fmla="*/ 66 h 260"/>
                <a:gd name="T74" fmla="*/ 66 w 102"/>
                <a:gd name="T75" fmla="*/ 6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260">
                  <a:moveTo>
                    <a:pt x="66" y="64"/>
                  </a:moveTo>
                  <a:lnTo>
                    <a:pt x="66" y="64"/>
                  </a:lnTo>
                  <a:lnTo>
                    <a:pt x="58" y="66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2" y="74"/>
                  </a:lnTo>
                  <a:lnTo>
                    <a:pt x="36" y="82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36" y="256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42" y="250"/>
                  </a:lnTo>
                  <a:lnTo>
                    <a:pt x="50" y="254"/>
                  </a:lnTo>
                  <a:lnTo>
                    <a:pt x="50" y="254"/>
                  </a:lnTo>
                  <a:lnTo>
                    <a:pt x="60" y="258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76" y="258"/>
                  </a:lnTo>
                  <a:lnTo>
                    <a:pt x="82" y="256"/>
                  </a:lnTo>
                  <a:lnTo>
                    <a:pt x="88" y="254"/>
                  </a:lnTo>
                  <a:lnTo>
                    <a:pt x="92" y="248"/>
                  </a:lnTo>
                  <a:lnTo>
                    <a:pt x="92" y="248"/>
                  </a:lnTo>
                  <a:lnTo>
                    <a:pt x="96" y="242"/>
                  </a:lnTo>
                  <a:lnTo>
                    <a:pt x="98" y="236"/>
                  </a:lnTo>
                  <a:lnTo>
                    <a:pt x="102" y="218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0" y="102"/>
                  </a:lnTo>
                  <a:lnTo>
                    <a:pt x="98" y="92"/>
                  </a:lnTo>
                  <a:lnTo>
                    <a:pt x="96" y="84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88" y="72"/>
                  </a:lnTo>
                  <a:lnTo>
                    <a:pt x="82" y="68"/>
                  </a:lnTo>
                  <a:lnTo>
                    <a:pt x="74" y="66"/>
                  </a:lnTo>
                  <a:lnTo>
                    <a:pt x="66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60"/>
            <p:cNvSpPr>
              <a:spLocks/>
            </p:cNvSpPr>
            <p:nvPr/>
          </p:nvSpPr>
          <p:spPr bwMode="auto">
            <a:xfrm>
              <a:off x="10887075" y="974725"/>
              <a:ext cx="44450" cy="215900"/>
            </a:xfrm>
            <a:custGeom>
              <a:avLst/>
              <a:gdLst>
                <a:gd name="T0" fmla="*/ 28 w 28"/>
                <a:gd name="T1" fmla="*/ 118 h 136"/>
                <a:gd name="T2" fmla="*/ 28 w 28"/>
                <a:gd name="T3" fmla="*/ 118 h 136"/>
                <a:gd name="T4" fmla="*/ 28 w 28"/>
                <a:gd name="T5" fmla="*/ 126 h 136"/>
                <a:gd name="T6" fmla="*/ 26 w 28"/>
                <a:gd name="T7" fmla="*/ 132 h 136"/>
                <a:gd name="T8" fmla="*/ 26 w 28"/>
                <a:gd name="T9" fmla="*/ 132 h 136"/>
                <a:gd name="T10" fmla="*/ 22 w 28"/>
                <a:gd name="T11" fmla="*/ 134 h 136"/>
                <a:gd name="T12" fmla="*/ 16 w 28"/>
                <a:gd name="T13" fmla="*/ 136 h 136"/>
                <a:gd name="T14" fmla="*/ 16 w 28"/>
                <a:gd name="T15" fmla="*/ 136 h 136"/>
                <a:gd name="T16" fmla="*/ 8 w 28"/>
                <a:gd name="T17" fmla="*/ 134 h 136"/>
                <a:gd name="T18" fmla="*/ 8 w 28"/>
                <a:gd name="T19" fmla="*/ 134 h 136"/>
                <a:gd name="T20" fmla="*/ 0 w 28"/>
                <a:gd name="T21" fmla="*/ 126 h 136"/>
                <a:gd name="T22" fmla="*/ 0 w 28"/>
                <a:gd name="T23" fmla="*/ 8 h 136"/>
                <a:gd name="T24" fmla="*/ 0 w 28"/>
                <a:gd name="T25" fmla="*/ 8 h 136"/>
                <a:gd name="T26" fmla="*/ 6 w 28"/>
                <a:gd name="T27" fmla="*/ 2 h 136"/>
                <a:gd name="T28" fmla="*/ 6 w 28"/>
                <a:gd name="T29" fmla="*/ 2 h 136"/>
                <a:gd name="T30" fmla="*/ 14 w 28"/>
                <a:gd name="T31" fmla="*/ 0 h 136"/>
                <a:gd name="T32" fmla="*/ 14 w 28"/>
                <a:gd name="T33" fmla="*/ 0 h 136"/>
                <a:gd name="T34" fmla="*/ 20 w 28"/>
                <a:gd name="T35" fmla="*/ 2 h 136"/>
                <a:gd name="T36" fmla="*/ 24 w 28"/>
                <a:gd name="T37" fmla="*/ 6 h 136"/>
                <a:gd name="T38" fmla="*/ 24 w 28"/>
                <a:gd name="T39" fmla="*/ 6 h 136"/>
                <a:gd name="T40" fmla="*/ 28 w 28"/>
                <a:gd name="T41" fmla="*/ 12 h 136"/>
                <a:gd name="T42" fmla="*/ 28 w 28"/>
                <a:gd name="T43" fmla="*/ 20 h 136"/>
                <a:gd name="T44" fmla="*/ 28 w 28"/>
                <a:gd name="T45" fmla="*/ 11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136">
                  <a:moveTo>
                    <a:pt x="28" y="118"/>
                  </a:moveTo>
                  <a:lnTo>
                    <a:pt x="28" y="118"/>
                  </a:lnTo>
                  <a:lnTo>
                    <a:pt x="28" y="126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22" y="134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8" y="134"/>
                  </a:lnTo>
                  <a:lnTo>
                    <a:pt x="8" y="134"/>
                  </a:lnTo>
                  <a:lnTo>
                    <a:pt x="0" y="126"/>
                  </a:lnTo>
                  <a:lnTo>
                    <a:pt x="0" y="8"/>
                  </a:lnTo>
                  <a:lnTo>
                    <a:pt x="0" y="8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8" y="12"/>
                  </a:lnTo>
                  <a:lnTo>
                    <a:pt x="28" y="20"/>
                  </a:lnTo>
                  <a:lnTo>
                    <a:pt x="28" y="1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61"/>
            <p:cNvSpPr>
              <a:spLocks/>
            </p:cNvSpPr>
            <p:nvPr/>
          </p:nvSpPr>
          <p:spPr bwMode="auto">
            <a:xfrm>
              <a:off x="11033125" y="923925"/>
              <a:ext cx="165100" cy="317500"/>
            </a:xfrm>
            <a:custGeom>
              <a:avLst/>
              <a:gdLst>
                <a:gd name="T0" fmla="*/ 104 w 104"/>
                <a:gd name="T1" fmla="*/ 104 h 200"/>
                <a:gd name="T2" fmla="*/ 104 w 104"/>
                <a:gd name="T3" fmla="*/ 56 h 200"/>
                <a:gd name="T4" fmla="*/ 104 w 104"/>
                <a:gd name="T5" fmla="*/ 56 h 200"/>
                <a:gd name="T6" fmla="*/ 102 w 104"/>
                <a:gd name="T7" fmla="*/ 44 h 200"/>
                <a:gd name="T8" fmla="*/ 100 w 104"/>
                <a:gd name="T9" fmla="*/ 32 h 200"/>
                <a:gd name="T10" fmla="*/ 96 w 104"/>
                <a:gd name="T11" fmla="*/ 22 h 200"/>
                <a:gd name="T12" fmla="*/ 90 w 104"/>
                <a:gd name="T13" fmla="*/ 14 h 200"/>
                <a:gd name="T14" fmla="*/ 90 w 104"/>
                <a:gd name="T15" fmla="*/ 14 h 200"/>
                <a:gd name="T16" fmla="*/ 84 w 104"/>
                <a:gd name="T17" fmla="*/ 8 h 200"/>
                <a:gd name="T18" fmla="*/ 74 w 104"/>
                <a:gd name="T19" fmla="*/ 4 h 200"/>
                <a:gd name="T20" fmla="*/ 64 w 104"/>
                <a:gd name="T21" fmla="*/ 2 h 200"/>
                <a:gd name="T22" fmla="*/ 54 w 104"/>
                <a:gd name="T23" fmla="*/ 0 h 200"/>
                <a:gd name="T24" fmla="*/ 54 w 104"/>
                <a:gd name="T25" fmla="*/ 0 h 200"/>
                <a:gd name="T26" fmla="*/ 42 w 104"/>
                <a:gd name="T27" fmla="*/ 2 h 200"/>
                <a:gd name="T28" fmla="*/ 32 w 104"/>
                <a:gd name="T29" fmla="*/ 4 h 200"/>
                <a:gd name="T30" fmla="*/ 22 w 104"/>
                <a:gd name="T31" fmla="*/ 10 h 200"/>
                <a:gd name="T32" fmla="*/ 14 w 104"/>
                <a:gd name="T33" fmla="*/ 16 h 200"/>
                <a:gd name="T34" fmla="*/ 14 w 104"/>
                <a:gd name="T35" fmla="*/ 16 h 200"/>
                <a:gd name="T36" fmla="*/ 8 w 104"/>
                <a:gd name="T37" fmla="*/ 24 h 200"/>
                <a:gd name="T38" fmla="*/ 4 w 104"/>
                <a:gd name="T39" fmla="*/ 34 h 200"/>
                <a:gd name="T40" fmla="*/ 0 w 104"/>
                <a:gd name="T41" fmla="*/ 44 h 200"/>
                <a:gd name="T42" fmla="*/ 0 w 104"/>
                <a:gd name="T43" fmla="*/ 56 h 200"/>
                <a:gd name="T44" fmla="*/ 0 w 104"/>
                <a:gd name="T45" fmla="*/ 142 h 200"/>
                <a:gd name="T46" fmla="*/ 0 w 104"/>
                <a:gd name="T47" fmla="*/ 142 h 200"/>
                <a:gd name="T48" fmla="*/ 0 w 104"/>
                <a:gd name="T49" fmla="*/ 154 h 200"/>
                <a:gd name="T50" fmla="*/ 4 w 104"/>
                <a:gd name="T51" fmla="*/ 166 h 200"/>
                <a:gd name="T52" fmla="*/ 8 w 104"/>
                <a:gd name="T53" fmla="*/ 176 h 200"/>
                <a:gd name="T54" fmla="*/ 14 w 104"/>
                <a:gd name="T55" fmla="*/ 184 h 200"/>
                <a:gd name="T56" fmla="*/ 14 w 104"/>
                <a:gd name="T57" fmla="*/ 184 h 200"/>
                <a:gd name="T58" fmla="*/ 20 w 104"/>
                <a:gd name="T59" fmla="*/ 192 h 200"/>
                <a:gd name="T60" fmla="*/ 30 w 104"/>
                <a:gd name="T61" fmla="*/ 196 h 200"/>
                <a:gd name="T62" fmla="*/ 40 w 104"/>
                <a:gd name="T63" fmla="*/ 198 h 200"/>
                <a:gd name="T64" fmla="*/ 50 w 104"/>
                <a:gd name="T65" fmla="*/ 200 h 200"/>
                <a:gd name="T66" fmla="*/ 50 w 104"/>
                <a:gd name="T67" fmla="*/ 200 h 200"/>
                <a:gd name="T68" fmla="*/ 62 w 104"/>
                <a:gd name="T69" fmla="*/ 198 h 200"/>
                <a:gd name="T70" fmla="*/ 74 w 104"/>
                <a:gd name="T71" fmla="*/ 196 h 200"/>
                <a:gd name="T72" fmla="*/ 82 w 104"/>
                <a:gd name="T73" fmla="*/ 192 h 200"/>
                <a:gd name="T74" fmla="*/ 90 w 104"/>
                <a:gd name="T75" fmla="*/ 186 h 200"/>
                <a:gd name="T76" fmla="*/ 90 w 104"/>
                <a:gd name="T77" fmla="*/ 186 h 200"/>
                <a:gd name="T78" fmla="*/ 96 w 104"/>
                <a:gd name="T79" fmla="*/ 176 h 200"/>
                <a:gd name="T80" fmla="*/ 100 w 104"/>
                <a:gd name="T81" fmla="*/ 166 h 200"/>
                <a:gd name="T82" fmla="*/ 102 w 104"/>
                <a:gd name="T83" fmla="*/ 154 h 200"/>
                <a:gd name="T84" fmla="*/ 104 w 104"/>
                <a:gd name="T85" fmla="*/ 142 h 200"/>
                <a:gd name="T86" fmla="*/ 104 w 104"/>
                <a:gd name="T87" fmla="*/ 126 h 200"/>
                <a:gd name="T88" fmla="*/ 68 w 104"/>
                <a:gd name="T89" fmla="*/ 126 h 200"/>
                <a:gd name="T90" fmla="*/ 68 w 104"/>
                <a:gd name="T91" fmla="*/ 140 h 200"/>
                <a:gd name="T92" fmla="*/ 68 w 104"/>
                <a:gd name="T93" fmla="*/ 140 h 200"/>
                <a:gd name="T94" fmla="*/ 66 w 104"/>
                <a:gd name="T95" fmla="*/ 154 h 200"/>
                <a:gd name="T96" fmla="*/ 64 w 104"/>
                <a:gd name="T97" fmla="*/ 162 h 200"/>
                <a:gd name="T98" fmla="*/ 64 w 104"/>
                <a:gd name="T99" fmla="*/ 162 h 200"/>
                <a:gd name="T100" fmla="*/ 58 w 104"/>
                <a:gd name="T101" fmla="*/ 166 h 200"/>
                <a:gd name="T102" fmla="*/ 52 w 104"/>
                <a:gd name="T103" fmla="*/ 166 h 200"/>
                <a:gd name="T104" fmla="*/ 52 w 104"/>
                <a:gd name="T105" fmla="*/ 166 h 200"/>
                <a:gd name="T106" fmla="*/ 44 w 104"/>
                <a:gd name="T107" fmla="*/ 166 h 200"/>
                <a:gd name="T108" fmla="*/ 40 w 104"/>
                <a:gd name="T109" fmla="*/ 160 h 200"/>
                <a:gd name="T110" fmla="*/ 40 w 104"/>
                <a:gd name="T111" fmla="*/ 160 h 200"/>
                <a:gd name="T112" fmla="*/ 36 w 104"/>
                <a:gd name="T113" fmla="*/ 152 h 200"/>
                <a:gd name="T114" fmla="*/ 36 w 104"/>
                <a:gd name="T115" fmla="*/ 140 h 200"/>
                <a:gd name="T116" fmla="*/ 36 w 104"/>
                <a:gd name="T117" fmla="*/ 104 h 200"/>
                <a:gd name="T118" fmla="*/ 104 w 104"/>
                <a:gd name="T119" fmla="*/ 10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" h="200">
                  <a:moveTo>
                    <a:pt x="104" y="104"/>
                  </a:moveTo>
                  <a:lnTo>
                    <a:pt x="104" y="56"/>
                  </a:lnTo>
                  <a:lnTo>
                    <a:pt x="104" y="56"/>
                  </a:lnTo>
                  <a:lnTo>
                    <a:pt x="102" y="44"/>
                  </a:lnTo>
                  <a:lnTo>
                    <a:pt x="100" y="32"/>
                  </a:lnTo>
                  <a:lnTo>
                    <a:pt x="96" y="22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84" y="8"/>
                  </a:lnTo>
                  <a:lnTo>
                    <a:pt x="74" y="4"/>
                  </a:lnTo>
                  <a:lnTo>
                    <a:pt x="64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2" y="10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24"/>
                  </a:lnTo>
                  <a:lnTo>
                    <a:pt x="4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54"/>
                  </a:lnTo>
                  <a:lnTo>
                    <a:pt x="4" y="166"/>
                  </a:lnTo>
                  <a:lnTo>
                    <a:pt x="8" y="176"/>
                  </a:lnTo>
                  <a:lnTo>
                    <a:pt x="14" y="184"/>
                  </a:lnTo>
                  <a:lnTo>
                    <a:pt x="14" y="184"/>
                  </a:lnTo>
                  <a:lnTo>
                    <a:pt x="20" y="192"/>
                  </a:lnTo>
                  <a:lnTo>
                    <a:pt x="30" y="196"/>
                  </a:lnTo>
                  <a:lnTo>
                    <a:pt x="40" y="198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62" y="198"/>
                  </a:lnTo>
                  <a:lnTo>
                    <a:pt x="74" y="196"/>
                  </a:lnTo>
                  <a:lnTo>
                    <a:pt x="82" y="192"/>
                  </a:lnTo>
                  <a:lnTo>
                    <a:pt x="90" y="186"/>
                  </a:lnTo>
                  <a:lnTo>
                    <a:pt x="90" y="186"/>
                  </a:lnTo>
                  <a:lnTo>
                    <a:pt x="96" y="176"/>
                  </a:lnTo>
                  <a:lnTo>
                    <a:pt x="100" y="166"/>
                  </a:lnTo>
                  <a:lnTo>
                    <a:pt x="102" y="154"/>
                  </a:lnTo>
                  <a:lnTo>
                    <a:pt x="104" y="142"/>
                  </a:lnTo>
                  <a:lnTo>
                    <a:pt x="104" y="126"/>
                  </a:lnTo>
                  <a:lnTo>
                    <a:pt x="68" y="126"/>
                  </a:lnTo>
                  <a:lnTo>
                    <a:pt x="68" y="140"/>
                  </a:lnTo>
                  <a:lnTo>
                    <a:pt x="68" y="140"/>
                  </a:lnTo>
                  <a:lnTo>
                    <a:pt x="66" y="154"/>
                  </a:lnTo>
                  <a:lnTo>
                    <a:pt x="64" y="162"/>
                  </a:lnTo>
                  <a:lnTo>
                    <a:pt x="64" y="162"/>
                  </a:lnTo>
                  <a:lnTo>
                    <a:pt x="58" y="166"/>
                  </a:lnTo>
                  <a:lnTo>
                    <a:pt x="52" y="166"/>
                  </a:lnTo>
                  <a:lnTo>
                    <a:pt x="52" y="166"/>
                  </a:lnTo>
                  <a:lnTo>
                    <a:pt x="44" y="166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36" y="152"/>
                  </a:lnTo>
                  <a:lnTo>
                    <a:pt x="36" y="140"/>
                  </a:lnTo>
                  <a:lnTo>
                    <a:pt x="36" y="104"/>
                  </a:lnTo>
                  <a:lnTo>
                    <a:pt x="104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62"/>
            <p:cNvSpPr>
              <a:spLocks/>
            </p:cNvSpPr>
            <p:nvPr/>
          </p:nvSpPr>
          <p:spPr bwMode="auto">
            <a:xfrm>
              <a:off x="11090275" y="977900"/>
              <a:ext cx="50800" cy="63500"/>
            </a:xfrm>
            <a:custGeom>
              <a:avLst/>
              <a:gdLst>
                <a:gd name="T0" fmla="*/ 0 w 32"/>
                <a:gd name="T1" fmla="*/ 22 h 40"/>
                <a:gd name="T2" fmla="*/ 0 w 32"/>
                <a:gd name="T3" fmla="*/ 22 h 40"/>
                <a:gd name="T4" fmla="*/ 0 w 32"/>
                <a:gd name="T5" fmla="*/ 12 h 40"/>
                <a:gd name="T6" fmla="*/ 4 w 32"/>
                <a:gd name="T7" fmla="*/ 4 h 40"/>
                <a:gd name="T8" fmla="*/ 4 w 32"/>
                <a:gd name="T9" fmla="*/ 4 h 40"/>
                <a:gd name="T10" fmla="*/ 8 w 32"/>
                <a:gd name="T11" fmla="*/ 0 h 40"/>
                <a:gd name="T12" fmla="*/ 16 w 32"/>
                <a:gd name="T13" fmla="*/ 0 h 40"/>
                <a:gd name="T14" fmla="*/ 16 w 32"/>
                <a:gd name="T15" fmla="*/ 0 h 40"/>
                <a:gd name="T16" fmla="*/ 22 w 32"/>
                <a:gd name="T17" fmla="*/ 0 h 40"/>
                <a:gd name="T18" fmla="*/ 28 w 32"/>
                <a:gd name="T19" fmla="*/ 4 h 40"/>
                <a:gd name="T20" fmla="*/ 28 w 32"/>
                <a:gd name="T21" fmla="*/ 4 h 40"/>
                <a:gd name="T22" fmla="*/ 30 w 32"/>
                <a:gd name="T23" fmla="*/ 12 h 40"/>
                <a:gd name="T24" fmla="*/ 32 w 32"/>
                <a:gd name="T25" fmla="*/ 22 h 40"/>
                <a:gd name="T26" fmla="*/ 32 w 32"/>
                <a:gd name="T27" fmla="*/ 40 h 40"/>
                <a:gd name="T28" fmla="*/ 0 w 32"/>
                <a:gd name="T29" fmla="*/ 40 h 40"/>
                <a:gd name="T30" fmla="*/ 0 w 32"/>
                <a:gd name="T3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40">
                  <a:moveTo>
                    <a:pt x="0" y="22"/>
                  </a:moveTo>
                  <a:lnTo>
                    <a:pt x="0" y="22"/>
                  </a:lnTo>
                  <a:lnTo>
                    <a:pt x="0" y="1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12"/>
                  </a:lnTo>
                  <a:lnTo>
                    <a:pt x="32" y="22"/>
                  </a:lnTo>
                  <a:lnTo>
                    <a:pt x="32" y="40"/>
                  </a:lnTo>
                  <a:lnTo>
                    <a:pt x="0" y="40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2653364" y="2160325"/>
            <a:ext cx="315954" cy="315954"/>
            <a:chOff x="10621228" y="526765"/>
            <a:chExt cx="1470025" cy="1470025"/>
          </a:xfrm>
        </p:grpSpPr>
        <p:sp>
          <p:nvSpPr>
            <p:cNvPr id="112" name="AutoShape 64"/>
            <p:cNvSpPr>
              <a:spLocks noChangeAspect="1" noChangeArrowheads="1" noTextEdit="1"/>
            </p:cNvSpPr>
            <p:nvPr/>
          </p:nvSpPr>
          <p:spPr bwMode="auto">
            <a:xfrm>
              <a:off x="10621228" y="526765"/>
              <a:ext cx="1470025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66"/>
            <p:cNvSpPr>
              <a:spLocks/>
            </p:cNvSpPr>
            <p:nvPr/>
          </p:nvSpPr>
          <p:spPr bwMode="auto">
            <a:xfrm>
              <a:off x="10621228" y="526765"/>
              <a:ext cx="1470025" cy="1470025"/>
            </a:xfrm>
            <a:custGeom>
              <a:avLst/>
              <a:gdLst>
                <a:gd name="T0" fmla="*/ 926 w 926"/>
                <a:gd name="T1" fmla="*/ 142 h 926"/>
                <a:gd name="T2" fmla="*/ 922 w 926"/>
                <a:gd name="T3" fmla="*/ 114 h 926"/>
                <a:gd name="T4" fmla="*/ 914 w 926"/>
                <a:gd name="T5" fmla="*/ 86 h 926"/>
                <a:gd name="T6" fmla="*/ 902 w 926"/>
                <a:gd name="T7" fmla="*/ 62 h 926"/>
                <a:gd name="T8" fmla="*/ 884 w 926"/>
                <a:gd name="T9" fmla="*/ 42 h 926"/>
                <a:gd name="T10" fmla="*/ 864 w 926"/>
                <a:gd name="T11" fmla="*/ 24 h 926"/>
                <a:gd name="T12" fmla="*/ 840 w 926"/>
                <a:gd name="T13" fmla="*/ 12 h 926"/>
                <a:gd name="T14" fmla="*/ 812 w 926"/>
                <a:gd name="T15" fmla="*/ 4 h 926"/>
                <a:gd name="T16" fmla="*/ 784 w 926"/>
                <a:gd name="T17" fmla="*/ 0 h 926"/>
                <a:gd name="T18" fmla="*/ 142 w 926"/>
                <a:gd name="T19" fmla="*/ 0 h 926"/>
                <a:gd name="T20" fmla="*/ 112 w 926"/>
                <a:gd name="T21" fmla="*/ 4 h 926"/>
                <a:gd name="T22" fmla="*/ 86 w 926"/>
                <a:gd name="T23" fmla="*/ 12 h 926"/>
                <a:gd name="T24" fmla="*/ 62 w 926"/>
                <a:gd name="T25" fmla="*/ 24 h 926"/>
                <a:gd name="T26" fmla="*/ 42 w 926"/>
                <a:gd name="T27" fmla="*/ 42 h 926"/>
                <a:gd name="T28" fmla="*/ 24 w 926"/>
                <a:gd name="T29" fmla="*/ 62 h 926"/>
                <a:gd name="T30" fmla="*/ 12 w 926"/>
                <a:gd name="T31" fmla="*/ 86 h 926"/>
                <a:gd name="T32" fmla="*/ 4 w 926"/>
                <a:gd name="T33" fmla="*/ 114 h 926"/>
                <a:gd name="T34" fmla="*/ 0 w 926"/>
                <a:gd name="T35" fmla="*/ 142 h 926"/>
                <a:gd name="T36" fmla="*/ 0 w 926"/>
                <a:gd name="T37" fmla="*/ 784 h 926"/>
                <a:gd name="T38" fmla="*/ 4 w 926"/>
                <a:gd name="T39" fmla="*/ 814 h 926"/>
                <a:gd name="T40" fmla="*/ 12 w 926"/>
                <a:gd name="T41" fmla="*/ 840 h 926"/>
                <a:gd name="T42" fmla="*/ 24 w 926"/>
                <a:gd name="T43" fmla="*/ 864 h 926"/>
                <a:gd name="T44" fmla="*/ 42 w 926"/>
                <a:gd name="T45" fmla="*/ 884 h 926"/>
                <a:gd name="T46" fmla="*/ 62 w 926"/>
                <a:gd name="T47" fmla="*/ 902 h 926"/>
                <a:gd name="T48" fmla="*/ 86 w 926"/>
                <a:gd name="T49" fmla="*/ 914 h 926"/>
                <a:gd name="T50" fmla="*/ 112 w 926"/>
                <a:gd name="T51" fmla="*/ 922 h 926"/>
                <a:gd name="T52" fmla="*/ 142 w 926"/>
                <a:gd name="T53" fmla="*/ 926 h 926"/>
                <a:gd name="T54" fmla="*/ 784 w 926"/>
                <a:gd name="T55" fmla="*/ 926 h 926"/>
                <a:gd name="T56" fmla="*/ 812 w 926"/>
                <a:gd name="T57" fmla="*/ 922 h 926"/>
                <a:gd name="T58" fmla="*/ 840 w 926"/>
                <a:gd name="T59" fmla="*/ 914 h 926"/>
                <a:gd name="T60" fmla="*/ 864 w 926"/>
                <a:gd name="T61" fmla="*/ 902 h 926"/>
                <a:gd name="T62" fmla="*/ 884 w 926"/>
                <a:gd name="T63" fmla="*/ 884 h 926"/>
                <a:gd name="T64" fmla="*/ 902 w 926"/>
                <a:gd name="T65" fmla="*/ 864 h 926"/>
                <a:gd name="T66" fmla="*/ 914 w 926"/>
                <a:gd name="T67" fmla="*/ 840 h 926"/>
                <a:gd name="T68" fmla="*/ 922 w 926"/>
                <a:gd name="T69" fmla="*/ 814 h 926"/>
                <a:gd name="T70" fmla="*/ 926 w 926"/>
                <a:gd name="T71" fmla="*/ 784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6" h="926">
                  <a:moveTo>
                    <a:pt x="926" y="142"/>
                  </a:moveTo>
                  <a:lnTo>
                    <a:pt x="926" y="142"/>
                  </a:lnTo>
                  <a:lnTo>
                    <a:pt x="924" y="128"/>
                  </a:lnTo>
                  <a:lnTo>
                    <a:pt x="922" y="114"/>
                  </a:lnTo>
                  <a:lnTo>
                    <a:pt x="920" y="100"/>
                  </a:lnTo>
                  <a:lnTo>
                    <a:pt x="914" y="86"/>
                  </a:lnTo>
                  <a:lnTo>
                    <a:pt x="908" y="74"/>
                  </a:lnTo>
                  <a:lnTo>
                    <a:pt x="902" y="62"/>
                  </a:lnTo>
                  <a:lnTo>
                    <a:pt x="894" y="52"/>
                  </a:lnTo>
                  <a:lnTo>
                    <a:pt x="884" y="42"/>
                  </a:lnTo>
                  <a:lnTo>
                    <a:pt x="874" y="32"/>
                  </a:lnTo>
                  <a:lnTo>
                    <a:pt x="864" y="24"/>
                  </a:lnTo>
                  <a:lnTo>
                    <a:pt x="852" y="18"/>
                  </a:lnTo>
                  <a:lnTo>
                    <a:pt x="840" y="12"/>
                  </a:lnTo>
                  <a:lnTo>
                    <a:pt x="826" y="6"/>
                  </a:lnTo>
                  <a:lnTo>
                    <a:pt x="812" y="4"/>
                  </a:lnTo>
                  <a:lnTo>
                    <a:pt x="798" y="2"/>
                  </a:lnTo>
                  <a:lnTo>
                    <a:pt x="784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6" y="2"/>
                  </a:lnTo>
                  <a:lnTo>
                    <a:pt x="112" y="4"/>
                  </a:lnTo>
                  <a:lnTo>
                    <a:pt x="100" y="6"/>
                  </a:lnTo>
                  <a:lnTo>
                    <a:pt x="86" y="12"/>
                  </a:lnTo>
                  <a:lnTo>
                    <a:pt x="74" y="18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6"/>
                  </a:lnTo>
                  <a:lnTo>
                    <a:pt x="6" y="100"/>
                  </a:lnTo>
                  <a:lnTo>
                    <a:pt x="4" y="114"/>
                  </a:lnTo>
                  <a:lnTo>
                    <a:pt x="2" y="128"/>
                  </a:lnTo>
                  <a:lnTo>
                    <a:pt x="0" y="142"/>
                  </a:lnTo>
                  <a:lnTo>
                    <a:pt x="0" y="784"/>
                  </a:lnTo>
                  <a:lnTo>
                    <a:pt x="0" y="784"/>
                  </a:lnTo>
                  <a:lnTo>
                    <a:pt x="2" y="800"/>
                  </a:lnTo>
                  <a:lnTo>
                    <a:pt x="4" y="814"/>
                  </a:lnTo>
                  <a:lnTo>
                    <a:pt x="6" y="826"/>
                  </a:lnTo>
                  <a:lnTo>
                    <a:pt x="12" y="840"/>
                  </a:lnTo>
                  <a:lnTo>
                    <a:pt x="18" y="852"/>
                  </a:lnTo>
                  <a:lnTo>
                    <a:pt x="24" y="864"/>
                  </a:lnTo>
                  <a:lnTo>
                    <a:pt x="32" y="874"/>
                  </a:lnTo>
                  <a:lnTo>
                    <a:pt x="42" y="884"/>
                  </a:lnTo>
                  <a:lnTo>
                    <a:pt x="52" y="894"/>
                  </a:lnTo>
                  <a:lnTo>
                    <a:pt x="62" y="902"/>
                  </a:lnTo>
                  <a:lnTo>
                    <a:pt x="74" y="908"/>
                  </a:lnTo>
                  <a:lnTo>
                    <a:pt x="86" y="914"/>
                  </a:lnTo>
                  <a:lnTo>
                    <a:pt x="100" y="920"/>
                  </a:lnTo>
                  <a:lnTo>
                    <a:pt x="112" y="922"/>
                  </a:lnTo>
                  <a:lnTo>
                    <a:pt x="126" y="924"/>
                  </a:lnTo>
                  <a:lnTo>
                    <a:pt x="142" y="926"/>
                  </a:lnTo>
                  <a:lnTo>
                    <a:pt x="784" y="926"/>
                  </a:lnTo>
                  <a:lnTo>
                    <a:pt x="784" y="926"/>
                  </a:lnTo>
                  <a:lnTo>
                    <a:pt x="798" y="924"/>
                  </a:lnTo>
                  <a:lnTo>
                    <a:pt x="812" y="922"/>
                  </a:lnTo>
                  <a:lnTo>
                    <a:pt x="826" y="920"/>
                  </a:lnTo>
                  <a:lnTo>
                    <a:pt x="840" y="914"/>
                  </a:lnTo>
                  <a:lnTo>
                    <a:pt x="852" y="908"/>
                  </a:lnTo>
                  <a:lnTo>
                    <a:pt x="864" y="902"/>
                  </a:lnTo>
                  <a:lnTo>
                    <a:pt x="874" y="894"/>
                  </a:lnTo>
                  <a:lnTo>
                    <a:pt x="884" y="884"/>
                  </a:lnTo>
                  <a:lnTo>
                    <a:pt x="894" y="874"/>
                  </a:lnTo>
                  <a:lnTo>
                    <a:pt x="902" y="864"/>
                  </a:lnTo>
                  <a:lnTo>
                    <a:pt x="908" y="852"/>
                  </a:lnTo>
                  <a:lnTo>
                    <a:pt x="914" y="840"/>
                  </a:lnTo>
                  <a:lnTo>
                    <a:pt x="920" y="826"/>
                  </a:lnTo>
                  <a:lnTo>
                    <a:pt x="922" y="814"/>
                  </a:lnTo>
                  <a:lnTo>
                    <a:pt x="924" y="800"/>
                  </a:lnTo>
                  <a:lnTo>
                    <a:pt x="926" y="784"/>
                  </a:lnTo>
                  <a:lnTo>
                    <a:pt x="926" y="142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67"/>
            <p:cNvSpPr>
              <a:spLocks/>
            </p:cNvSpPr>
            <p:nvPr/>
          </p:nvSpPr>
          <p:spPr bwMode="auto">
            <a:xfrm>
              <a:off x="11462603" y="847440"/>
              <a:ext cx="330200" cy="330200"/>
            </a:xfrm>
            <a:custGeom>
              <a:avLst/>
              <a:gdLst>
                <a:gd name="T0" fmla="*/ 122 w 208"/>
                <a:gd name="T1" fmla="*/ 86 h 208"/>
                <a:gd name="T2" fmla="*/ 122 w 208"/>
                <a:gd name="T3" fmla="*/ 0 h 208"/>
                <a:gd name="T4" fmla="*/ 86 w 208"/>
                <a:gd name="T5" fmla="*/ 0 h 208"/>
                <a:gd name="T6" fmla="*/ 86 w 208"/>
                <a:gd name="T7" fmla="*/ 86 h 208"/>
                <a:gd name="T8" fmla="*/ 0 w 208"/>
                <a:gd name="T9" fmla="*/ 86 h 208"/>
                <a:gd name="T10" fmla="*/ 0 w 208"/>
                <a:gd name="T11" fmla="*/ 122 h 208"/>
                <a:gd name="T12" fmla="*/ 86 w 208"/>
                <a:gd name="T13" fmla="*/ 122 h 208"/>
                <a:gd name="T14" fmla="*/ 86 w 208"/>
                <a:gd name="T15" fmla="*/ 208 h 208"/>
                <a:gd name="T16" fmla="*/ 122 w 208"/>
                <a:gd name="T17" fmla="*/ 208 h 208"/>
                <a:gd name="T18" fmla="*/ 122 w 208"/>
                <a:gd name="T19" fmla="*/ 122 h 208"/>
                <a:gd name="T20" fmla="*/ 208 w 208"/>
                <a:gd name="T21" fmla="*/ 122 h 208"/>
                <a:gd name="T22" fmla="*/ 208 w 208"/>
                <a:gd name="T23" fmla="*/ 86 h 208"/>
                <a:gd name="T24" fmla="*/ 122 w 208"/>
                <a:gd name="T25" fmla="*/ 8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208">
                  <a:moveTo>
                    <a:pt x="122" y="86"/>
                  </a:moveTo>
                  <a:lnTo>
                    <a:pt x="122" y="0"/>
                  </a:lnTo>
                  <a:lnTo>
                    <a:pt x="86" y="0"/>
                  </a:lnTo>
                  <a:lnTo>
                    <a:pt x="86" y="86"/>
                  </a:lnTo>
                  <a:lnTo>
                    <a:pt x="0" y="86"/>
                  </a:lnTo>
                  <a:lnTo>
                    <a:pt x="0" y="122"/>
                  </a:lnTo>
                  <a:lnTo>
                    <a:pt x="86" y="122"/>
                  </a:lnTo>
                  <a:lnTo>
                    <a:pt x="86" y="208"/>
                  </a:lnTo>
                  <a:lnTo>
                    <a:pt x="122" y="208"/>
                  </a:lnTo>
                  <a:lnTo>
                    <a:pt x="122" y="122"/>
                  </a:lnTo>
                  <a:lnTo>
                    <a:pt x="208" y="122"/>
                  </a:lnTo>
                  <a:lnTo>
                    <a:pt x="208" y="86"/>
                  </a:lnTo>
                  <a:lnTo>
                    <a:pt x="122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68"/>
            <p:cNvSpPr>
              <a:spLocks noEditPoints="1"/>
            </p:cNvSpPr>
            <p:nvPr/>
          </p:nvSpPr>
          <p:spPr bwMode="auto">
            <a:xfrm>
              <a:off x="10919678" y="847440"/>
              <a:ext cx="542925" cy="828675"/>
            </a:xfrm>
            <a:custGeom>
              <a:avLst/>
              <a:gdLst>
                <a:gd name="T0" fmla="*/ 292 w 342"/>
                <a:gd name="T1" fmla="*/ 316 h 522"/>
                <a:gd name="T2" fmla="*/ 234 w 342"/>
                <a:gd name="T3" fmla="*/ 266 h 522"/>
                <a:gd name="T4" fmla="*/ 234 w 342"/>
                <a:gd name="T5" fmla="*/ 228 h 522"/>
                <a:gd name="T6" fmla="*/ 268 w 342"/>
                <a:gd name="T7" fmla="*/ 196 h 522"/>
                <a:gd name="T8" fmla="*/ 300 w 342"/>
                <a:gd name="T9" fmla="*/ 150 h 522"/>
                <a:gd name="T10" fmla="*/ 302 w 342"/>
                <a:gd name="T11" fmla="*/ 98 h 522"/>
                <a:gd name="T12" fmla="*/ 286 w 342"/>
                <a:gd name="T13" fmla="*/ 56 h 522"/>
                <a:gd name="T14" fmla="*/ 298 w 342"/>
                <a:gd name="T15" fmla="*/ 24 h 522"/>
                <a:gd name="T16" fmla="*/ 140 w 342"/>
                <a:gd name="T17" fmla="*/ 6 h 522"/>
                <a:gd name="T18" fmla="*/ 78 w 342"/>
                <a:gd name="T19" fmla="*/ 38 h 522"/>
                <a:gd name="T20" fmla="*/ 44 w 342"/>
                <a:gd name="T21" fmla="*/ 80 h 522"/>
                <a:gd name="T22" fmla="*/ 34 w 342"/>
                <a:gd name="T23" fmla="*/ 130 h 522"/>
                <a:gd name="T24" fmla="*/ 50 w 342"/>
                <a:gd name="T25" fmla="*/ 188 h 522"/>
                <a:gd name="T26" fmla="*/ 100 w 342"/>
                <a:gd name="T27" fmla="*/ 228 h 522"/>
                <a:gd name="T28" fmla="*/ 148 w 342"/>
                <a:gd name="T29" fmla="*/ 238 h 522"/>
                <a:gd name="T30" fmla="*/ 164 w 342"/>
                <a:gd name="T31" fmla="*/ 248 h 522"/>
                <a:gd name="T32" fmla="*/ 164 w 342"/>
                <a:gd name="T33" fmla="*/ 276 h 522"/>
                <a:gd name="T34" fmla="*/ 156 w 342"/>
                <a:gd name="T35" fmla="*/ 312 h 522"/>
                <a:gd name="T36" fmla="*/ 86 w 342"/>
                <a:gd name="T37" fmla="*/ 326 h 522"/>
                <a:gd name="T38" fmla="*/ 26 w 342"/>
                <a:gd name="T39" fmla="*/ 360 h 522"/>
                <a:gd name="T40" fmla="*/ 0 w 342"/>
                <a:gd name="T41" fmla="*/ 414 h 522"/>
                <a:gd name="T42" fmla="*/ 8 w 342"/>
                <a:gd name="T43" fmla="*/ 462 h 522"/>
                <a:gd name="T44" fmla="*/ 56 w 342"/>
                <a:gd name="T45" fmla="*/ 504 h 522"/>
                <a:gd name="T46" fmla="*/ 148 w 342"/>
                <a:gd name="T47" fmla="*/ 522 h 522"/>
                <a:gd name="T48" fmla="*/ 224 w 342"/>
                <a:gd name="T49" fmla="*/ 512 h 522"/>
                <a:gd name="T50" fmla="*/ 282 w 342"/>
                <a:gd name="T51" fmla="*/ 482 h 522"/>
                <a:gd name="T52" fmla="*/ 316 w 342"/>
                <a:gd name="T53" fmla="*/ 440 h 522"/>
                <a:gd name="T54" fmla="*/ 328 w 342"/>
                <a:gd name="T55" fmla="*/ 392 h 522"/>
                <a:gd name="T56" fmla="*/ 318 w 342"/>
                <a:gd name="T57" fmla="*/ 348 h 522"/>
                <a:gd name="T58" fmla="*/ 170 w 342"/>
                <a:gd name="T59" fmla="*/ 218 h 522"/>
                <a:gd name="T60" fmla="*/ 128 w 342"/>
                <a:gd name="T61" fmla="*/ 190 h 522"/>
                <a:gd name="T62" fmla="*/ 100 w 342"/>
                <a:gd name="T63" fmla="*/ 134 h 522"/>
                <a:gd name="T64" fmla="*/ 98 w 342"/>
                <a:gd name="T65" fmla="*/ 68 h 522"/>
                <a:gd name="T66" fmla="*/ 118 w 342"/>
                <a:gd name="T67" fmla="*/ 36 h 522"/>
                <a:gd name="T68" fmla="*/ 158 w 342"/>
                <a:gd name="T69" fmla="*/ 22 h 522"/>
                <a:gd name="T70" fmla="*/ 194 w 342"/>
                <a:gd name="T71" fmla="*/ 34 h 522"/>
                <a:gd name="T72" fmla="*/ 238 w 342"/>
                <a:gd name="T73" fmla="*/ 108 h 522"/>
                <a:gd name="T74" fmla="*/ 242 w 342"/>
                <a:gd name="T75" fmla="*/ 172 h 522"/>
                <a:gd name="T76" fmla="*/ 218 w 342"/>
                <a:gd name="T77" fmla="*/ 206 h 522"/>
                <a:gd name="T78" fmla="*/ 180 w 342"/>
                <a:gd name="T79" fmla="*/ 218 h 522"/>
                <a:gd name="T80" fmla="*/ 204 w 342"/>
                <a:gd name="T81" fmla="*/ 492 h 522"/>
                <a:gd name="T82" fmla="*/ 110 w 342"/>
                <a:gd name="T83" fmla="*/ 480 h 522"/>
                <a:gd name="T84" fmla="*/ 62 w 342"/>
                <a:gd name="T85" fmla="*/ 428 h 522"/>
                <a:gd name="T86" fmla="*/ 68 w 342"/>
                <a:gd name="T87" fmla="*/ 380 h 522"/>
                <a:gd name="T88" fmla="*/ 104 w 342"/>
                <a:gd name="T89" fmla="*/ 346 h 522"/>
                <a:gd name="T90" fmla="*/ 142 w 342"/>
                <a:gd name="T91" fmla="*/ 334 h 522"/>
                <a:gd name="T92" fmla="*/ 190 w 342"/>
                <a:gd name="T93" fmla="*/ 328 h 522"/>
                <a:gd name="T94" fmla="*/ 206 w 342"/>
                <a:gd name="T95" fmla="*/ 330 h 522"/>
                <a:gd name="T96" fmla="*/ 264 w 342"/>
                <a:gd name="T97" fmla="*/ 374 h 522"/>
                <a:gd name="T98" fmla="*/ 282 w 342"/>
                <a:gd name="T99" fmla="*/ 420 h 522"/>
                <a:gd name="T100" fmla="*/ 256 w 342"/>
                <a:gd name="T101" fmla="*/ 472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2" h="522">
                  <a:moveTo>
                    <a:pt x="310" y="336"/>
                  </a:moveTo>
                  <a:lnTo>
                    <a:pt x="310" y="336"/>
                  </a:lnTo>
                  <a:lnTo>
                    <a:pt x="302" y="326"/>
                  </a:lnTo>
                  <a:lnTo>
                    <a:pt x="292" y="316"/>
                  </a:lnTo>
                  <a:lnTo>
                    <a:pt x="292" y="316"/>
                  </a:lnTo>
                  <a:lnTo>
                    <a:pt x="270" y="296"/>
                  </a:lnTo>
                  <a:lnTo>
                    <a:pt x="246" y="278"/>
                  </a:lnTo>
                  <a:lnTo>
                    <a:pt x="246" y="278"/>
                  </a:lnTo>
                  <a:lnTo>
                    <a:pt x="234" y="266"/>
                  </a:lnTo>
                  <a:lnTo>
                    <a:pt x="234" y="266"/>
                  </a:lnTo>
                  <a:lnTo>
                    <a:pt x="228" y="258"/>
                  </a:lnTo>
                  <a:lnTo>
                    <a:pt x="228" y="248"/>
                  </a:lnTo>
                  <a:lnTo>
                    <a:pt x="228" y="248"/>
                  </a:lnTo>
                  <a:lnTo>
                    <a:pt x="228" y="238"/>
                  </a:lnTo>
                  <a:lnTo>
                    <a:pt x="234" y="228"/>
                  </a:lnTo>
                  <a:lnTo>
                    <a:pt x="234" y="228"/>
                  </a:lnTo>
                  <a:lnTo>
                    <a:pt x="246" y="214"/>
                  </a:lnTo>
                  <a:lnTo>
                    <a:pt x="246" y="214"/>
                  </a:lnTo>
                  <a:lnTo>
                    <a:pt x="268" y="196"/>
                  </a:lnTo>
                  <a:lnTo>
                    <a:pt x="268" y="196"/>
                  </a:lnTo>
                  <a:lnTo>
                    <a:pt x="278" y="186"/>
                  </a:lnTo>
                  <a:lnTo>
                    <a:pt x="286" y="176"/>
                  </a:lnTo>
                  <a:lnTo>
                    <a:pt x="286" y="176"/>
                  </a:lnTo>
                  <a:lnTo>
                    <a:pt x="294" y="164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02" y="134"/>
                  </a:lnTo>
                  <a:lnTo>
                    <a:pt x="304" y="116"/>
                  </a:lnTo>
                  <a:lnTo>
                    <a:pt x="304" y="116"/>
                  </a:lnTo>
                  <a:lnTo>
                    <a:pt x="302" y="98"/>
                  </a:lnTo>
                  <a:lnTo>
                    <a:pt x="298" y="82"/>
                  </a:lnTo>
                  <a:lnTo>
                    <a:pt x="298" y="82"/>
                  </a:lnTo>
                  <a:lnTo>
                    <a:pt x="292" y="68"/>
                  </a:lnTo>
                  <a:lnTo>
                    <a:pt x="286" y="56"/>
                  </a:lnTo>
                  <a:lnTo>
                    <a:pt x="286" y="56"/>
                  </a:lnTo>
                  <a:lnTo>
                    <a:pt x="278" y="46"/>
                  </a:lnTo>
                  <a:lnTo>
                    <a:pt x="270" y="36"/>
                  </a:lnTo>
                  <a:lnTo>
                    <a:pt x="270" y="36"/>
                  </a:lnTo>
                  <a:lnTo>
                    <a:pt x="256" y="24"/>
                  </a:lnTo>
                  <a:lnTo>
                    <a:pt x="298" y="24"/>
                  </a:lnTo>
                  <a:lnTo>
                    <a:pt x="342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72" y="2"/>
                  </a:lnTo>
                  <a:lnTo>
                    <a:pt x="140" y="6"/>
                  </a:lnTo>
                  <a:lnTo>
                    <a:pt x="140" y="6"/>
                  </a:lnTo>
                  <a:lnTo>
                    <a:pt x="124" y="12"/>
                  </a:lnTo>
                  <a:lnTo>
                    <a:pt x="108" y="18"/>
                  </a:lnTo>
                  <a:lnTo>
                    <a:pt x="92" y="26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68" y="48"/>
                  </a:lnTo>
                  <a:lnTo>
                    <a:pt x="58" y="58"/>
                  </a:lnTo>
                  <a:lnTo>
                    <a:pt x="50" y="70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0" y="94"/>
                  </a:lnTo>
                  <a:lnTo>
                    <a:pt x="36" y="106"/>
                  </a:lnTo>
                  <a:lnTo>
                    <a:pt x="34" y="118"/>
                  </a:lnTo>
                  <a:lnTo>
                    <a:pt x="34" y="130"/>
                  </a:lnTo>
                  <a:lnTo>
                    <a:pt x="34" y="130"/>
                  </a:lnTo>
                  <a:lnTo>
                    <a:pt x="36" y="150"/>
                  </a:lnTo>
                  <a:lnTo>
                    <a:pt x="42" y="168"/>
                  </a:lnTo>
                  <a:lnTo>
                    <a:pt x="42" y="168"/>
                  </a:lnTo>
                  <a:lnTo>
                    <a:pt x="50" y="188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80" y="218"/>
                  </a:lnTo>
                  <a:lnTo>
                    <a:pt x="100" y="228"/>
                  </a:lnTo>
                  <a:lnTo>
                    <a:pt x="100" y="228"/>
                  </a:lnTo>
                  <a:lnTo>
                    <a:pt x="110" y="232"/>
                  </a:lnTo>
                  <a:lnTo>
                    <a:pt x="122" y="234"/>
                  </a:lnTo>
                  <a:lnTo>
                    <a:pt x="134" y="236"/>
                  </a:lnTo>
                  <a:lnTo>
                    <a:pt x="148" y="238"/>
                  </a:lnTo>
                  <a:lnTo>
                    <a:pt x="148" y="238"/>
                  </a:lnTo>
                  <a:lnTo>
                    <a:pt x="158" y="236"/>
                  </a:lnTo>
                  <a:lnTo>
                    <a:pt x="158" y="236"/>
                  </a:lnTo>
                  <a:lnTo>
                    <a:pt x="170" y="236"/>
                  </a:lnTo>
                  <a:lnTo>
                    <a:pt x="170" y="236"/>
                  </a:lnTo>
                  <a:lnTo>
                    <a:pt x="164" y="248"/>
                  </a:lnTo>
                  <a:lnTo>
                    <a:pt x="164" y="248"/>
                  </a:lnTo>
                  <a:lnTo>
                    <a:pt x="164" y="254"/>
                  </a:lnTo>
                  <a:lnTo>
                    <a:pt x="162" y="262"/>
                  </a:lnTo>
                  <a:lnTo>
                    <a:pt x="162" y="262"/>
                  </a:lnTo>
                  <a:lnTo>
                    <a:pt x="164" y="276"/>
                  </a:lnTo>
                  <a:lnTo>
                    <a:pt x="170" y="288"/>
                  </a:lnTo>
                  <a:lnTo>
                    <a:pt x="170" y="288"/>
                  </a:lnTo>
                  <a:lnTo>
                    <a:pt x="184" y="310"/>
                  </a:lnTo>
                  <a:lnTo>
                    <a:pt x="184" y="310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22" y="316"/>
                  </a:lnTo>
                  <a:lnTo>
                    <a:pt x="122" y="316"/>
                  </a:lnTo>
                  <a:lnTo>
                    <a:pt x="86" y="326"/>
                  </a:lnTo>
                  <a:lnTo>
                    <a:pt x="86" y="326"/>
                  </a:lnTo>
                  <a:lnTo>
                    <a:pt x="68" y="332"/>
                  </a:lnTo>
                  <a:lnTo>
                    <a:pt x="52" y="340"/>
                  </a:lnTo>
                  <a:lnTo>
                    <a:pt x="52" y="340"/>
                  </a:lnTo>
                  <a:lnTo>
                    <a:pt x="38" y="350"/>
                  </a:lnTo>
                  <a:lnTo>
                    <a:pt x="26" y="360"/>
                  </a:lnTo>
                  <a:lnTo>
                    <a:pt x="18" y="370"/>
                  </a:lnTo>
                  <a:lnTo>
                    <a:pt x="10" y="382"/>
                  </a:lnTo>
                  <a:lnTo>
                    <a:pt x="10" y="382"/>
                  </a:lnTo>
                  <a:lnTo>
                    <a:pt x="2" y="404"/>
                  </a:lnTo>
                  <a:lnTo>
                    <a:pt x="0" y="41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2" y="444"/>
                  </a:lnTo>
                  <a:lnTo>
                    <a:pt x="8" y="462"/>
                  </a:lnTo>
                  <a:lnTo>
                    <a:pt x="8" y="462"/>
                  </a:lnTo>
                  <a:lnTo>
                    <a:pt x="14" y="470"/>
                  </a:lnTo>
                  <a:lnTo>
                    <a:pt x="20" y="478"/>
                  </a:lnTo>
                  <a:lnTo>
                    <a:pt x="36" y="492"/>
                  </a:lnTo>
                  <a:lnTo>
                    <a:pt x="36" y="492"/>
                  </a:lnTo>
                  <a:lnTo>
                    <a:pt x="56" y="504"/>
                  </a:lnTo>
                  <a:lnTo>
                    <a:pt x="82" y="514"/>
                  </a:lnTo>
                  <a:lnTo>
                    <a:pt x="82" y="514"/>
                  </a:lnTo>
                  <a:lnTo>
                    <a:pt x="96" y="518"/>
                  </a:lnTo>
                  <a:lnTo>
                    <a:pt x="112" y="520"/>
                  </a:lnTo>
                  <a:lnTo>
                    <a:pt x="148" y="522"/>
                  </a:lnTo>
                  <a:lnTo>
                    <a:pt x="148" y="522"/>
                  </a:lnTo>
                  <a:lnTo>
                    <a:pt x="168" y="522"/>
                  </a:lnTo>
                  <a:lnTo>
                    <a:pt x="188" y="520"/>
                  </a:lnTo>
                  <a:lnTo>
                    <a:pt x="208" y="516"/>
                  </a:lnTo>
                  <a:lnTo>
                    <a:pt x="224" y="512"/>
                  </a:lnTo>
                  <a:lnTo>
                    <a:pt x="224" y="512"/>
                  </a:lnTo>
                  <a:lnTo>
                    <a:pt x="242" y="506"/>
                  </a:lnTo>
                  <a:lnTo>
                    <a:pt x="256" y="498"/>
                  </a:lnTo>
                  <a:lnTo>
                    <a:pt x="270" y="490"/>
                  </a:lnTo>
                  <a:lnTo>
                    <a:pt x="282" y="482"/>
                  </a:lnTo>
                  <a:lnTo>
                    <a:pt x="282" y="482"/>
                  </a:lnTo>
                  <a:lnTo>
                    <a:pt x="292" y="472"/>
                  </a:lnTo>
                  <a:lnTo>
                    <a:pt x="302" y="462"/>
                  </a:lnTo>
                  <a:lnTo>
                    <a:pt x="310" y="452"/>
                  </a:lnTo>
                  <a:lnTo>
                    <a:pt x="316" y="440"/>
                  </a:lnTo>
                  <a:lnTo>
                    <a:pt x="316" y="440"/>
                  </a:lnTo>
                  <a:lnTo>
                    <a:pt x="320" y="428"/>
                  </a:lnTo>
                  <a:lnTo>
                    <a:pt x="324" y="416"/>
                  </a:lnTo>
                  <a:lnTo>
                    <a:pt x="326" y="404"/>
                  </a:lnTo>
                  <a:lnTo>
                    <a:pt x="328" y="392"/>
                  </a:lnTo>
                  <a:lnTo>
                    <a:pt x="328" y="392"/>
                  </a:lnTo>
                  <a:lnTo>
                    <a:pt x="326" y="376"/>
                  </a:lnTo>
                  <a:lnTo>
                    <a:pt x="322" y="362"/>
                  </a:lnTo>
                  <a:lnTo>
                    <a:pt x="322" y="362"/>
                  </a:lnTo>
                  <a:lnTo>
                    <a:pt x="318" y="348"/>
                  </a:lnTo>
                  <a:lnTo>
                    <a:pt x="310" y="336"/>
                  </a:lnTo>
                  <a:lnTo>
                    <a:pt x="310" y="336"/>
                  </a:lnTo>
                  <a:close/>
                  <a:moveTo>
                    <a:pt x="180" y="218"/>
                  </a:moveTo>
                  <a:lnTo>
                    <a:pt x="180" y="218"/>
                  </a:lnTo>
                  <a:lnTo>
                    <a:pt x="170" y="218"/>
                  </a:lnTo>
                  <a:lnTo>
                    <a:pt x="160" y="214"/>
                  </a:lnTo>
                  <a:lnTo>
                    <a:pt x="150" y="210"/>
                  </a:lnTo>
                  <a:lnTo>
                    <a:pt x="142" y="206"/>
                  </a:lnTo>
                  <a:lnTo>
                    <a:pt x="142" y="206"/>
                  </a:lnTo>
                  <a:lnTo>
                    <a:pt x="128" y="190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06" y="154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96" y="114"/>
                  </a:lnTo>
                  <a:lnTo>
                    <a:pt x="94" y="96"/>
                  </a:lnTo>
                  <a:lnTo>
                    <a:pt x="94" y="96"/>
                  </a:lnTo>
                  <a:lnTo>
                    <a:pt x="94" y="82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102" y="56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8" y="36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44" y="24"/>
                  </a:lnTo>
                  <a:lnTo>
                    <a:pt x="158" y="22"/>
                  </a:lnTo>
                  <a:lnTo>
                    <a:pt x="158" y="22"/>
                  </a:lnTo>
                  <a:lnTo>
                    <a:pt x="168" y="22"/>
                  </a:lnTo>
                  <a:lnTo>
                    <a:pt x="178" y="24"/>
                  </a:lnTo>
                  <a:lnTo>
                    <a:pt x="186" y="28"/>
                  </a:lnTo>
                  <a:lnTo>
                    <a:pt x="194" y="34"/>
                  </a:lnTo>
                  <a:lnTo>
                    <a:pt x="194" y="34"/>
                  </a:lnTo>
                  <a:lnTo>
                    <a:pt x="210" y="48"/>
                  </a:lnTo>
                  <a:lnTo>
                    <a:pt x="222" y="66"/>
                  </a:lnTo>
                  <a:lnTo>
                    <a:pt x="222" y="66"/>
                  </a:lnTo>
                  <a:lnTo>
                    <a:pt x="232" y="86"/>
                  </a:lnTo>
                  <a:lnTo>
                    <a:pt x="238" y="108"/>
                  </a:lnTo>
                  <a:lnTo>
                    <a:pt x="238" y="108"/>
                  </a:lnTo>
                  <a:lnTo>
                    <a:pt x="242" y="128"/>
                  </a:lnTo>
                  <a:lnTo>
                    <a:pt x="244" y="148"/>
                  </a:lnTo>
                  <a:lnTo>
                    <a:pt x="244" y="148"/>
                  </a:lnTo>
                  <a:lnTo>
                    <a:pt x="242" y="172"/>
                  </a:lnTo>
                  <a:lnTo>
                    <a:pt x="242" y="172"/>
                  </a:lnTo>
                  <a:lnTo>
                    <a:pt x="236" y="186"/>
                  </a:lnTo>
                  <a:lnTo>
                    <a:pt x="226" y="198"/>
                  </a:lnTo>
                  <a:lnTo>
                    <a:pt x="226" y="198"/>
                  </a:lnTo>
                  <a:lnTo>
                    <a:pt x="218" y="206"/>
                  </a:lnTo>
                  <a:lnTo>
                    <a:pt x="206" y="212"/>
                  </a:lnTo>
                  <a:lnTo>
                    <a:pt x="206" y="212"/>
                  </a:lnTo>
                  <a:lnTo>
                    <a:pt x="192" y="216"/>
                  </a:lnTo>
                  <a:lnTo>
                    <a:pt x="180" y="218"/>
                  </a:lnTo>
                  <a:lnTo>
                    <a:pt x="180" y="218"/>
                  </a:lnTo>
                  <a:close/>
                  <a:moveTo>
                    <a:pt x="256" y="472"/>
                  </a:moveTo>
                  <a:lnTo>
                    <a:pt x="256" y="472"/>
                  </a:lnTo>
                  <a:lnTo>
                    <a:pt x="242" y="482"/>
                  </a:lnTo>
                  <a:lnTo>
                    <a:pt x="224" y="488"/>
                  </a:lnTo>
                  <a:lnTo>
                    <a:pt x="204" y="492"/>
                  </a:lnTo>
                  <a:lnTo>
                    <a:pt x="180" y="494"/>
                  </a:lnTo>
                  <a:lnTo>
                    <a:pt x="180" y="494"/>
                  </a:lnTo>
                  <a:lnTo>
                    <a:pt x="154" y="492"/>
                  </a:lnTo>
                  <a:lnTo>
                    <a:pt x="130" y="488"/>
                  </a:lnTo>
                  <a:lnTo>
                    <a:pt x="110" y="480"/>
                  </a:lnTo>
                  <a:lnTo>
                    <a:pt x="92" y="470"/>
                  </a:lnTo>
                  <a:lnTo>
                    <a:pt x="92" y="470"/>
                  </a:lnTo>
                  <a:lnTo>
                    <a:pt x="78" y="458"/>
                  </a:lnTo>
                  <a:lnTo>
                    <a:pt x="68" y="444"/>
                  </a:lnTo>
                  <a:lnTo>
                    <a:pt x="62" y="428"/>
                  </a:lnTo>
                  <a:lnTo>
                    <a:pt x="60" y="410"/>
                  </a:lnTo>
                  <a:lnTo>
                    <a:pt x="60" y="410"/>
                  </a:lnTo>
                  <a:lnTo>
                    <a:pt x="62" y="394"/>
                  </a:lnTo>
                  <a:lnTo>
                    <a:pt x="68" y="380"/>
                  </a:lnTo>
                  <a:lnTo>
                    <a:pt x="68" y="380"/>
                  </a:lnTo>
                  <a:lnTo>
                    <a:pt x="74" y="368"/>
                  </a:lnTo>
                  <a:lnTo>
                    <a:pt x="84" y="358"/>
                  </a:lnTo>
                  <a:lnTo>
                    <a:pt x="84" y="358"/>
                  </a:lnTo>
                  <a:lnTo>
                    <a:pt x="94" y="352"/>
                  </a:lnTo>
                  <a:lnTo>
                    <a:pt x="104" y="346"/>
                  </a:lnTo>
                  <a:lnTo>
                    <a:pt x="104" y="346"/>
                  </a:lnTo>
                  <a:lnTo>
                    <a:pt x="118" y="340"/>
                  </a:lnTo>
                  <a:lnTo>
                    <a:pt x="118" y="340"/>
                  </a:lnTo>
                  <a:lnTo>
                    <a:pt x="142" y="334"/>
                  </a:lnTo>
                  <a:lnTo>
                    <a:pt x="142" y="334"/>
                  </a:lnTo>
                  <a:lnTo>
                    <a:pt x="164" y="330"/>
                  </a:lnTo>
                  <a:lnTo>
                    <a:pt x="164" y="330"/>
                  </a:lnTo>
                  <a:lnTo>
                    <a:pt x="182" y="328"/>
                  </a:lnTo>
                  <a:lnTo>
                    <a:pt x="182" y="328"/>
                  </a:lnTo>
                  <a:lnTo>
                    <a:pt x="190" y="328"/>
                  </a:lnTo>
                  <a:lnTo>
                    <a:pt x="190" y="328"/>
                  </a:lnTo>
                  <a:lnTo>
                    <a:pt x="200" y="328"/>
                  </a:lnTo>
                  <a:lnTo>
                    <a:pt x="200" y="328"/>
                  </a:lnTo>
                  <a:lnTo>
                    <a:pt x="206" y="330"/>
                  </a:lnTo>
                  <a:lnTo>
                    <a:pt x="206" y="330"/>
                  </a:lnTo>
                  <a:lnTo>
                    <a:pt x="240" y="354"/>
                  </a:lnTo>
                  <a:lnTo>
                    <a:pt x="240" y="354"/>
                  </a:lnTo>
                  <a:lnTo>
                    <a:pt x="254" y="364"/>
                  </a:lnTo>
                  <a:lnTo>
                    <a:pt x="264" y="374"/>
                  </a:lnTo>
                  <a:lnTo>
                    <a:pt x="264" y="374"/>
                  </a:lnTo>
                  <a:lnTo>
                    <a:pt x="272" y="386"/>
                  </a:lnTo>
                  <a:lnTo>
                    <a:pt x="278" y="396"/>
                  </a:lnTo>
                  <a:lnTo>
                    <a:pt x="278" y="396"/>
                  </a:lnTo>
                  <a:lnTo>
                    <a:pt x="280" y="408"/>
                  </a:lnTo>
                  <a:lnTo>
                    <a:pt x="282" y="420"/>
                  </a:lnTo>
                  <a:lnTo>
                    <a:pt x="282" y="420"/>
                  </a:lnTo>
                  <a:lnTo>
                    <a:pt x="280" y="434"/>
                  </a:lnTo>
                  <a:lnTo>
                    <a:pt x="276" y="450"/>
                  </a:lnTo>
                  <a:lnTo>
                    <a:pt x="268" y="462"/>
                  </a:lnTo>
                  <a:lnTo>
                    <a:pt x="256" y="472"/>
                  </a:lnTo>
                  <a:lnTo>
                    <a:pt x="256" y="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2664064" y="5079693"/>
            <a:ext cx="292570" cy="292570"/>
            <a:chOff x="6375400" y="768350"/>
            <a:chExt cx="482600" cy="482600"/>
          </a:xfrm>
        </p:grpSpPr>
        <p:sp>
          <p:nvSpPr>
            <p:cNvPr id="109" name="AutoShape 70"/>
            <p:cNvSpPr>
              <a:spLocks noChangeAspect="1" noChangeArrowheads="1" noTextEdit="1"/>
            </p:cNvSpPr>
            <p:nvPr/>
          </p:nvSpPr>
          <p:spPr bwMode="auto">
            <a:xfrm>
              <a:off x="6375400" y="768350"/>
              <a:ext cx="4826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72"/>
            <p:cNvSpPr>
              <a:spLocks/>
            </p:cNvSpPr>
            <p:nvPr/>
          </p:nvSpPr>
          <p:spPr bwMode="auto">
            <a:xfrm>
              <a:off x="6375400" y="768350"/>
              <a:ext cx="482600" cy="482600"/>
            </a:xfrm>
            <a:custGeom>
              <a:avLst/>
              <a:gdLst>
                <a:gd name="T0" fmla="*/ 304 w 304"/>
                <a:gd name="T1" fmla="*/ 46 h 304"/>
                <a:gd name="T2" fmla="*/ 304 w 304"/>
                <a:gd name="T3" fmla="*/ 46 h 304"/>
                <a:gd name="T4" fmla="*/ 304 w 304"/>
                <a:gd name="T5" fmla="*/ 36 h 304"/>
                <a:gd name="T6" fmla="*/ 300 w 304"/>
                <a:gd name="T7" fmla="*/ 28 h 304"/>
                <a:gd name="T8" fmla="*/ 296 w 304"/>
                <a:gd name="T9" fmla="*/ 20 h 304"/>
                <a:gd name="T10" fmla="*/ 290 w 304"/>
                <a:gd name="T11" fmla="*/ 14 h 304"/>
                <a:gd name="T12" fmla="*/ 284 w 304"/>
                <a:gd name="T13" fmla="*/ 8 h 304"/>
                <a:gd name="T14" fmla="*/ 276 w 304"/>
                <a:gd name="T15" fmla="*/ 4 h 304"/>
                <a:gd name="T16" fmla="*/ 268 w 304"/>
                <a:gd name="T17" fmla="*/ 0 h 304"/>
                <a:gd name="T18" fmla="*/ 258 w 304"/>
                <a:gd name="T19" fmla="*/ 0 h 304"/>
                <a:gd name="T20" fmla="*/ 46 w 304"/>
                <a:gd name="T21" fmla="*/ 0 h 304"/>
                <a:gd name="T22" fmla="*/ 46 w 304"/>
                <a:gd name="T23" fmla="*/ 0 h 304"/>
                <a:gd name="T24" fmla="*/ 36 w 304"/>
                <a:gd name="T25" fmla="*/ 0 h 304"/>
                <a:gd name="T26" fmla="*/ 28 w 304"/>
                <a:gd name="T27" fmla="*/ 4 h 304"/>
                <a:gd name="T28" fmla="*/ 20 w 304"/>
                <a:gd name="T29" fmla="*/ 8 h 304"/>
                <a:gd name="T30" fmla="*/ 14 w 304"/>
                <a:gd name="T31" fmla="*/ 14 h 304"/>
                <a:gd name="T32" fmla="*/ 8 w 304"/>
                <a:gd name="T33" fmla="*/ 20 h 304"/>
                <a:gd name="T34" fmla="*/ 4 w 304"/>
                <a:gd name="T35" fmla="*/ 28 h 304"/>
                <a:gd name="T36" fmla="*/ 0 w 304"/>
                <a:gd name="T37" fmla="*/ 36 h 304"/>
                <a:gd name="T38" fmla="*/ 0 w 304"/>
                <a:gd name="T39" fmla="*/ 46 h 304"/>
                <a:gd name="T40" fmla="*/ 0 w 304"/>
                <a:gd name="T41" fmla="*/ 258 h 304"/>
                <a:gd name="T42" fmla="*/ 0 w 304"/>
                <a:gd name="T43" fmla="*/ 258 h 304"/>
                <a:gd name="T44" fmla="*/ 0 w 304"/>
                <a:gd name="T45" fmla="*/ 268 h 304"/>
                <a:gd name="T46" fmla="*/ 4 w 304"/>
                <a:gd name="T47" fmla="*/ 276 h 304"/>
                <a:gd name="T48" fmla="*/ 8 w 304"/>
                <a:gd name="T49" fmla="*/ 284 h 304"/>
                <a:gd name="T50" fmla="*/ 14 w 304"/>
                <a:gd name="T51" fmla="*/ 290 h 304"/>
                <a:gd name="T52" fmla="*/ 20 w 304"/>
                <a:gd name="T53" fmla="*/ 296 h 304"/>
                <a:gd name="T54" fmla="*/ 28 w 304"/>
                <a:gd name="T55" fmla="*/ 300 h 304"/>
                <a:gd name="T56" fmla="*/ 36 w 304"/>
                <a:gd name="T57" fmla="*/ 304 h 304"/>
                <a:gd name="T58" fmla="*/ 46 w 304"/>
                <a:gd name="T59" fmla="*/ 304 h 304"/>
                <a:gd name="T60" fmla="*/ 258 w 304"/>
                <a:gd name="T61" fmla="*/ 304 h 304"/>
                <a:gd name="T62" fmla="*/ 258 w 304"/>
                <a:gd name="T63" fmla="*/ 304 h 304"/>
                <a:gd name="T64" fmla="*/ 268 w 304"/>
                <a:gd name="T65" fmla="*/ 304 h 304"/>
                <a:gd name="T66" fmla="*/ 276 w 304"/>
                <a:gd name="T67" fmla="*/ 300 h 304"/>
                <a:gd name="T68" fmla="*/ 284 w 304"/>
                <a:gd name="T69" fmla="*/ 296 h 304"/>
                <a:gd name="T70" fmla="*/ 290 w 304"/>
                <a:gd name="T71" fmla="*/ 290 h 304"/>
                <a:gd name="T72" fmla="*/ 296 w 304"/>
                <a:gd name="T73" fmla="*/ 284 h 304"/>
                <a:gd name="T74" fmla="*/ 300 w 304"/>
                <a:gd name="T75" fmla="*/ 276 h 304"/>
                <a:gd name="T76" fmla="*/ 304 w 304"/>
                <a:gd name="T77" fmla="*/ 268 h 304"/>
                <a:gd name="T78" fmla="*/ 304 w 304"/>
                <a:gd name="T79" fmla="*/ 258 h 304"/>
                <a:gd name="T80" fmla="*/ 304 w 304"/>
                <a:gd name="T81" fmla="*/ 4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4" h="304">
                  <a:moveTo>
                    <a:pt x="304" y="46"/>
                  </a:move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73"/>
            <p:cNvSpPr>
              <a:spLocks noEditPoints="1"/>
            </p:cNvSpPr>
            <p:nvPr/>
          </p:nvSpPr>
          <p:spPr bwMode="auto">
            <a:xfrm>
              <a:off x="6473825" y="862900"/>
              <a:ext cx="285750" cy="260350"/>
            </a:xfrm>
            <a:custGeom>
              <a:avLst/>
              <a:gdLst>
                <a:gd name="T0" fmla="*/ 4 w 180"/>
                <a:gd name="T1" fmla="*/ 164 h 164"/>
                <a:gd name="T2" fmla="*/ 40 w 180"/>
                <a:gd name="T3" fmla="*/ 52 h 164"/>
                <a:gd name="T4" fmla="*/ 22 w 180"/>
                <a:gd name="T5" fmla="*/ 38 h 164"/>
                <a:gd name="T6" fmla="*/ 20 w 180"/>
                <a:gd name="T7" fmla="*/ 38 h 164"/>
                <a:gd name="T8" fmla="*/ 6 w 180"/>
                <a:gd name="T9" fmla="*/ 32 h 164"/>
                <a:gd name="T10" fmla="*/ 0 w 180"/>
                <a:gd name="T11" fmla="*/ 18 h 164"/>
                <a:gd name="T12" fmla="*/ 2 w 180"/>
                <a:gd name="T13" fmla="*/ 12 h 164"/>
                <a:gd name="T14" fmla="*/ 12 w 180"/>
                <a:gd name="T15" fmla="*/ 0 h 164"/>
                <a:gd name="T16" fmla="*/ 22 w 180"/>
                <a:gd name="T17" fmla="*/ 0 h 164"/>
                <a:gd name="T18" fmla="*/ 36 w 180"/>
                <a:gd name="T19" fmla="*/ 4 h 164"/>
                <a:gd name="T20" fmla="*/ 42 w 180"/>
                <a:gd name="T21" fmla="*/ 18 h 164"/>
                <a:gd name="T22" fmla="*/ 42 w 180"/>
                <a:gd name="T23" fmla="*/ 26 h 164"/>
                <a:gd name="T24" fmla="*/ 30 w 180"/>
                <a:gd name="T25" fmla="*/ 36 h 164"/>
                <a:gd name="T26" fmla="*/ 22 w 180"/>
                <a:gd name="T27" fmla="*/ 38 h 164"/>
                <a:gd name="T28" fmla="*/ 140 w 180"/>
                <a:gd name="T29" fmla="*/ 164 h 164"/>
                <a:gd name="T30" fmla="*/ 140 w 180"/>
                <a:gd name="T31" fmla="*/ 106 h 164"/>
                <a:gd name="T32" fmla="*/ 136 w 180"/>
                <a:gd name="T33" fmla="*/ 88 h 164"/>
                <a:gd name="T34" fmla="*/ 120 w 180"/>
                <a:gd name="T35" fmla="*/ 80 h 164"/>
                <a:gd name="T36" fmla="*/ 114 w 180"/>
                <a:gd name="T37" fmla="*/ 82 h 164"/>
                <a:gd name="T38" fmla="*/ 104 w 180"/>
                <a:gd name="T39" fmla="*/ 90 h 164"/>
                <a:gd name="T40" fmla="*/ 102 w 180"/>
                <a:gd name="T41" fmla="*/ 94 h 164"/>
                <a:gd name="T42" fmla="*/ 100 w 180"/>
                <a:gd name="T43" fmla="*/ 164 h 164"/>
                <a:gd name="T44" fmla="*/ 62 w 180"/>
                <a:gd name="T45" fmla="*/ 164 h 164"/>
                <a:gd name="T46" fmla="*/ 100 w 180"/>
                <a:gd name="T47" fmla="*/ 52 h 164"/>
                <a:gd name="T48" fmla="*/ 100 w 180"/>
                <a:gd name="T49" fmla="*/ 70 h 164"/>
                <a:gd name="T50" fmla="*/ 112 w 180"/>
                <a:gd name="T51" fmla="*/ 58 h 164"/>
                <a:gd name="T52" fmla="*/ 136 w 180"/>
                <a:gd name="T53" fmla="*/ 52 h 164"/>
                <a:gd name="T54" fmla="*/ 144 w 180"/>
                <a:gd name="T55" fmla="*/ 52 h 164"/>
                <a:gd name="T56" fmla="*/ 160 w 180"/>
                <a:gd name="T57" fmla="*/ 58 h 164"/>
                <a:gd name="T58" fmla="*/ 172 w 180"/>
                <a:gd name="T59" fmla="*/ 70 h 164"/>
                <a:gd name="T60" fmla="*/ 180 w 180"/>
                <a:gd name="T61" fmla="*/ 90 h 164"/>
                <a:gd name="T62" fmla="*/ 180 w 180"/>
                <a:gd name="T6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164">
                  <a:moveTo>
                    <a:pt x="40" y="164"/>
                  </a:moveTo>
                  <a:lnTo>
                    <a:pt x="4" y="164"/>
                  </a:lnTo>
                  <a:lnTo>
                    <a:pt x="4" y="52"/>
                  </a:lnTo>
                  <a:lnTo>
                    <a:pt x="40" y="52"/>
                  </a:lnTo>
                  <a:lnTo>
                    <a:pt x="40" y="164"/>
                  </a:lnTo>
                  <a:close/>
                  <a:moveTo>
                    <a:pt x="22" y="38"/>
                  </a:moveTo>
                  <a:lnTo>
                    <a:pt x="20" y="38"/>
                  </a:lnTo>
                  <a:lnTo>
                    <a:pt x="20" y="38"/>
                  </a:lnTo>
                  <a:lnTo>
                    <a:pt x="12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4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6" y="4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26"/>
                  </a:lnTo>
                  <a:lnTo>
                    <a:pt x="36" y="32"/>
                  </a:lnTo>
                  <a:lnTo>
                    <a:pt x="30" y="36"/>
                  </a:lnTo>
                  <a:lnTo>
                    <a:pt x="22" y="38"/>
                  </a:lnTo>
                  <a:lnTo>
                    <a:pt x="22" y="38"/>
                  </a:lnTo>
                  <a:close/>
                  <a:moveTo>
                    <a:pt x="180" y="164"/>
                  </a:moveTo>
                  <a:lnTo>
                    <a:pt x="140" y="164"/>
                  </a:lnTo>
                  <a:lnTo>
                    <a:pt x="140" y="106"/>
                  </a:lnTo>
                  <a:lnTo>
                    <a:pt x="140" y="106"/>
                  </a:lnTo>
                  <a:lnTo>
                    <a:pt x="140" y="96"/>
                  </a:lnTo>
                  <a:lnTo>
                    <a:pt x="136" y="88"/>
                  </a:lnTo>
                  <a:lnTo>
                    <a:pt x="130" y="82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14" y="82"/>
                  </a:lnTo>
                  <a:lnTo>
                    <a:pt x="108" y="86"/>
                  </a:lnTo>
                  <a:lnTo>
                    <a:pt x="104" y="90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100" y="104"/>
                  </a:lnTo>
                  <a:lnTo>
                    <a:pt x="100" y="164"/>
                  </a:lnTo>
                  <a:lnTo>
                    <a:pt x="62" y="164"/>
                  </a:lnTo>
                  <a:lnTo>
                    <a:pt x="62" y="164"/>
                  </a:lnTo>
                  <a:lnTo>
                    <a:pt x="62" y="52"/>
                  </a:lnTo>
                  <a:lnTo>
                    <a:pt x="100" y="52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4" y="64"/>
                  </a:lnTo>
                  <a:lnTo>
                    <a:pt x="112" y="58"/>
                  </a:lnTo>
                  <a:lnTo>
                    <a:pt x="122" y="54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44" y="52"/>
                  </a:lnTo>
                  <a:lnTo>
                    <a:pt x="152" y="54"/>
                  </a:lnTo>
                  <a:lnTo>
                    <a:pt x="160" y="58"/>
                  </a:lnTo>
                  <a:lnTo>
                    <a:pt x="168" y="64"/>
                  </a:lnTo>
                  <a:lnTo>
                    <a:pt x="172" y="70"/>
                  </a:lnTo>
                  <a:lnTo>
                    <a:pt x="176" y="80"/>
                  </a:lnTo>
                  <a:lnTo>
                    <a:pt x="180" y="90"/>
                  </a:lnTo>
                  <a:lnTo>
                    <a:pt x="180" y="102"/>
                  </a:lnTo>
                  <a:lnTo>
                    <a:pt x="180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57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条形图的常规设置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aphicFrame>
        <p:nvGraphicFramePr>
          <p:cNvPr id="51" name="图表 50"/>
          <p:cNvGraphicFramePr/>
          <p:nvPr>
            <p:extLst>
              <p:ext uri="{D42A27DB-BD31-4B8C-83A1-F6EECF244321}">
                <p14:modId xmlns:p14="http://schemas.microsoft.com/office/powerpoint/2010/main" val="1035752854"/>
              </p:ext>
            </p:extLst>
          </p:nvPr>
        </p:nvGraphicFramePr>
        <p:xfrm>
          <a:off x="2876614" y="1622532"/>
          <a:ext cx="6413459" cy="4404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9" name="组合 98"/>
          <p:cNvGrpSpPr/>
          <p:nvPr/>
        </p:nvGrpSpPr>
        <p:grpSpPr>
          <a:xfrm>
            <a:off x="2626289" y="3720402"/>
            <a:ext cx="284394" cy="299133"/>
            <a:chOff x="638175" y="1209675"/>
            <a:chExt cx="482600" cy="482600"/>
          </a:xfrm>
        </p:grpSpPr>
        <p:sp>
          <p:nvSpPr>
            <p:cNvPr id="140" name="AutoShape 3"/>
            <p:cNvSpPr>
              <a:spLocks noChangeAspect="1" noChangeArrowheads="1" noTextEdit="1"/>
            </p:cNvSpPr>
            <p:nvPr/>
          </p:nvSpPr>
          <p:spPr bwMode="auto">
            <a:xfrm>
              <a:off x="638175" y="1209675"/>
              <a:ext cx="4826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5"/>
            <p:cNvSpPr>
              <a:spLocks noEditPoints="1"/>
            </p:cNvSpPr>
            <p:nvPr/>
          </p:nvSpPr>
          <p:spPr bwMode="auto">
            <a:xfrm>
              <a:off x="717550" y="1428750"/>
              <a:ext cx="244475" cy="161925"/>
            </a:xfrm>
            <a:custGeom>
              <a:avLst/>
              <a:gdLst>
                <a:gd name="T0" fmla="*/ 78 w 154"/>
                <a:gd name="T1" fmla="*/ 0 h 102"/>
                <a:gd name="T2" fmla="*/ 46 w 154"/>
                <a:gd name="T3" fmla="*/ 6 h 102"/>
                <a:gd name="T4" fmla="*/ 22 w 154"/>
                <a:gd name="T5" fmla="*/ 18 h 102"/>
                <a:gd name="T6" fmla="*/ 6 w 154"/>
                <a:gd name="T7" fmla="*/ 34 h 102"/>
                <a:gd name="T8" fmla="*/ 0 w 154"/>
                <a:gd name="T9" fmla="*/ 54 h 102"/>
                <a:gd name="T10" fmla="*/ 2 w 154"/>
                <a:gd name="T11" fmla="*/ 64 h 102"/>
                <a:gd name="T12" fmla="*/ 12 w 154"/>
                <a:gd name="T13" fmla="*/ 82 h 102"/>
                <a:gd name="T14" fmla="*/ 34 w 154"/>
                <a:gd name="T15" fmla="*/ 96 h 102"/>
                <a:gd name="T16" fmla="*/ 62 w 154"/>
                <a:gd name="T17" fmla="*/ 102 h 102"/>
                <a:gd name="T18" fmla="*/ 78 w 154"/>
                <a:gd name="T19" fmla="*/ 102 h 102"/>
                <a:gd name="T20" fmla="*/ 108 w 154"/>
                <a:gd name="T21" fmla="*/ 96 h 102"/>
                <a:gd name="T22" fmla="*/ 132 w 154"/>
                <a:gd name="T23" fmla="*/ 84 h 102"/>
                <a:gd name="T24" fmla="*/ 148 w 154"/>
                <a:gd name="T25" fmla="*/ 66 h 102"/>
                <a:gd name="T26" fmla="*/ 154 w 154"/>
                <a:gd name="T27" fmla="*/ 44 h 102"/>
                <a:gd name="T28" fmla="*/ 154 w 154"/>
                <a:gd name="T29" fmla="*/ 34 h 102"/>
                <a:gd name="T30" fmla="*/ 142 w 154"/>
                <a:gd name="T31" fmla="*/ 18 h 102"/>
                <a:gd name="T32" fmla="*/ 120 w 154"/>
                <a:gd name="T33" fmla="*/ 6 h 102"/>
                <a:gd name="T34" fmla="*/ 92 w 154"/>
                <a:gd name="T35" fmla="*/ 0 h 102"/>
                <a:gd name="T36" fmla="*/ 78 w 154"/>
                <a:gd name="T37" fmla="*/ 0 h 102"/>
                <a:gd name="T38" fmla="*/ 106 w 154"/>
                <a:gd name="T39" fmla="*/ 72 h 102"/>
                <a:gd name="T40" fmla="*/ 94 w 154"/>
                <a:gd name="T41" fmla="*/ 84 h 102"/>
                <a:gd name="T42" fmla="*/ 78 w 154"/>
                <a:gd name="T43" fmla="*/ 90 h 102"/>
                <a:gd name="T44" fmla="*/ 60 w 154"/>
                <a:gd name="T45" fmla="*/ 90 h 102"/>
                <a:gd name="T46" fmla="*/ 42 w 154"/>
                <a:gd name="T47" fmla="*/ 84 h 102"/>
                <a:gd name="T48" fmla="*/ 36 w 154"/>
                <a:gd name="T49" fmla="*/ 78 h 102"/>
                <a:gd name="T50" fmla="*/ 30 w 154"/>
                <a:gd name="T51" fmla="*/ 64 h 102"/>
                <a:gd name="T52" fmla="*/ 30 w 154"/>
                <a:gd name="T53" fmla="*/ 58 h 102"/>
                <a:gd name="T54" fmla="*/ 34 w 154"/>
                <a:gd name="T55" fmla="*/ 44 h 102"/>
                <a:gd name="T56" fmla="*/ 44 w 154"/>
                <a:gd name="T57" fmla="*/ 28 h 102"/>
                <a:gd name="T58" fmla="*/ 68 w 154"/>
                <a:gd name="T59" fmla="*/ 20 h 102"/>
                <a:gd name="T60" fmla="*/ 84 w 154"/>
                <a:gd name="T61" fmla="*/ 20 h 102"/>
                <a:gd name="T62" fmla="*/ 102 w 154"/>
                <a:gd name="T63" fmla="*/ 30 h 102"/>
                <a:gd name="T64" fmla="*/ 112 w 154"/>
                <a:gd name="T65" fmla="*/ 46 h 102"/>
                <a:gd name="T66" fmla="*/ 110 w 154"/>
                <a:gd name="T67" fmla="*/ 66 h 102"/>
                <a:gd name="T68" fmla="*/ 106 w 154"/>
                <a:gd name="T69" fmla="*/ 7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02">
                  <a:moveTo>
                    <a:pt x="78" y="0"/>
                  </a:moveTo>
                  <a:lnTo>
                    <a:pt x="78" y="0"/>
                  </a:lnTo>
                  <a:lnTo>
                    <a:pt x="62" y="2"/>
                  </a:lnTo>
                  <a:lnTo>
                    <a:pt x="46" y="6"/>
                  </a:lnTo>
                  <a:lnTo>
                    <a:pt x="34" y="10"/>
                  </a:lnTo>
                  <a:lnTo>
                    <a:pt x="22" y="18"/>
                  </a:lnTo>
                  <a:lnTo>
                    <a:pt x="12" y="26"/>
                  </a:lnTo>
                  <a:lnTo>
                    <a:pt x="6" y="34"/>
                  </a:lnTo>
                  <a:lnTo>
                    <a:pt x="2" y="4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64"/>
                  </a:lnTo>
                  <a:lnTo>
                    <a:pt x="6" y="74"/>
                  </a:lnTo>
                  <a:lnTo>
                    <a:pt x="12" y="82"/>
                  </a:lnTo>
                  <a:lnTo>
                    <a:pt x="22" y="90"/>
                  </a:lnTo>
                  <a:lnTo>
                    <a:pt x="34" y="96"/>
                  </a:lnTo>
                  <a:lnTo>
                    <a:pt x="46" y="100"/>
                  </a:lnTo>
                  <a:lnTo>
                    <a:pt x="62" y="102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92" y="100"/>
                  </a:lnTo>
                  <a:lnTo>
                    <a:pt x="108" y="96"/>
                  </a:lnTo>
                  <a:lnTo>
                    <a:pt x="120" y="90"/>
                  </a:lnTo>
                  <a:lnTo>
                    <a:pt x="132" y="84"/>
                  </a:lnTo>
                  <a:lnTo>
                    <a:pt x="142" y="74"/>
                  </a:lnTo>
                  <a:lnTo>
                    <a:pt x="148" y="66"/>
                  </a:lnTo>
                  <a:lnTo>
                    <a:pt x="154" y="56"/>
                  </a:lnTo>
                  <a:lnTo>
                    <a:pt x="154" y="44"/>
                  </a:lnTo>
                  <a:lnTo>
                    <a:pt x="154" y="44"/>
                  </a:lnTo>
                  <a:lnTo>
                    <a:pt x="154" y="34"/>
                  </a:lnTo>
                  <a:lnTo>
                    <a:pt x="148" y="26"/>
                  </a:lnTo>
                  <a:lnTo>
                    <a:pt x="142" y="18"/>
                  </a:lnTo>
                  <a:lnTo>
                    <a:pt x="132" y="12"/>
                  </a:lnTo>
                  <a:lnTo>
                    <a:pt x="120" y="6"/>
                  </a:lnTo>
                  <a:lnTo>
                    <a:pt x="108" y="2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78" y="0"/>
                  </a:lnTo>
                  <a:close/>
                  <a:moveTo>
                    <a:pt x="106" y="72"/>
                  </a:moveTo>
                  <a:lnTo>
                    <a:pt x="106" y="72"/>
                  </a:lnTo>
                  <a:lnTo>
                    <a:pt x="100" y="78"/>
                  </a:lnTo>
                  <a:lnTo>
                    <a:pt x="94" y="84"/>
                  </a:lnTo>
                  <a:lnTo>
                    <a:pt x="86" y="88"/>
                  </a:lnTo>
                  <a:lnTo>
                    <a:pt x="78" y="90"/>
                  </a:lnTo>
                  <a:lnTo>
                    <a:pt x="70" y="90"/>
                  </a:lnTo>
                  <a:lnTo>
                    <a:pt x="60" y="90"/>
                  </a:lnTo>
                  <a:lnTo>
                    <a:pt x="52" y="88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6" y="78"/>
                  </a:lnTo>
                  <a:lnTo>
                    <a:pt x="32" y="72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58"/>
                  </a:lnTo>
                  <a:lnTo>
                    <a:pt x="32" y="52"/>
                  </a:lnTo>
                  <a:lnTo>
                    <a:pt x="34" y="44"/>
                  </a:lnTo>
                  <a:lnTo>
                    <a:pt x="38" y="36"/>
                  </a:lnTo>
                  <a:lnTo>
                    <a:pt x="44" y="28"/>
                  </a:lnTo>
                  <a:lnTo>
                    <a:pt x="54" y="22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84" y="20"/>
                  </a:lnTo>
                  <a:lnTo>
                    <a:pt x="94" y="24"/>
                  </a:lnTo>
                  <a:lnTo>
                    <a:pt x="102" y="30"/>
                  </a:lnTo>
                  <a:lnTo>
                    <a:pt x="108" y="38"/>
                  </a:lnTo>
                  <a:lnTo>
                    <a:pt x="112" y="46"/>
                  </a:lnTo>
                  <a:lnTo>
                    <a:pt x="112" y="56"/>
                  </a:lnTo>
                  <a:lnTo>
                    <a:pt x="110" y="66"/>
                  </a:lnTo>
                  <a:lnTo>
                    <a:pt x="106" y="72"/>
                  </a:lnTo>
                  <a:lnTo>
                    <a:pt x="106" y="72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6"/>
            <p:cNvSpPr>
              <a:spLocks/>
            </p:cNvSpPr>
            <p:nvPr/>
          </p:nvSpPr>
          <p:spPr bwMode="auto">
            <a:xfrm>
              <a:off x="835025" y="1498600"/>
              <a:ext cx="19050" cy="19050"/>
            </a:xfrm>
            <a:custGeom>
              <a:avLst/>
              <a:gdLst>
                <a:gd name="T0" fmla="*/ 4 w 12"/>
                <a:gd name="T1" fmla="*/ 2 h 12"/>
                <a:gd name="T2" fmla="*/ 4 w 12"/>
                <a:gd name="T3" fmla="*/ 2 h 12"/>
                <a:gd name="T4" fmla="*/ 0 w 12"/>
                <a:gd name="T5" fmla="*/ 6 h 12"/>
                <a:gd name="T6" fmla="*/ 2 w 12"/>
                <a:gd name="T7" fmla="*/ 10 h 12"/>
                <a:gd name="T8" fmla="*/ 2 w 12"/>
                <a:gd name="T9" fmla="*/ 10 h 12"/>
                <a:gd name="T10" fmla="*/ 4 w 12"/>
                <a:gd name="T11" fmla="*/ 12 h 12"/>
                <a:gd name="T12" fmla="*/ 10 w 12"/>
                <a:gd name="T13" fmla="*/ 10 h 12"/>
                <a:gd name="T14" fmla="*/ 10 w 12"/>
                <a:gd name="T15" fmla="*/ 10 h 12"/>
                <a:gd name="T16" fmla="*/ 12 w 12"/>
                <a:gd name="T17" fmla="*/ 6 h 12"/>
                <a:gd name="T18" fmla="*/ 12 w 12"/>
                <a:gd name="T19" fmla="*/ 2 h 12"/>
                <a:gd name="T20" fmla="*/ 12 w 12"/>
                <a:gd name="T21" fmla="*/ 2 h 12"/>
                <a:gd name="T22" fmla="*/ 8 w 12"/>
                <a:gd name="T23" fmla="*/ 0 h 12"/>
                <a:gd name="T24" fmla="*/ 4 w 12"/>
                <a:gd name="T25" fmla="*/ 2 h 12"/>
                <a:gd name="T26" fmla="*/ 4 w 12"/>
                <a:gd name="T2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2">
                  <a:moveTo>
                    <a:pt x="4" y="2"/>
                  </a:moveTo>
                  <a:lnTo>
                    <a:pt x="4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7"/>
            <p:cNvSpPr>
              <a:spLocks/>
            </p:cNvSpPr>
            <p:nvPr/>
          </p:nvSpPr>
          <p:spPr bwMode="auto">
            <a:xfrm>
              <a:off x="787400" y="1511300"/>
              <a:ext cx="44450" cy="38100"/>
            </a:xfrm>
            <a:custGeom>
              <a:avLst/>
              <a:gdLst>
                <a:gd name="T0" fmla="*/ 14 w 28"/>
                <a:gd name="T1" fmla="*/ 0 h 24"/>
                <a:gd name="T2" fmla="*/ 14 w 28"/>
                <a:gd name="T3" fmla="*/ 0 h 24"/>
                <a:gd name="T4" fmla="*/ 8 w 28"/>
                <a:gd name="T5" fmla="*/ 0 h 24"/>
                <a:gd name="T6" fmla="*/ 4 w 28"/>
                <a:gd name="T7" fmla="*/ 4 h 24"/>
                <a:gd name="T8" fmla="*/ 0 w 28"/>
                <a:gd name="T9" fmla="*/ 8 h 24"/>
                <a:gd name="T10" fmla="*/ 0 w 28"/>
                <a:gd name="T11" fmla="*/ 14 h 24"/>
                <a:gd name="T12" fmla="*/ 0 w 28"/>
                <a:gd name="T13" fmla="*/ 14 h 24"/>
                <a:gd name="T14" fmla="*/ 0 w 28"/>
                <a:gd name="T15" fmla="*/ 18 h 24"/>
                <a:gd name="T16" fmla="*/ 4 w 28"/>
                <a:gd name="T17" fmla="*/ 22 h 24"/>
                <a:gd name="T18" fmla="*/ 8 w 28"/>
                <a:gd name="T19" fmla="*/ 24 h 24"/>
                <a:gd name="T20" fmla="*/ 14 w 28"/>
                <a:gd name="T21" fmla="*/ 24 h 24"/>
                <a:gd name="T22" fmla="*/ 14 w 28"/>
                <a:gd name="T23" fmla="*/ 24 h 24"/>
                <a:gd name="T24" fmla="*/ 20 w 28"/>
                <a:gd name="T25" fmla="*/ 22 h 24"/>
                <a:gd name="T26" fmla="*/ 24 w 28"/>
                <a:gd name="T27" fmla="*/ 20 h 24"/>
                <a:gd name="T28" fmla="*/ 28 w 28"/>
                <a:gd name="T29" fmla="*/ 16 h 24"/>
                <a:gd name="T30" fmla="*/ 28 w 28"/>
                <a:gd name="T31" fmla="*/ 10 h 24"/>
                <a:gd name="T32" fmla="*/ 28 w 28"/>
                <a:gd name="T33" fmla="*/ 10 h 24"/>
                <a:gd name="T34" fmla="*/ 28 w 28"/>
                <a:gd name="T35" fmla="*/ 6 h 24"/>
                <a:gd name="T36" fmla="*/ 24 w 28"/>
                <a:gd name="T37" fmla="*/ 2 h 24"/>
                <a:gd name="T38" fmla="*/ 20 w 28"/>
                <a:gd name="T39" fmla="*/ 0 h 24"/>
                <a:gd name="T40" fmla="*/ 14 w 28"/>
                <a:gd name="T41" fmla="*/ 0 h 24"/>
                <a:gd name="T42" fmla="*/ 14 w 28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24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20" y="22"/>
                  </a:lnTo>
                  <a:lnTo>
                    <a:pt x="24" y="20"/>
                  </a:lnTo>
                  <a:lnTo>
                    <a:pt x="28" y="16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8"/>
            <p:cNvSpPr>
              <a:spLocks noEditPoints="1"/>
            </p:cNvSpPr>
            <p:nvPr/>
          </p:nvSpPr>
          <p:spPr bwMode="auto">
            <a:xfrm>
              <a:off x="638175" y="1209675"/>
              <a:ext cx="482600" cy="482600"/>
            </a:xfrm>
            <a:custGeom>
              <a:avLst/>
              <a:gdLst>
                <a:gd name="T0" fmla="*/ 36 w 304"/>
                <a:gd name="T1" fmla="*/ 0 h 304"/>
                <a:gd name="T2" fmla="*/ 8 w 304"/>
                <a:gd name="T3" fmla="*/ 20 h 304"/>
                <a:gd name="T4" fmla="*/ 0 w 304"/>
                <a:gd name="T5" fmla="*/ 258 h 304"/>
                <a:gd name="T6" fmla="*/ 8 w 304"/>
                <a:gd name="T7" fmla="*/ 284 h 304"/>
                <a:gd name="T8" fmla="*/ 36 w 304"/>
                <a:gd name="T9" fmla="*/ 304 h 304"/>
                <a:gd name="T10" fmla="*/ 268 w 304"/>
                <a:gd name="T11" fmla="*/ 304 h 304"/>
                <a:gd name="T12" fmla="*/ 296 w 304"/>
                <a:gd name="T13" fmla="*/ 284 h 304"/>
                <a:gd name="T14" fmla="*/ 304 w 304"/>
                <a:gd name="T15" fmla="*/ 46 h 304"/>
                <a:gd name="T16" fmla="*/ 296 w 304"/>
                <a:gd name="T17" fmla="*/ 20 h 304"/>
                <a:gd name="T18" fmla="*/ 268 w 304"/>
                <a:gd name="T19" fmla="*/ 0 h 304"/>
                <a:gd name="T20" fmla="*/ 242 w 304"/>
                <a:gd name="T21" fmla="*/ 202 h 304"/>
                <a:gd name="T22" fmla="*/ 192 w 304"/>
                <a:gd name="T23" fmla="*/ 244 h 304"/>
                <a:gd name="T24" fmla="*/ 124 w 304"/>
                <a:gd name="T25" fmla="*/ 254 h 304"/>
                <a:gd name="T26" fmla="*/ 76 w 304"/>
                <a:gd name="T27" fmla="*/ 244 h 304"/>
                <a:gd name="T28" fmla="*/ 28 w 304"/>
                <a:gd name="T29" fmla="*/ 204 h 304"/>
                <a:gd name="T30" fmla="*/ 24 w 304"/>
                <a:gd name="T31" fmla="*/ 184 h 304"/>
                <a:gd name="T32" fmla="*/ 44 w 304"/>
                <a:gd name="T33" fmla="*/ 136 h 304"/>
                <a:gd name="T34" fmla="*/ 74 w 304"/>
                <a:gd name="T35" fmla="*/ 104 h 304"/>
                <a:gd name="T36" fmla="*/ 112 w 304"/>
                <a:gd name="T37" fmla="*/ 80 h 304"/>
                <a:gd name="T38" fmla="*/ 146 w 304"/>
                <a:gd name="T39" fmla="*/ 82 h 304"/>
                <a:gd name="T40" fmla="*/ 152 w 304"/>
                <a:gd name="T41" fmla="*/ 100 h 304"/>
                <a:gd name="T42" fmla="*/ 154 w 304"/>
                <a:gd name="T43" fmla="*/ 114 h 304"/>
                <a:gd name="T44" fmla="*/ 180 w 304"/>
                <a:gd name="T45" fmla="*/ 106 h 304"/>
                <a:gd name="T46" fmla="*/ 212 w 304"/>
                <a:gd name="T47" fmla="*/ 112 h 304"/>
                <a:gd name="T48" fmla="*/ 216 w 304"/>
                <a:gd name="T49" fmla="*/ 130 h 304"/>
                <a:gd name="T50" fmla="*/ 212 w 304"/>
                <a:gd name="T51" fmla="*/ 142 h 304"/>
                <a:gd name="T52" fmla="*/ 228 w 304"/>
                <a:gd name="T53" fmla="*/ 152 h 304"/>
                <a:gd name="T54" fmla="*/ 248 w 304"/>
                <a:gd name="T55" fmla="*/ 178 h 304"/>
                <a:gd name="T56" fmla="*/ 208 w 304"/>
                <a:gd name="T57" fmla="*/ 98 h 304"/>
                <a:gd name="T58" fmla="*/ 200 w 304"/>
                <a:gd name="T59" fmla="*/ 92 h 304"/>
                <a:gd name="T60" fmla="*/ 214 w 304"/>
                <a:gd name="T61" fmla="*/ 84 h 304"/>
                <a:gd name="T62" fmla="*/ 242 w 304"/>
                <a:gd name="T63" fmla="*/ 98 h 304"/>
                <a:gd name="T64" fmla="*/ 246 w 304"/>
                <a:gd name="T65" fmla="*/ 124 h 304"/>
                <a:gd name="T66" fmla="*/ 240 w 304"/>
                <a:gd name="T67" fmla="*/ 130 h 304"/>
                <a:gd name="T68" fmla="*/ 232 w 304"/>
                <a:gd name="T69" fmla="*/ 118 h 304"/>
                <a:gd name="T70" fmla="*/ 218 w 304"/>
                <a:gd name="T71" fmla="*/ 98 h 304"/>
                <a:gd name="T72" fmla="*/ 282 w 304"/>
                <a:gd name="T73" fmla="*/ 136 h 304"/>
                <a:gd name="T74" fmla="*/ 272 w 304"/>
                <a:gd name="T75" fmla="*/ 144 h 304"/>
                <a:gd name="T76" fmla="*/ 262 w 304"/>
                <a:gd name="T77" fmla="*/ 140 h 304"/>
                <a:gd name="T78" fmla="*/ 264 w 304"/>
                <a:gd name="T79" fmla="*/ 126 h 304"/>
                <a:gd name="T80" fmla="*/ 264 w 304"/>
                <a:gd name="T81" fmla="*/ 104 h 304"/>
                <a:gd name="T82" fmla="*/ 246 w 304"/>
                <a:gd name="T83" fmla="*/ 76 h 304"/>
                <a:gd name="T84" fmla="*/ 210 w 304"/>
                <a:gd name="T85" fmla="*/ 66 h 304"/>
                <a:gd name="T86" fmla="*/ 196 w 304"/>
                <a:gd name="T87" fmla="*/ 68 h 304"/>
                <a:gd name="T88" fmla="*/ 190 w 304"/>
                <a:gd name="T89" fmla="*/ 58 h 304"/>
                <a:gd name="T90" fmla="*/ 198 w 304"/>
                <a:gd name="T91" fmla="*/ 48 h 304"/>
                <a:gd name="T92" fmla="*/ 212 w 304"/>
                <a:gd name="T93" fmla="*/ 46 h 304"/>
                <a:gd name="T94" fmla="*/ 244 w 304"/>
                <a:gd name="T95" fmla="*/ 50 h 304"/>
                <a:gd name="T96" fmla="*/ 282 w 304"/>
                <a:gd name="T97" fmla="*/ 86 h 304"/>
                <a:gd name="T98" fmla="*/ 282 w 304"/>
                <a:gd name="T99" fmla="*/ 13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4" h="304">
                  <a:moveTo>
                    <a:pt x="258" y="0"/>
                  </a:move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258" y="0"/>
                  </a:lnTo>
                  <a:close/>
                  <a:moveTo>
                    <a:pt x="242" y="202"/>
                  </a:moveTo>
                  <a:lnTo>
                    <a:pt x="242" y="202"/>
                  </a:lnTo>
                  <a:lnTo>
                    <a:pt x="234" y="214"/>
                  </a:lnTo>
                  <a:lnTo>
                    <a:pt x="222" y="226"/>
                  </a:lnTo>
                  <a:lnTo>
                    <a:pt x="208" y="236"/>
                  </a:lnTo>
                  <a:lnTo>
                    <a:pt x="192" y="244"/>
                  </a:lnTo>
                  <a:lnTo>
                    <a:pt x="176" y="248"/>
                  </a:lnTo>
                  <a:lnTo>
                    <a:pt x="158" y="252"/>
                  </a:lnTo>
                  <a:lnTo>
                    <a:pt x="140" y="254"/>
                  </a:lnTo>
                  <a:lnTo>
                    <a:pt x="124" y="254"/>
                  </a:lnTo>
                  <a:lnTo>
                    <a:pt x="124" y="254"/>
                  </a:lnTo>
                  <a:lnTo>
                    <a:pt x="108" y="252"/>
                  </a:lnTo>
                  <a:lnTo>
                    <a:pt x="92" y="250"/>
                  </a:lnTo>
                  <a:lnTo>
                    <a:pt x="76" y="244"/>
                  </a:lnTo>
                  <a:lnTo>
                    <a:pt x="62" y="238"/>
                  </a:lnTo>
                  <a:lnTo>
                    <a:pt x="48" y="230"/>
                  </a:lnTo>
                  <a:lnTo>
                    <a:pt x="36" y="218"/>
                  </a:lnTo>
                  <a:lnTo>
                    <a:pt x="28" y="204"/>
                  </a:lnTo>
                  <a:lnTo>
                    <a:pt x="26" y="196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24" y="184"/>
                  </a:lnTo>
                  <a:lnTo>
                    <a:pt x="26" y="172"/>
                  </a:lnTo>
                  <a:lnTo>
                    <a:pt x="32" y="156"/>
                  </a:lnTo>
                  <a:lnTo>
                    <a:pt x="36" y="146"/>
                  </a:lnTo>
                  <a:lnTo>
                    <a:pt x="44" y="136"/>
                  </a:lnTo>
                  <a:lnTo>
                    <a:pt x="44" y="136"/>
                  </a:lnTo>
                  <a:lnTo>
                    <a:pt x="50" y="130"/>
                  </a:lnTo>
                  <a:lnTo>
                    <a:pt x="64" y="112"/>
                  </a:lnTo>
                  <a:lnTo>
                    <a:pt x="74" y="104"/>
                  </a:lnTo>
                  <a:lnTo>
                    <a:pt x="86" y="94"/>
                  </a:lnTo>
                  <a:lnTo>
                    <a:pt x="98" y="86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24" y="76"/>
                  </a:lnTo>
                  <a:lnTo>
                    <a:pt x="134" y="76"/>
                  </a:lnTo>
                  <a:lnTo>
                    <a:pt x="140" y="78"/>
                  </a:lnTo>
                  <a:lnTo>
                    <a:pt x="146" y="82"/>
                  </a:lnTo>
                  <a:lnTo>
                    <a:pt x="150" y="86"/>
                  </a:lnTo>
                  <a:lnTo>
                    <a:pt x="152" y="90"/>
                  </a:lnTo>
                  <a:lnTo>
                    <a:pt x="152" y="100"/>
                  </a:lnTo>
                  <a:lnTo>
                    <a:pt x="152" y="100"/>
                  </a:lnTo>
                  <a:lnTo>
                    <a:pt x="150" y="108"/>
                  </a:lnTo>
                  <a:lnTo>
                    <a:pt x="150" y="112"/>
                  </a:lnTo>
                  <a:lnTo>
                    <a:pt x="152" y="114"/>
                  </a:lnTo>
                  <a:lnTo>
                    <a:pt x="154" y="114"/>
                  </a:lnTo>
                  <a:lnTo>
                    <a:pt x="160" y="114"/>
                  </a:lnTo>
                  <a:lnTo>
                    <a:pt x="160" y="114"/>
                  </a:lnTo>
                  <a:lnTo>
                    <a:pt x="166" y="112"/>
                  </a:lnTo>
                  <a:lnTo>
                    <a:pt x="180" y="106"/>
                  </a:lnTo>
                  <a:lnTo>
                    <a:pt x="188" y="106"/>
                  </a:lnTo>
                  <a:lnTo>
                    <a:pt x="196" y="106"/>
                  </a:lnTo>
                  <a:lnTo>
                    <a:pt x="204" y="108"/>
                  </a:lnTo>
                  <a:lnTo>
                    <a:pt x="212" y="112"/>
                  </a:lnTo>
                  <a:lnTo>
                    <a:pt x="212" y="112"/>
                  </a:lnTo>
                  <a:lnTo>
                    <a:pt x="214" y="116"/>
                  </a:lnTo>
                  <a:lnTo>
                    <a:pt x="216" y="122"/>
                  </a:lnTo>
                  <a:lnTo>
                    <a:pt x="216" y="130"/>
                  </a:lnTo>
                  <a:lnTo>
                    <a:pt x="214" y="138"/>
                  </a:lnTo>
                  <a:lnTo>
                    <a:pt x="214" y="140"/>
                  </a:lnTo>
                  <a:lnTo>
                    <a:pt x="214" y="140"/>
                  </a:lnTo>
                  <a:lnTo>
                    <a:pt x="212" y="142"/>
                  </a:lnTo>
                  <a:lnTo>
                    <a:pt x="214" y="146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28" y="152"/>
                  </a:lnTo>
                  <a:lnTo>
                    <a:pt x="236" y="156"/>
                  </a:lnTo>
                  <a:lnTo>
                    <a:pt x="242" y="162"/>
                  </a:lnTo>
                  <a:lnTo>
                    <a:pt x="246" y="168"/>
                  </a:lnTo>
                  <a:lnTo>
                    <a:pt x="248" y="178"/>
                  </a:lnTo>
                  <a:lnTo>
                    <a:pt x="248" y="188"/>
                  </a:lnTo>
                  <a:lnTo>
                    <a:pt x="242" y="202"/>
                  </a:lnTo>
                  <a:lnTo>
                    <a:pt x="242" y="202"/>
                  </a:lnTo>
                  <a:close/>
                  <a:moveTo>
                    <a:pt x="208" y="98"/>
                  </a:moveTo>
                  <a:lnTo>
                    <a:pt x="208" y="98"/>
                  </a:lnTo>
                  <a:lnTo>
                    <a:pt x="202" y="96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202" y="86"/>
                  </a:lnTo>
                  <a:lnTo>
                    <a:pt x="208" y="84"/>
                  </a:lnTo>
                  <a:lnTo>
                    <a:pt x="208" y="84"/>
                  </a:lnTo>
                  <a:lnTo>
                    <a:pt x="214" y="84"/>
                  </a:lnTo>
                  <a:lnTo>
                    <a:pt x="222" y="84"/>
                  </a:lnTo>
                  <a:lnTo>
                    <a:pt x="228" y="86"/>
                  </a:lnTo>
                  <a:lnTo>
                    <a:pt x="236" y="90"/>
                  </a:lnTo>
                  <a:lnTo>
                    <a:pt x="242" y="98"/>
                  </a:lnTo>
                  <a:lnTo>
                    <a:pt x="246" y="108"/>
                  </a:lnTo>
                  <a:lnTo>
                    <a:pt x="246" y="124"/>
                  </a:lnTo>
                  <a:lnTo>
                    <a:pt x="246" y="124"/>
                  </a:lnTo>
                  <a:lnTo>
                    <a:pt x="246" y="124"/>
                  </a:lnTo>
                  <a:lnTo>
                    <a:pt x="246" y="124"/>
                  </a:lnTo>
                  <a:lnTo>
                    <a:pt x="244" y="128"/>
                  </a:lnTo>
                  <a:lnTo>
                    <a:pt x="240" y="130"/>
                  </a:lnTo>
                  <a:lnTo>
                    <a:pt x="240" y="130"/>
                  </a:lnTo>
                  <a:lnTo>
                    <a:pt x="234" y="128"/>
                  </a:lnTo>
                  <a:lnTo>
                    <a:pt x="232" y="122"/>
                  </a:lnTo>
                  <a:lnTo>
                    <a:pt x="232" y="122"/>
                  </a:lnTo>
                  <a:lnTo>
                    <a:pt x="232" y="118"/>
                  </a:lnTo>
                  <a:lnTo>
                    <a:pt x="232" y="108"/>
                  </a:lnTo>
                  <a:lnTo>
                    <a:pt x="230" y="102"/>
                  </a:lnTo>
                  <a:lnTo>
                    <a:pt x="224" y="100"/>
                  </a:lnTo>
                  <a:lnTo>
                    <a:pt x="218" y="98"/>
                  </a:lnTo>
                  <a:lnTo>
                    <a:pt x="208" y="98"/>
                  </a:lnTo>
                  <a:lnTo>
                    <a:pt x="208" y="98"/>
                  </a:lnTo>
                  <a:close/>
                  <a:moveTo>
                    <a:pt x="282" y="136"/>
                  </a:moveTo>
                  <a:lnTo>
                    <a:pt x="282" y="136"/>
                  </a:lnTo>
                  <a:lnTo>
                    <a:pt x="282" y="136"/>
                  </a:lnTo>
                  <a:lnTo>
                    <a:pt x="280" y="140"/>
                  </a:lnTo>
                  <a:lnTo>
                    <a:pt x="278" y="144"/>
                  </a:lnTo>
                  <a:lnTo>
                    <a:pt x="272" y="144"/>
                  </a:lnTo>
                  <a:lnTo>
                    <a:pt x="272" y="144"/>
                  </a:lnTo>
                  <a:lnTo>
                    <a:pt x="268" y="144"/>
                  </a:lnTo>
                  <a:lnTo>
                    <a:pt x="264" y="142"/>
                  </a:lnTo>
                  <a:lnTo>
                    <a:pt x="262" y="140"/>
                  </a:lnTo>
                  <a:lnTo>
                    <a:pt x="262" y="136"/>
                  </a:lnTo>
                  <a:lnTo>
                    <a:pt x="262" y="136"/>
                  </a:lnTo>
                  <a:lnTo>
                    <a:pt x="262" y="128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4" y="122"/>
                  </a:lnTo>
                  <a:lnTo>
                    <a:pt x="266" y="114"/>
                  </a:lnTo>
                  <a:lnTo>
                    <a:pt x="264" y="104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54" y="82"/>
                  </a:lnTo>
                  <a:lnTo>
                    <a:pt x="246" y="76"/>
                  </a:lnTo>
                  <a:lnTo>
                    <a:pt x="238" y="72"/>
                  </a:lnTo>
                  <a:lnTo>
                    <a:pt x="230" y="68"/>
                  </a:lnTo>
                  <a:lnTo>
                    <a:pt x="218" y="66"/>
                  </a:lnTo>
                  <a:lnTo>
                    <a:pt x="210" y="66"/>
                  </a:lnTo>
                  <a:lnTo>
                    <a:pt x="210" y="66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196" y="68"/>
                  </a:lnTo>
                  <a:lnTo>
                    <a:pt x="194" y="66"/>
                  </a:lnTo>
                  <a:lnTo>
                    <a:pt x="190" y="62"/>
                  </a:lnTo>
                  <a:lnTo>
                    <a:pt x="190" y="58"/>
                  </a:lnTo>
                  <a:lnTo>
                    <a:pt x="190" y="58"/>
                  </a:lnTo>
                  <a:lnTo>
                    <a:pt x="192" y="52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212" y="46"/>
                  </a:lnTo>
                  <a:lnTo>
                    <a:pt x="222" y="46"/>
                  </a:lnTo>
                  <a:lnTo>
                    <a:pt x="234" y="48"/>
                  </a:lnTo>
                  <a:lnTo>
                    <a:pt x="234" y="48"/>
                  </a:lnTo>
                  <a:lnTo>
                    <a:pt x="244" y="50"/>
                  </a:lnTo>
                  <a:lnTo>
                    <a:pt x="256" y="56"/>
                  </a:lnTo>
                  <a:lnTo>
                    <a:pt x="266" y="64"/>
                  </a:lnTo>
                  <a:lnTo>
                    <a:pt x="274" y="74"/>
                  </a:lnTo>
                  <a:lnTo>
                    <a:pt x="282" y="86"/>
                  </a:lnTo>
                  <a:lnTo>
                    <a:pt x="286" y="100"/>
                  </a:lnTo>
                  <a:lnTo>
                    <a:pt x="286" y="116"/>
                  </a:lnTo>
                  <a:lnTo>
                    <a:pt x="282" y="136"/>
                  </a:lnTo>
                  <a:lnTo>
                    <a:pt x="282" y="136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0" name="Group 11"/>
          <p:cNvGrpSpPr>
            <a:grpSpLocks noChangeAspect="1"/>
          </p:cNvGrpSpPr>
          <p:nvPr/>
        </p:nvGrpSpPr>
        <p:grpSpPr bwMode="auto">
          <a:xfrm>
            <a:off x="2628282" y="4443201"/>
            <a:ext cx="282400" cy="297036"/>
            <a:chOff x="3688" y="2008"/>
            <a:chExt cx="304" cy="304"/>
          </a:xfrm>
        </p:grpSpPr>
        <p:sp>
          <p:nvSpPr>
            <p:cNvPr id="138" name="AutoShape 10"/>
            <p:cNvSpPr>
              <a:spLocks noChangeAspect="1" noChangeArrowheads="1" noTextEdit="1"/>
            </p:cNvSpPr>
            <p:nvPr/>
          </p:nvSpPr>
          <p:spPr bwMode="auto">
            <a:xfrm>
              <a:off x="3688" y="2008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2"/>
            <p:cNvSpPr>
              <a:spLocks noEditPoints="1"/>
            </p:cNvSpPr>
            <p:nvPr/>
          </p:nvSpPr>
          <p:spPr bwMode="auto">
            <a:xfrm>
              <a:off x="3688" y="2008"/>
              <a:ext cx="304" cy="304"/>
            </a:xfrm>
            <a:custGeom>
              <a:avLst/>
              <a:gdLst>
                <a:gd name="T0" fmla="*/ 296 w 304"/>
                <a:gd name="T1" fmla="*/ 20 h 304"/>
                <a:gd name="T2" fmla="*/ 258 w 304"/>
                <a:gd name="T3" fmla="*/ 0 h 304"/>
                <a:gd name="T4" fmla="*/ 20 w 304"/>
                <a:gd name="T5" fmla="*/ 8 h 304"/>
                <a:gd name="T6" fmla="*/ 0 w 304"/>
                <a:gd name="T7" fmla="*/ 46 h 304"/>
                <a:gd name="T8" fmla="*/ 8 w 304"/>
                <a:gd name="T9" fmla="*/ 284 h 304"/>
                <a:gd name="T10" fmla="*/ 46 w 304"/>
                <a:gd name="T11" fmla="*/ 304 h 304"/>
                <a:gd name="T12" fmla="*/ 284 w 304"/>
                <a:gd name="T13" fmla="*/ 296 h 304"/>
                <a:gd name="T14" fmla="*/ 304 w 304"/>
                <a:gd name="T15" fmla="*/ 258 h 304"/>
                <a:gd name="T16" fmla="*/ 36 w 304"/>
                <a:gd name="T17" fmla="*/ 278 h 304"/>
                <a:gd name="T18" fmla="*/ 28 w 304"/>
                <a:gd name="T19" fmla="*/ 276 h 304"/>
                <a:gd name="T20" fmla="*/ 28 w 304"/>
                <a:gd name="T21" fmla="*/ 210 h 304"/>
                <a:gd name="T22" fmla="*/ 54 w 304"/>
                <a:gd name="T23" fmla="*/ 142 h 304"/>
                <a:gd name="T24" fmla="*/ 70 w 304"/>
                <a:gd name="T25" fmla="*/ 112 h 304"/>
                <a:gd name="T26" fmla="*/ 94 w 304"/>
                <a:gd name="T27" fmla="*/ 86 h 304"/>
                <a:gd name="T28" fmla="*/ 120 w 304"/>
                <a:gd name="T29" fmla="*/ 112 h 304"/>
                <a:gd name="T30" fmla="*/ 94 w 304"/>
                <a:gd name="T31" fmla="*/ 136 h 304"/>
                <a:gd name="T32" fmla="*/ 66 w 304"/>
                <a:gd name="T33" fmla="*/ 154 h 304"/>
                <a:gd name="T34" fmla="*/ 44 w 304"/>
                <a:gd name="T35" fmla="*/ 206 h 304"/>
                <a:gd name="T36" fmla="*/ 94 w 304"/>
                <a:gd name="T37" fmla="*/ 188 h 304"/>
                <a:gd name="T38" fmla="*/ 72 w 304"/>
                <a:gd name="T39" fmla="*/ 178 h 304"/>
                <a:gd name="T40" fmla="*/ 94 w 304"/>
                <a:gd name="T41" fmla="*/ 174 h 304"/>
                <a:gd name="T42" fmla="*/ 138 w 304"/>
                <a:gd name="T43" fmla="*/ 156 h 304"/>
                <a:gd name="T44" fmla="*/ 156 w 304"/>
                <a:gd name="T45" fmla="*/ 112 h 304"/>
                <a:gd name="T46" fmla="*/ 128 w 304"/>
                <a:gd name="T47" fmla="*/ 62 h 304"/>
                <a:gd name="T48" fmla="*/ 82 w 304"/>
                <a:gd name="T49" fmla="*/ 52 h 304"/>
                <a:gd name="T50" fmla="*/ 36 w 304"/>
                <a:gd name="T51" fmla="*/ 88 h 304"/>
                <a:gd name="T52" fmla="*/ 38 w 304"/>
                <a:gd name="T53" fmla="*/ 140 h 304"/>
                <a:gd name="T54" fmla="*/ 30 w 304"/>
                <a:gd name="T55" fmla="*/ 150 h 304"/>
                <a:gd name="T56" fmla="*/ 18 w 304"/>
                <a:gd name="T57" fmla="*/ 112 h 304"/>
                <a:gd name="T58" fmla="*/ 52 w 304"/>
                <a:gd name="T59" fmla="*/ 50 h 304"/>
                <a:gd name="T60" fmla="*/ 108 w 304"/>
                <a:gd name="T61" fmla="*/ 38 h 304"/>
                <a:gd name="T62" fmla="*/ 162 w 304"/>
                <a:gd name="T63" fmla="*/ 84 h 304"/>
                <a:gd name="T64" fmla="*/ 162 w 304"/>
                <a:gd name="T65" fmla="*/ 142 h 304"/>
                <a:gd name="T66" fmla="*/ 108 w 304"/>
                <a:gd name="T67" fmla="*/ 186 h 304"/>
                <a:gd name="T68" fmla="*/ 224 w 304"/>
                <a:gd name="T69" fmla="*/ 100 h 304"/>
                <a:gd name="T70" fmla="*/ 196 w 304"/>
                <a:gd name="T71" fmla="*/ 80 h 304"/>
                <a:gd name="T72" fmla="*/ 194 w 304"/>
                <a:gd name="T73" fmla="*/ 40 h 304"/>
                <a:gd name="T74" fmla="*/ 218 w 304"/>
                <a:gd name="T75" fmla="*/ 18 h 304"/>
                <a:gd name="T76" fmla="*/ 250 w 304"/>
                <a:gd name="T77" fmla="*/ 20 h 304"/>
                <a:gd name="T78" fmla="*/ 274 w 304"/>
                <a:gd name="T79" fmla="*/ 52 h 304"/>
                <a:gd name="T80" fmla="*/ 266 w 304"/>
                <a:gd name="T81" fmla="*/ 84 h 304"/>
                <a:gd name="T82" fmla="*/ 258 w 304"/>
                <a:gd name="T83" fmla="*/ 82 h 304"/>
                <a:gd name="T84" fmla="*/ 266 w 304"/>
                <a:gd name="T85" fmla="*/ 66 h 304"/>
                <a:gd name="T86" fmla="*/ 258 w 304"/>
                <a:gd name="T87" fmla="*/ 34 h 304"/>
                <a:gd name="T88" fmla="*/ 234 w 304"/>
                <a:gd name="T89" fmla="*/ 22 h 304"/>
                <a:gd name="T90" fmla="*/ 204 w 304"/>
                <a:gd name="T91" fmla="*/ 36 h 304"/>
                <a:gd name="T92" fmla="*/ 198 w 304"/>
                <a:gd name="T93" fmla="*/ 62 h 304"/>
                <a:gd name="T94" fmla="*/ 218 w 304"/>
                <a:gd name="T95" fmla="*/ 90 h 304"/>
                <a:gd name="T96" fmla="*/ 236 w 304"/>
                <a:gd name="T97" fmla="*/ 94 h 304"/>
                <a:gd name="T98" fmla="*/ 234 w 304"/>
                <a:gd name="T99" fmla="*/ 100 h 304"/>
                <a:gd name="T100" fmla="*/ 296 w 304"/>
                <a:gd name="T101" fmla="*/ 128 h 304"/>
                <a:gd name="T102" fmla="*/ 246 w 304"/>
                <a:gd name="T103" fmla="*/ 96 h 304"/>
                <a:gd name="T104" fmla="*/ 226 w 304"/>
                <a:gd name="T105" fmla="*/ 70 h 304"/>
                <a:gd name="T106" fmla="*/ 218 w 304"/>
                <a:gd name="T107" fmla="*/ 50 h 304"/>
                <a:gd name="T108" fmla="*/ 238 w 304"/>
                <a:gd name="T109" fmla="*/ 44 h 304"/>
                <a:gd name="T110" fmla="*/ 244 w 304"/>
                <a:gd name="T111" fmla="*/ 62 h 304"/>
                <a:gd name="T112" fmla="*/ 244 w 304"/>
                <a:gd name="T113" fmla="*/ 82 h 304"/>
                <a:gd name="T114" fmla="*/ 294 w 304"/>
                <a:gd name="T115" fmla="*/ 12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" h="304">
                  <a:moveTo>
                    <a:pt x="304" y="46"/>
                  </a:move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close/>
                  <a:moveTo>
                    <a:pt x="40" y="266"/>
                  </a:moveTo>
                  <a:lnTo>
                    <a:pt x="40" y="266"/>
                  </a:lnTo>
                  <a:lnTo>
                    <a:pt x="38" y="274"/>
                  </a:lnTo>
                  <a:lnTo>
                    <a:pt x="36" y="278"/>
                  </a:lnTo>
                  <a:lnTo>
                    <a:pt x="34" y="280"/>
                  </a:lnTo>
                  <a:lnTo>
                    <a:pt x="32" y="280"/>
                  </a:lnTo>
                  <a:lnTo>
                    <a:pt x="32" y="280"/>
                  </a:lnTo>
                  <a:lnTo>
                    <a:pt x="30" y="278"/>
                  </a:lnTo>
                  <a:lnTo>
                    <a:pt x="28" y="276"/>
                  </a:lnTo>
                  <a:lnTo>
                    <a:pt x="26" y="268"/>
                  </a:lnTo>
                  <a:lnTo>
                    <a:pt x="26" y="268"/>
                  </a:lnTo>
                  <a:lnTo>
                    <a:pt x="26" y="248"/>
                  </a:lnTo>
                  <a:lnTo>
                    <a:pt x="26" y="228"/>
                  </a:lnTo>
                  <a:lnTo>
                    <a:pt x="28" y="210"/>
                  </a:lnTo>
                  <a:lnTo>
                    <a:pt x="32" y="192"/>
                  </a:lnTo>
                  <a:lnTo>
                    <a:pt x="38" y="178"/>
                  </a:lnTo>
                  <a:lnTo>
                    <a:pt x="44" y="164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64" y="130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2" y="102"/>
                  </a:lnTo>
                  <a:lnTo>
                    <a:pt x="78" y="94"/>
                  </a:lnTo>
                  <a:lnTo>
                    <a:pt x="86" y="88"/>
                  </a:lnTo>
                  <a:lnTo>
                    <a:pt x="94" y="86"/>
                  </a:lnTo>
                  <a:lnTo>
                    <a:pt x="94" y="86"/>
                  </a:lnTo>
                  <a:lnTo>
                    <a:pt x="104" y="88"/>
                  </a:lnTo>
                  <a:lnTo>
                    <a:pt x="112" y="94"/>
                  </a:lnTo>
                  <a:lnTo>
                    <a:pt x="118" y="102"/>
                  </a:lnTo>
                  <a:lnTo>
                    <a:pt x="120" y="112"/>
                  </a:lnTo>
                  <a:lnTo>
                    <a:pt x="120" y="112"/>
                  </a:lnTo>
                  <a:lnTo>
                    <a:pt x="118" y="120"/>
                  </a:lnTo>
                  <a:lnTo>
                    <a:pt x="112" y="128"/>
                  </a:lnTo>
                  <a:lnTo>
                    <a:pt x="104" y="134"/>
                  </a:lnTo>
                  <a:lnTo>
                    <a:pt x="94" y="136"/>
                  </a:lnTo>
                  <a:lnTo>
                    <a:pt x="94" y="136"/>
                  </a:lnTo>
                  <a:lnTo>
                    <a:pt x="88" y="134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74" y="142"/>
                  </a:lnTo>
                  <a:lnTo>
                    <a:pt x="66" y="154"/>
                  </a:lnTo>
                  <a:lnTo>
                    <a:pt x="66" y="154"/>
                  </a:lnTo>
                  <a:lnTo>
                    <a:pt x="58" y="166"/>
                  </a:lnTo>
                  <a:lnTo>
                    <a:pt x="52" y="178"/>
                  </a:lnTo>
                  <a:lnTo>
                    <a:pt x="48" y="192"/>
                  </a:lnTo>
                  <a:lnTo>
                    <a:pt x="44" y="206"/>
                  </a:lnTo>
                  <a:lnTo>
                    <a:pt x="40" y="220"/>
                  </a:lnTo>
                  <a:lnTo>
                    <a:pt x="40" y="236"/>
                  </a:lnTo>
                  <a:lnTo>
                    <a:pt x="40" y="266"/>
                  </a:lnTo>
                  <a:lnTo>
                    <a:pt x="40" y="266"/>
                  </a:lnTo>
                  <a:close/>
                  <a:moveTo>
                    <a:pt x="94" y="188"/>
                  </a:moveTo>
                  <a:lnTo>
                    <a:pt x="94" y="188"/>
                  </a:lnTo>
                  <a:lnTo>
                    <a:pt x="76" y="186"/>
                  </a:lnTo>
                  <a:lnTo>
                    <a:pt x="76" y="186"/>
                  </a:lnTo>
                  <a:lnTo>
                    <a:pt x="72" y="182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4" y="174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94" y="174"/>
                  </a:lnTo>
                  <a:lnTo>
                    <a:pt x="94" y="174"/>
                  </a:lnTo>
                  <a:lnTo>
                    <a:pt x="106" y="174"/>
                  </a:lnTo>
                  <a:lnTo>
                    <a:pt x="118" y="170"/>
                  </a:lnTo>
                  <a:lnTo>
                    <a:pt x="128" y="164"/>
                  </a:lnTo>
                  <a:lnTo>
                    <a:pt x="138" y="156"/>
                  </a:lnTo>
                  <a:lnTo>
                    <a:pt x="144" y="148"/>
                  </a:lnTo>
                  <a:lnTo>
                    <a:pt x="150" y="136"/>
                  </a:lnTo>
                  <a:lnTo>
                    <a:pt x="154" y="126"/>
                  </a:lnTo>
                  <a:lnTo>
                    <a:pt x="156" y="112"/>
                  </a:lnTo>
                  <a:lnTo>
                    <a:pt x="156" y="112"/>
                  </a:lnTo>
                  <a:lnTo>
                    <a:pt x="154" y="100"/>
                  </a:lnTo>
                  <a:lnTo>
                    <a:pt x="150" y="88"/>
                  </a:lnTo>
                  <a:lnTo>
                    <a:pt x="144" y="78"/>
                  </a:lnTo>
                  <a:lnTo>
                    <a:pt x="138" y="68"/>
                  </a:lnTo>
                  <a:lnTo>
                    <a:pt x="128" y="62"/>
                  </a:lnTo>
                  <a:lnTo>
                    <a:pt x="118" y="56"/>
                  </a:lnTo>
                  <a:lnTo>
                    <a:pt x="106" y="52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82" y="52"/>
                  </a:lnTo>
                  <a:lnTo>
                    <a:pt x="70" y="56"/>
                  </a:lnTo>
                  <a:lnTo>
                    <a:pt x="60" y="62"/>
                  </a:lnTo>
                  <a:lnTo>
                    <a:pt x="50" y="68"/>
                  </a:lnTo>
                  <a:lnTo>
                    <a:pt x="42" y="78"/>
                  </a:lnTo>
                  <a:lnTo>
                    <a:pt x="36" y="88"/>
                  </a:lnTo>
                  <a:lnTo>
                    <a:pt x="34" y="100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4" y="128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40" y="146"/>
                  </a:lnTo>
                  <a:lnTo>
                    <a:pt x="36" y="150"/>
                  </a:lnTo>
                  <a:lnTo>
                    <a:pt x="36" y="150"/>
                  </a:lnTo>
                  <a:lnTo>
                    <a:pt x="30" y="150"/>
                  </a:lnTo>
                  <a:lnTo>
                    <a:pt x="26" y="146"/>
                  </a:lnTo>
                  <a:lnTo>
                    <a:pt x="26" y="146"/>
                  </a:lnTo>
                  <a:lnTo>
                    <a:pt x="20" y="130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20" y="98"/>
                  </a:lnTo>
                  <a:lnTo>
                    <a:pt x="24" y="84"/>
                  </a:lnTo>
                  <a:lnTo>
                    <a:pt x="32" y="70"/>
                  </a:lnTo>
                  <a:lnTo>
                    <a:pt x="40" y="60"/>
                  </a:lnTo>
                  <a:lnTo>
                    <a:pt x="52" y="50"/>
                  </a:lnTo>
                  <a:lnTo>
                    <a:pt x="64" y="44"/>
                  </a:lnTo>
                  <a:lnTo>
                    <a:pt x="78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108" y="38"/>
                  </a:lnTo>
                  <a:lnTo>
                    <a:pt x="122" y="44"/>
                  </a:lnTo>
                  <a:lnTo>
                    <a:pt x="136" y="50"/>
                  </a:lnTo>
                  <a:lnTo>
                    <a:pt x="146" y="60"/>
                  </a:lnTo>
                  <a:lnTo>
                    <a:pt x="156" y="70"/>
                  </a:lnTo>
                  <a:lnTo>
                    <a:pt x="162" y="84"/>
                  </a:lnTo>
                  <a:lnTo>
                    <a:pt x="168" y="98"/>
                  </a:lnTo>
                  <a:lnTo>
                    <a:pt x="168" y="112"/>
                  </a:lnTo>
                  <a:lnTo>
                    <a:pt x="168" y="112"/>
                  </a:lnTo>
                  <a:lnTo>
                    <a:pt x="168" y="128"/>
                  </a:lnTo>
                  <a:lnTo>
                    <a:pt x="162" y="142"/>
                  </a:lnTo>
                  <a:lnTo>
                    <a:pt x="156" y="154"/>
                  </a:lnTo>
                  <a:lnTo>
                    <a:pt x="146" y="166"/>
                  </a:lnTo>
                  <a:lnTo>
                    <a:pt x="136" y="174"/>
                  </a:lnTo>
                  <a:lnTo>
                    <a:pt x="122" y="182"/>
                  </a:lnTo>
                  <a:lnTo>
                    <a:pt x="108" y="186"/>
                  </a:lnTo>
                  <a:lnTo>
                    <a:pt x="94" y="188"/>
                  </a:lnTo>
                  <a:lnTo>
                    <a:pt x="94" y="188"/>
                  </a:lnTo>
                  <a:close/>
                  <a:moveTo>
                    <a:pt x="234" y="100"/>
                  </a:moveTo>
                  <a:lnTo>
                    <a:pt x="234" y="100"/>
                  </a:lnTo>
                  <a:lnTo>
                    <a:pt x="224" y="100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206" y="92"/>
                  </a:lnTo>
                  <a:lnTo>
                    <a:pt x="200" y="86"/>
                  </a:lnTo>
                  <a:lnTo>
                    <a:pt x="196" y="80"/>
                  </a:lnTo>
                  <a:lnTo>
                    <a:pt x="192" y="72"/>
                  </a:lnTo>
                  <a:lnTo>
                    <a:pt x="190" y="64"/>
                  </a:lnTo>
                  <a:lnTo>
                    <a:pt x="190" y="56"/>
                  </a:lnTo>
                  <a:lnTo>
                    <a:pt x="190" y="48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8" y="32"/>
                  </a:lnTo>
                  <a:lnTo>
                    <a:pt x="204" y="26"/>
                  </a:lnTo>
                  <a:lnTo>
                    <a:pt x="210" y="20"/>
                  </a:lnTo>
                  <a:lnTo>
                    <a:pt x="218" y="18"/>
                  </a:lnTo>
                  <a:lnTo>
                    <a:pt x="226" y="16"/>
                  </a:lnTo>
                  <a:lnTo>
                    <a:pt x="234" y="16"/>
                  </a:lnTo>
                  <a:lnTo>
                    <a:pt x="242" y="16"/>
                  </a:lnTo>
                  <a:lnTo>
                    <a:pt x="250" y="20"/>
                  </a:lnTo>
                  <a:lnTo>
                    <a:pt x="250" y="20"/>
                  </a:lnTo>
                  <a:lnTo>
                    <a:pt x="258" y="24"/>
                  </a:lnTo>
                  <a:lnTo>
                    <a:pt x="264" y="30"/>
                  </a:lnTo>
                  <a:lnTo>
                    <a:pt x="268" y="36"/>
                  </a:lnTo>
                  <a:lnTo>
                    <a:pt x="272" y="44"/>
                  </a:lnTo>
                  <a:lnTo>
                    <a:pt x="274" y="52"/>
                  </a:lnTo>
                  <a:lnTo>
                    <a:pt x="274" y="60"/>
                  </a:lnTo>
                  <a:lnTo>
                    <a:pt x="274" y="68"/>
                  </a:lnTo>
                  <a:lnTo>
                    <a:pt x="270" y="76"/>
                  </a:lnTo>
                  <a:lnTo>
                    <a:pt x="270" y="76"/>
                  </a:lnTo>
                  <a:lnTo>
                    <a:pt x="266" y="84"/>
                  </a:lnTo>
                  <a:lnTo>
                    <a:pt x="266" y="84"/>
                  </a:lnTo>
                  <a:lnTo>
                    <a:pt x="262" y="86"/>
                  </a:lnTo>
                  <a:lnTo>
                    <a:pt x="260" y="84"/>
                  </a:lnTo>
                  <a:lnTo>
                    <a:pt x="260" y="84"/>
                  </a:lnTo>
                  <a:lnTo>
                    <a:pt x="258" y="82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4" y="72"/>
                  </a:lnTo>
                  <a:lnTo>
                    <a:pt x="264" y="72"/>
                  </a:lnTo>
                  <a:lnTo>
                    <a:pt x="266" y="66"/>
                  </a:lnTo>
                  <a:lnTo>
                    <a:pt x="268" y="60"/>
                  </a:lnTo>
                  <a:lnTo>
                    <a:pt x="266" y="52"/>
                  </a:lnTo>
                  <a:lnTo>
                    <a:pt x="266" y="46"/>
                  </a:lnTo>
                  <a:lnTo>
                    <a:pt x="262" y="40"/>
                  </a:lnTo>
                  <a:lnTo>
                    <a:pt x="258" y="34"/>
                  </a:lnTo>
                  <a:lnTo>
                    <a:pt x="254" y="30"/>
                  </a:lnTo>
                  <a:lnTo>
                    <a:pt x="248" y="26"/>
                  </a:lnTo>
                  <a:lnTo>
                    <a:pt x="248" y="26"/>
                  </a:lnTo>
                  <a:lnTo>
                    <a:pt x="240" y="24"/>
                  </a:lnTo>
                  <a:lnTo>
                    <a:pt x="234" y="22"/>
                  </a:lnTo>
                  <a:lnTo>
                    <a:pt x="226" y="24"/>
                  </a:lnTo>
                  <a:lnTo>
                    <a:pt x="220" y="24"/>
                  </a:lnTo>
                  <a:lnTo>
                    <a:pt x="214" y="28"/>
                  </a:lnTo>
                  <a:lnTo>
                    <a:pt x="208" y="32"/>
                  </a:lnTo>
                  <a:lnTo>
                    <a:pt x="204" y="36"/>
                  </a:lnTo>
                  <a:lnTo>
                    <a:pt x="200" y="42"/>
                  </a:lnTo>
                  <a:lnTo>
                    <a:pt x="200" y="42"/>
                  </a:lnTo>
                  <a:lnTo>
                    <a:pt x="198" y="50"/>
                  </a:lnTo>
                  <a:lnTo>
                    <a:pt x="198" y="56"/>
                  </a:lnTo>
                  <a:lnTo>
                    <a:pt x="198" y="62"/>
                  </a:lnTo>
                  <a:lnTo>
                    <a:pt x="200" y="70"/>
                  </a:lnTo>
                  <a:lnTo>
                    <a:pt x="202" y="76"/>
                  </a:lnTo>
                  <a:lnTo>
                    <a:pt x="206" y="80"/>
                  </a:lnTo>
                  <a:lnTo>
                    <a:pt x="210" y="86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24" y="92"/>
                  </a:lnTo>
                  <a:lnTo>
                    <a:pt x="234" y="92"/>
                  </a:lnTo>
                  <a:lnTo>
                    <a:pt x="234" y="92"/>
                  </a:lnTo>
                  <a:lnTo>
                    <a:pt x="236" y="94"/>
                  </a:lnTo>
                  <a:lnTo>
                    <a:pt x="238" y="96"/>
                  </a:lnTo>
                  <a:lnTo>
                    <a:pt x="238" y="96"/>
                  </a:lnTo>
                  <a:lnTo>
                    <a:pt x="236" y="100"/>
                  </a:lnTo>
                  <a:lnTo>
                    <a:pt x="234" y="100"/>
                  </a:lnTo>
                  <a:lnTo>
                    <a:pt x="234" y="100"/>
                  </a:lnTo>
                  <a:close/>
                  <a:moveTo>
                    <a:pt x="298" y="126"/>
                  </a:moveTo>
                  <a:lnTo>
                    <a:pt x="298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6" y="128"/>
                  </a:lnTo>
                  <a:lnTo>
                    <a:pt x="292" y="128"/>
                  </a:lnTo>
                  <a:lnTo>
                    <a:pt x="292" y="128"/>
                  </a:lnTo>
                  <a:lnTo>
                    <a:pt x="272" y="120"/>
                  </a:lnTo>
                  <a:lnTo>
                    <a:pt x="256" y="108"/>
                  </a:lnTo>
                  <a:lnTo>
                    <a:pt x="246" y="96"/>
                  </a:lnTo>
                  <a:lnTo>
                    <a:pt x="238" y="84"/>
                  </a:lnTo>
                  <a:lnTo>
                    <a:pt x="238" y="84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26" y="70"/>
                  </a:lnTo>
                  <a:lnTo>
                    <a:pt x="226" y="70"/>
                  </a:lnTo>
                  <a:lnTo>
                    <a:pt x="222" y="66"/>
                  </a:lnTo>
                  <a:lnTo>
                    <a:pt x="218" y="62"/>
                  </a:lnTo>
                  <a:lnTo>
                    <a:pt x="218" y="56"/>
                  </a:lnTo>
                  <a:lnTo>
                    <a:pt x="218" y="50"/>
                  </a:lnTo>
                  <a:lnTo>
                    <a:pt x="218" y="50"/>
                  </a:lnTo>
                  <a:lnTo>
                    <a:pt x="222" y="46"/>
                  </a:lnTo>
                  <a:lnTo>
                    <a:pt x="226" y="44"/>
                  </a:lnTo>
                  <a:lnTo>
                    <a:pt x="232" y="42"/>
                  </a:lnTo>
                  <a:lnTo>
                    <a:pt x="238" y="44"/>
                  </a:lnTo>
                  <a:lnTo>
                    <a:pt x="238" y="44"/>
                  </a:lnTo>
                  <a:lnTo>
                    <a:pt x="242" y="48"/>
                  </a:lnTo>
                  <a:lnTo>
                    <a:pt x="244" y="52"/>
                  </a:lnTo>
                  <a:lnTo>
                    <a:pt x="246" y="58"/>
                  </a:lnTo>
                  <a:lnTo>
                    <a:pt x="244" y="62"/>
                  </a:lnTo>
                  <a:lnTo>
                    <a:pt x="244" y="62"/>
                  </a:lnTo>
                  <a:lnTo>
                    <a:pt x="242" y="66"/>
                  </a:lnTo>
                  <a:lnTo>
                    <a:pt x="238" y="68"/>
                  </a:lnTo>
                  <a:lnTo>
                    <a:pt x="238" y="68"/>
                  </a:lnTo>
                  <a:lnTo>
                    <a:pt x="244" y="82"/>
                  </a:lnTo>
                  <a:lnTo>
                    <a:pt x="244" y="82"/>
                  </a:lnTo>
                  <a:lnTo>
                    <a:pt x="254" y="94"/>
                  </a:lnTo>
                  <a:lnTo>
                    <a:pt x="266" y="106"/>
                  </a:lnTo>
                  <a:lnTo>
                    <a:pt x="280" y="114"/>
                  </a:lnTo>
                  <a:lnTo>
                    <a:pt x="294" y="122"/>
                  </a:lnTo>
                  <a:lnTo>
                    <a:pt x="294" y="122"/>
                  </a:lnTo>
                  <a:lnTo>
                    <a:pt x="298" y="124"/>
                  </a:lnTo>
                  <a:lnTo>
                    <a:pt x="298" y="126"/>
                  </a:lnTo>
                  <a:lnTo>
                    <a:pt x="298" y="126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1" name="Group 15"/>
          <p:cNvGrpSpPr>
            <a:grpSpLocks noChangeAspect="1"/>
          </p:cNvGrpSpPr>
          <p:nvPr/>
        </p:nvGrpSpPr>
        <p:grpSpPr bwMode="auto">
          <a:xfrm>
            <a:off x="2628282" y="4082850"/>
            <a:ext cx="282400" cy="297036"/>
            <a:chOff x="3688" y="2008"/>
            <a:chExt cx="304" cy="304"/>
          </a:xfrm>
        </p:grpSpPr>
        <p:sp>
          <p:nvSpPr>
            <p:cNvPr id="136" name="AutoShape 14"/>
            <p:cNvSpPr>
              <a:spLocks noChangeAspect="1" noChangeArrowheads="1" noTextEdit="1"/>
            </p:cNvSpPr>
            <p:nvPr/>
          </p:nvSpPr>
          <p:spPr bwMode="auto">
            <a:xfrm>
              <a:off x="3688" y="2008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6"/>
            <p:cNvSpPr>
              <a:spLocks noEditPoints="1"/>
            </p:cNvSpPr>
            <p:nvPr/>
          </p:nvSpPr>
          <p:spPr bwMode="auto">
            <a:xfrm>
              <a:off x="3688" y="2008"/>
              <a:ext cx="304" cy="304"/>
            </a:xfrm>
            <a:custGeom>
              <a:avLst/>
              <a:gdLst>
                <a:gd name="T0" fmla="*/ 284 w 304"/>
                <a:gd name="T1" fmla="*/ 8 h 304"/>
                <a:gd name="T2" fmla="*/ 28 w 304"/>
                <a:gd name="T3" fmla="*/ 4 h 304"/>
                <a:gd name="T4" fmla="*/ 0 w 304"/>
                <a:gd name="T5" fmla="*/ 258 h 304"/>
                <a:gd name="T6" fmla="*/ 28 w 304"/>
                <a:gd name="T7" fmla="*/ 300 h 304"/>
                <a:gd name="T8" fmla="*/ 284 w 304"/>
                <a:gd name="T9" fmla="*/ 296 h 304"/>
                <a:gd name="T10" fmla="*/ 248 w 304"/>
                <a:gd name="T11" fmla="*/ 190 h 304"/>
                <a:gd name="T12" fmla="*/ 248 w 304"/>
                <a:gd name="T13" fmla="*/ 204 h 304"/>
                <a:gd name="T14" fmla="*/ 244 w 304"/>
                <a:gd name="T15" fmla="*/ 210 h 304"/>
                <a:gd name="T16" fmla="*/ 240 w 304"/>
                <a:gd name="T17" fmla="*/ 208 h 304"/>
                <a:gd name="T18" fmla="*/ 236 w 304"/>
                <a:gd name="T19" fmla="*/ 204 h 304"/>
                <a:gd name="T20" fmla="*/ 230 w 304"/>
                <a:gd name="T21" fmla="*/ 198 h 304"/>
                <a:gd name="T22" fmla="*/ 222 w 304"/>
                <a:gd name="T23" fmla="*/ 212 h 304"/>
                <a:gd name="T24" fmla="*/ 216 w 304"/>
                <a:gd name="T25" fmla="*/ 222 h 304"/>
                <a:gd name="T26" fmla="*/ 232 w 304"/>
                <a:gd name="T27" fmla="*/ 232 h 304"/>
                <a:gd name="T28" fmla="*/ 234 w 304"/>
                <a:gd name="T29" fmla="*/ 240 h 304"/>
                <a:gd name="T30" fmla="*/ 232 w 304"/>
                <a:gd name="T31" fmla="*/ 244 h 304"/>
                <a:gd name="T32" fmla="*/ 224 w 304"/>
                <a:gd name="T33" fmla="*/ 250 h 304"/>
                <a:gd name="T34" fmla="*/ 210 w 304"/>
                <a:gd name="T35" fmla="*/ 254 h 304"/>
                <a:gd name="T36" fmla="*/ 188 w 304"/>
                <a:gd name="T37" fmla="*/ 254 h 304"/>
                <a:gd name="T38" fmla="*/ 166 w 304"/>
                <a:gd name="T39" fmla="*/ 250 h 304"/>
                <a:gd name="T40" fmla="*/ 156 w 304"/>
                <a:gd name="T41" fmla="*/ 248 h 304"/>
                <a:gd name="T42" fmla="*/ 140 w 304"/>
                <a:gd name="T43" fmla="*/ 250 h 304"/>
                <a:gd name="T44" fmla="*/ 126 w 304"/>
                <a:gd name="T45" fmla="*/ 256 h 304"/>
                <a:gd name="T46" fmla="*/ 104 w 304"/>
                <a:gd name="T47" fmla="*/ 256 h 304"/>
                <a:gd name="T48" fmla="*/ 84 w 304"/>
                <a:gd name="T49" fmla="*/ 252 h 304"/>
                <a:gd name="T50" fmla="*/ 74 w 304"/>
                <a:gd name="T51" fmla="*/ 246 h 304"/>
                <a:gd name="T52" fmla="*/ 72 w 304"/>
                <a:gd name="T53" fmla="*/ 242 h 304"/>
                <a:gd name="T54" fmla="*/ 72 w 304"/>
                <a:gd name="T55" fmla="*/ 236 h 304"/>
                <a:gd name="T56" fmla="*/ 76 w 304"/>
                <a:gd name="T57" fmla="*/ 228 h 304"/>
                <a:gd name="T58" fmla="*/ 82 w 304"/>
                <a:gd name="T59" fmla="*/ 226 h 304"/>
                <a:gd name="T60" fmla="*/ 88 w 304"/>
                <a:gd name="T61" fmla="*/ 224 h 304"/>
                <a:gd name="T62" fmla="*/ 82 w 304"/>
                <a:gd name="T63" fmla="*/ 216 h 304"/>
                <a:gd name="T64" fmla="*/ 72 w 304"/>
                <a:gd name="T65" fmla="*/ 204 h 304"/>
                <a:gd name="T66" fmla="*/ 68 w 304"/>
                <a:gd name="T67" fmla="*/ 192 h 304"/>
                <a:gd name="T68" fmla="*/ 66 w 304"/>
                <a:gd name="T69" fmla="*/ 194 h 304"/>
                <a:gd name="T70" fmla="*/ 62 w 304"/>
                <a:gd name="T71" fmla="*/ 204 h 304"/>
                <a:gd name="T72" fmla="*/ 52 w 304"/>
                <a:gd name="T73" fmla="*/ 208 h 304"/>
                <a:gd name="T74" fmla="*/ 48 w 304"/>
                <a:gd name="T75" fmla="*/ 204 h 304"/>
                <a:gd name="T76" fmla="*/ 48 w 304"/>
                <a:gd name="T77" fmla="*/ 192 h 304"/>
                <a:gd name="T78" fmla="*/ 50 w 304"/>
                <a:gd name="T79" fmla="*/ 176 h 304"/>
                <a:gd name="T80" fmla="*/ 60 w 304"/>
                <a:gd name="T81" fmla="*/ 158 h 304"/>
                <a:gd name="T82" fmla="*/ 70 w 304"/>
                <a:gd name="T83" fmla="*/ 148 h 304"/>
                <a:gd name="T84" fmla="*/ 72 w 304"/>
                <a:gd name="T85" fmla="*/ 138 h 304"/>
                <a:gd name="T86" fmla="*/ 78 w 304"/>
                <a:gd name="T87" fmla="*/ 128 h 304"/>
                <a:gd name="T88" fmla="*/ 82 w 304"/>
                <a:gd name="T89" fmla="*/ 116 h 304"/>
                <a:gd name="T90" fmla="*/ 80 w 304"/>
                <a:gd name="T91" fmla="*/ 108 h 304"/>
                <a:gd name="T92" fmla="*/ 88 w 304"/>
                <a:gd name="T93" fmla="*/ 92 h 304"/>
                <a:gd name="T94" fmla="*/ 94 w 304"/>
                <a:gd name="T95" fmla="*/ 80 h 304"/>
                <a:gd name="T96" fmla="*/ 108 w 304"/>
                <a:gd name="T97" fmla="*/ 62 h 304"/>
                <a:gd name="T98" fmla="*/ 124 w 304"/>
                <a:gd name="T99" fmla="*/ 54 h 304"/>
                <a:gd name="T100" fmla="*/ 144 w 304"/>
                <a:gd name="T101" fmla="*/ 48 h 304"/>
                <a:gd name="T102" fmla="*/ 166 w 304"/>
                <a:gd name="T103" fmla="*/ 48 h 304"/>
                <a:gd name="T104" fmla="*/ 188 w 304"/>
                <a:gd name="T105" fmla="*/ 54 h 304"/>
                <a:gd name="T106" fmla="*/ 204 w 304"/>
                <a:gd name="T107" fmla="*/ 64 h 304"/>
                <a:gd name="T108" fmla="*/ 214 w 304"/>
                <a:gd name="T109" fmla="*/ 76 h 304"/>
                <a:gd name="T110" fmla="*/ 222 w 304"/>
                <a:gd name="T111" fmla="*/ 92 h 304"/>
                <a:gd name="T112" fmla="*/ 226 w 304"/>
                <a:gd name="T113" fmla="*/ 110 h 304"/>
                <a:gd name="T114" fmla="*/ 230 w 304"/>
                <a:gd name="T115" fmla="*/ 122 h 304"/>
                <a:gd name="T116" fmla="*/ 232 w 304"/>
                <a:gd name="T117" fmla="*/ 132 h 304"/>
                <a:gd name="T118" fmla="*/ 232 w 304"/>
                <a:gd name="T119" fmla="*/ 142 h 304"/>
                <a:gd name="T120" fmla="*/ 240 w 304"/>
                <a:gd name="T121" fmla="*/ 156 h 304"/>
                <a:gd name="T122" fmla="*/ 248 w 304"/>
                <a:gd name="T123" fmla="*/ 17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4" h="304">
                  <a:moveTo>
                    <a:pt x="304" y="46"/>
                  </a:move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close/>
                  <a:moveTo>
                    <a:pt x="248" y="190"/>
                  </a:moveTo>
                  <a:lnTo>
                    <a:pt x="248" y="192"/>
                  </a:lnTo>
                  <a:lnTo>
                    <a:pt x="248" y="194"/>
                  </a:lnTo>
                  <a:lnTo>
                    <a:pt x="250" y="196"/>
                  </a:lnTo>
                  <a:lnTo>
                    <a:pt x="250" y="198"/>
                  </a:lnTo>
                  <a:lnTo>
                    <a:pt x="250" y="200"/>
                  </a:lnTo>
                  <a:lnTo>
                    <a:pt x="248" y="202"/>
                  </a:lnTo>
                  <a:lnTo>
                    <a:pt x="248" y="204"/>
                  </a:lnTo>
                  <a:lnTo>
                    <a:pt x="248" y="204"/>
                  </a:lnTo>
                  <a:lnTo>
                    <a:pt x="248" y="206"/>
                  </a:lnTo>
                  <a:lnTo>
                    <a:pt x="248" y="206"/>
                  </a:lnTo>
                  <a:lnTo>
                    <a:pt x="246" y="208"/>
                  </a:lnTo>
                  <a:lnTo>
                    <a:pt x="246" y="208"/>
                  </a:lnTo>
                  <a:lnTo>
                    <a:pt x="246" y="208"/>
                  </a:lnTo>
                  <a:lnTo>
                    <a:pt x="244" y="210"/>
                  </a:lnTo>
                  <a:lnTo>
                    <a:pt x="244" y="210"/>
                  </a:lnTo>
                  <a:lnTo>
                    <a:pt x="244" y="208"/>
                  </a:lnTo>
                  <a:lnTo>
                    <a:pt x="242" y="208"/>
                  </a:lnTo>
                  <a:lnTo>
                    <a:pt x="242" y="208"/>
                  </a:lnTo>
                  <a:lnTo>
                    <a:pt x="242" y="208"/>
                  </a:lnTo>
                  <a:lnTo>
                    <a:pt x="242" y="208"/>
                  </a:lnTo>
                  <a:lnTo>
                    <a:pt x="240" y="208"/>
                  </a:lnTo>
                  <a:lnTo>
                    <a:pt x="240" y="208"/>
                  </a:lnTo>
                  <a:lnTo>
                    <a:pt x="240" y="208"/>
                  </a:lnTo>
                  <a:lnTo>
                    <a:pt x="238" y="208"/>
                  </a:lnTo>
                  <a:lnTo>
                    <a:pt x="238" y="208"/>
                  </a:lnTo>
                  <a:lnTo>
                    <a:pt x="238" y="206"/>
                  </a:lnTo>
                  <a:lnTo>
                    <a:pt x="236" y="206"/>
                  </a:lnTo>
                  <a:lnTo>
                    <a:pt x="236" y="204"/>
                  </a:lnTo>
                  <a:lnTo>
                    <a:pt x="234" y="202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8"/>
                  </a:lnTo>
                  <a:lnTo>
                    <a:pt x="232" y="200"/>
                  </a:lnTo>
                  <a:lnTo>
                    <a:pt x="230" y="200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8" y="204"/>
                  </a:lnTo>
                  <a:lnTo>
                    <a:pt x="226" y="208"/>
                  </a:lnTo>
                  <a:lnTo>
                    <a:pt x="224" y="210"/>
                  </a:lnTo>
                  <a:lnTo>
                    <a:pt x="222" y="212"/>
                  </a:lnTo>
                  <a:lnTo>
                    <a:pt x="222" y="216"/>
                  </a:lnTo>
                  <a:lnTo>
                    <a:pt x="220" y="218"/>
                  </a:lnTo>
                  <a:lnTo>
                    <a:pt x="218" y="218"/>
                  </a:lnTo>
                  <a:lnTo>
                    <a:pt x="218" y="220"/>
                  </a:lnTo>
                  <a:lnTo>
                    <a:pt x="214" y="222"/>
                  </a:lnTo>
                  <a:lnTo>
                    <a:pt x="216" y="222"/>
                  </a:lnTo>
                  <a:lnTo>
                    <a:pt x="216" y="222"/>
                  </a:lnTo>
                  <a:lnTo>
                    <a:pt x="216" y="224"/>
                  </a:lnTo>
                  <a:lnTo>
                    <a:pt x="222" y="226"/>
                  </a:lnTo>
                  <a:lnTo>
                    <a:pt x="224" y="228"/>
                  </a:lnTo>
                  <a:lnTo>
                    <a:pt x="226" y="228"/>
                  </a:lnTo>
                  <a:lnTo>
                    <a:pt x="228" y="230"/>
                  </a:lnTo>
                  <a:lnTo>
                    <a:pt x="230" y="232"/>
                  </a:lnTo>
                  <a:lnTo>
                    <a:pt x="232" y="232"/>
                  </a:lnTo>
                  <a:lnTo>
                    <a:pt x="232" y="234"/>
                  </a:lnTo>
                  <a:lnTo>
                    <a:pt x="232" y="234"/>
                  </a:lnTo>
                  <a:lnTo>
                    <a:pt x="234" y="236"/>
                  </a:lnTo>
                  <a:lnTo>
                    <a:pt x="234" y="236"/>
                  </a:lnTo>
                  <a:lnTo>
                    <a:pt x="234" y="238"/>
                  </a:lnTo>
                  <a:lnTo>
                    <a:pt x="234" y="238"/>
                  </a:lnTo>
                  <a:lnTo>
                    <a:pt x="234" y="240"/>
                  </a:lnTo>
                  <a:lnTo>
                    <a:pt x="232" y="240"/>
                  </a:lnTo>
                  <a:lnTo>
                    <a:pt x="232" y="240"/>
                  </a:lnTo>
                  <a:lnTo>
                    <a:pt x="232" y="242"/>
                  </a:lnTo>
                  <a:lnTo>
                    <a:pt x="232" y="242"/>
                  </a:lnTo>
                  <a:lnTo>
                    <a:pt x="234" y="242"/>
                  </a:lnTo>
                  <a:lnTo>
                    <a:pt x="232" y="244"/>
                  </a:lnTo>
                  <a:lnTo>
                    <a:pt x="232" y="244"/>
                  </a:lnTo>
                  <a:lnTo>
                    <a:pt x="232" y="246"/>
                  </a:lnTo>
                  <a:lnTo>
                    <a:pt x="230" y="246"/>
                  </a:lnTo>
                  <a:lnTo>
                    <a:pt x="230" y="246"/>
                  </a:lnTo>
                  <a:lnTo>
                    <a:pt x="228" y="248"/>
                  </a:lnTo>
                  <a:lnTo>
                    <a:pt x="226" y="248"/>
                  </a:lnTo>
                  <a:lnTo>
                    <a:pt x="226" y="250"/>
                  </a:lnTo>
                  <a:lnTo>
                    <a:pt x="224" y="250"/>
                  </a:lnTo>
                  <a:lnTo>
                    <a:pt x="222" y="252"/>
                  </a:lnTo>
                  <a:lnTo>
                    <a:pt x="220" y="252"/>
                  </a:lnTo>
                  <a:lnTo>
                    <a:pt x="220" y="252"/>
                  </a:lnTo>
                  <a:lnTo>
                    <a:pt x="216" y="252"/>
                  </a:lnTo>
                  <a:lnTo>
                    <a:pt x="214" y="254"/>
                  </a:lnTo>
                  <a:lnTo>
                    <a:pt x="212" y="254"/>
                  </a:lnTo>
                  <a:lnTo>
                    <a:pt x="210" y="254"/>
                  </a:lnTo>
                  <a:lnTo>
                    <a:pt x="206" y="254"/>
                  </a:lnTo>
                  <a:lnTo>
                    <a:pt x="204" y="256"/>
                  </a:lnTo>
                  <a:lnTo>
                    <a:pt x="200" y="256"/>
                  </a:lnTo>
                  <a:lnTo>
                    <a:pt x="198" y="256"/>
                  </a:lnTo>
                  <a:lnTo>
                    <a:pt x="194" y="256"/>
                  </a:lnTo>
                  <a:lnTo>
                    <a:pt x="192" y="256"/>
                  </a:lnTo>
                  <a:lnTo>
                    <a:pt x="188" y="254"/>
                  </a:lnTo>
                  <a:lnTo>
                    <a:pt x="186" y="254"/>
                  </a:lnTo>
                  <a:lnTo>
                    <a:pt x="182" y="254"/>
                  </a:lnTo>
                  <a:lnTo>
                    <a:pt x="178" y="252"/>
                  </a:lnTo>
                  <a:lnTo>
                    <a:pt x="176" y="252"/>
                  </a:lnTo>
                  <a:lnTo>
                    <a:pt x="172" y="252"/>
                  </a:lnTo>
                  <a:lnTo>
                    <a:pt x="170" y="250"/>
                  </a:lnTo>
                  <a:lnTo>
                    <a:pt x="166" y="250"/>
                  </a:lnTo>
                  <a:lnTo>
                    <a:pt x="164" y="248"/>
                  </a:lnTo>
                  <a:lnTo>
                    <a:pt x="162" y="248"/>
                  </a:lnTo>
                  <a:lnTo>
                    <a:pt x="160" y="248"/>
                  </a:lnTo>
                  <a:lnTo>
                    <a:pt x="158" y="248"/>
                  </a:lnTo>
                  <a:lnTo>
                    <a:pt x="158" y="248"/>
                  </a:lnTo>
                  <a:lnTo>
                    <a:pt x="156" y="248"/>
                  </a:lnTo>
                  <a:lnTo>
                    <a:pt x="156" y="248"/>
                  </a:lnTo>
                  <a:lnTo>
                    <a:pt x="152" y="248"/>
                  </a:lnTo>
                  <a:lnTo>
                    <a:pt x="150" y="246"/>
                  </a:lnTo>
                  <a:lnTo>
                    <a:pt x="148" y="246"/>
                  </a:lnTo>
                  <a:lnTo>
                    <a:pt x="148" y="248"/>
                  </a:lnTo>
                  <a:lnTo>
                    <a:pt x="146" y="248"/>
                  </a:lnTo>
                  <a:lnTo>
                    <a:pt x="144" y="250"/>
                  </a:lnTo>
                  <a:lnTo>
                    <a:pt x="140" y="250"/>
                  </a:lnTo>
                  <a:lnTo>
                    <a:pt x="140" y="252"/>
                  </a:lnTo>
                  <a:lnTo>
                    <a:pt x="138" y="252"/>
                  </a:lnTo>
                  <a:lnTo>
                    <a:pt x="134" y="254"/>
                  </a:lnTo>
                  <a:lnTo>
                    <a:pt x="132" y="254"/>
                  </a:lnTo>
                  <a:lnTo>
                    <a:pt x="130" y="254"/>
                  </a:lnTo>
                  <a:lnTo>
                    <a:pt x="128" y="256"/>
                  </a:lnTo>
                  <a:lnTo>
                    <a:pt x="126" y="256"/>
                  </a:lnTo>
                  <a:lnTo>
                    <a:pt x="124" y="256"/>
                  </a:lnTo>
                  <a:lnTo>
                    <a:pt x="122" y="256"/>
                  </a:lnTo>
                  <a:lnTo>
                    <a:pt x="120" y="256"/>
                  </a:lnTo>
                  <a:lnTo>
                    <a:pt x="116" y="256"/>
                  </a:lnTo>
                  <a:lnTo>
                    <a:pt x="114" y="256"/>
                  </a:lnTo>
                  <a:lnTo>
                    <a:pt x="110" y="256"/>
                  </a:lnTo>
                  <a:lnTo>
                    <a:pt x="104" y="256"/>
                  </a:lnTo>
                  <a:lnTo>
                    <a:pt x="100" y="256"/>
                  </a:lnTo>
                  <a:lnTo>
                    <a:pt x="96" y="256"/>
                  </a:lnTo>
                  <a:lnTo>
                    <a:pt x="94" y="254"/>
                  </a:lnTo>
                  <a:lnTo>
                    <a:pt x="92" y="254"/>
                  </a:lnTo>
                  <a:lnTo>
                    <a:pt x="90" y="254"/>
                  </a:lnTo>
                  <a:lnTo>
                    <a:pt x="86" y="254"/>
                  </a:lnTo>
                  <a:lnTo>
                    <a:pt x="84" y="252"/>
                  </a:lnTo>
                  <a:lnTo>
                    <a:pt x="82" y="252"/>
                  </a:lnTo>
                  <a:lnTo>
                    <a:pt x="80" y="250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6" y="248"/>
                  </a:lnTo>
                  <a:lnTo>
                    <a:pt x="74" y="248"/>
                  </a:lnTo>
                  <a:lnTo>
                    <a:pt x="74" y="246"/>
                  </a:lnTo>
                  <a:lnTo>
                    <a:pt x="74" y="246"/>
                  </a:lnTo>
                  <a:lnTo>
                    <a:pt x="74" y="246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2" y="242"/>
                  </a:lnTo>
                  <a:lnTo>
                    <a:pt x="72" y="242"/>
                  </a:lnTo>
                  <a:lnTo>
                    <a:pt x="72" y="242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2" y="238"/>
                  </a:lnTo>
                  <a:lnTo>
                    <a:pt x="72" y="238"/>
                  </a:lnTo>
                  <a:lnTo>
                    <a:pt x="72" y="238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4"/>
                  </a:lnTo>
                  <a:lnTo>
                    <a:pt x="72" y="232"/>
                  </a:lnTo>
                  <a:lnTo>
                    <a:pt x="74" y="232"/>
                  </a:lnTo>
                  <a:lnTo>
                    <a:pt x="74" y="232"/>
                  </a:lnTo>
                  <a:lnTo>
                    <a:pt x="74" y="230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8" y="228"/>
                  </a:lnTo>
                  <a:lnTo>
                    <a:pt x="78" y="228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2" y="226"/>
                  </a:lnTo>
                  <a:lnTo>
                    <a:pt x="82" y="226"/>
                  </a:lnTo>
                  <a:lnTo>
                    <a:pt x="84" y="226"/>
                  </a:lnTo>
                  <a:lnTo>
                    <a:pt x="86" y="226"/>
                  </a:lnTo>
                  <a:lnTo>
                    <a:pt x="88" y="224"/>
                  </a:lnTo>
                  <a:lnTo>
                    <a:pt x="90" y="224"/>
                  </a:lnTo>
                  <a:lnTo>
                    <a:pt x="90" y="224"/>
                  </a:lnTo>
                  <a:lnTo>
                    <a:pt x="90" y="224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86" y="222"/>
                  </a:lnTo>
                  <a:lnTo>
                    <a:pt x="84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0" y="214"/>
                  </a:lnTo>
                  <a:lnTo>
                    <a:pt x="78" y="212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74" y="208"/>
                  </a:lnTo>
                  <a:lnTo>
                    <a:pt x="74" y="206"/>
                  </a:lnTo>
                  <a:lnTo>
                    <a:pt x="72" y="204"/>
                  </a:lnTo>
                  <a:lnTo>
                    <a:pt x="72" y="202"/>
                  </a:lnTo>
                  <a:lnTo>
                    <a:pt x="70" y="200"/>
                  </a:lnTo>
                  <a:lnTo>
                    <a:pt x="70" y="198"/>
                  </a:lnTo>
                  <a:lnTo>
                    <a:pt x="70" y="196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66" y="194"/>
                  </a:lnTo>
                  <a:lnTo>
                    <a:pt x="66" y="196"/>
                  </a:lnTo>
                  <a:lnTo>
                    <a:pt x="66" y="198"/>
                  </a:lnTo>
                  <a:lnTo>
                    <a:pt x="64" y="198"/>
                  </a:lnTo>
                  <a:lnTo>
                    <a:pt x="64" y="200"/>
                  </a:lnTo>
                  <a:lnTo>
                    <a:pt x="64" y="200"/>
                  </a:lnTo>
                  <a:lnTo>
                    <a:pt x="62" y="202"/>
                  </a:lnTo>
                  <a:lnTo>
                    <a:pt x="62" y="204"/>
                  </a:lnTo>
                  <a:lnTo>
                    <a:pt x="60" y="204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6" y="208"/>
                  </a:lnTo>
                  <a:lnTo>
                    <a:pt x="54" y="208"/>
                  </a:lnTo>
                  <a:lnTo>
                    <a:pt x="52" y="208"/>
                  </a:lnTo>
                  <a:lnTo>
                    <a:pt x="52" y="208"/>
                  </a:lnTo>
                  <a:lnTo>
                    <a:pt x="52" y="208"/>
                  </a:lnTo>
                  <a:lnTo>
                    <a:pt x="50" y="208"/>
                  </a:lnTo>
                  <a:lnTo>
                    <a:pt x="50" y="208"/>
                  </a:lnTo>
                  <a:lnTo>
                    <a:pt x="50" y="208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8" y="202"/>
                  </a:lnTo>
                  <a:lnTo>
                    <a:pt x="48" y="202"/>
                  </a:lnTo>
                  <a:lnTo>
                    <a:pt x="48" y="198"/>
                  </a:lnTo>
                  <a:lnTo>
                    <a:pt x="48" y="198"/>
                  </a:lnTo>
                  <a:lnTo>
                    <a:pt x="48" y="196"/>
                  </a:lnTo>
                  <a:lnTo>
                    <a:pt x="48" y="192"/>
                  </a:lnTo>
                  <a:lnTo>
                    <a:pt x="48" y="188"/>
                  </a:lnTo>
                  <a:lnTo>
                    <a:pt x="48" y="186"/>
                  </a:lnTo>
                  <a:lnTo>
                    <a:pt x="48" y="184"/>
                  </a:lnTo>
                  <a:lnTo>
                    <a:pt x="48" y="182"/>
                  </a:lnTo>
                  <a:lnTo>
                    <a:pt x="50" y="180"/>
                  </a:lnTo>
                  <a:lnTo>
                    <a:pt x="50" y="178"/>
                  </a:lnTo>
                  <a:lnTo>
                    <a:pt x="50" y="176"/>
                  </a:lnTo>
                  <a:lnTo>
                    <a:pt x="52" y="172"/>
                  </a:lnTo>
                  <a:lnTo>
                    <a:pt x="52" y="170"/>
                  </a:lnTo>
                  <a:lnTo>
                    <a:pt x="54" y="168"/>
                  </a:lnTo>
                  <a:lnTo>
                    <a:pt x="54" y="166"/>
                  </a:lnTo>
                  <a:lnTo>
                    <a:pt x="56" y="164"/>
                  </a:lnTo>
                  <a:lnTo>
                    <a:pt x="58" y="162"/>
                  </a:lnTo>
                  <a:lnTo>
                    <a:pt x="60" y="158"/>
                  </a:lnTo>
                  <a:lnTo>
                    <a:pt x="60" y="156"/>
                  </a:lnTo>
                  <a:lnTo>
                    <a:pt x="62" y="154"/>
                  </a:lnTo>
                  <a:lnTo>
                    <a:pt x="64" y="152"/>
                  </a:lnTo>
                  <a:lnTo>
                    <a:pt x="66" y="150"/>
                  </a:lnTo>
                  <a:lnTo>
                    <a:pt x="66" y="150"/>
                  </a:lnTo>
                  <a:lnTo>
                    <a:pt x="68" y="148"/>
                  </a:lnTo>
                  <a:lnTo>
                    <a:pt x="70" y="148"/>
                  </a:lnTo>
                  <a:lnTo>
                    <a:pt x="72" y="146"/>
                  </a:lnTo>
                  <a:lnTo>
                    <a:pt x="74" y="144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6" y="140"/>
                  </a:lnTo>
                  <a:lnTo>
                    <a:pt x="74" y="138"/>
                  </a:lnTo>
                  <a:lnTo>
                    <a:pt x="72" y="138"/>
                  </a:lnTo>
                  <a:lnTo>
                    <a:pt x="72" y="136"/>
                  </a:lnTo>
                  <a:lnTo>
                    <a:pt x="72" y="136"/>
                  </a:lnTo>
                  <a:lnTo>
                    <a:pt x="72" y="134"/>
                  </a:lnTo>
                  <a:lnTo>
                    <a:pt x="74" y="132"/>
                  </a:lnTo>
                  <a:lnTo>
                    <a:pt x="76" y="132"/>
                  </a:lnTo>
                  <a:lnTo>
                    <a:pt x="76" y="130"/>
                  </a:lnTo>
                  <a:lnTo>
                    <a:pt x="78" y="128"/>
                  </a:lnTo>
                  <a:lnTo>
                    <a:pt x="78" y="126"/>
                  </a:lnTo>
                  <a:lnTo>
                    <a:pt x="80" y="124"/>
                  </a:lnTo>
                  <a:lnTo>
                    <a:pt x="80" y="124"/>
                  </a:lnTo>
                  <a:lnTo>
                    <a:pt x="80" y="122"/>
                  </a:lnTo>
                  <a:lnTo>
                    <a:pt x="80" y="120"/>
                  </a:lnTo>
                  <a:lnTo>
                    <a:pt x="80" y="118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0" y="112"/>
                  </a:lnTo>
                  <a:lnTo>
                    <a:pt x="80" y="110"/>
                  </a:lnTo>
                  <a:lnTo>
                    <a:pt x="80" y="108"/>
                  </a:lnTo>
                  <a:lnTo>
                    <a:pt x="82" y="106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86" y="94"/>
                  </a:lnTo>
                  <a:lnTo>
                    <a:pt x="88" y="92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0" y="86"/>
                  </a:lnTo>
                  <a:lnTo>
                    <a:pt x="92" y="84"/>
                  </a:lnTo>
                  <a:lnTo>
                    <a:pt x="94" y="82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6" y="76"/>
                  </a:lnTo>
                  <a:lnTo>
                    <a:pt x="98" y="74"/>
                  </a:lnTo>
                  <a:lnTo>
                    <a:pt x="100" y="72"/>
                  </a:lnTo>
                  <a:lnTo>
                    <a:pt x="102" y="70"/>
                  </a:lnTo>
                  <a:lnTo>
                    <a:pt x="104" y="68"/>
                  </a:lnTo>
                  <a:lnTo>
                    <a:pt x="106" y="66"/>
                  </a:lnTo>
                  <a:lnTo>
                    <a:pt x="108" y="62"/>
                  </a:lnTo>
                  <a:lnTo>
                    <a:pt x="110" y="62"/>
                  </a:lnTo>
                  <a:lnTo>
                    <a:pt x="112" y="60"/>
                  </a:lnTo>
                  <a:lnTo>
                    <a:pt x="114" y="58"/>
                  </a:lnTo>
                  <a:lnTo>
                    <a:pt x="116" y="56"/>
                  </a:lnTo>
                  <a:lnTo>
                    <a:pt x="120" y="56"/>
                  </a:lnTo>
                  <a:lnTo>
                    <a:pt x="122" y="54"/>
                  </a:lnTo>
                  <a:lnTo>
                    <a:pt x="124" y="54"/>
                  </a:lnTo>
                  <a:lnTo>
                    <a:pt x="126" y="52"/>
                  </a:lnTo>
                  <a:lnTo>
                    <a:pt x="130" y="52"/>
                  </a:lnTo>
                  <a:lnTo>
                    <a:pt x="132" y="50"/>
                  </a:lnTo>
                  <a:lnTo>
                    <a:pt x="136" y="50"/>
                  </a:lnTo>
                  <a:lnTo>
                    <a:pt x="138" y="50"/>
                  </a:lnTo>
                  <a:lnTo>
                    <a:pt x="142" y="48"/>
                  </a:lnTo>
                  <a:lnTo>
                    <a:pt x="144" y="48"/>
                  </a:lnTo>
                  <a:lnTo>
                    <a:pt x="148" y="48"/>
                  </a:lnTo>
                  <a:lnTo>
                    <a:pt x="150" y="48"/>
                  </a:lnTo>
                  <a:lnTo>
                    <a:pt x="154" y="48"/>
                  </a:lnTo>
                  <a:lnTo>
                    <a:pt x="156" y="48"/>
                  </a:lnTo>
                  <a:lnTo>
                    <a:pt x="160" y="48"/>
                  </a:lnTo>
                  <a:lnTo>
                    <a:pt x="164" y="48"/>
                  </a:lnTo>
                  <a:lnTo>
                    <a:pt x="166" y="48"/>
                  </a:lnTo>
                  <a:lnTo>
                    <a:pt x="170" y="50"/>
                  </a:lnTo>
                  <a:lnTo>
                    <a:pt x="172" y="50"/>
                  </a:lnTo>
                  <a:lnTo>
                    <a:pt x="176" y="50"/>
                  </a:lnTo>
                  <a:lnTo>
                    <a:pt x="178" y="52"/>
                  </a:lnTo>
                  <a:lnTo>
                    <a:pt x="182" y="52"/>
                  </a:lnTo>
                  <a:lnTo>
                    <a:pt x="184" y="54"/>
                  </a:lnTo>
                  <a:lnTo>
                    <a:pt x="188" y="54"/>
                  </a:lnTo>
                  <a:lnTo>
                    <a:pt x="190" y="56"/>
                  </a:lnTo>
                  <a:lnTo>
                    <a:pt x="194" y="58"/>
                  </a:lnTo>
                  <a:lnTo>
                    <a:pt x="196" y="58"/>
                  </a:lnTo>
                  <a:lnTo>
                    <a:pt x="198" y="60"/>
                  </a:lnTo>
                  <a:lnTo>
                    <a:pt x="200" y="62"/>
                  </a:lnTo>
                  <a:lnTo>
                    <a:pt x="202" y="62"/>
                  </a:lnTo>
                  <a:lnTo>
                    <a:pt x="204" y="64"/>
                  </a:lnTo>
                  <a:lnTo>
                    <a:pt x="206" y="66"/>
                  </a:lnTo>
                  <a:lnTo>
                    <a:pt x="208" y="66"/>
                  </a:lnTo>
                  <a:lnTo>
                    <a:pt x="208" y="68"/>
                  </a:lnTo>
                  <a:lnTo>
                    <a:pt x="210" y="70"/>
                  </a:lnTo>
                  <a:lnTo>
                    <a:pt x="212" y="72"/>
                  </a:lnTo>
                  <a:lnTo>
                    <a:pt x="214" y="74"/>
                  </a:lnTo>
                  <a:lnTo>
                    <a:pt x="214" y="76"/>
                  </a:lnTo>
                  <a:lnTo>
                    <a:pt x="216" y="78"/>
                  </a:lnTo>
                  <a:lnTo>
                    <a:pt x="218" y="80"/>
                  </a:lnTo>
                  <a:lnTo>
                    <a:pt x="218" y="82"/>
                  </a:lnTo>
                  <a:lnTo>
                    <a:pt x="220" y="86"/>
                  </a:lnTo>
                  <a:lnTo>
                    <a:pt x="220" y="88"/>
                  </a:lnTo>
                  <a:lnTo>
                    <a:pt x="222" y="90"/>
                  </a:lnTo>
                  <a:lnTo>
                    <a:pt x="222" y="92"/>
                  </a:lnTo>
                  <a:lnTo>
                    <a:pt x="222" y="94"/>
                  </a:lnTo>
                  <a:lnTo>
                    <a:pt x="224" y="96"/>
                  </a:lnTo>
                  <a:lnTo>
                    <a:pt x="224" y="98"/>
                  </a:lnTo>
                  <a:lnTo>
                    <a:pt x="224" y="102"/>
                  </a:lnTo>
                  <a:lnTo>
                    <a:pt x="226" y="106"/>
                  </a:lnTo>
                  <a:lnTo>
                    <a:pt x="226" y="108"/>
                  </a:lnTo>
                  <a:lnTo>
                    <a:pt x="226" y="110"/>
                  </a:lnTo>
                  <a:lnTo>
                    <a:pt x="226" y="114"/>
                  </a:lnTo>
                  <a:lnTo>
                    <a:pt x="226" y="116"/>
                  </a:lnTo>
                  <a:lnTo>
                    <a:pt x="228" y="116"/>
                  </a:lnTo>
                  <a:lnTo>
                    <a:pt x="228" y="118"/>
                  </a:lnTo>
                  <a:lnTo>
                    <a:pt x="230" y="118"/>
                  </a:lnTo>
                  <a:lnTo>
                    <a:pt x="230" y="120"/>
                  </a:lnTo>
                  <a:lnTo>
                    <a:pt x="230" y="122"/>
                  </a:lnTo>
                  <a:lnTo>
                    <a:pt x="232" y="124"/>
                  </a:lnTo>
                  <a:lnTo>
                    <a:pt x="232" y="126"/>
                  </a:lnTo>
                  <a:lnTo>
                    <a:pt x="232" y="128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2" y="132"/>
                  </a:lnTo>
                  <a:lnTo>
                    <a:pt x="232" y="132"/>
                  </a:lnTo>
                  <a:lnTo>
                    <a:pt x="232" y="134"/>
                  </a:lnTo>
                  <a:lnTo>
                    <a:pt x="232" y="134"/>
                  </a:lnTo>
                  <a:lnTo>
                    <a:pt x="232" y="136"/>
                  </a:lnTo>
                  <a:lnTo>
                    <a:pt x="232" y="138"/>
                  </a:lnTo>
                  <a:lnTo>
                    <a:pt x="232" y="140"/>
                  </a:lnTo>
                  <a:lnTo>
                    <a:pt x="232" y="142"/>
                  </a:lnTo>
                  <a:lnTo>
                    <a:pt x="232" y="142"/>
                  </a:lnTo>
                  <a:lnTo>
                    <a:pt x="232" y="142"/>
                  </a:lnTo>
                  <a:lnTo>
                    <a:pt x="232" y="142"/>
                  </a:lnTo>
                  <a:lnTo>
                    <a:pt x="234" y="148"/>
                  </a:lnTo>
                  <a:lnTo>
                    <a:pt x="238" y="150"/>
                  </a:lnTo>
                  <a:lnTo>
                    <a:pt x="238" y="152"/>
                  </a:lnTo>
                  <a:lnTo>
                    <a:pt x="240" y="154"/>
                  </a:lnTo>
                  <a:lnTo>
                    <a:pt x="240" y="156"/>
                  </a:lnTo>
                  <a:lnTo>
                    <a:pt x="242" y="160"/>
                  </a:lnTo>
                  <a:lnTo>
                    <a:pt x="244" y="162"/>
                  </a:lnTo>
                  <a:lnTo>
                    <a:pt x="246" y="166"/>
                  </a:lnTo>
                  <a:lnTo>
                    <a:pt x="246" y="168"/>
                  </a:lnTo>
                  <a:lnTo>
                    <a:pt x="246" y="170"/>
                  </a:lnTo>
                  <a:lnTo>
                    <a:pt x="248" y="172"/>
                  </a:lnTo>
                  <a:lnTo>
                    <a:pt x="248" y="174"/>
                  </a:lnTo>
                  <a:lnTo>
                    <a:pt x="248" y="176"/>
                  </a:lnTo>
                  <a:lnTo>
                    <a:pt x="250" y="178"/>
                  </a:lnTo>
                  <a:lnTo>
                    <a:pt x="250" y="182"/>
                  </a:lnTo>
                  <a:lnTo>
                    <a:pt x="250" y="186"/>
                  </a:lnTo>
                  <a:lnTo>
                    <a:pt x="248" y="188"/>
                  </a:lnTo>
                  <a:lnTo>
                    <a:pt x="248" y="190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2" name="Group 19"/>
          <p:cNvGrpSpPr>
            <a:grpSpLocks noChangeAspect="1"/>
          </p:cNvGrpSpPr>
          <p:nvPr/>
        </p:nvGrpSpPr>
        <p:grpSpPr bwMode="auto">
          <a:xfrm>
            <a:off x="2624997" y="3355236"/>
            <a:ext cx="286978" cy="301851"/>
            <a:chOff x="3886" y="658"/>
            <a:chExt cx="304" cy="304"/>
          </a:xfrm>
        </p:grpSpPr>
        <p:sp>
          <p:nvSpPr>
            <p:cNvPr id="133" name="AutoShape 18"/>
            <p:cNvSpPr>
              <a:spLocks noChangeAspect="1" noChangeArrowheads="1" noTextEdit="1"/>
            </p:cNvSpPr>
            <p:nvPr/>
          </p:nvSpPr>
          <p:spPr bwMode="auto">
            <a:xfrm>
              <a:off x="3886" y="658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20"/>
            <p:cNvSpPr>
              <a:spLocks/>
            </p:cNvSpPr>
            <p:nvPr/>
          </p:nvSpPr>
          <p:spPr bwMode="auto">
            <a:xfrm>
              <a:off x="3980" y="786"/>
              <a:ext cx="114" cy="72"/>
            </a:xfrm>
            <a:custGeom>
              <a:avLst/>
              <a:gdLst>
                <a:gd name="T0" fmla="*/ 110 w 114"/>
                <a:gd name="T1" fmla="*/ 0 h 72"/>
                <a:gd name="T2" fmla="*/ 4 w 114"/>
                <a:gd name="T3" fmla="*/ 0 h 72"/>
                <a:gd name="T4" fmla="*/ 74 w 114"/>
                <a:gd name="T5" fmla="*/ 12 h 72"/>
                <a:gd name="T6" fmla="*/ 0 w 114"/>
                <a:gd name="T7" fmla="*/ 72 h 72"/>
                <a:gd name="T8" fmla="*/ 114 w 114"/>
                <a:gd name="T9" fmla="*/ 72 h 72"/>
                <a:gd name="T10" fmla="*/ 46 w 114"/>
                <a:gd name="T11" fmla="*/ 58 h 72"/>
                <a:gd name="T12" fmla="*/ 110 w 11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72">
                  <a:moveTo>
                    <a:pt x="110" y="0"/>
                  </a:moveTo>
                  <a:lnTo>
                    <a:pt x="4" y="0"/>
                  </a:lnTo>
                  <a:lnTo>
                    <a:pt x="74" y="12"/>
                  </a:lnTo>
                  <a:lnTo>
                    <a:pt x="0" y="72"/>
                  </a:lnTo>
                  <a:lnTo>
                    <a:pt x="114" y="72"/>
                  </a:lnTo>
                  <a:lnTo>
                    <a:pt x="46" y="58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21"/>
            <p:cNvSpPr>
              <a:spLocks noEditPoints="1"/>
            </p:cNvSpPr>
            <p:nvPr/>
          </p:nvSpPr>
          <p:spPr bwMode="auto">
            <a:xfrm>
              <a:off x="3886" y="658"/>
              <a:ext cx="304" cy="304"/>
            </a:xfrm>
            <a:custGeom>
              <a:avLst/>
              <a:gdLst>
                <a:gd name="T0" fmla="*/ 304 w 304"/>
                <a:gd name="T1" fmla="*/ 46 h 304"/>
                <a:gd name="T2" fmla="*/ 300 w 304"/>
                <a:gd name="T3" fmla="*/ 28 h 304"/>
                <a:gd name="T4" fmla="*/ 290 w 304"/>
                <a:gd name="T5" fmla="*/ 14 h 304"/>
                <a:gd name="T6" fmla="*/ 276 w 304"/>
                <a:gd name="T7" fmla="*/ 4 h 304"/>
                <a:gd name="T8" fmla="*/ 258 w 304"/>
                <a:gd name="T9" fmla="*/ 0 h 304"/>
                <a:gd name="T10" fmla="*/ 46 w 304"/>
                <a:gd name="T11" fmla="*/ 0 h 304"/>
                <a:gd name="T12" fmla="*/ 28 w 304"/>
                <a:gd name="T13" fmla="*/ 4 h 304"/>
                <a:gd name="T14" fmla="*/ 14 w 304"/>
                <a:gd name="T15" fmla="*/ 14 h 304"/>
                <a:gd name="T16" fmla="*/ 4 w 304"/>
                <a:gd name="T17" fmla="*/ 28 h 304"/>
                <a:gd name="T18" fmla="*/ 0 w 304"/>
                <a:gd name="T19" fmla="*/ 46 h 304"/>
                <a:gd name="T20" fmla="*/ 0 w 304"/>
                <a:gd name="T21" fmla="*/ 258 h 304"/>
                <a:gd name="T22" fmla="*/ 4 w 304"/>
                <a:gd name="T23" fmla="*/ 276 h 304"/>
                <a:gd name="T24" fmla="*/ 14 w 304"/>
                <a:gd name="T25" fmla="*/ 290 h 304"/>
                <a:gd name="T26" fmla="*/ 28 w 304"/>
                <a:gd name="T27" fmla="*/ 300 h 304"/>
                <a:gd name="T28" fmla="*/ 46 w 304"/>
                <a:gd name="T29" fmla="*/ 304 h 304"/>
                <a:gd name="T30" fmla="*/ 258 w 304"/>
                <a:gd name="T31" fmla="*/ 304 h 304"/>
                <a:gd name="T32" fmla="*/ 276 w 304"/>
                <a:gd name="T33" fmla="*/ 300 h 304"/>
                <a:gd name="T34" fmla="*/ 290 w 304"/>
                <a:gd name="T35" fmla="*/ 290 h 304"/>
                <a:gd name="T36" fmla="*/ 300 w 304"/>
                <a:gd name="T37" fmla="*/ 276 h 304"/>
                <a:gd name="T38" fmla="*/ 304 w 304"/>
                <a:gd name="T39" fmla="*/ 258 h 304"/>
                <a:gd name="T40" fmla="*/ 248 w 304"/>
                <a:gd name="T41" fmla="*/ 134 h 304"/>
                <a:gd name="T42" fmla="*/ 222 w 304"/>
                <a:gd name="T43" fmla="*/ 252 h 304"/>
                <a:gd name="T44" fmla="*/ 220 w 304"/>
                <a:gd name="T45" fmla="*/ 254 h 304"/>
                <a:gd name="T46" fmla="*/ 150 w 304"/>
                <a:gd name="T47" fmla="*/ 212 h 304"/>
                <a:gd name="T48" fmla="*/ 82 w 304"/>
                <a:gd name="T49" fmla="*/ 254 h 304"/>
                <a:gd name="T50" fmla="*/ 76 w 304"/>
                <a:gd name="T51" fmla="*/ 252 h 304"/>
                <a:gd name="T52" fmla="*/ 46 w 304"/>
                <a:gd name="T53" fmla="*/ 132 h 304"/>
                <a:gd name="T54" fmla="*/ 32 w 304"/>
                <a:gd name="T55" fmla="*/ 120 h 304"/>
                <a:gd name="T56" fmla="*/ 112 w 304"/>
                <a:gd name="T57" fmla="*/ 120 h 304"/>
                <a:gd name="T58" fmla="*/ 148 w 304"/>
                <a:gd name="T59" fmla="*/ 48 h 304"/>
                <a:gd name="T60" fmla="*/ 152 w 304"/>
                <a:gd name="T61" fmla="*/ 48 h 304"/>
                <a:gd name="T62" fmla="*/ 192 w 304"/>
                <a:gd name="T63" fmla="*/ 120 h 304"/>
                <a:gd name="T64" fmla="*/ 262 w 304"/>
                <a:gd name="T65" fmla="*/ 120 h 304"/>
                <a:gd name="T66" fmla="*/ 264 w 304"/>
                <a:gd name="T67" fmla="*/ 120 h 304"/>
                <a:gd name="T68" fmla="*/ 248 w 304"/>
                <a:gd name="T69" fmla="*/ 13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4" h="304">
                  <a:moveTo>
                    <a:pt x="304" y="46"/>
                  </a:move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close/>
                  <a:moveTo>
                    <a:pt x="248" y="134"/>
                  </a:moveTo>
                  <a:lnTo>
                    <a:pt x="210" y="168"/>
                  </a:lnTo>
                  <a:lnTo>
                    <a:pt x="222" y="252"/>
                  </a:lnTo>
                  <a:lnTo>
                    <a:pt x="222" y="252"/>
                  </a:lnTo>
                  <a:lnTo>
                    <a:pt x="220" y="254"/>
                  </a:lnTo>
                  <a:lnTo>
                    <a:pt x="218" y="254"/>
                  </a:lnTo>
                  <a:lnTo>
                    <a:pt x="150" y="212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78" y="254"/>
                  </a:lnTo>
                  <a:lnTo>
                    <a:pt x="76" y="252"/>
                  </a:lnTo>
                  <a:lnTo>
                    <a:pt x="86" y="168"/>
                  </a:lnTo>
                  <a:lnTo>
                    <a:pt x="46" y="132"/>
                  </a:lnTo>
                  <a:lnTo>
                    <a:pt x="32" y="122"/>
                  </a:lnTo>
                  <a:lnTo>
                    <a:pt x="32" y="120"/>
                  </a:lnTo>
                  <a:lnTo>
                    <a:pt x="68" y="120"/>
                  </a:lnTo>
                  <a:lnTo>
                    <a:pt x="112" y="120"/>
                  </a:lnTo>
                  <a:lnTo>
                    <a:pt x="122" y="102"/>
                  </a:lnTo>
                  <a:lnTo>
                    <a:pt x="148" y="48"/>
                  </a:lnTo>
                  <a:lnTo>
                    <a:pt x="148" y="48"/>
                  </a:lnTo>
                  <a:lnTo>
                    <a:pt x="152" y="48"/>
                  </a:lnTo>
                  <a:lnTo>
                    <a:pt x="182" y="102"/>
                  </a:lnTo>
                  <a:lnTo>
                    <a:pt x="192" y="120"/>
                  </a:lnTo>
                  <a:lnTo>
                    <a:pt x="236" y="120"/>
                  </a:lnTo>
                  <a:lnTo>
                    <a:pt x="262" y="120"/>
                  </a:lnTo>
                  <a:lnTo>
                    <a:pt x="262" y="120"/>
                  </a:lnTo>
                  <a:lnTo>
                    <a:pt x="264" y="120"/>
                  </a:lnTo>
                  <a:lnTo>
                    <a:pt x="264" y="122"/>
                  </a:lnTo>
                  <a:lnTo>
                    <a:pt x="248" y="134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3" name="Group 24"/>
          <p:cNvGrpSpPr>
            <a:grpSpLocks noChangeAspect="1"/>
          </p:cNvGrpSpPr>
          <p:nvPr/>
        </p:nvGrpSpPr>
        <p:grpSpPr bwMode="auto">
          <a:xfrm>
            <a:off x="2628282" y="4803552"/>
            <a:ext cx="268996" cy="282937"/>
            <a:chOff x="3688" y="2008"/>
            <a:chExt cx="304" cy="304"/>
          </a:xfrm>
        </p:grpSpPr>
        <p:sp>
          <p:nvSpPr>
            <p:cNvPr id="129" name="AutoShape 23"/>
            <p:cNvSpPr>
              <a:spLocks noChangeAspect="1" noChangeArrowheads="1" noTextEdit="1"/>
            </p:cNvSpPr>
            <p:nvPr/>
          </p:nvSpPr>
          <p:spPr bwMode="auto">
            <a:xfrm>
              <a:off x="3688" y="2008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25"/>
            <p:cNvSpPr>
              <a:spLocks/>
            </p:cNvSpPr>
            <p:nvPr/>
          </p:nvSpPr>
          <p:spPr bwMode="auto">
            <a:xfrm>
              <a:off x="3872" y="2008"/>
              <a:ext cx="120" cy="248"/>
            </a:xfrm>
            <a:custGeom>
              <a:avLst/>
              <a:gdLst>
                <a:gd name="T0" fmla="*/ 0 w 120"/>
                <a:gd name="T1" fmla="*/ 54 h 248"/>
                <a:gd name="T2" fmla="*/ 0 w 120"/>
                <a:gd name="T3" fmla="*/ 64 h 248"/>
                <a:gd name="T4" fmla="*/ 0 w 120"/>
                <a:gd name="T5" fmla="*/ 64 h 248"/>
                <a:gd name="T6" fmla="*/ 4 w 120"/>
                <a:gd name="T7" fmla="*/ 96 h 248"/>
                <a:gd name="T8" fmla="*/ 12 w 120"/>
                <a:gd name="T9" fmla="*/ 124 h 248"/>
                <a:gd name="T10" fmla="*/ 22 w 120"/>
                <a:gd name="T11" fmla="*/ 152 h 248"/>
                <a:gd name="T12" fmla="*/ 36 w 120"/>
                <a:gd name="T13" fmla="*/ 176 h 248"/>
                <a:gd name="T14" fmla="*/ 52 w 120"/>
                <a:gd name="T15" fmla="*/ 196 h 248"/>
                <a:gd name="T16" fmla="*/ 72 w 120"/>
                <a:gd name="T17" fmla="*/ 216 h 248"/>
                <a:gd name="T18" fmla="*/ 94 w 120"/>
                <a:gd name="T19" fmla="*/ 232 h 248"/>
                <a:gd name="T20" fmla="*/ 120 w 120"/>
                <a:gd name="T21" fmla="*/ 248 h 248"/>
                <a:gd name="T22" fmla="*/ 120 w 120"/>
                <a:gd name="T23" fmla="*/ 46 h 248"/>
                <a:gd name="T24" fmla="*/ 120 w 120"/>
                <a:gd name="T25" fmla="*/ 46 h 248"/>
                <a:gd name="T26" fmla="*/ 120 w 120"/>
                <a:gd name="T27" fmla="*/ 36 h 248"/>
                <a:gd name="T28" fmla="*/ 116 w 120"/>
                <a:gd name="T29" fmla="*/ 28 h 248"/>
                <a:gd name="T30" fmla="*/ 112 w 120"/>
                <a:gd name="T31" fmla="*/ 20 h 248"/>
                <a:gd name="T32" fmla="*/ 108 w 120"/>
                <a:gd name="T33" fmla="*/ 14 h 248"/>
                <a:gd name="T34" fmla="*/ 100 w 120"/>
                <a:gd name="T35" fmla="*/ 8 h 248"/>
                <a:gd name="T36" fmla="*/ 94 w 120"/>
                <a:gd name="T37" fmla="*/ 4 h 248"/>
                <a:gd name="T38" fmla="*/ 84 w 120"/>
                <a:gd name="T39" fmla="*/ 0 h 248"/>
                <a:gd name="T40" fmla="*/ 76 w 120"/>
                <a:gd name="T41" fmla="*/ 0 h 248"/>
                <a:gd name="T42" fmla="*/ 4 w 120"/>
                <a:gd name="T43" fmla="*/ 0 h 248"/>
                <a:gd name="T44" fmla="*/ 4 w 120"/>
                <a:gd name="T45" fmla="*/ 0 h 248"/>
                <a:gd name="T46" fmla="*/ 0 w 120"/>
                <a:gd name="T47" fmla="*/ 24 h 248"/>
                <a:gd name="T48" fmla="*/ 0 w 120"/>
                <a:gd name="T49" fmla="*/ 54 h 248"/>
                <a:gd name="T50" fmla="*/ 0 w 120"/>
                <a:gd name="T51" fmla="*/ 5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" h="248">
                  <a:moveTo>
                    <a:pt x="0" y="54"/>
                  </a:moveTo>
                  <a:lnTo>
                    <a:pt x="0" y="64"/>
                  </a:lnTo>
                  <a:lnTo>
                    <a:pt x="0" y="64"/>
                  </a:lnTo>
                  <a:lnTo>
                    <a:pt x="4" y="96"/>
                  </a:lnTo>
                  <a:lnTo>
                    <a:pt x="12" y="124"/>
                  </a:lnTo>
                  <a:lnTo>
                    <a:pt x="22" y="152"/>
                  </a:lnTo>
                  <a:lnTo>
                    <a:pt x="36" y="176"/>
                  </a:lnTo>
                  <a:lnTo>
                    <a:pt x="52" y="196"/>
                  </a:lnTo>
                  <a:lnTo>
                    <a:pt x="72" y="216"/>
                  </a:lnTo>
                  <a:lnTo>
                    <a:pt x="94" y="232"/>
                  </a:lnTo>
                  <a:lnTo>
                    <a:pt x="120" y="248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20" y="36"/>
                  </a:lnTo>
                  <a:lnTo>
                    <a:pt x="116" y="28"/>
                  </a:lnTo>
                  <a:lnTo>
                    <a:pt x="112" y="20"/>
                  </a:lnTo>
                  <a:lnTo>
                    <a:pt x="108" y="14"/>
                  </a:lnTo>
                  <a:lnTo>
                    <a:pt x="100" y="8"/>
                  </a:lnTo>
                  <a:lnTo>
                    <a:pt x="94" y="4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26"/>
            <p:cNvSpPr>
              <a:spLocks/>
            </p:cNvSpPr>
            <p:nvPr/>
          </p:nvSpPr>
          <p:spPr bwMode="auto">
            <a:xfrm>
              <a:off x="3720" y="2168"/>
              <a:ext cx="246" cy="144"/>
            </a:xfrm>
            <a:custGeom>
              <a:avLst/>
              <a:gdLst>
                <a:gd name="T0" fmla="*/ 128 w 246"/>
                <a:gd name="T1" fmla="*/ 0 h 144"/>
                <a:gd name="T2" fmla="*/ 128 w 246"/>
                <a:gd name="T3" fmla="*/ 0 h 144"/>
                <a:gd name="T4" fmla="*/ 118 w 246"/>
                <a:gd name="T5" fmla="*/ 22 h 144"/>
                <a:gd name="T6" fmla="*/ 106 w 246"/>
                <a:gd name="T7" fmla="*/ 42 h 144"/>
                <a:gd name="T8" fmla="*/ 92 w 246"/>
                <a:gd name="T9" fmla="*/ 62 h 144"/>
                <a:gd name="T10" fmla="*/ 76 w 246"/>
                <a:gd name="T11" fmla="*/ 80 h 144"/>
                <a:gd name="T12" fmla="*/ 60 w 246"/>
                <a:gd name="T13" fmla="*/ 98 h 144"/>
                <a:gd name="T14" fmla="*/ 42 w 246"/>
                <a:gd name="T15" fmla="*/ 112 h 144"/>
                <a:gd name="T16" fmla="*/ 22 w 246"/>
                <a:gd name="T17" fmla="*/ 128 h 144"/>
                <a:gd name="T18" fmla="*/ 0 w 246"/>
                <a:gd name="T19" fmla="*/ 140 h 144"/>
                <a:gd name="T20" fmla="*/ 0 w 246"/>
                <a:gd name="T21" fmla="*/ 140 h 144"/>
                <a:gd name="T22" fmla="*/ 8 w 246"/>
                <a:gd name="T23" fmla="*/ 144 h 144"/>
                <a:gd name="T24" fmla="*/ 16 w 246"/>
                <a:gd name="T25" fmla="*/ 144 h 144"/>
                <a:gd name="T26" fmla="*/ 228 w 246"/>
                <a:gd name="T27" fmla="*/ 144 h 144"/>
                <a:gd name="T28" fmla="*/ 228 w 246"/>
                <a:gd name="T29" fmla="*/ 144 h 144"/>
                <a:gd name="T30" fmla="*/ 236 w 246"/>
                <a:gd name="T31" fmla="*/ 144 h 144"/>
                <a:gd name="T32" fmla="*/ 246 w 246"/>
                <a:gd name="T33" fmla="*/ 140 h 144"/>
                <a:gd name="T34" fmla="*/ 246 w 246"/>
                <a:gd name="T35" fmla="*/ 140 h 144"/>
                <a:gd name="T36" fmla="*/ 226 w 246"/>
                <a:gd name="T37" fmla="*/ 128 h 144"/>
                <a:gd name="T38" fmla="*/ 208 w 246"/>
                <a:gd name="T39" fmla="*/ 114 h 144"/>
                <a:gd name="T40" fmla="*/ 190 w 246"/>
                <a:gd name="T41" fmla="*/ 98 h 144"/>
                <a:gd name="T42" fmla="*/ 176 w 246"/>
                <a:gd name="T43" fmla="*/ 80 h 144"/>
                <a:gd name="T44" fmla="*/ 162 w 246"/>
                <a:gd name="T45" fmla="*/ 62 h 144"/>
                <a:gd name="T46" fmla="*/ 148 w 246"/>
                <a:gd name="T47" fmla="*/ 42 h 144"/>
                <a:gd name="T48" fmla="*/ 138 w 246"/>
                <a:gd name="T49" fmla="*/ 22 h 144"/>
                <a:gd name="T50" fmla="*/ 128 w 246"/>
                <a:gd name="T51" fmla="*/ 0 h 144"/>
                <a:gd name="T52" fmla="*/ 128 w 246"/>
                <a:gd name="T5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6" h="144">
                  <a:moveTo>
                    <a:pt x="128" y="0"/>
                  </a:moveTo>
                  <a:lnTo>
                    <a:pt x="128" y="0"/>
                  </a:lnTo>
                  <a:lnTo>
                    <a:pt x="118" y="22"/>
                  </a:lnTo>
                  <a:lnTo>
                    <a:pt x="106" y="42"/>
                  </a:lnTo>
                  <a:lnTo>
                    <a:pt x="92" y="62"/>
                  </a:lnTo>
                  <a:lnTo>
                    <a:pt x="76" y="80"/>
                  </a:lnTo>
                  <a:lnTo>
                    <a:pt x="60" y="98"/>
                  </a:lnTo>
                  <a:lnTo>
                    <a:pt x="42" y="112"/>
                  </a:lnTo>
                  <a:lnTo>
                    <a:pt x="22" y="128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8" y="144"/>
                  </a:lnTo>
                  <a:lnTo>
                    <a:pt x="16" y="144"/>
                  </a:lnTo>
                  <a:lnTo>
                    <a:pt x="228" y="144"/>
                  </a:lnTo>
                  <a:lnTo>
                    <a:pt x="228" y="144"/>
                  </a:lnTo>
                  <a:lnTo>
                    <a:pt x="236" y="144"/>
                  </a:lnTo>
                  <a:lnTo>
                    <a:pt x="246" y="140"/>
                  </a:lnTo>
                  <a:lnTo>
                    <a:pt x="246" y="140"/>
                  </a:lnTo>
                  <a:lnTo>
                    <a:pt x="226" y="128"/>
                  </a:lnTo>
                  <a:lnTo>
                    <a:pt x="208" y="114"/>
                  </a:lnTo>
                  <a:lnTo>
                    <a:pt x="190" y="98"/>
                  </a:lnTo>
                  <a:lnTo>
                    <a:pt x="176" y="80"/>
                  </a:lnTo>
                  <a:lnTo>
                    <a:pt x="162" y="62"/>
                  </a:lnTo>
                  <a:lnTo>
                    <a:pt x="148" y="42"/>
                  </a:lnTo>
                  <a:lnTo>
                    <a:pt x="138" y="22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27"/>
            <p:cNvSpPr>
              <a:spLocks/>
            </p:cNvSpPr>
            <p:nvPr/>
          </p:nvSpPr>
          <p:spPr bwMode="auto">
            <a:xfrm>
              <a:off x="3688" y="2008"/>
              <a:ext cx="128" cy="260"/>
            </a:xfrm>
            <a:custGeom>
              <a:avLst/>
              <a:gdLst>
                <a:gd name="T0" fmla="*/ 128 w 128"/>
                <a:gd name="T1" fmla="*/ 66 h 260"/>
                <a:gd name="T2" fmla="*/ 128 w 128"/>
                <a:gd name="T3" fmla="*/ 0 h 260"/>
                <a:gd name="T4" fmla="*/ 48 w 128"/>
                <a:gd name="T5" fmla="*/ 0 h 260"/>
                <a:gd name="T6" fmla="*/ 48 w 128"/>
                <a:gd name="T7" fmla="*/ 0 h 260"/>
                <a:gd name="T8" fmla="*/ 38 w 128"/>
                <a:gd name="T9" fmla="*/ 0 h 260"/>
                <a:gd name="T10" fmla="*/ 30 w 128"/>
                <a:gd name="T11" fmla="*/ 4 h 260"/>
                <a:gd name="T12" fmla="*/ 22 w 128"/>
                <a:gd name="T13" fmla="*/ 8 h 260"/>
                <a:gd name="T14" fmla="*/ 14 w 128"/>
                <a:gd name="T15" fmla="*/ 14 h 260"/>
                <a:gd name="T16" fmla="*/ 8 w 128"/>
                <a:gd name="T17" fmla="*/ 20 h 260"/>
                <a:gd name="T18" fmla="*/ 4 w 128"/>
                <a:gd name="T19" fmla="*/ 28 h 260"/>
                <a:gd name="T20" fmla="*/ 2 w 128"/>
                <a:gd name="T21" fmla="*/ 36 h 260"/>
                <a:gd name="T22" fmla="*/ 0 w 128"/>
                <a:gd name="T23" fmla="*/ 46 h 260"/>
                <a:gd name="T24" fmla="*/ 0 w 128"/>
                <a:gd name="T25" fmla="*/ 258 h 260"/>
                <a:gd name="T26" fmla="*/ 0 w 128"/>
                <a:gd name="T27" fmla="*/ 258 h 260"/>
                <a:gd name="T28" fmla="*/ 0 w 128"/>
                <a:gd name="T29" fmla="*/ 260 h 260"/>
                <a:gd name="T30" fmla="*/ 0 w 128"/>
                <a:gd name="T31" fmla="*/ 260 h 260"/>
                <a:gd name="T32" fmla="*/ 30 w 128"/>
                <a:gd name="T33" fmla="*/ 242 h 260"/>
                <a:gd name="T34" fmla="*/ 56 w 128"/>
                <a:gd name="T35" fmla="*/ 224 h 260"/>
                <a:gd name="T36" fmla="*/ 78 w 128"/>
                <a:gd name="T37" fmla="*/ 202 h 260"/>
                <a:gd name="T38" fmla="*/ 96 w 128"/>
                <a:gd name="T39" fmla="*/ 180 h 260"/>
                <a:gd name="T40" fmla="*/ 110 w 128"/>
                <a:gd name="T41" fmla="*/ 154 h 260"/>
                <a:gd name="T42" fmla="*/ 120 w 128"/>
                <a:gd name="T43" fmla="*/ 126 h 260"/>
                <a:gd name="T44" fmla="*/ 126 w 128"/>
                <a:gd name="T45" fmla="*/ 98 h 260"/>
                <a:gd name="T46" fmla="*/ 128 w 128"/>
                <a:gd name="T47" fmla="*/ 66 h 260"/>
                <a:gd name="T48" fmla="*/ 128 w 128"/>
                <a:gd name="T49" fmla="*/ 6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60">
                  <a:moveTo>
                    <a:pt x="128" y="66"/>
                  </a:moveTo>
                  <a:lnTo>
                    <a:pt x="12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30" y="242"/>
                  </a:lnTo>
                  <a:lnTo>
                    <a:pt x="56" y="224"/>
                  </a:lnTo>
                  <a:lnTo>
                    <a:pt x="78" y="202"/>
                  </a:lnTo>
                  <a:lnTo>
                    <a:pt x="96" y="180"/>
                  </a:lnTo>
                  <a:lnTo>
                    <a:pt x="110" y="154"/>
                  </a:lnTo>
                  <a:lnTo>
                    <a:pt x="120" y="126"/>
                  </a:lnTo>
                  <a:lnTo>
                    <a:pt x="126" y="98"/>
                  </a:lnTo>
                  <a:lnTo>
                    <a:pt x="128" y="66"/>
                  </a:lnTo>
                  <a:lnTo>
                    <a:pt x="128" y="66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4" name="任意多边形 103"/>
          <p:cNvSpPr>
            <a:spLocks/>
          </p:cNvSpPr>
          <p:nvPr/>
        </p:nvSpPr>
        <p:spPr bwMode="auto">
          <a:xfrm>
            <a:off x="2625150" y="1879838"/>
            <a:ext cx="286672" cy="301384"/>
          </a:xfrm>
          <a:custGeom>
            <a:avLst/>
            <a:gdLst>
              <a:gd name="connsiteX0" fmla="*/ 1749426 w 3305175"/>
              <a:gd name="connsiteY0" fmla="*/ 534988 h 3303588"/>
              <a:gd name="connsiteX1" fmla="*/ 1670050 w 3305175"/>
              <a:gd name="connsiteY1" fmla="*/ 549276 h 3303588"/>
              <a:gd name="connsiteX2" fmla="*/ 1606550 w 3305175"/>
              <a:gd name="connsiteY2" fmla="*/ 571501 h 3303588"/>
              <a:gd name="connsiteX3" fmla="*/ 1549400 w 3305175"/>
              <a:gd name="connsiteY3" fmla="*/ 600076 h 3303588"/>
              <a:gd name="connsiteX4" fmla="*/ 1498600 w 3305175"/>
              <a:gd name="connsiteY4" fmla="*/ 628651 h 3303588"/>
              <a:gd name="connsiteX5" fmla="*/ 1455738 w 3305175"/>
              <a:gd name="connsiteY5" fmla="*/ 663576 h 3303588"/>
              <a:gd name="connsiteX6" fmla="*/ 1427163 w 3305175"/>
              <a:gd name="connsiteY6" fmla="*/ 698501 h 3303588"/>
              <a:gd name="connsiteX7" fmla="*/ 1398588 w 3305175"/>
              <a:gd name="connsiteY7" fmla="*/ 735013 h 3303588"/>
              <a:gd name="connsiteX8" fmla="*/ 1384300 w 3305175"/>
              <a:gd name="connsiteY8" fmla="*/ 777876 h 3303588"/>
              <a:gd name="connsiteX9" fmla="*/ 1363663 w 3305175"/>
              <a:gd name="connsiteY9" fmla="*/ 812801 h 3303588"/>
              <a:gd name="connsiteX10" fmla="*/ 1349376 w 3305175"/>
              <a:gd name="connsiteY10" fmla="*/ 892176 h 3303588"/>
              <a:gd name="connsiteX11" fmla="*/ 1341438 w 3305175"/>
              <a:gd name="connsiteY11" fmla="*/ 949326 h 3303588"/>
              <a:gd name="connsiteX12" fmla="*/ 1341438 w 3305175"/>
              <a:gd name="connsiteY12" fmla="*/ 984251 h 3303588"/>
              <a:gd name="connsiteX13" fmla="*/ 1341438 w 3305175"/>
              <a:gd name="connsiteY13" fmla="*/ 1306513 h 3303588"/>
              <a:gd name="connsiteX14" fmla="*/ 1106488 w 3305175"/>
              <a:gd name="connsiteY14" fmla="*/ 1306513 h 3303588"/>
              <a:gd name="connsiteX15" fmla="*/ 1106488 w 3305175"/>
              <a:gd name="connsiteY15" fmla="*/ 1698626 h 3303588"/>
              <a:gd name="connsiteX16" fmla="*/ 1341438 w 3305175"/>
              <a:gd name="connsiteY16" fmla="*/ 1698626 h 3303588"/>
              <a:gd name="connsiteX17" fmla="*/ 1341438 w 3305175"/>
              <a:gd name="connsiteY17" fmla="*/ 2768601 h 3303588"/>
              <a:gd name="connsiteX18" fmla="*/ 1827213 w 3305175"/>
              <a:gd name="connsiteY18" fmla="*/ 2768601 h 3303588"/>
              <a:gd name="connsiteX19" fmla="*/ 1827213 w 3305175"/>
              <a:gd name="connsiteY19" fmla="*/ 1698626 h 3303588"/>
              <a:gd name="connsiteX20" fmla="*/ 2149476 w 3305175"/>
              <a:gd name="connsiteY20" fmla="*/ 1698626 h 3303588"/>
              <a:gd name="connsiteX21" fmla="*/ 2163763 w 3305175"/>
              <a:gd name="connsiteY21" fmla="*/ 1576388 h 3303588"/>
              <a:gd name="connsiteX22" fmla="*/ 2184400 w 3305175"/>
              <a:gd name="connsiteY22" fmla="*/ 1447801 h 3303588"/>
              <a:gd name="connsiteX23" fmla="*/ 2192338 w 3305175"/>
              <a:gd name="connsiteY23" fmla="*/ 1306513 h 3303588"/>
              <a:gd name="connsiteX24" fmla="*/ 1827213 w 3305175"/>
              <a:gd name="connsiteY24" fmla="*/ 1306513 h 3303588"/>
              <a:gd name="connsiteX25" fmla="*/ 1827213 w 3305175"/>
              <a:gd name="connsiteY25" fmla="*/ 1035051 h 3303588"/>
              <a:gd name="connsiteX26" fmla="*/ 1835150 w 3305175"/>
              <a:gd name="connsiteY26" fmla="*/ 1006476 h 3303588"/>
              <a:gd name="connsiteX27" fmla="*/ 1863726 w 3305175"/>
              <a:gd name="connsiteY27" fmla="*/ 969963 h 3303588"/>
              <a:gd name="connsiteX28" fmla="*/ 1892300 w 3305175"/>
              <a:gd name="connsiteY28" fmla="*/ 949326 h 3303588"/>
              <a:gd name="connsiteX29" fmla="*/ 1912938 w 3305175"/>
              <a:gd name="connsiteY29" fmla="*/ 941388 h 3303588"/>
              <a:gd name="connsiteX30" fmla="*/ 1935163 w 3305175"/>
              <a:gd name="connsiteY30" fmla="*/ 941388 h 3303588"/>
              <a:gd name="connsiteX31" fmla="*/ 2192338 w 3305175"/>
              <a:gd name="connsiteY31" fmla="*/ 941388 h 3303588"/>
              <a:gd name="connsiteX32" fmla="*/ 2192338 w 3305175"/>
              <a:gd name="connsiteY32" fmla="*/ 534988 h 3303588"/>
              <a:gd name="connsiteX33" fmla="*/ 1835150 w 3305175"/>
              <a:gd name="connsiteY33" fmla="*/ 534988 h 3303588"/>
              <a:gd name="connsiteX34" fmla="*/ 506412 w 3305175"/>
              <a:gd name="connsiteY34" fmla="*/ 0 h 3303588"/>
              <a:gd name="connsiteX35" fmla="*/ 2798762 w 3305175"/>
              <a:gd name="connsiteY35" fmla="*/ 0 h 3303588"/>
              <a:gd name="connsiteX36" fmla="*/ 2847975 w 3305175"/>
              <a:gd name="connsiteY36" fmla="*/ 6350 h 3303588"/>
              <a:gd name="connsiteX37" fmla="*/ 2898775 w 3305175"/>
              <a:gd name="connsiteY37" fmla="*/ 14288 h 3303588"/>
              <a:gd name="connsiteX38" fmla="*/ 2947988 w 3305175"/>
              <a:gd name="connsiteY38" fmla="*/ 20638 h 3303588"/>
              <a:gd name="connsiteX39" fmla="*/ 2998788 w 3305175"/>
              <a:gd name="connsiteY39" fmla="*/ 42863 h 3303588"/>
              <a:gd name="connsiteX40" fmla="*/ 3041650 w 3305175"/>
              <a:gd name="connsiteY40" fmla="*/ 63500 h 3303588"/>
              <a:gd name="connsiteX41" fmla="*/ 3084512 w 3305175"/>
              <a:gd name="connsiteY41" fmla="*/ 85725 h 3303588"/>
              <a:gd name="connsiteX42" fmla="*/ 3119438 w 3305175"/>
              <a:gd name="connsiteY42" fmla="*/ 114300 h 3303588"/>
              <a:gd name="connsiteX43" fmla="*/ 3155950 w 3305175"/>
              <a:gd name="connsiteY43" fmla="*/ 149225 h 3303588"/>
              <a:gd name="connsiteX44" fmla="*/ 3190875 w 3305175"/>
              <a:gd name="connsiteY44" fmla="*/ 185738 h 3303588"/>
              <a:gd name="connsiteX45" fmla="*/ 3219450 w 3305175"/>
              <a:gd name="connsiteY45" fmla="*/ 220663 h 3303588"/>
              <a:gd name="connsiteX46" fmla="*/ 3241675 w 3305175"/>
              <a:gd name="connsiteY46" fmla="*/ 263525 h 3303588"/>
              <a:gd name="connsiteX47" fmla="*/ 3262312 w 3305175"/>
              <a:gd name="connsiteY47" fmla="*/ 306388 h 3303588"/>
              <a:gd name="connsiteX48" fmla="*/ 3284538 w 3305175"/>
              <a:gd name="connsiteY48" fmla="*/ 357188 h 3303588"/>
              <a:gd name="connsiteX49" fmla="*/ 3290888 w 3305175"/>
              <a:gd name="connsiteY49" fmla="*/ 406400 h 3303588"/>
              <a:gd name="connsiteX50" fmla="*/ 3298825 w 3305175"/>
              <a:gd name="connsiteY50" fmla="*/ 457200 h 3303588"/>
              <a:gd name="connsiteX51" fmla="*/ 3305175 w 3305175"/>
              <a:gd name="connsiteY51" fmla="*/ 506413 h 3303588"/>
              <a:gd name="connsiteX52" fmla="*/ 3305175 w 3305175"/>
              <a:gd name="connsiteY52" fmla="*/ 2797176 h 3303588"/>
              <a:gd name="connsiteX53" fmla="*/ 3298825 w 3305175"/>
              <a:gd name="connsiteY53" fmla="*/ 2854326 h 3303588"/>
              <a:gd name="connsiteX54" fmla="*/ 3290888 w 3305175"/>
              <a:gd name="connsiteY54" fmla="*/ 2903538 h 3303588"/>
              <a:gd name="connsiteX55" fmla="*/ 3284538 w 3305175"/>
              <a:gd name="connsiteY55" fmla="*/ 2946401 h 3303588"/>
              <a:gd name="connsiteX56" fmla="*/ 3262312 w 3305175"/>
              <a:gd name="connsiteY56" fmla="*/ 2997201 h 3303588"/>
              <a:gd name="connsiteX57" fmla="*/ 3241675 w 3305175"/>
              <a:gd name="connsiteY57" fmla="*/ 3040063 h 3303588"/>
              <a:gd name="connsiteX58" fmla="*/ 3219450 w 3305175"/>
              <a:gd name="connsiteY58" fmla="*/ 3082926 h 3303588"/>
              <a:gd name="connsiteX59" fmla="*/ 3190875 w 3305175"/>
              <a:gd name="connsiteY59" fmla="*/ 3117851 h 3303588"/>
              <a:gd name="connsiteX60" fmla="*/ 3155950 w 3305175"/>
              <a:gd name="connsiteY60" fmla="*/ 3154363 h 3303588"/>
              <a:gd name="connsiteX61" fmla="*/ 3119438 w 3305175"/>
              <a:gd name="connsiteY61" fmla="*/ 3189288 h 3303588"/>
              <a:gd name="connsiteX62" fmla="*/ 3084512 w 3305175"/>
              <a:gd name="connsiteY62" fmla="*/ 3217863 h 3303588"/>
              <a:gd name="connsiteX63" fmla="*/ 3041650 w 3305175"/>
              <a:gd name="connsiteY63" fmla="*/ 3240088 h 3303588"/>
              <a:gd name="connsiteX64" fmla="*/ 2998788 w 3305175"/>
              <a:gd name="connsiteY64" fmla="*/ 3260726 h 3303588"/>
              <a:gd name="connsiteX65" fmla="*/ 2947988 w 3305175"/>
              <a:gd name="connsiteY65" fmla="*/ 3282951 h 3303588"/>
              <a:gd name="connsiteX66" fmla="*/ 2898775 w 3305175"/>
              <a:gd name="connsiteY66" fmla="*/ 3289301 h 3303588"/>
              <a:gd name="connsiteX67" fmla="*/ 2847975 w 3305175"/>
              <a:gd name="connsiteY67" fmla="*/ 3297238 h 3303588"/>
              <a:gd name="connsiteX68" fmla="*/ 2798762 w 3305175"/>
              <a:gd name="connsiteY68" fmla="*/ 3303588 h 3303588"/>
              <a:gd name="connsiteX69" fmla="*/ 506412 w 3305175"/>
              <a:gd name="connsiteY69" fmla="*/ 3303588 h 3303588"/>
              <a:gd name="connsiteX70" fmla="*/ 449262 w 3305175"/>
              <a:gd name="connsiteY70" fmla="*/ 3297238 h 3303588"/>
              <a:gd name="connsiteX71" fmla="*/ 400050 w 3305175"/>
              <a:gd name="connsiteY71" fmla="*/ 3289301 h 3303588"/>
              <a:gd name="connsiteX72" fmla="*/ 357188 w 3305175"/>
              <a:gd name="connsiteY72" fmla="*/ 3282951 h 3303588"/>
              <a:gd name="connsiteX73" fmla="*/ 306388 w 3305175"/>
              <a:gd name="connsiteY73" fmla="*/ 3260726 h 3303588"/>
              <a:gd name="connsiteX74" fmla="*/ 263525 w 3305175"/>
              <a:gd name="connsiteY74" fmla="*/ 3240088 h 3303588"/>
              <a:gd name="connsiteX75" fmla="*/ 220662 w 3305175"/>
              <a:gd name="connsiteY75" fmla="*/ 3217863 h 3303588"/>
              <a:gd name="connsiteX76" fmla="*/ 185738 w 3305175"/>
              <a:gd name="connsiteY76" fmla="*/ 3189288 h 3303588"/>
              <a:gd name="connsiteX77" fmla="*/ 149225 w 3305175"/>
              <a:gd name="connsiteY77" fmla="*/ 3154363 h 3303588"/>
              <a:gd name="connsiteX78" fmla="*/ 114300 w 3305175"/>
              <a:gd name="connsiteY78" fmla="*/ 3117851 h 3303588"/>
              <a:gd name="connsiteX79" fmla="*/ 85725 w 3305175"/>
              <a:gd name="connsiteY79" fmla="*/ 3082926 h 3303588"/>
              <a:gd name="connsiteX80" fmla="*/ 63500 w 3305175"/>
              <a:gd name="connsiteY80" fmla="*/ 3040063 h 3303588"/>
              <a:gd name="connsiteX81" fmla="*/ 42862 w 3305175"/>
              <a:gd name="connsiteY81" fmla="*/ 2997201 h 3303588"/>
              <a:gd name="connsiteX82" fmla="*/ 20638 w 3305175"/>
              <a:gd name="connsiteY82" fmla="*/ 2946401 h 3303588"/>
              <a:gd name="connsiteX83" fmla="*/ 14288 w 3305175"/>
              <a:gd name="connsiteY83" fmla="*/ 2903538 h 3303588"/>
              <a:gd name="connsiteX84" fmla="*/ 6350 w 3305175"/>
              <a:gd name="connsiteY84" fmla="*/ 2854326 h 3303588"/>
              <a:gd name="connsiteX85" fmla="*/ 0 w 3305175"/>
              <a:gd name="connsiteY85" fmla="*/ 2797176 h 3303588"/>
              <a:gd name="connsiteX86" fmla="*/ 0 w 3305175"/>
              <a:gd name="connsiteY86" fmla="*/ 506413 h 3303588"/>
              <a:gd name="connsiteX87" fmla="*/ 6350 w 3305175"/>
              <a:gd name="connsiteY87" fmla="*/ 457200 h 3303588"/>
              <a:gd name="connsiteX88" fmla="*/ 14288 w 3305175"/>
              <a:gd name="connsiteY88" fmla="*/ 406400 h 3303588"/>
              <a:gd name="connsiteX89" fmla="*/ 20638 w 3305175"/>
              <a:gd name="connsiteY89" fmla="*/ 357188 h 3303588"/>
              <a:gd name="connsiteX90" fmla="*/ 42862 w 3305175"/>
              <a:gd name="connsiteY90" fmla="*/ 306388 h 3303588"/>
              <a:gd name="connsiteX91" fmla="*/ 63500 w 3305175"/>
              <a:gd name="connsiteY91" fmla="*/ 263525 h 3303588"/>
              <a:gd name="connsiteX92" fmla="*/ 85725 w 3305175"/>
              <a:gd name="connsiteY92" fmla="*/ 220663 h 3303588"/>
              <a:gd name="connsiteX93" fmla="*/ 114300 w 3305175"/>
              <a:gd name="connsiteY93" fmla="*/ 185738 h 3303588"/>
              <a:gd name="connsiteX94" fmla="*/ 149225 w 3305175"/>
              <a:gd name="connsiteY94" fmla="*/ 149225 h 3303588"/>
              <a:gd name="connsiteX95" fmla="*/ 185738 w 3305175"/>
              <a:gd name="connsiteY95" fmla="*/ 114300 h 3303588"/>
              <a:gd name="connsiteX96" fmla="*/ 220662 w 3305175"/>
              <a:gd name="connsiteY96" fmla="*/ 85725 h 3303588"/>
              <a:gd name="connsiteX97" fmla="*/ 263525 w 3305175"/>
              <a:gd name="connsiteY97" fmla="*/ 63500 h 3303588"/>
              <a:gd name="connsiteX98" fmla="*/ 306388 w 3305175"/>
              <a:gd name="connsiteY98" fmla="*/ 42863 h 3303588"/>
              <a:gd name="connsiteX99" fmla="*/ 357188 w 3305175"/>
              <a:gd name="connsiteY99" fmla="*/ 20638 h 3303588"/>
              <a:gd name="connsiteX100" fmla="*/ 400050 w 3305175"/>
              <a:gd name="connsiteY100" fmla="*/ 14288 h 3303588"/>
              <a:gd name="connsiteX101" fmla="*/ 449262 w 3305175"/>
              <a:gd name="connsiteY101" fmla="*/ 6350 h 330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305175" h="3303588">
                <a:moveTo>
                  <a:pt x="1749426" y="534988"/>
                </a:moveTo>
                <a:lnTo>
                  <a:pt x="1670050" y="549276"/>
                </a:lnTo>
                <a:lnTo>
                  <a:pt x="1606550" y="571501"/>
                </a:lnTo>
                <a:lnTo>
                  <a:pt x="1549400" y="600076"/>
                </a:lnTo>
                <a:lnTo>
                  <a:pt x="1498600" y="628651"/>
                </a:lnTo>
                <a:lnTo>
                  <a:pt x="1455738" y="663576"/>
                </a:lnTo>
                <a:lnTo>
                  <a:pt x="1427163" y="698501"/>
                </a:lnTo>
                <a:lnTo>
                  <a:pt x="1398588" y="735013"/>
                </a:lnTo>
                <a:lnTo>
                  <a:pt x="1384300" y="777876"/>
                </a:lnTo>
                <a:lnTo>
                  <a:pt x="1363663" y="812801"/>
                </a:lnTo>
                <a:lnTo>
                  <a:pt x="1349376" y="892176"/>
                </a:lnTo>
                <a:lnTo>
                  <a:pt x="1341438" y="949326"/>
                </a:lnTo>
                <a:lnTo>
                  <a:pt x="1341438" y="984251"/>
                </a:lnTo>
                <a:lnTo>
                  <a:pt x="1341438" y="1306513"/>
                </a:lnTo>
                <a:lnTo>
                  <a:pt x="1106488" y="1306513"/>
                </a:lnTo>
                <a:lnTo>
                  <a:pt x="1106488" y="1698626"/>
                </a:lnTo>
                <a:lnTo>
                  <a:pt x="1341438" y="1698626"/>
                </a:lnTo>
                <a:lnTo>
                  <a:pt x="1341438" y="2768601"/>
                </a:lnTo>
                <a:lnTo>
                  <a:pt x="1827213" y="2768601"/>
                </a:lnTo>
                <a:lnTo>
                  <a:pt x="1827213" y="1698626"/>
                </a:lnTo>
                <a:lnTo>
                  <a:pt x="2149476" y="1698626"/>
                </a:lnTo>
                <a:lnTo>
                  <a:pt x="2163763" y="1576388"/>
                </a:lnTo>
                <a:lnTo>
                  <a:pt x="2184400" y="1447801"/>
                </a:lnTo>
                <a:lnTo>
                  <a:pt x="2192338" y="1306513"/>
                </a:lnTo>
                <a:lnTo>
                  <a:pt x="1827213" y="1306513"/>
                </a:lnTo>
                <a:lnTo>
                  <a:pt x="1827213" y="1035051"/>
                </a:lnTo>
                <a:lnTo>
                  <a:pt x="1835150" y="1006476"/>
                </a:lnTo>
                <a:lnTo>
                  <a:pt x="1863726" y="969963"/>
                </a:lnTo>
                <a:lnTo>
                  <a:pt x="1892300" y="949326"/>
                </a:lnTo>
                <a:lnTo>
                  <a:pt x="1912938" y="941388"/>
                </a:lnTo>
                <a:lnTo>
                  <a:pt x="1935163" y="941388"/>
                </a:lnTo>
                <a:lnTo>
                  <a:pt x="2192338" y="941388"/>
                </a:lnTo>
                <a:lnTo>
                  <a:pt x="2192338" y="534988"/>
                </a:lnTo>
                <a:lnTo>
                  <a:pt x="1835150" y="534988"/>
                </a:lnTo>
                <a:close/>
                <a:moveTo>
                  <a:pt x="506412" y="0"/>
                </a:moveTo>
                <a:lnTo>
                  <a:pt x="2798762" y="0"/>
                </a:lnTo>
                <a:lnTo>
                  <a:pt x="2847975" y="6350"/>
                </a:lnTo>
                <a:lnTo>
                  <a:pt x="2898775" y="14288"/>
                </a:lnTo>
                <a:lnTo>
                  <a:pt x="2947988" y="20638"/>
                </a:lnTo>
                <a:lnTo>
                  <a:pt x="2998788" y="42863"/>
                </a:lnTo>
                <a:lnTo>
                  <a:pt x="3041650" y="63500"/>
                </a:lnTo>
                <a:lnTo>
                  <a:pt x="3084512" y="85725"/>
                </a:lnTo>
                <a:lnTo>
                  <a:pt x="3119438" y="114300"/>
                </a:lnTo>
                <a:lnTo>
                  <a:pt x="3155950" y="149225"/>
                </a:lnTo>
                <a:lnTo>
                  <a:pt x="3190875" y="185738"/>
                </a:lnTo>
                <a:lnTo>
                  <a:pt x="3219450" y="220663"/>
                </a:lnTo>
                <a:lnTo>
                  <a:pt x="3241675" y="263525"/>
                </a:lnTo>
                <a:lnTo>
                  <a:pt x="3262312" y="306388"/>
                </a:lnTo>
                <a:lnTo>
                  <a:pt x="3284538" y="357188"/>
                </a:lnTo>
                <a:lnTo>
                  <a:pt x="3290888" y="406400"/>
                </a:lnTo>
                <a:lnTo>
                  <a:pt x="3298825" y="457200"/>
                </a:lnTo>
                <a:lnTo>
                  <a:pt x="3305175" y="506413"/>
                </a:lnTo>
                <a:lnTo>
                  <a:pt x="3305175" y="2797176"/>
                </a:lnTo>
                <a:lnTo>
                  <a:pt x="3298825" y="2854326"/>
                </a:lnTo>
                <a:lnTo>
                  <a:pt x="3290888" y="2903538"/>
                </a:lnTo>
                <a:lnTo>
                  <a:pt x="3284538" y="2946401"/>
                </a:lnTo>
                <a:lnTo>
                  <a:pt x="3262312" y="2997201"/>
                </a:lnTo>
                <a:lnTo>
                  <a:pt x="3241675" y="3040063"/>
                </a:lnTo>
                <a:lnTo>
                  <a:pt x="3219450" y="3082926"/>
                </a:lnTo>
                <a:lnTo>
                  <a:pt x="3190875" y="3117851"/>
                </a:lnTo>
                <a:lnTo>
                  <a:pt x="3155950" y="3154363"/>
                </a:lnTo>
                <a:lnTo>
                  <a:pt x="3119438" y="3189288"/>
                </a:lnTo>
                <a:lnTo>
                  <a:pt x="3084512" y="3217863"/>
                </a:lnTo>
                <a:lnTo>
                  <a:pt x="3041650" y="3240088"/>
                </a:lnTo>
                <a:lnTo>
                  <a:pt x="2998788" y="3260726"/>
                </a:lnTo>
                <a:lnTo>
                  <a:pt x="2947988" y="3282951"/>
                </a:lnTo>
                <a:lnTo>
                  <a:pt x="2898775" y="3289301"/>
                </a:lnTo>
                <a:lnTo>
                  <a:pt x="2847975" y="3297238"/>
                </a:lnTo>
                <a:lnTo>
                  <a:pt x="2798762" y="3303588"/>
                </a:lnTo>
                <a:lnTo>
                  <a:pt x="506412" y="3303588"/>
                </a:lnTo>
                <a:lnTo>
                  <a:pt x="449262" y="3297238"/>
                </a:lnTo>
                <a:lnTo>
                  <a:pt x="400050" y="3289301"/>
                </a:lnTo>
                <a:lnTo>
                  <a:pt x="357188" y="3282951"/>
                </a:lnTo>
                <a:lnTo>
                  <a:pt x="306388" y="3260726"/>
                </a:lnTo>
                <a:lnTo>
                  <a:pt x="263525" y="3240088"/>
                </a:lnTo>
                <a:lnTo>
                  <a:pt x="220662" y="3217863"/>
                </a:lnTo>
                <a:lnTo>
                  <a:pt x="185738" y="3189288"/>
                </a:lnTo>
                <a:lnTo>
                  <a:pt x="149225" y="3154363"/>
                </a:lnTo>
                <a:lnTo>
                  <a:pt x="114300" y="3117851"/>
                </a:lnTo>
                <a:lnTo>
                  <a:pt x="85725" y="3082926"/>
                </a:lnTo>
                <a:lnTo>
                  <a:pt x="63500" y="3040063"/>
                </a:lnTo>
                <a:lnTo>
                  <a:pt x="42862" y="2997201"/>
                </a:lnTo>
                <a:lnTo>
                  <a:pt x="20638" y="2946401"/>
                </a:lnTo>
                <a:lnTo>
                  <a:pt x="14288" y="2903538"/>
                </a:lnTo>
                <a:lnTo>
                  <a:pt x="6350" y="2854326"/>
                </a:lnTo>
                <a:lnTo>
                  <a:pt x="0" y="2797176"/>
                </a:lnTo>
                <a:lnTo>
                  <a:pt x="0" y="506413"/>
                </a:lnTo>
                <a:lnTo>
                  <a:pt x="6350" y="457200"/>
                </a:lnTo>
                <a:lnTo>
                  <a:pt x="14288" y="406400"/>
                </a:lnTo>
                <a:lnTo>
                  <a:pt x="20638" y="357188"/>
                </a:lnTo>
                <a:lnTo>
                  <a:pt x="42862" y="306388"/>
                </a:lnTo>
                <a:lnTo>
                  <a:pt x="63500" y="263525"/>
                </a:lnTo>
                <a:lnTo>
                  <a:pt x="85725" y="220663"/>
                </a:lnTo>
                <a:lnTo>
                  <a:pt x="114300" y="185738"/>
                </a:lnTo>
                <a:lnTo>
                  <a:pt x="149225" y="149225"/>
                </a:lnTo>
                <a:lnTo>
                  <a:pt x="185738" y="114300"/>
                </a:lnTo>
                <a:lnTo>
                  <a:pt x="220662" y="85725"/>
                </a:lnTo>
                <a:lnTo>
                  <a:pt x="263525" y="63500"/>
                </a:lnTo>
                <a:lnTo>
                  <a:pt x="306388" y="42863"/>
                </a:lnTo>
                <a:lnTo>
                  <a:pt x="357188" y="20638"/>
                </a:lnTo>
                <a:lnTo>
                  <a:pt x="400050" y="14288"/>
                </a:lnTo>
                <a:lnTo>
                  <a:pt x="449262" y="6350"/>
                </a:lnTo>
                <a:close/>
              </a:path>
            </a:pathLst>
          </a:custGeom>
          <a:solidFill>
            <a:srgbClr val="4E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05" name="任意多边形 104"/>
          <p:cNvSpPr>
            <a:spLocks/>
          </p:cNvSpPr>
          <p:nvPr/>
        </p:nvSpPr>
        <p:spPr bwMode="auto">
          <a:xfrm>
            <a:off x="2624735" y="2989521"/>
            <a:ext cx="287500" cy="302400"/>
          </a:xfrm>
          <a:custGeom>
            <a:avLst/>
            <a:gdLst>
              <a:gd name="connsiteX0" fmla="*/ 561975 w 1470025"/>
              <a:gd name="connsiteY0" fmla="*/ 320675 h 1470025"/>
              <a:gd name="connsiteX1" fmla="*/ 542925 w 1470025"/>
              <a:gd name="connsiteY1" fmla="*/ 323850 h 1470025"/>
              <a:gd name="connsiteX2" fmla="*/ 527050 w 1470025"/>
              <a:gd name="connsiteY2" fmla="*/ 330200 h 1470025"/>
              <a:gd name="connsiteX3" fmla="*/ 511175 w 1470025"/>
              <a:gd name="connsiteY3" fmla="*/ 336550 h 1470025"/>
              <a:gd name="connsiteX4" fmla="*/ 495300 w 1470025"/>
              <a:gd name="connsiteY4" fmla="*/ 349250 h 1470025"/>
              <a:gd name="connsiteX5" fmla="*/ 482600 w 1470025"/>
              <a:gd name="connsiteY5" fmla="*/ 365125 h 1470025"/>
              <a:gd name="connsiteX6" fmla="*/ 476250 w 1470025"/>
              <a:gd name="connsiteY6" fmla="*/ 381000 h 1470025"/>
              <a:gd name="connsiteX7" fmla="*/ 469900 w 1470025"/>
              <a:gd name="connsiteY7" fmla="*/ 396875 h 1470025"/>
              <a:gd name="connsiteX8" fmla="*/ 466725 w 1470025"/>
              <a:gd name="connsiteY8" fmla="*/ 415925 h 1470025"/>
              <a:gd name="connsiteX9" fmla="*/ 466725 w 1470025"/>
              <a:gd name="connsiteY9" fmla="*/ 866775 h 1470025"/>
              <a:gd name="connsiteX10" fmla="*/ 469900 w 1470025"/>
              <a:gd name="connsiteY10" fmla="*/ 895350 h 1470025"/>
              <a:gd name="connsiteX11" fmla="*/ 473075 w 1470025"/>
              <a:gd name="connsiteY11" fmla="*/ 920750 h 1470025"/>
              <a:gd name="connsiteX12" fmla="*/ 479425 w 1470025"/>
              <a:gd name="connsiteY12" fmla="*/ 949325 h 1470025"/>
              <a:gd name="connsiteX13" fmla="*/ 488950 w 1470025"/>
              <a:gd name="connsiteY13" fmla="*/ 974725 h 1470025"/>
              <a:gd name="connsiteX14" fmla="*/ 501650 w 1470025"/>
              <a:gd name="connsiteY14" fmla="*/ 996950 h 1470025"/>
              <a:gd name="connsiteX15" fmla="*/ 514350 w 1470025"/>
              <a:gd name="connsiteY15" fmla="*/ 1022350 h 1470025"/>
              <a:gd name="connsiteX16" fmla="*/ 530225 w 1470025"/>
              <a:gd name="connsiteY16" fmla="*/ 1044575 h 1470025"/>
              <a:gd name="connsiteX17" fmla="*/ 552450 w 1470025"/>
              <a:gd name="connsiteY17" fmla="*/ 1066800 h 1470025"/>
              <a:gd name="connsiteX18" fmla="*/ 571500 w 1470025"/>
              <a:gd name="connsiteY18" fmla="*/ 1085850 h 1470025"/>
              <a:gd name="connsiteX19" fmla="*/ 593725 w 1470025"/>
              <a:gd name="connsiteY19" fmla="*/ 1101725 h 1470025"/>
              <a:gd name="connsiteX20" fmla="*/ 619125 w 1470025"/>
              <a:gd name="connsiteY20" fmla="*/ 1117600 h 1470025"/>
              <a:gd name="connsiteX21" fmla="*/ 641350 w 1470025"/>
              <a:gd name="connsiteY21" fmla="*/ 1127125 h 1470025"/>
              <a:gd name="connsiteX22" fmla="*/ 666750 w 1470025"/>
              <a:gd name="connsiteY22" fmla="*/ 1136650 h 1470025"/>
              <a:gd name="connsiteX23" fmla="*/ 695325 w 1470025"/>
              <a:gd name="connsiteY23" fmla="*/ 1143000 h 1470025"/>
              <a:gd name="connsiteX24" fmla="*/ 720725 w 1470025"/>
              <a:gd name="connsiteY24" fmla="*/ 1146175 h 1470025"/>
              <a:gd name="connsiteX25" fmla="*/ 749300 w 1470025"/>
              <a:gd name="connsiteY25" fmla="*/ 1149350 h 1470025"/>
              <a:gd name="connsiteX26" fmla="*/ 936625 w 1470025"/>
              <a:gd name="connsiteY26" fmla="*/ 1149350 h 1470025"/>
              <a:gd name="connsiteX27" fmla="*/ 955675 w 1470025"/>
              <a:gd name="connsiteY27" fmla="*/ 1146175 h 1470025"/>
              <a:gd name="connsiteX28" fmla="*/ 974725 w 1470025"/>
              <a:gd name="connsiteY28" fmla="*/ 1143000 h 1470025"/>
              <a:gd name="connsiteX29" fmla="*/ 990600 w 1470025"/>
              <a:gd name="connsiteY29" fmla="*/ 1133475 h 1470025"/>
              <a:gd name="connsiteX30" fmla="*/ 1003300 w 1470025"/>
              <a:gd name="connsiteY30" fmla="*/ 1120775 h 1470025"/>
              <a:gd name="connsiteX31" fmla="*/ 1016000 w 1470025"/>
              <a:gd name="connsiteY31" fmla="*/ 1104900 h 1470025"/>
              <a:gd name="connsiteX32" fmla="*/ 1025525 w 1470025"/>
              <a:gd name="connsiteY32" fmla="*/ 1089025 h 1470025"/>
              <a:gd name="connsiteX33" fmla="*/ 1031875 w 1470025"/>
              <a:gd name="connsiteY33" fmla="*/ 1073150 h 1470025"/>
              <a:gd name="connsiteX34" fmla="*/ 1031875 w 1470025"/>
              <a:gd name="connsiteY34" fmla="*/ 1054100 h 1470025"/>
              <a:gd name="connsiteX35" fmla="*/ 1031875 w 1470025"/>
              <a:gd name="connsiteY35" fmla="*/ 1035050 h 1470025"/>
              <a:gd name="connsiteX36" fmla="*/ 1025525 w 1470025"/>
              <a:gd name="connsiteY36" fmla="*/ 1019175 h 1470025"/>
              <a:gd name="connsiteX37" fmla="*/ 1016000 w 1470025"/>
              <a:gd name="connsiteY37" fmla="*/ 1000125 h 1470025"/>
              <a:gd name="connsiteX38" fmla="*/ 1003300 w 1470025"/>
              <a:gd name="connsiteY38" fmla="*/ 987425 h 1470025"/>
              <a:gd name="connsiteX39" fmla="*/ 990600 w 1470025"/>
              <a:gd name="connsiteY39" fmla="*/ 974725 h 1470025"/>
              <a:gd name="connsiteX40" fmla="*/ 974725 w 1470025"/>
              <a:gd name="connsiteY40" fmla="*/ 965200 h 1470025"/>
              <a:gd name="connsiteX41" fmla="*/ 955675 w 1470025"/>
              <a:gd name="connsiteY41" fmla="*/ 962025 h 1470025"/>
              <a:gd name="connsiteX42" fmla="*/ 936625 w 1470025"/>
              <a:gd name="connsiteY42" fmla="*/ 958850 h 1470025"/>
              <a:gd name="connsiteX43" fmla="*/ 749300 w 1470025"/>
              <a:gd name="connsiteY43" fmla="*/ 958850 h 1470025"/>
              <a:gd name="connsiteX44" fmla="*/ 733425 w 1470025"/>
              <a:gd name="connsiteY44" fmla="*/ 958850 h 1470025"/>
              <a:gd name="connsiteX45" fmla="*/ 714375 w 1470025"/>
              <a:gd name="connsiteY45" fmla="*/ 952500 h 1470025"/>
              <a:gd name="connsiteX46" fmla="*/ 698500 w 1470025"/>
              <a:gd name="connsiteY46" fmla="*/ 942975 h 1470025"/>
              <a:gd name="connsiteX47" fmla="*/ 685800 w 1470025"/>
              <a:gd name="connsiteY47" fmla="*/ 930275 h 1470025"/>
              <a:gd name="connsiteX48" fmla="*/ 673100 w 1470025"/>
              <a:gd name="connsiteY48" fmla="*/ 917575 h 1470025"/>
              <a:gd name="connsiteX49" fmla="*/ 663575 w 1470025"/>
              <a:gd name="connsiteY49" fmla="*/ 901700 h 1470025"/>
              <a:gd name="connsiteX50" fmla="*/ 660400 w 1470025"/>
              <a:gd name="connsiteY50" fmla="*/ 882650 h 1470025"/>
              <a:gd name="connsiteX51" fmla="*/ 657225 w 1470025"/>
              <a:gd name="connsiteY51" fmla="*/ 866775 h 1470025"/>
              <a:gd name="connsiteX52" fmla="*/ 657225 w 1470025"/>
              <a:gd name="connsiteY52" fmla="*/ 800100 h 1470025"/>
              <a:gd name="connsiteX53" fmla="*/ 923925 w 1470025"/>
              <a:gd name="connsiteY53" fmla="*/ 800100 h 1470025"/>
              <a:gd name="connsiteX54" fmla="*/ 939800 w 1470025"/>
              <a:gd name="connsiteY54" fmla="*/ 796925 h 1470025"/>
              <a:gd name="connsiteX55" fmla="*/ 955675 w 1470025"/>
              <a:gd name="connsiteY55" fmla="*/ 793750 h 1470025"/>
              <a:gd name="connsiteX56" fmla="*/ 971550 w 1470025"/>
              <a:gd name="connsiteY56" fmla="*/ 784225 h 1470025"/>
              <a:gd name="connsiteX57" fmla="*/ 984250 w 1470025"/>
              <a:gd name="connsiteY57" fmla="*/ 771525 h 1470025"/>
              <a:gd name="connsiteX58" fmla="*/ 996950 w 1470025"/>
              <a:gd name="connsiteY58" fmla="*/ 758825 h 1470025"/>
              <a:gd name="connsiteX59" fmla="*/ 1003300 w 1470025"/>
              <a:gd name="connsiteY59" fmla="*/ 742950 h 1470025"/>
              <a:gd name="connsiteX60" fmla="*/ 1009650 w 1470025"/>
              <a:gd name="connsiteY60" fmla="*/ 727075 h 1470025"/>
              <a:gd name="connsiteX61" fmla="*/ 1009650 w 1470025"/>
              <a:gd name="connsiteY61" fmla="*/ 711200 h 1470025"/>
              <a:gd name="connsiteX62" fmla="*/ 1009650 w 1470025"/>
              <a:gd name="connsiteY62" fmla="*/ 692150 h 1470025"/>
              <a:gd name="connsiteX63" fmla="*/ 1003300 w 1470025"/>
              <a:gd name="connsiteY63" fmla="*/ 676275 h 1470025"/>
              <a:gd name="connsiteX64" fmla="*/ 996950 w 1470025"/>
              <a:gd name="connsiteY64" fmla="*/ 663575 h 1470025"/>
              <a:gd name="connsiteX65" fmla="*/ 984250 w 1470025"/>
              <a:gd name="connsiteY65" fmla="*/ 647700 h 1470025"/>
              <a:gd name="connsiteX66" fmla="*/ 971550 w 1470025"/>
              <a:gd name="connsiteY66" fmla="*/ 638175 h 1470025"/>
              <a:gd name="connsiteX67" fmla="*/ 955675 w 1470025"/>
              <a:gd name="connsiteY67" fmla="*/ 628650 h 1470025"/>
              <a:gd name="connsiteX68" fmla="*/ 939800 w 1470025"/>
              <a:gd name="connsiteY68" fmla="*/ 625475 h 1470025"/>
              <a:gd name="connsiteX69" fmla="*/ 923925 w 1470025"/>
              <a:gd name="connsiteY69" fmla="*/ 622300 h 1470025"/>
              <a:gd name="connsiteX70" fmla="*/ 657225 w 1470025"/>
              <a:gd name="connsiteY70" fmla="*/ 622300 h 1470025"/>
              <a:gd name="connsiteX71" fmla="*/ 657225 w 1470025"/>
              <a:gd name="connsiteY71" fmla="*/ 415925 h 1470025"/>
              <a:gd name="connsiteX72" fmla="*/ 654050 w 1470025"/>
              <a:gd name="connsiteY72" fmla="*/ 396875 h 1470025"/>
              <a:gd name="connsiteX73" fmla="*/ 650875 w 1470025"/>
              <a:gd name="connsiteY73" fmla="*/ 381000 h 1470025"/>
              <a:gd name="connsiteX74" fmla="*/ 641350 w 1470025"/>
              <a:gd name="connsiteY74" fmla="*/ 365125 h 1470025"/>
              <a:gd name="connsiteX75" fmla="*/ 628650 w 1470025"/>
              <a:gd name="connsiteY75" fmla="*/ 349250 h 1470025"/>
              <a:gd name="connsiteX76" fmla="*/ 615950 w 1470025"/>
              <a:gd name="connsiteY76" fmla="*/ 336550 h 1470025"/>
              <a:gd name="connsiteX77" fmla="*/ 600075 w 1470025"/>
              <a:gd name="connsiteY77" fmla="*/ 330200 h 1470025"/>
              <a:gd name="connsiteX78" fmla="*/ 581025 w 1470025"/>
              <a:gd name="connsiteY78" fmla="*/ 323850 h 1470025"/>
              <a:gd name="connsiteX79" fmla="*/ 225425 w 1470025"/>
              <a:gd name="connsiteY79" fmla="*/ 0 h 1470025"/>
              <a:gd name="connsiteX80" fmla="*/ 1244600 w 1470025"/>
              <a:gd name="connsiteY80" fmla="*/ 0 h 1470025"/>
              <a:gd name="connsiteX81" fmla="*/ 1266825 w 1470025"/>
              <a:gd name="connsiteY81" fmla="*/ 3175 h 1470025"/>
              <a:gd name="connsiteX82" fmla="*/ 1289050 w 1470025"/>
              <a:gd name="connsiteY82" fmla="*/ 6350 h 1470025"/>
              <a:gd name="connsiteX83" fmla="*/ 1311275 w 1470025"/>
              <a:gd name="connsiteY83" fmla="*/ 9525 h 1470025"/>
              <a:gd name="connsiteX84" fmla="*/ 1333500 w 1470025"/>
              <a:gd name="connsiteY84" fmla="*/ 19050 h 1470025"/>
              <a:gd name="connsiteX85" fmla="*/ 1352550 w 1470025"/>
              <a:gd name="connsiteY85" fmla="*/ 28575 h 1470025"/>
              <a:gd name="connsiteX86" fmla="*/ 1371600 w 1470025"/>
              <a:gd name="connsiteY86" fmla="*/ 38100 h 1470025"/>
              <a:gd name="connsiteX87" fmla="*/ 1387475 w 1470025"/>
              <a:gd name="connsiteY87" fmla="*/ 50800 h 1470025"/>
              <a:gd name="connsiteX88" fmla="*/ 1403350 w 1470025"/>
              <a:gd name="connsiteY88" fmla="*/ 66675 h 1470025"/>
              <a:gd name="connsiteX89" fmla="*/ 1419225 w 1470025"/>
              <a:gd name="connsiteY89" fmla="*/ 82550 h 1470025"/>
              <a:gd name="connsiteX90" fmla="*/ 1431925 w 1470025"/>
              <a:gd name="connsiteY90" fmla="*/ 98425 h 1470025"/>
              <a:gd name="connsiteX91" fmla="*/ 1441450 w 1470025"/>
              <a:gd name="connsiteY91" fmla="*/ 117475 h 1470025"/>
              <a:gd name="connsiteX92" fmla="*/ 1450975 w 1470025"/>
              <a:gd name="connsiteY92" fmla="*/ 136525 h 1470025"/>
              <a:gd name="connsiteX93" fmla="*/ 1460500 w 1470025"/>
              <a:gd name="connsiteY93" fmla="*/ 158750 h 1470025"/>
              <a:gd name="connsiteX94" fmla="*/ 1463675 w 1470025"/>
              <a:gd name="connsiteY94" fmla="*/ 180975 h 1470025"/>
              <a:gd name="connsiteX95" fmla="*/ 1466850 w 1470025"/>
              <a:gd name="connsiteY95" fmla="*/ 203200 h 1470025"/>
              <a:gd name="connsiteX96" fmla="*/ 1470025 w 1470025"/>
              <a:gd name="connsiteY96" fmla="*/ 225425 h 1470025"/>
              <a:gd name="connsiteX97" fmla="*/ 1470025 w 1470025"/>
              <a:gd name="connsiteY97" fmla="*/ 1244600 h 1470025"/>
              <a:gd name="connsiteX98" fmla="*/ 1466850 w 1470025"/>
              <a:gd name="connsiteY98" fmla="*/ 1270000 h 1470025"/>
              <a:gd name="connsiteX99" fmla="*/ 1463675 w 1470025"/>
              <a:gd name="connsiteY99" fmla="*/ 1292225 h 1470025"/>
              <a:gd name="connsiteX100" fmla="*/ 1460500 w 1470025"/>
              <a:gd name="connsiteY100" fmla="*/ 1311275 h 1470025"/>
              <a:gd name="connsiteX101" fmla="*/ 1450975 w 1470025"/>
              <a:gd name="connsiteY101" fmla="*/ 1333500 h 1470025"/>
              <a:gd name="connsiteX102" fmla="*/ 1441450 w 1470025"/>
              <a:gd name="connsiteY102" fmla="*/ 1352550 h 1470025"/>
              <a:gd name="connsiteX103" fmla="*/ 1431925 w 1470025"/>
              <a:gd name="connsiteY103" fmla="*/ 1371600 h 1470025"/>
              <a:gd name="connsiteX104" fmla="*/ 1419225 w 1470025"/>
              <a:gd name="connsiteY104" fmla="*/ 1387475 h 1470025"/>
              <a:gd name="connsiteX105" fmla="*/ 1403350 w 1470025"/>
              <a:gd name="connsiteY105" fmla="*/ 1403350 h 1470025"/>
              <a:gd name="connsiteX106" fmla="*/ 1387475 w 1470025"/>
              <a:gd name="connsiteY106" fmla="*/ 1419225 h 1470025"/>
              <a:gd name="connsiteX107" fmla="*/ 1371600 w 1470025"/>
              <a:gd name="connsiteY107" fmla="*/ 1431925 h 1470025"/>
              <a:gd name="connsiteX108" fmla="*/ 1352550 w 1470025"/>
              <a:gd name="connsiteY108" fmla="*/ 1441450 h 1470025"/>
              <a:gd name="connsiteX109" fmla="*/ 1333500 w 1470025"/>
              <a:gd name="connsiteY109" fmla="*/ 1450975 h 1470025"/>
              <a:gd name="connsiteX110" fmla="*/ 1311275 w 1470025"/>
              <a:gd name="connsiteY110" fmla="*/ 1460500 h 1470025"/>
              <a:gd name="connsiteX111" fmla="*/ 1289050 w 1470025"/>
              <a:gd name="connsiteY111" fmla="*/ 1463675 h 1470025"/>
              <a:gd name="connsiteX112" fmla="*/ 1266825 w 1470025"/>
              <a:gd name="connsiteY112" fmla="*/ 1466850 h 1470025"/>
              <a:gd name="connsiteX113" fmla="*/ 1244600 w 1470025"/>
              <a:gd name="connsiteY113" fmla="*/ 1470025 h 1470025"/>
              <a:gd name="connsiteX114" fmla="*/ 225425 w 1470025"/>
              <a:gd name="connsiteY114" fmla="*/ 1470025 h 1470025"/>
              <a:gd name="connsiteX115" fmla="*/ 200025 w 1470025"/>
              <a:gd name="connsiteY115" fmla="*/ 1466850 h 1470025"/>
              <a:gd name="connsiteX116" fmla="*/ 177800 w 1470025"/>
              <a:gd name="connsiteY116" fmla="*/ 1463675 h 1470025"/>
              <a:gd name="connsiteX117" fmla="*/ 158750 w 1470025"/>
              <a:gd name="connsiteY117" fmla="*/ 1460500 h 1470025"/>
              <a:gd name="connsiteX118" fmla="*/ 136525 w 1470025"/>
              <a:gd name="connsiteY118" fmla="*/ 1450975 h 1470025"/>
              <a:gd name="connsiteX119" fmla="*/ 117475 w 1470025"/>
              <a:gd name="connsiteY119" fmla="*/ 1441450 h 1470025"/>
              <a:gd name="connsiteX120" fmla="*/ 98425 w 1470025"/>
              <a:gd name="connsiteY120" fmla="*/ 1431925 h 1470025"/>
              <a:gd name="connsiteX121" fmla="*/ 82550 w 1470025"/>
              <a:gd name="connsiteY121" fmla="*/ 1419225 h 1470025"/>
              <a:gd name="connsiteX122" fmla="*/ 66675 w 1470025"/>
              <a:gd name="connsiteY122" fmla="*/ 1403350 h 1470025"/>
              <a:gd name="connsiteX123" fmla="*/ 50800 w 1470025"/>
              <a:gd name="connsiteY123" fmla="*/ 1387475 h 1470025"/>
              <a:gd name="connsiteX124" fmla="*/ 38100 w 1470025"/>
              <a:gd name="connsiteY124" fmla="*/ 1371600 h 1470025"/>
              <a:gd name="connsiteX125" fmla="*/ 28575 w 1470025"/>
              <a:gd name="connsiteY125" fmla="*/ 1352550 h 1470025"/>
              <a:gd name="connsiteX126" fmla="*/ 19050 w 1470025"/>
              <a:gd name="connsiteY126" fmla="*/ 1333500 h 1470025"/>
              <a:gd name="connsiteX127" fmla="*/ 9525 w 1470025"/>
              <a:gd name="connsiteY127" fmla="*/ 1311275 h 1470025"/>
              <a:gd name="connsiteX128" fmla="*/ 6350 w 1470025"/>
              <a:gd name="connsiteY128" fmla="*/ 1292225 h 1470025"/>
              <a:gd name="connsiteX129" fmla="*/ 3175 w 1470025"/>
              <a:gd name="connsiteY129" fmla="*/ 1270000 h 1470025"/>
              <a:gd name="connsiteX130" fmla="*/ 0 w 1470025"/>
              <a:gd name="connsiteY130" fmla="*/ 1244600 h 1470025"/>
              <a:gd name="connsiteX131" fmla="*/ 0 w 1470025"/>
              <a:gd name="connsiteY131" fmla="*/ 225425 h 1470025"/>
              <a:gd name="connsiteX132" fmla="*/ 3175 w 1470025"/>
              <a:gd name="connsiteY132" fmla="*/ 203200 h 1470025"/>
              <a:gd name="connsiteX133" fmla="*/ 6350 w 1470025"/>
              <a:gd name="connsiteY133" fmla="*/ 180975 h 1470025"/>
              <a:gd name="connsiteX134" fmla="*/ 9525 w 1470025"/>
              <a:gd name="connsiteY134" fmla="*/ 158750 h 1470025"/>
              <a:gd name="connsiteX135" fmla="*/ 19050 w 1470025"/>
              <a:gd name="connsiteY135" fmla="*/ 136525 h 1470025"/>
              <a:gd name="connsiteX136" fmla="*/ 28575 w 1470025"/>
              <a:gd name="connsiteY136" fmla="*/ 117475 h 1470025"/>
              <a:gd name="connsiteX137" fmla="*/ 38100 w 1470025"/>
              <a:gd name="connsiteY137" fmla="*/ 98425 h 1470025"/>
              <a:gd name="connsiteX138" fmla="*/ 50800 w 1470025"/>
              <a:gd name="connsiteY138" fmla="*/ 82550 h 1470025"/>
              <a:gd name="connsiteX139" fmla="*/ 66675 w 1470025"/>
              <a:gd name="connsiteY139" fmla="*/ 66675 h 1470025"/>
              <a:gd name="connsiteX140" fmla="*/ 82550 w 1470025"/>
              <a:gd name="connsiteY140" fmla="*/ 50800 h 1470025"/>
              <a:gd name="connsiteX141" fmla="*/ 98425 w 1470025"/>
              <a:gd name="connsiteY141" fmla="*/ 38100 h 1470025"/>
              <a:gd name="connsiteX142" fmla="*/ 117475 w 1470025"/>
              <a:gd name="connsiteY142" fmla="*/ 28575 h 1470025"/>
              <a:gd name="connsiteX143" fmla="*/ 136525 w 1470025"/>
              <a:gd name="connsiteY143" fmla="*/ 19050 h 1470025"/>
              <a:gd name="connsiteX144" fmla="*/ 158750 w 1470025"/>
              <a:gd name="connsiteY144" fmla="*/ 9525 h 1470025"/>
              <a:gd name="connsiteX145" fmla="*/ 177800 w 1470025"/>
              <a:gd name="connsiteY145" fmla="*/ 6350 h 1470025"/>
              <a:gd name="connsiteX146" fmla="*/ 200025 w 1470025"/>
              <a:gd name="connsiteY146" fmla="*/ 3175 h 147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470025" h="1470025">
                <a:moveTo>
                  <a:pt x="561975" y="320675"/>
                </a:moveTo>
                <a:lnTo>
                  <a:pt x="542925" y="323850"/>
                </a:lnTo>
                <a:lnTo>
                  <a:pt x="527050" y="330200"/>
                </a:lnTo>
                <a:lnTo>
                  <a:pt x="511175" y="336550"/>
                </a:lnTo>
                <a:lnTo>
                  <a:pt x="495300" y="349250"/>
                </a:lnTo>
                <a:lnTo>
                  <a:pt x="482600" y="365125"/>
                </a:lnTo>
                <a:lnTo>
                  <a:pt x="476250" y="381000"/>
                </a:lnTo>
                <a:lnTo>
                  <a:pt x="469900" y="396875"/>
                </a:lnTo>
                <a:lnTo>
                  <a:pt x="466725" y="415925"/>
                </a:lnTo>
                <a:lnTo>
                  <a:pt x="466725" y="866775"/>
                </a:lnTo>
                <a:lnTo>
                  <a:pt x="469900" y="895350"/>
                </a:lnTo>
                <a:lnTo>
                  <a:pt x="473075" y="920750"/>
                </a:lnTo>
                <a:lnTo>
                  <a:pt x="479425" y="949325"/>
                </a:lnTo>
                <a:lnTo>
                  <a:pt x="488950" y="974725"/>
                </a:lnTo>
                <a:lnTo>
                  <a:pt x="501650" y="996950"/>
                </a:lnTo>
                <a:lnTo>
                  <a:pt x="514350" y="1022350"/>
                </a:lnTo>
                <a:lnTo>
                  <a:pt x="530225" y="1044575"/>
                </a:lnTo>
                <a:lnTo>
                  <a:pt x="552450" y="1066800"/>
                </a:lnTo>
                <a:lnTo>
                  <a:pt x="571500" y="1085850"/>
                </a:lnTo>
                <a:lnTo>
                  <a:pt x="593725" y="1101725"/>
                </a:lnTo>
                <a:lnTo>
                  <a:pt x="619125" y="1117600"/>
                </a:lnTo>
                <a:lnTo>
                  <a:pt x="641350" y="1127125"/>
                </a:lnTo>
                <a:lnTo>
                  <a:pt x="666750" y="1136650"/>
                </a:lnTo>
                <a:lnTo>
                  <a:pt x="695325" y="1143000"/>
                </a:lnTo>
                <a:lnTo>
                  <a:pt x="720725" y="1146175"/>
                </a:lnTo>
                <a:lnTo>
                  <a:pt x="749300" y="1149350"/>
                </a:lnTo>
                <a:lnTo>
                  <a:pt x="936625" y="1149350"/>
                </a:lnTo>
                <a:lnTo>
                  <a:pt x="955675" y="1146175"/>
                </a:lnTo>
                <a:lnTo>
                  <a:pt x="974725" y="1143000"/>
                </a:lnTo>
                <a:lnTo>
                  <a:pt x="990600" y="1133475"/>
                </a:lnTo>
                <a:lnTo>
                  <a:pt x="1003300" y="1120775"/>
                </a:lnTo>
                <a:lnTo>
                  <a:pt x="1016000" y="1104900"/>
                </a:lnTo>
                <a:lnTo>
                  <a:pt x="1025525" y="1089025"/>
                </a:lnTo>
                <a:lnTo>
                  <a:pt x="1031875" y="1073150"/>
                </a:lnTo>
                <a:lnTo>
                  <a:pt x="1031875" y="1054100"/>
                </a:lnTo>
                <a:lnTo>
                  <a:pt x="1031875" y="1035050"/>
                </a:lnTo>
                <a:lnTo>
                  <a:pt x="1025525" y="1019175"/>
                </a:lnTo>
                <a:lnTo>
                  <a:pt x="1016000" y="1000125"/>
                </a:lnTo>
                <a:lnTo>
                  <a:pt x="1003300" y="987425"/>
                </a:lnTo>
                <a:lnTo>
                  <a:pt x="990600" y="974725"/>
                </a:lnTo>
                <a:lnTo>
                  <a:pt x="974725" y="965200"/>
                </a:lnTo>
                <a:lnTo>
                  <a:pt x="955675" y="962025"/>
                </a:lnTo>
                <a:lnTo>
                  <a:pt x="936625" y="958850"/>
                </a:lnTo>
                <a:lnTo>
                  <a:pt x="749300" y="958850"/>
                </a:lnTo>
                <a:lnTo>
                  <a:pt x="733425" y="958850"/>
                </a:lnTo>
                <a:lnTo>
                  <a:pt x="714375" y="952500"/>
                </a:lnTo>
                <a:lnTo>
                  <a:pt x="698500" y="942975"/>
                </a:lnTo>
                <a:lnTo>
                  <a:pt x="685800" y="930275"/>
                </a:lnTo>
                <a:lnTo>
                  <a:pt x="673100" y="917575"/>
                </a:lnTo>
                <a:lnTo>
                  <a:pt x="663575" y="901700"/>
                </a:lnTo>
                <a:lnTo>
                  <a:pt x="660400" y="882650"/>
                </a:lnTo>
                <a:lnTo>
                  <a:pt x="657225" y="866775"/>
                </a:lnTo>
                <a:lnTo>
                  <a:pt x="657225" y="800100"/>
                </a:lnTo>
                <a:lnTo>
                  <a:pt x="923925" y="800100"/>
                </a:lnTo>
                <a:lnTo>
                  <a:pt x="939800" y="796925"/>
                </a:lnTo>
                <a:lnTo>
                  <a:pt x="955675" y="793750"/>
                </a:lnTo>
                <a:lnTo>
                  <a:pt x="971550" y="784225"/>
                </a:lnTo>
                <a:lnTo>
                  <a:pt x="984250" y="771525"/>
                </a:lnTo>
                <a:lnTo>
                  <a:pt x="996950" y="758825"/>
                </a:lnTo>
                <a:lnTo>
                  <a:pt x="1003300" y="742950"/>
                </a:lnTo>
                <a:lnTo>
                  <a:pt x="1009650" y="727075"/>
                </a:lnTo>
                <a:lnTo>
                  <a:pt x="1009650" y="711200"/>
                </a:lnTo>
                <a:lnTo>
                  <a:pt x="1009650" y="692150"/>
                </a:lnTo>
                <a:lnTo>
                  <a:pt x="1003300" y="676275"/>
                </a:lnTo>
                <a:lnTo>
                  <a:pt x="996950" y="663575"/>
                </a:lnTo>
                <a:lnTo>
                  <a:pt x="984250" y="647700"/>
                </a:lnTo>
                <a:lnTo>
                  <a:pt x="971550" y="638175"/>
                </a:lnTo>
                <a:lnTo>
                  <a:pt x="955675" y="628650"/>
                </a:lnTo>
                <a:lnTo>
                  <a:pt x="939800" y="625475"/>
                </a:lnTo>
                <a:lnTo>
                  <a:pt x="923925" y="622300"/>
                </a:lnTo>
                <a:lnTo>
                  <a:pt x="657225" y="622300"/>
                </a:lnTo>
                <a:lnTo>
                  <a:pt x="657225" y="415925"/>
                </a:lnTo>
                <a:lnTo>
                  <a:pt x="654050" y="396875"/>
                </a:lnTo>
                <a:lnTo>
                  <a:pt x="650875" y="381000"/>
                </a:lnTo>
                <a:lnTo>
                  <a:pt x="641350" y="365125"/>
                </a:lnTo>
                <a:lnTo>
                  <a:pt x="628650" y="349250"/>
                </a:lnTo>
                <a:lnTo>
                  <a:pt x="615950" y="336550"/>
                </a:lnTo>
                <a:lnTo>
                  <a:pt x="600075" y="330200"/>
                </a:lnTo>
                <a:lnTo>
                  <a:pt x="581025" y="323850"/>
                </a:lnTo>
                <a:close/>
                <a:moveTo>
                  <a:pt x="225425" y="0"/>
                </a:moveTo>
                <a:lnTo>
                  <a:pt x="1244600" y="0"/>
                </a:lnTo>
                <a:lnTo>
                  <a:pt x="1266825" y="3175"/>
                </a:lnTo>
                <a:lnTo>
                  <a:pt x="1289050" y="6350"/>
                </a:lnTo>
                <a:lnTo>
                  <a:pt x="1311275" y="9525"/>
                </a:lnTo>
                <a:lnTo>
                  <a:pt x="1333500" y="19050"/>
                </a:lnTo>
                <a:lnTo>
                  <a:pt x="1352550" y="28575"/>
                </a:lnTo>
                <a:lnTo>
                  <a:pt x="1371600" y="38100"/>
                </a:lnTo>
                <a:lnTo>
                  <a:pt x="1387475" y="50800"/>
                </a:lnTo>
                <a:lnTo>
                  <a:pt x="1403350" y="66675"/>
                </a:lnTo>
                <a:lnTo>
                  <a:pt x="1419225" y="82550"/>
                </a:lnTo>
                <a:lnTo>
                  <a:pt x="1431925" y="98425"/>
                </a:lnTo>
                <a:lnTo>
                  <a:pt x="1441450" y="117475"/>
                </a:lnTo>
                <a:lnTo>
                  <a:pt x="1450975" y="136525"/>
                </a:lnTo>
                <a:lnTo>
                  <a:pt x="1460500" y="158750"/>
                </a:lnTo>
                <a:lnTo>
                  <a:pt x="1463675" y="180975"/>
                </a:lnTo>
                <a:lnTo>
                  <a:pt x="1466850" y="203200"/>
                </a:lnTo>
                <a:lnTo>
                  <a:pt x="1470025" y="225425"/>
                </a:lnTo>
                <a:lnTo>
                  <a:pt x="1470025" y="1244600"/>
                </a:lnTo>
                <a:lnTo>
                  <a:pt x="1466850" y="1270000"/>
                </a:lnTo>
                <a:lnTo>
                  <a:pt x="1463675" y="1292225"/>
                </a:lnTo>
                <a:lnTo>
                  <a:pt x="1460500" y="1311275"/>
                </a:lnTo>
                <a:lnTo>
                  <a:pt x="1450975" y="1333500"/>
                </a:lnTo>
                <a:lnTo>
                  <a:pt x="1441450" y="1352550"/>
                </a:lnTo>
                <a:lnTo>
                  <a:pt x="1431925" y="1371600"/>
                </a:lnTo>
                <a:lnTo>
                  <a:pt x="1419225" y="1387475"/>
                </a:lnTo>
                <a:lnTo>
                  <a:pt x="1403350" y="1403350"/>
                </a:lnTo>
                <a:lnTo>
                  <a:pt x="1387475" y="1419225"/>
                </a:lnTo>
                <a:lnTo>
                  <a:pt x="1371600" y="1431925"/>
                </a:lnTo>
                <a:lnTo>
                  <a:pt x="1352550" y="1441450"/>
                </a:lnTo>
                <a:lnTo>
                  <a:pt x="1333500" y="1450975"/>
                </a:lnTo>
                <a:lnTo>
                  <a:pt x="1311275" y="1460500"/>
                </a:lnTo>
                <a:lnTo>
                  <a:pt x="1289050" y="1463675"/>
                </a:lnTo>
                <a:lnTo>
                  <a:pt x="1266825" y="1466850"/>
                </a:lnTo>
                <a:lnTo>
                  <a:pt x="1244600" y="1470025"/>
                </a:lnTo>
                <a:lnTo>
                  <a:pt x="225425" y="1470025"/>
                </a:lnTo>
                <a:lnTo>
                  <a:pt x="200025" y="1466850"/>
                </a:lnTo>
                <a:lnTo>
                  <a:pt x="177800" y="1463675"/>
                </a:lnTo>
                <a:lnTo>
                  <a:pt x="158750" y="1460500"/>
                </a:lnTo>
                <a:lnTo>
                  <a:pt x="136525" y="1450975"/>
                </a:lnTo>
                <a:lnTo>
                  <a:pt x="117475" y="1441450"/>
                </a:lnTo>
                <a:lnTo>
                  <a:pt x="98425" y="1431925"/>
                </a:lnTo>
                <a:lnTo>
                  <a:pt x="82550" y="1419225"/>
                </a:lnTo>
                <a:lnTo>
                  <a:pt x="66675" y="1403350"/>
                </a:lnTo>
                <a:lnTo>
                  <a:pt x="50800" y="1387475"/>
                </a:lnTo>
                <a:lnTo>
                  <a:pt x="38100" y="1371600"/>
                </a:lnTo>
                <a:lnTo>
                  <a:pt x="28575" y="1352550"/>
                </a:lnTo>
                <a:lnTo>
                  <a:pt x="19050" y="1333500"/>
                </a:lnTo>
                <a:lnTo>
                  <a:pt x="9525" y="1311275"/>
                </a:lnTo>
                <a:lnTo>
                  <a:pt x="6350" y="1292225"/>
                </a:lnTo>
                <a:lnTo>
                  <a:pt x="3175" y="1270000"/>
                </a:lnTo>
                <a:lnTo>
                  <a:pt x="0" y="1244600"/>
                </a:lnTo>
                <a:lnTo>
                  <a:pt x="0" y="225425"/>
                </a:lnTo>
                <a:lnTo>
                  <a:pt x="3175" y="203200"/>
                </a:lnTo>
                <a:lnTo>
                  <a:pt x="6350" y="180975"/>
                </a:lnTo>
                <a:lnTo>
                  <a:pt x="9525" y="158750"/>
                </a:lnTo>
                <a:lnTo>
                  <a:pt x="19050" y="136525"/>
                </a:lnTo>
                <a:lnTo>
                  <a:pt x="28575" y="117475"/>
                </a:lnTo>
                <a:lnTo>
                  <a:pt x="38100" y="98425"/>
                </a:lnTo>
                <a:lnTo>
                  <a:pt x="50800" y="82550"/>
                </a:lnTo>
                <a:lnTo>
                  <a:pt x="66675" y="66675"/>
                </a:lnTo>
                <a:lnTo>
                  <a:pt x="82550" y="50800"/>
                </a:lnTo>
                <a:lnTo>
                  <a:pt x="98425" y="38100"/>
                </a:lnTo>
                <a:lnTo>
                  <a:pt x="117475" y="28575"/>
                </a:lnTo>
                <a:lnTo>
                  <a:pt x="136525" y="19050"/>
                </a:lnTo>
                <a:lnTo>
                  <a:pt x="158750" y="9525"/>
                </a:lnTo>
                <a:lnTo>
                  <a:pt x="177800" y="6350"/>
                </a:lnTo>
                <a:lnTo>
                  <a:pt x="200025" y="3175"/>
                </a:lnTo>
                <a:close/>
              </a:path>
            </a:pathLst>
          </a:custGeom>
          <a:solidFill>
            <a:srgbClr val="4E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grpSp>
        <p:nvGrpSpPr>
          <p:cNvPr id="106" name="组合 105"/>
          <p:cNvGrpSpPr/>
          <p:nvPr/>
        </p:nvGrpSpPr>
        <p:grpSpPr>
          <a:xfrm>
            <a:off x="2624735" y="2623806"/>
            <a:ext cx="287500" cy="302400"/>
            <a:chOff x="10077450" y="57150"/>
            <a:chExt cx="1470025" cy="1470025"/>
          </a:xfrm>
        </p:grpSpPr>
        <p:sp>
          <p:nvSpPr>
            <p:cNvPr id="116" name="AutoShape 49"/>
            <p:cNvSpPr>
              <a:spLocks noChangeAspect="1" noChangeArrowheads="1" noTextEdit="1"/>
            </p:cNvSpPr>
            <p:nvPr/>
          </p:nvSpPr>
          <p:spPr bwMode="auto">
            <a:xfrm>
              <a:off x="10077450" y="57150"/>
              <a:ext cx="1470025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51"/>
            <p:cNvSpPr>
              <a:spLocks/>
            </p:cNvSpPr>
            <p:nvPr/>
          </p:nvSpPr>
          <p:spPr bwMode="auto">
            <a:xfrm>
              <a:off x="10077450" y="57150"/>
              <a:ext cx="1470025" cy="1470025"/>
            </a:xfrm>
            <a:custGeom>
              <a:avLst/>
              <a:gdLst>
                <a:gd name="T0" fmla="*/ 926 w 926"/>
                <a:gd name="T1" fmla="*/ 142 h 926"/>
                <a:gd name="T2" fmla="*/ 922 w 926"/>
                <a:gd name="T3" fmla="*/ 114 h 926"/>
                <a:gd name="T4" fmla="*/ 914 w 926"/>
                <a:gd name="T5" fmla="*/ 86 h 926"/>
                <a:gd name="T6" fmla="*/ 902 w 926"/>
                <a:gd name="T7" fmla="*/ 62 h 926"/>
                <a:gd name="T8" fmla="*/ 884 w 926"/>
                <a:gd name="T9" fmla="*/ 42 h 926"/>
                <a:gd name="T10" fmla="*/ 864 w 926"/>
                <a:gd name="T11" fmla="*/ 24 h 926"/>
                <a:gd name="T12" fmla="*/ 840 w 926"/>
                <a:gd name="T13" fmla="*/ 12 h 926"/>
                <a:gd name="T14" fmla="*/ 812 w 926"/>
                <a:gd name="T15" fmla="*/ 4 h 926"/>
                <a:gd name="T16" fmla="*/ 784 w 926"/>
                <a:gd name="T17" fmla="*/ 0 h 926"/>
                <a:gd name="T18" fmla="*/ 142 w 926"/>
                <a:gd name="T19" fmla="*/ 0 h 926"/>
                <a:gd name="T20" fmla="*/ 112 w 926"/>
                <a:gd name="T21" fmla="*/ 4 h 926"/>
                <a:gd name="T22" fmla="*/ 86 w 926"/>
                <a:gd name="T23" fmla="*/ 12 h 926"/>
                <a:gd name="T24" fmla="*/ 62 w 926"/>
                <a:gd name="T25" fmla="*/ 24 h 926"/>
                <a:gd name="T26" fmla="*/ 42 w 926"/>
                <a:gd name="T27" fmla="*/ 42 h 926"/>
                <a:gd name="T28" fmla="*/ 24 w 926"/>
                <a:gd name="T29" fmla="*/ 62 h 926"/>
                <a:gd name="T30" fmla="*/ 12 w 926"/>
                <a:gd name="T31" fmla="*/ 86 h 926"/>
                <a:gd name="T32" fmla="*/ 4 w 926"/>
                <a:gd name="T33" fmla="*/ 114 h 926"/>
                <a:gd name="T34" fmla="*/ 0 w 926"/>
                <a:gd name="T35" fmla="*/ 142 h 926"/>
                <a:gd name="T36" fmla="*/ 0 w 926"/>
                <a:gd name="T37" fmla="*/ 784 h 926"/>
                <a:gd name="T38" fmla="*/ 4 w 926"/>
                <a:gd name="T39" fmla="*/ 814 h 926"/>
                <a:gd name="T40" fmla="*/ 12 w 926"/>
                <a:gd name="T41" fmla="*/ 840 h 926"/>
                <a:gd name="T42" fmla="*/ 24 w 926"/>
                <a:gd name="T43" fmla="*/ 864 h 926"/>
                <a:gd name="T44" fmla="*/ 42 w 926"/>
                <a:gd name="T45" fmla="*/ 884 h 926"/>
                <a:gd name="T46" fmla="*/ 62 w 926"/>
                <a:gd name="T47" fmla="*/ 902 h 926"/>
                <a:gd name="T48" fmla="*/ 86 w 926"/>
                <a:gd name="T49" fmla="*/ 914 h 926"/>
                <a:gd name="T50" fmla="*/ 112 w 926"/>
                <a:gd name="T51" fmla="*/ 922 h 926"/>
                <a:gd name="T52" fmla="*/ 142 w 926"/>
                <a:gd name="T53" fmla="*/ 926 h 926"/>
                <a:gd name="T54" fmla="*/ 784 w 926"/>
                <a:gd name="T55" fmla="*/ 926 h 926"/>
                <a:gd name="T56" fmla="*/ 812 w 926"/>
                <a:gd name="T57" fmla="*/ 922 h 926"/>
                <a:gd name="T58" fmla="*/ 840 w 926"/>
                <a:gd name="T59" fmla="*/ 914 h 926"/>
                <a:gd name="T60" fmla="*/ 864 w 926"/>
                <a:gd name="T61" fmla="*/ 902 h 926"/>
                <a:gd name="T62" fmla="*/ 884 w 926"/>
                <a:gd name="T63" fmla="*/ 884 h 926"/>
                <a:gd name="T64" fmla="*/ 902 w 926"/>
                <a:gd name="T65" fmla="*/ 864 h 926"/>
                <a:gd name="T66" fmla="*/ 914 w 926"/>
                <a:gd name="T67" fmla="*/ 840 h 926"/>
                <a:gd name="T68" fmla="*/ 922 w 926"/>
                <a:gd name="T69" fmla="*/ 814 h 926"/>
                <a:gd name="T70" fmla="*/ 926 w 926"/>
                <a:gd name="T71" fmla="*/ 784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6" h="926">
                  <a:moveTo>
                    <a:pt x="926" y="142"/>
                  </a:moveTo>
                  <a:lnTo>
                    <a:pt x="926" y="142"/>
                  </a:lnTo>
                  <a:lnTo>
                    <a:pt x="924" y="128"/>
                  </a:lnTo>
                  <a:lnTo>
                    <a:pt x="922" y="114"/>
                  </a:lnTo>
                  <a:lnTo>
                    <a:pt x="920" y="100"/>
                  </a:lnTo>
                  <a:lnTo>
                    <a:pt x="914" y="86"/>
                  </a:lnTo>
                  <a:lnTo>
                    <a:pt x="908" y="74"/>
                  </a:lnTo>
                  <a:lnTo>
                    <a:pt x="902" y="62"/>
                  </a:lnTo>
                  <a:lnTo>
                    <a:pt x="894" y="52"/>
                  </a:lnTo>
                  <a:lnTo>
                    <a:pt x="884" y="42"/>
                  </a:lnTo>
                  <a:lnTo>
                    <a:pt x="874" y="32"/>
                  </a:lnTo>
                  <a:lnTo>
                    <a:pt x="864" y="24"/>
                  </a:lnTo>
                  <a:lnTo>
                    <a:pt x="852" y="18"/>
                  </a:lnTo>
                  <a:lnTo>
                    <a:pt x="840" y="12"/>
                  </a:lnTo>
                  <a:lnTo>
                    <a:pt x="826" y="6"/>
                  </a:lnTo>
                  <a:lnTo>
                    <a:pt x="812" y="4"/>
                  </a:lnTo>
                  <a:lnTo>
                    <a:pt x="798" y="2"/>
                  </a:lnTo>
                  <a:lnTo>
                    <a:pt x="784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6" y="2"/>
                  </a:lnTo>
                  <a:lnTo>
                    <a:pt x="112" y="4"/>
                  </a:lnTo>
                  <a:lnTo>
                    <a:pt x="100" y="6"/>
                  </a:lnTo>
                  <a:lnTo>
                    <a:pt x="86" y="12"/>
                  </a:lnTo>
                  <a:lnTo>
                    <a:pt x="74" y="18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6"/>
                  </a:lnTo>
                  <a:lnTo>
                    <a:pt x="6" y="100"/>
                  </a:lnTo>
                  <a:lnTo>
                    <a:pt x="4" y="114"/>
                  </a:lnTo>
                  <a:lnTo>
                    <a:pt x="2" y="128"/>
                  </a:lnTo>
                  <a:lnTo>
                    <a:pt x="0" y="142"/>
                  </a:lnTo>
                  <a:lnTo>
                    <a:pt x="0" y="784"/>
                  </a:lnTo>
                  <a:lnTo>
                    <a:pt x="0" y="784"/>
                  </a:lnTo>
                  <a:lnTo>
                    <a:pt x="2" y="800"/>
                  </a:lnTo>
                  <a:lnTo>
                    <a:pt x="4" y="814"/>
                  </a:lnTo>
                  <a:lnTo>
                    <a:pt x="6" y="826"/>
                  </a:lnTo>
                  <a:lnTo>
                    <a:pt x="12" y="840"/>
                  </a:lnTo>
                  <a:lnTo>
                    <a:pt x="18" y="852"/>
                  </a:lnTo>
                  <a:lnTo>
                    <a:pt x="24" y="864"/>
                  </a:lnTo>
                  <a:lnTo>
                    <a:pt x="32" y="874"/>
                  </a:lnTo>
                  <a:lnTo>
                    <a:pt x="42" y="884"/>
                  </a:lnTo>
                  <a:lnTo>
                    <a:pt x="52" y="894"/>
                  </a:lnTo>
                  <a:lnTo>
                    <a:pt x="62" y="902"/>
                  </a:lnTo>
                  <a:lnTo>
                    <a:pt x="74" y="908"/>
                  </a:lnTo>
                  <a:lnTo>
                    <a:pt x="86" y="914"/>
                  </a:lnTo>
                  <a:lnTo>
                    <a:pt x="100" y="920"/>
                  </a:lnTo>
                  <a:lnTo>
                    <a:pt x="112" y="922"/>
                  </a:lnTo>
                  <a:lnTo>
                    <a:pt x="126" y="924"/>
                  </a:lnTo>
                  <a:lnTo>
                    <a:pt x="142" y="926"/>
                  </a:lnTo>
                  <a:lnTo>
                    <a:pt x="784" y="926"/>
                  </a:lnTo>
                  <a:lnTo>
                    <a:pt x="784" y="926"/>
                  </a:lnTo>
                  <a:lnTo>
                    <a:pt x="798" y="924"/>
                  </a:lnTo>
                  <a:lnTo>
                    <a:pt x="812" y="922"/>
                  </a:lnTo>
                  <a:lnTo>
                    <a:pt x="826" y="920"/>
                  </a:lnTo>
                  <a:lnTo>
                    <a:pt x="840" y="914"/>
                  </a:lnTo>
                  <a:lnTo>
                    <a:pt x="852" y="908"/>
                  </a:lnTo>
                  <a:lnTo>
                    <a:pt x="864" y="902"/>
                  </a:lnTo>
                  <a:lnTo>
                    <a:pt x="874" y="894"/>
                  </a:lnTo>
                  <a:lnTo>
                    <a:pt x="884" y="884"/>
                  </a:lnTo>
                  <a:lnTo>
                    <a:pt x="894" y="874"/>
                  </a:lnTo>
                  <a:lnTo>
                    <a:pt x="902" y="864"/>
                  </a:lnTo>
                  <a:lnTo>
                    <a:pt x="908" y="852"/>
                  </a:lnTo>
                  <a:lnTo>
                    <a:pt x="914" y="840"/>
                  </a:lnTo>
                  <a:lnTo>
                    <a:pt x="920" y="826"/>
                  </a:lnTo>
                  <a:lnTo>
                    <a:pt x="922" y="814"/>
                  </a:lnTo>
                  <a:lnTo>
                    <a:pt x="924" y="800"/>
                  </a:lnTo>
                  <a:lnTo>
                    <a:pt x="926" y="784"/>
                  </a:lnTo>
                  <a:lnTo>
                    <a:pt x="926" y="142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18" name="Picture 5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7800" y="708025"/>
              <a:ext cx="9525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Picture 5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00" y="219075"/>
              <a:ext cx="2381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" name="Picture 5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050" y="323850"/>
              <a:ext cx="1905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Picture 5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6600" y="330200"/>
              <a:ext cx="1809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Freeform 56"/>
            <p:cNvSpPr>
              <a:spLocks noEditPoints="1"/>
            </p:cNvSpPr>
            <p:nvPr/>
          </p:nvSpPr>
          <p:spPr bwMode="auto">
            <a:xfrm>
              <a:off x="10423525" y="825500"/>
              <a:ext cx="774700" cy="415925"/>
            </a:xfrm>
            <a:custGeom>
              <a:avLst/>
              <a:gdLst>
                <a:gd name="T0" fmla="*/ 0 w 488"/>
                <a:gd name="T1" fmla="*/ 38 h 262"/>
                <a:gd name="T2" fmla="*/ 80 w 488"/>
                <a:gd name="T3" fmla="*/ 256 h 262"/>
                <a:gd name="T4" fmla="*/ 122 w 488"/>
                <a:gd name="T5" fmla="*/ 0 h 262"/>
                <a:gd name="T6" fmla="*/ 180 w 488"/>
                <a:gd name="T7" fmla="*/ 216 h 262"/>
                <a:gd name="T8" fmla="*/ 170 w 488"/>
                <a:gd name="T9" fmla="*/ 224 h 262"/>
                <a:gd name="T10" fmla="*/ 162 w 488"/>
                <a:gd name="T11" fmla="*/ 224 h 262"/>
                <a:gd name="T12" fmla="*/ 156 w 488"/>
                <a:gd name="T13" fmla="*/ 218 h 262"/>
                <a:gd name="T14" fmla="*/ 120 w 488"/>
                <a:gd name="T15" fmla="*/ 68 h 262"/>
                <a:gd name="T16" fmla="*/ 122 w 488"/>
                <a:gd name="T17" fmla="*/ 240 h 262"/>
                <a:gd name="T18" fmla="*/ 130 w 488"/>
                <a:gd name="T19" fmla="*/ 254 h 262"/>
                <a:gd name="T20" fmla="*/ 146 w 488"/>
                <a:gd name="T21" fmla="*/ 260 h 262"/>
                <a:gd name="T22" fmla="*/ 166 w 488"/>
                <a:gd name="T23" fmla="*/ 254 h 262"/>
                <a:gd name="T24" fmla="*/ 186 w 488"/>
                <a:gd name="T25" fmla="*/ 256 h 262"/>
                <a:gd name="T26" fmla="*/ 186 w 488"/>
                <a:gd name="T27" fmla="*/ 68 h 262"/>
                <a:gd name="T28" fmla="*/ 322 w 488"/>
                <a:gd name="T29" fmla="*/ 64 h 262"/>
                <a:gd name="T30" fmla="*/ 306 w 488"/>
                <a:gd name="T31" fmla="*/ 70 h 262"/>
                <a:gd name="T32" fmla="*/ 292 w 488"/>
                <a:gd name="T33" fmla="*/ 0 h 262"/>
                <a:gd name="T34" fmla="*/ 292 w 488"/>
                <a:gd name="T35" fmla="*/ 256 h 262"/>
                <a:gd name="T36" fmla="*/ 298 w 488"/>
                <a:gd name="T37" fmla="*/ 250 h 262"/>
                <a:gd name="T38" fmla="*/ 316 w 488"/>
                <a:gd name="T39" fmla="*/ 258 h 262"/>
                <a:gd name="T40" fmla="*/ 332 w 488"/>
                <a:gd name="T41" fmla="*/ 258 h 262"/>
                <a:gd name="T42" fmla="*/ 348 w 488"/>
                <a:gd name="T43" fmla="*/ 248 h 262"/>
                <a:gd name="T44" fmla="*/ 354 w 488"/>
                <a:gd name="T45" fmla="*/ 236 h 262"/>
                <a:gd name="T46" fmla="*/ 358 w 488"/>
                <a:gd name="T47" fmla="*/ 112 h 262"/>
                <a:gd name="T48" fmla="*/ 352 w 488"/>
                <a:gd name="T49" fmla="*/ 84 h 262"/>
                <a:gd name="T50" fmla="*/ 344 w 488"/>
                <a:gd name="T51" fmla="*/ 72 h 262"/>
                <a:gd name="T52" fmla="*/ 322 w 488"/>
                <a:gd name="T53" fmla="*/ 64 h 262"/>
                <a:gd name="T54" fmla="*/ 320 w 488"/>
                <a:gd name="T55" fmla="*/ 220 h 262"/>
                <a:gd name="T56" fmla="*/ 314 w 488"/>
                <a:gd name="T57" fmla="*/ 228 h 262"/>
                <a:gd name="T58" fmla="*/ 300 w 488"/>
                <a:gd name="T59" fmla="*/ 228 h 262"/>
                <a:gd name="T60" fmla="*/ 292 w 488"/>
                <a:gd name="T61" fmla="*/ 102 h 262"/>
                <a:gd name="T62" fmla="*/ 298 w 488"/>
                <a:gd name="T63" fmla="*/ 96 h 262"/>
                <a:gd name="T64" fmla="*/ 312 w 488"/>
                <a:gd name="T65" fmla="*/ 96 h 262"/>
                <a:gd name="T66" fmla="*/ 320 w 488"/>
                <a:gd name="T67" fmla="*/ 106 h 262"/>
                <a:gd name="T68" fmla="*/ 488 w 488"/>
                <a:gd name="T69" fmla="*/ 166 h 262"/>
                <a:gd name="T70" fmla="*/ 486 w 488"/>
                <a:gd name="T71" fmla="*/ 106 h 262"/>
                <a:gd name="T72" fmla="*/ 474 w 488"/>
                <a:gd name="T73" fmla="*/ 76 h 262"/>
                <a:gd name="T74" fmla="*/ 458 w 488"/>
                <a:gd name="T75" fmla="*/ 66 h 262"/>
                <a:gd name="T76" fmla="*/ 438 w 488"/>
                <a:gd name="T77" fmla="*/ 62 h 262"/>
                <a:gd name="T78" fmla="*/ 406 w 488"/>
                <a:gd name="T79" fmla="*/ 72 h 262"/>
                <a:gd name="T80" fmla="*/ 392 w 488"/>
                <a:gd name="T81" fmla="*/ 86 h 262"/>
                <a:gd name="T82" fmla="*/ 384 w 488"/>
                <a:gd name="T83" fmla="*/ 118 h 262"/>
                <a:gd name="T84" fmla="*/ 384 w 488"/>
                <a:gd name="T85" fmla="*/ 216 h 262"/>
                <a:gd name="T86" fmla="*/ 398 w 488"/>
                <a:gd name="T87" fmla="*/ 246 h 262"/>
                <a:gd name="T88" fmla="*/ 414 w 488"/>
                <a:gd name="T89" fmla="*/ 258 h 262"/>
                <a:gd name="T90" fmla="*/ 434 w 488"/>
                <a:gd name="T91" fmla="*/ 262 h 262"/>
                <a:gd name="T92" fmla="*/ 466 w 488"/>
                <a:gd name="T93" fmla="*/ 254 h 262"/>
                <a:gd name="T94" fmla="*/ 480 w 488"/>
                <a:gd name="T95" fmla="*/ 238 h 262"/>
                <a:gd name="T96" fmla="*/ 488 w 488"/>
                <a:gd name="T97" fmla="*/ 204 h 262"/>
                <a:gd name="T98" fmla="*/ 452 w 488"/>
                <a:gd name="T99" fmla="*/ 202 h 262"/>
                <a:gd name="T100" fmla="*/ 448 w 488"/>
                <a:gd name="T101" fmla="*/ 224 h 262"/>
                <a:gd name="T102" fmla="*/ 436 w 488"/>
                <a:gd name="T103" fmla="*/ 228 h 262"/>
                <a:gd name="T104" fmla="*/ 424 w 488"/>
                <a:gd name="T105" fmla="*/ 222 h 262"/>
                <a:gd name="T106" fmla="*/ 420 w 488"/>
                <a:gd name="T107" fmla="*/ 202 h 262"/>
                <a:gd name="T108" fmla="*/ 420 w 488"/>
                <a:gd name="T109" fmla="*/ 118 h 262"/>
                <a:gd name="T110" fmla="*/ 424 w 488"/>
                <a:gd name="T111" fmla="*/ 100 h 262"/>
                <a:gd name="T112" fmla="*/ 436 w 488"/>
                <a:gd name="T113" fmla="*/ 96 h 262"/>
                <a:gd name="T114" fmla="*/ 448 w 488"/>
                <a:gd name="T115" fmla="*/ 100 h 262"/>
                <a:gd name="T116" fmla="*/ 452 w 488"/>
                <a:gd name="T117" fmla="*/ 118 h 262"/>
                <a:gd name="T118" fmla="*/ 420 w 488"/>
                <a:gd name="T119" fmla="*/ 11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" h="262">
                  <a:moveTo>
                    <a:pt x="122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" y="38"/>
                  </a:lnTo>
                  <a:lnTo>
                    <a:pt x="40" y="256"/>
                  </a:lnTo>
                  <a:lnTo>
                    <a:pt x="80" y="256"/>
                  </a:lnTo>
                  <a:lnTo>
                    <a:pt x="80" y="38"/>
                  </a:lnTo>
                  <a:lnTo>
                    <a:pt x="122" y="38"/>
                  </a:lnTo>
                  <a:lnTo>
                    <a:pt x="122" y="0"/>
                  </a:lnTo>
                  <a:close/>
                  <a:moveTo>
                    <a:pt x="186" y="212"/>
                  </a:moveTo>
                  <a:lnTo>
                    <a:pt x="186" y="212"/>
                  </a:lnTo>
                  <a:lnTo>
                    <a:pt x="180" y="216"/>
                  </a:lnTo>
                  <a:lnTo>
                    <a:pt x="176" y="222"/>
                  </a:lnTo>
                  <a:lnTo>
                    <a:pt x="176" y="222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6" y="226"/>
                  </a:lnTo>
                  <a:lnTo>
                    <a:pt x="162" y="224"/>
                  </a:lnTo>
                  <a:lnTo>
                    <a:pt x="158" y="222"/>
                  </a:lnTo>
                  <a:lnTo>
                    <a:pt x="158" y="222"/>
                  </a:lnTo>
                  <a:lnTo>
                    <a:pt x="156" y="218"/>
                  </a:lnTo>
                  <a:lnTo>
                    <a:pt x="156" y="212"/>
                  </a:lnTo>
                  <a:lnTo>
                    <a:pt x="156" y="68"/>
                  </a:lnTo>
                  <a:lnTo>
                    <a:pt x="120" y="68"/>
                  </a:lnTo>
                  <a:lnTo>
                    <a:pt x="120" y="226"/>
                  </a:lnTo>
                  <a:lnTo>
                    <a:pt x="120" y="226"/>
                  </a:lnTo>
                  <a:lnTo>
                    <a:pt x="122" y="240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30" y="254"/>
                  </a:lnTo>
                  <a:lnTo>
                    <a:pt x="134" y="258"/>
                  </a:lnTo>
                  <a:lnTo>
                    <a:pt x="146" y="260"/>
                  </a:lnTo>
                  <a:lnTo>
                    <a:pt x="146" y="260"/>
                  </a:lnTo>
                  <a:lnTo>
                    <a:pt x="156" y="258"/>
                  </a:lnTo>
                  <a:lnTo>
                    <a:pt x="166" y="254"/>
                  </a:lnTo>
                  <a:lnTo>
                    <a:pt x="166" y="254"/>
                  </a:lnTo>
                  <a:lnTo>
                    <a:pt x="176" y="246"/>
                  </a:lnTo>
                  <a:lnTo>
                    <a:pt x="186" y="236"/>
                  </a:lnTo>
                  <a:lnTo>
                    <a:pt x="186" y="256"/>
                  </a:lnTo>
                  <a:lnTo>
                    <a:pt x="222" y="256"/>
                  </a:lnTo>
                  <a:lnTo>
                    <a:pt x="222" y="68"/>
                  </a:lnTo>
                  <a:lnTo>
                    <a:pt x="186" y="68"/>
                  </a:lnTo>
                  <a:lnTo>
                    <a:pt x="186" y="212"/>
                  </a:lnTo>
                  <a:close/>
                  <a:moveTo>
                    <a:pt x="322" y="64"/>
                  </a:moveTo>
                  <a:lnTo>
                    <a:pt x="322" y="64"/>
                  </a:lnTo>
                  <a:lnTo>
                    <a:pt x="314" y="66"/>
                  </a:lnTo>
                  <a:lnTo>
                    <a:pt x="306" y="70"/>
                  </a:lnTo>
                  <a:lnTo>
                    <a:pt x="306" y="70"/>
                  </a:lnTo>
                  <a:lnTo>
                    <a:pt x="298" y="74"/>
                  </a:lnTo>
                  <a:lnTo>
                    <a:pt x="292" y="82"/>
                  </a:lnTo>
                  <a:lnTo>
                    <a:pt x="292" y="0"/>
                  </a:lnTo>
                  <a:lnTo>
                    <a:pt x="256" y="0"/>
                  </a:lnTo>
                  <a:lnTo>
                    <a:pt x="256" y="256"/>
                  </a:lnTo>
                  <a:lnTo>
                    <a:pt x="292" y="256"/>
                  </a:lnTo>
                  <a:lnTo>
                    <a:pt x="292" y="242"/>
                  </a:lnTo>
                  <a:lnTo>
                    <a:pt x="292" y="242"/>
                  </a:lnTo>
                  <a:lnTo>
                    <a:pt x="298" y="250"/>
                  </a:lnTo>
                  <a:lnTo>
                    <a:pt x="306" y="254"/>
                  </a:lnTo>
                  <a:lnTo>
                    <a:pt x="306" y="254"/>
                  </a:lnTo>
                  <a:lnTo>
                    <a:pt x="316" y="258"/>
                  </a:lnTo>
                  <a:lnTo>
                    <a:pt x="324" y="260"/>
                  </a:lnTo>
                  <a:lnTo>
                    <a:pt x="324" y="260"/>
                  </a:lnTo>
                  <a:lnTo>
                    <a:pt x="332" y="258"/>
                  </a:lnTo>
                  <a:lnTo>
                    <a:pt x="338" y="256"/>
                  </a:lnTo>
                  <a:lnTo>
                    <a:pt x="344" y="254"/>
                  </a:lnTo>
                  <a:lnTo>
                    <a:pt x="348" y="248"/>
                  </a:lnTo>
                  <a:lnTo>
                    <a:pt x="348" y="248"/>
                  </a:lnTo>
                  <a:lnTo>
                    <a:pt x="352" y="242"/>
                  </a:lnTo>
                  <a:lnTo>
                    <a:pt x="354" y="236"/>
                  </a:lnTo>
                  <a:lnTo>
                    <a:pt x="358" y="218"/>
                  </a:lnTo>
                  <a:lnTo>
                    <a:pt x="358" y="112"/>
                  </a:lnTo>
                  <a:lnTo>
                    <a:pt x="358" y="112"/>
                  </a:lnTo>
                  <a:lnTo>
                    <a:pt x="356" y="102"/>
                  </a:lnTo>
                  <a:lnTo>
                    <a:pt x="354" y="92"/>
                  </a:lnTo>
                  <a:lnTo>
                    <a:pt x="352" y="84"/>
                  </a:lnTo>
                  <a:lnTo>
                    <a:pt x="348" y="76"/>
                  </a:lnTo>
                  <a:lnTo>
                    <a:pt x="348" y="76"/>
                  </a:lnTo>
                  <a:lnTo>
                    <a:pt x="344" y="72"/>
                  </a:lnTo>
                  <a:lnTo>
                    <a:pt x="338" y="68"/>
                  </a:lnTo>
                  <a:lnTo>
                    <a:pt x="330" y="66"/>
                  </a:lnTo>
                  <a:lnTo>
                    <a:pt x="322" y="64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lnTo>
                    <a:pt x="320" y="220"/>
                  </a:lnTo>
                  <a:lnTo>
                    <a:pt x="318" y="226"/>
                  </a:lnTo>
                  <a:lnTo>
                    <a:pt x="318" y="226"/>
                  </a:lnTo>
                  <a:lnTo>
                    <a:pt x="314" y="228"/>
                  </a:lnTo>
                  <a:lnTo>
                    <a:pt x="308" y="230"/>
                  </a:lnTo>
                  <a:lnTo>
                    <a:pt x="308" y="230"/>
                  </a:lnTo>
                  <a:lnTo>
                    <a:pt x="300" y="228"/>
                  </a:lnTo>
                  <a:lnTo>
                    <a:pt x="300" y="228"/>
                  </a:lnTo>
                  <a:lnTo>
                    <a:pt x="292" y="220"/>
                  </a:lnTo>
                  <a:lnTo>
                    <a:pt x="292" y="102"/>
                  </a:lnTo>
                  <a:lnTo>
                    <a:pt x="292" y="102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306" y="94"/>
                  </a:lnTo>
                  <a:lnTo>
                    <a:pt x="306" y="94"/>
                  </a:lnTo>
                  <a:lnTo>
                    <a:pt x="312" y="96"/>
                  </a:lnTo>
                  <a:lnTo>
                    <a:pt x="316" y="100"/>
                  </a:lnTo>
                  <a:lnTo>
                    <a:pt x="316" y="100"/>
                  </a:lnTo>
                  <a:lnTo>
                    <a:pt x="320" y="106"/>
                  </a:lnTo>
                  <a:lnTo>
                    <a:pt x="320" y="114"/>
                  </a:lnTo>
                  <a:lnTo>
                    <a:pt x="320" y="212"/>
                  </a:lnTo>
                  <a:close/>
                  <a:moveTo>
                    <a:pt x="488" y="166"/>
                  </a:moveTo>
                  <a:lnTo>
                    <a:pt x="488" y="118"/>
                  </a:lnTo>
                  <a:lnTo>
                    <a:pt x="488" y="118"/>
                  </a:lnTo>
                  <a:lnTo>
                    <a:pt x="486" y="106"/>
                  </a:lnTo>
                  <a:lnTo>
                    <a:pt x="484" y="94"/>
                  </a:lnTo>
                  <a:lnTo>
                    <a:pt x="480" y="84"/>
                  </a:lnTo>
                  <a:lnTo>
                    <a:pt x="474" y="76"/>
                  </a:lnTo>
                  <a:lnTo>
                    <a:pt x="474" y="76"/>
                  </a:lnTo>
                  <a:lnTo>
                    <a:pt x="468" y="70"/>
                  </a:lnTo>
                  <a:lnTo>
                    <a:pt x="458" y="66"/>
                  </a:lnTo>
                  <a:lnTo>
                    <a:pt x="448" y="64"/>
                  </a:lnTo>
                  <a:lnTo>
                    <a:pt x="438" y="62"/>
                  </a:lnTo>
                  <a:lnTo>
                    <a:pt x="438" y="62"/>
                  </a:lnTo>
                  <a:lnTo>
                    <a:pt x="426" y="64"/>
                  </a:lnTo>
                  <a:lnTo>
                    <a:pt x="416" y="66"/>
                  </a:lnTo>
                  <a:lnTo>
                    <a:pt x="406" y="72"/>
                  </a:lnTo>
                  <a:lnTo>
                    <a:pt x="398" y="78"/>
                  </a:lnTo>
                  <a:lnTo>
                    <a:pt x="398" y="78"/>
                  </a:lnTo>
                  <a:lnTo>
                    <a:pt x="392" y="86"/>
                  </a:lnTo>
                  <a:lnTo>
                    <a:pt x="388" y="96"/>
                  </a:lnTo>
                  <a:lnTo>
                    <a:pt x="384" y="106"/>
                  </a:lnTo>
                  <a:lnTo>
                    <a:pt x="384" y="118"/>
                  </a:lnTo>
                  <a:lnTo>
                    <a:pt x="384" y="204"/>
                  </a:lnTo>
                  <a:lnTo>
                    <a:pt x="384" y="204"/>
                  </a:lnTo>
                  <a:lnTo>
                    <a:pt x="384" y="216"/>
                  </a:lnTo>
                  <a:lnTo>
                    <a:pt x="388" y="228"/>
                  </a:lnTo>
                  <a:lnTo>
                    <a:pt x="392" y="238"/>
                  </a:lnTo>
                  <a:lnTo>
                    <a:pt x="398" y="246"/>
                  </a:lnTo>
                  <a:lnTo>
                    <a:pt x="398" y="246"/>
                  </a:lnTo>
                  <a:lnTo>
                    <a:pt x="404" y="254"/>
                  </a:lnTo>
                  <a:lnTo>
                    <a:pt x="414" y="258"/>
                  </a:lnTo>
                  <a:lnTo>
                    <a:pt x="424" y="260"/>
                  </a:lnTo>
                  <a:lnTo>
                    <a:pt x="434" y="262"/>
                  </a:lnTo>
                  <a:lnTo>
                    <a:pt x="434" y="262"/>
                  </a:lnTo>
                  <a:lnTo>
                    <a:pt x="446" y="260"/>
                  </a:lnTo>
                  <a:lnTo>
                    <a:pt x="458" y="258"/>
                  </a:lnTo>
                  <a:lnTo>
                    <a:pt x="466" y="254"/>
                  </a:lnTo>
                  <a:lnTo>
                    <a:pt x="474" y="248"/>
                  </a:lnTo>
                  <a:lnTo>
                    <a:pt x="474" y="248"/>
                  </a:lnTo>
                  <a:lnTo>
                    <a:pt x="480" y="238"/>
                  </a:lnTo>
                  <a:lnTo>
                    <a:pt x="484" y="228"/>
                  </a:lnTo>
                  <a:lnTo>
                    <a:pt x="486" y="216"/>
                  </a:lnTo>
                  <a:lnTo>
                    <a:pt x="488" y="204"/>
                  </a:lnTo>
                  <a:lnTo>
                    <a:pt x="488" y="188"/>
                  </a:lnTo>
                  <a:lnTo>
                    <a:pt x="452" y="188"/>
                  </a:lnTo>
                  <a:lnTo>
                    <a:pt x="452" y="202"/>
                  </a:lnTo>
                  <a:lnTo>
                    <a:pt x="452" y="202"/>
                  </a:lnTo>
                  <a:lnTo>
                    <a:pt x="450" y="216"/>
                  </a:lnTo>
                  <a:lnTo>
                    <a:pt x="448" y="224"/>
                  </a:lnTo>
                  <a:lnTo>
                    <a:pt x="448" y="224"/>
                  </a:lnTo>
                  <a:lnTo>
                    <a:pt x="442" y="228"/>
                  </a:lnTo>
                  <a:lnTo>
                    <a:pt x="436" y="228"/>
                  </a:lnTo>
                  <a:lnTo>
                    <a:pt x="436" y="228"/>
                  </a:lnTo>
                  <a:lnTo>
                    <a:pt x="428" y="228"/>
                  </a:lnTo>
                  <a:lnTo>
                    <a:pt x="424" y="222"/>
                  </a:lnTo>
                  <a:lnTo>
                    <a:pt x="424" y="222"/>
                  </a:lnTo>
                  <a:lnTo>
                    <a:pt x="420" y="214"/>
                  </a:lnTo>
                  <a:lnTo>
                    <a:pt x="420" y="202"/>
                  </a:lnTo>
                  <a:lnTo>
                    <a:pt x="420" y="166"/>
                  </a:lnTo>
                  <a:lnTo>
                    <a:pt x="488" y="166"/>
                  </a:lnTo>
                  <a:close/>
                  <a:moveTo>
                    <a:pt x="420" y="118"/>
                  </a:moveTo>
                  <a:lnTo>
                    <a:pt x="420" y="118"/>
                  </a:lnTo>
                  <a:lnTo>
                    <a:pt x="420" y="108"/>
                  </a:lnTo>
                  <a:lnTo>
                    <a:pt x="424" y="100"/>
                  </a:lnTo>
                  <a:lnTo>
                    <a:pt x="424" y="100"/>
                  </a:lnTo>
                  <a:lnTo>
                    <a:pt x="428" y="96"/>
                  </a:lnTo>
                  <a:lnTo>
                    <a:pt x="436" y="96"/>
                  </a:lnTo>
                  <a:lnTo>
                    <a:pt x="436" y="96"/>
                  </a:lnTo>
                  <a:lnTo>
                    <a:pt x="442" y="9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50" y="108"/>
                  </a:lnTo>
                  <a:lnTo>
                    <a:pt x="452" y="118"/>
                  </a:lnTo>
                  <a:lnTo>
                    <a:pt x="452" y="136"/>
                  </a:lnTo>
                  <a:lnTo>
                    <a:pt x="420" y="136"/>
                  </a:lnTo>
                  <a:lnTo>
                    <a:pt x="420" y="118"/>
                  </a:lnTo>
                  <a:close/>
                </a:path>
              </a:pathLst>
            </a:custGeom>
            <a:solidFill>
              <a:srgbClr val="514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3" name="Freeform 57"/>
            <p:cNvSpPr>
              <a:spLocks/>
            </p:cNvSpPr>
            <p:nvPr/>
          </p:nvSpPr>
          <p:spPr bwMode="auto">
            <a:xfrm>
              <a:off x="10423525" y="825500"/>
              <a:ext cx="193675" cy="406400"/>
            </a:xfrm>
            <a:custGeom>
              <a:avLst/>
              <a:gdLst>
                <a:gd name="T0" fmla="*/ 122 w 122"/>
                <a:gd name="T1" fmla="*/ 0 h 256"/>
                <a:gd name="T2" fmla="*/ 0 w 122"/>
                <a:gd name="T3" fmla="*/ 0 h 256"/>
                <a:gd name="T4" fmla="*/ 0 w 122"/>
                <a:gd name="T5" fmla="*/ 38 h 256"/>
                <a:gd name="T6" fmla="*/ 40 w 122"/>
                <a:gd name="T7" fmla="*/ 38 h 256"/>
                <a:gd name="T8" fmla="*/ 40 w 122"/>
                <a:gd name="T9" fmla="*/ 256 h 256"/>
                <a:gd name="T10" fmla="*/ 80 w 122"/>
                <a:gd name="T11" fmla="*/ 256 h 256"/>
                <a:gd name="T12" fmla="*/ 80 w 122"/>
                <a:gd name="T13" fmla="*/ 38 h 256"/>
                <a:gd name="T14" fmla="*/ 122 w 122"/>
                <a:gd name="T15" fmla="*/ 38 h 256"/>
                <a:gd name="T16" fmla="*/ 122 w 122"/>
                <a:gd name="T1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56">
                  <a:moveTo>
                    <a:pt x="122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" y="38"/>
                  </a:lnTo>
                  <a:lnTo>
                    <a:pt x="40" y="256"/>
                  </a:lnTo>
                  <a:lnTo>
                    <a:pt x="80" y="256"/>
                  </a:lnTo>
                  <a:lnTo>
                    <a:pt x="80" y="38"/>
                  </a:lnTo>
                  <a:lnTo>
                    <a:pt x="122" y="38"/>
                  </a:lnTo>
                  <a:lnTo>
                    <a:pt x="1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58"/>
            <p:cNvSpPr>
              <a:spLocks/>
            </p:cNvSpPr>
            <p:nvPr/>
          </p:nvSpPr>
          <p:spPr bwMode="auto">
            <a:xfrm>
              <a:off x="10614025" y="933450"/>
              <a:ext cx="161925" cy="304800"/>
            </a:xfrm>
            <a:custGeom>
              <a:avLst/>
              <a:gdLst>
                <a:gd name="T0" fmla="*/ 66 w 102"/>
                <a:gd name="T1" fmla="*/ 144 h 192"/>
                <a:gd name="T2" fmla="*/ 66 w 102"/>
                <a:gd name="T3" fmla="*/ 144 h 192"/>
                <a:gd name="T4" fmla="*/ 60 w 102"/>
                <a:gd name="T5" fmla="*/ 148 h 192"/>
                <a:gd name="T6" fmla="*/ 56 w 102"/>
                <a:gd name="T7" fmla="*/ 154 h 192"/>
                <a:gd name="T8" fmla="*/ 56 w 102"/>
                <a:gd name="T9" fmla="*/ 154 h 192"/>
                <a:gd name="T10" fmla="*/ 50 w 102"/>
                <a:gd name="T11" fmla="*/ 156 h 192"/>
                <a:gd name="T12" fmla="*/ 46 w 102"/>
                <a:gd name="T13" fmla="*/ 158 h 192"/>
                <a:gd name="T14" fmla="*/ 46 w 102"/>
                <a:gd name="T15" fmla="*/ 158 h 192"/>
                <a:gd name="T16" fmla="*/ 42 w 102"/>
                <a:gd name="T17" fmla="*/ 156 h 192"/>
                <a:gd name="T18" fmla="*/ 38 w 102"/>
                <a:gd name="T19" fmla="*/ 154 h 192"/>
                <a:gd name="T20" fmla="*/ 38 w 102"/>
                <a:gd name="T21" fmla="*/ 154 h 192"/>
                <a:gd name="T22" fmla="*/ 36 w 102"/>
                <a:gd name="T23" fmla="*/ 150 h 192"/>
                <a:gd name="T24" fmla="*/ 36 w 102"/>
                <a:gd name="T25" fmla="*/ 144 h 192"/>
                <a:gd name="T26" fmla="*/ 36 w 102"/>
                <a:gd name="T27" fmla="*/ 0 h 192"/>
                <a:gd name="T28" fmla="*/ 0 w 102"/>
                <a:gd name="T29" fmla="*/ 0 h 192"/>
                <a:gd name="T30" fmla="*/ 0 w 102"/>
                <a:gd name="T31" fmla="*/ 158 h 192"/>
                <a:gd name="T32" fmla="*/ 0 w 102"/>
                <a:gd name="T33" fmla="*/ 158 h 192"/>
                <a:gd name="T34" fmla="*/ 2 w 102"/>
                <a:gd name="T35" fmla="*/ 172 h 192"/>
                <a:gd name="T36" fmla="*/ 6 w 102"/>
                <a:gd name="T37" fmla="*/ 184 h 192"/>
                <a:gd name="T38" fmla="*/ 6 w 102"/>
                <a:gd name="T39" fmla="*/ 184 h 192"/>
                <a:gd name="T40" fmla="*/ 10 w 102"/>
                <a:gd name="T41" fmla="*/ 186 h 192"/>
                <a:gd name="T42" fmla="*/ 14 w 102"/>
                <a:gd name="T43" fmla="*/ 190 h 192"/>
                <a:gd name="T44" fmla="*/ 26 w 102"/>
                <a:gd name="T45" fmla="*/ 192 h 192"/>
                <a:gd name="T46" fmla="*/ 26 w 102"/>
                <a:gd name="T47" fmla="*/ 192 h 192"/>
                <a:gd name="T48" fmla="*/ 36 w 102"/>
                <a:gd name="T49" fmla="*/ 190 h 192"/>
                <a:gd name="T50" fmla="*/ 46 w 102"/>
                <a:gd name="T51" fmla="*/ 186 h 192"/>
                <a:gd name="T52" fmla="*/ 46 w 102"/>
                <a:gd name="T53" fmla="*/ 186 h 192"/>
                <a:gd name="T54" fmla="*/ 56 w 102"/>
                <a:gd name="T55" fmla="*/ 178 h 192"/>
                <a:gd name="T56" fmla="*/ 66 w 102"/>
                <a:gd name="T57" fmla="*/ 168 h 192"/>
                <a:gd name="T58" fmla="*/ 66 w 102"/>
                <a:gd name="T59" fmla="*/ 188 h 192"/>
                <a:gd name="T60" fmla="*/ 102 w 102"/>
                <a:gd name="T61" fmla="*/ 188 h 192"/>
                <a:gd name="T62" fmla="*/ 102 w 102"/>
                <a:gd name="T63" fmla="*/ 0 h 192"/>
                <a:gd name="T64" fmla="*/ 66 w 102"/>
                <a:gd name="T65" fmla="*/ 0 h 192"/>
                <a:gd name="T66" fmla="*/ 66 w 102"/>
                <a:gd name="T67" fmla="*/ 14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192">
                  <a:moveTo>
                    <a:pt x="66" y="144"/>
                  </a:moveTo>
                  <a:lnTo>
                    <a:pt x="66" y="144"/>
                  </a:lnTo>
                  <a:lnTo>
                    <a:pt x="60" y="148"/>
                  </a:lnTo>
                  <a:lnTo>
                    <a:pt x="56" y="154"/>
                  </a:lnTo>
                  <a:lnTo>
                    <a:pt x="56" y="154"/>
                  </a:lnTo>
                  <a:lnTo>
                    <a:pt x="50" y="156"/>
                  </a:lnTo>
                  <a:lnTo>
                    <a:pt x="46" y="158"/>
                  </a:lnTo>
                  <a:lnTo>
                    <a:pt x="46" y="158"/>
                  </a:lnTo>
                  <a:lnTo>
                    <a:pt x="42" y="156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36" y="150"/>
                  </a:lnTo>
                  <a:lnTo>
                    <a:pt x="36" y="144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72"/>
                  </a:lnTo>
                  <a:lnTo>
                    <a:pt x="6" y="184"/>
                  </a:lnTo>
                  <a:lnTo>
                    <a:pt x="6" y="184"/>
                  </a:lnTo>
                  <a:lnTo>
                    <a:pt x="10" y="186"/>
                  </a:lnTo>
                  <a:lnTo>
                    <a:pt x="14" y="190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36" y="190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56" y="178"/>
                  </a:lnTo>
                  <a:lnTo>
                    <a:pt x="66" y="168"/>
                  </a:lnTo>
                  <a:lnTo>
                    <a:pt x="66" y="188"/>
                  </a:lnTo>
                  <a:lnTo>
                    <a:pt x="102" y="188"/>
                  </a:lnTo>
                  <a:lnTo>
                    <a:pt x="102" y="0"/>
                  </a:lnTo>
                  <a:lnTo>
                    <a:pt x="66" y="0"/>
                  </a:lnTo>
                  <a:lnTo>
                    <a:pt x="66" y="1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59"/>
            <p:cNvSpPr>
              <a:spLocks/>
            </p:cNvSpPr>
            <p:nvPr/>
          </p:nvSpPr>
          <p:spPr bwMode="auto">
            <a:xfrm>
              <a:off x="10829925" y="825500"/>
              <a:ext cx="161925" cy="412750"/>
            </a:xfrm>
            <a:custGeom>
              <a:avLst/>
              <a:gdLst>
                <a:gd name="T0" fmla="*/ 66 w 102"/>
                <a:gd name="T1" fmla="*/ 64 h 260"/>
                <a:gd name="T2" fmla="*/ 66 w 102"/>
                <a:gd name="T3" fmla="*/ 64 h 260"/>
                <a:gd name="T4" fmla="*/ 58 w 102"/>
                <a:gd name="T5" fmla="*/ 66 h 260"/>
                <a:gd name="T6" fmla="*/ 50 w 102"/>
                <a:gd name="T7" fmla="*/ 70 h 260"/>
                <a:gd name="T8" fmla="*/ 50 w 102"/>
                <a:gd name="T9" fmla="*/ 70 h 260"/>
                <a:gd name="T10" fmla="*/ 42 w 102"/>
                <a:gd name="T11" fmla="*/ 74 h 260"/>
                <a:gd name="T12" fmla="*/ 36 w 102"/>
                <a:gd name="T13" fmla="*/ 82 h 260"/>
                <a:gd name="T14" fmla="*/ 36 w 102"/>
                <a:gd name="T15" fmla="*/ 0 h 260"/>
                <a:gd name="T16" fmla="*/ 0 w 102"/>
                <a:gd name="T17" fmla="*/ 0 h 260"/>
                <a:gd name="T18" fmla="*/ 0 w 102"/>
                <a:gd name="T19" fmla="*/ 256 h 260"/>
                <a:gd name="T20" fmla="*/ 36 w 102"/>
                <a:gd name="T21" fmla="*/ 256 h 260"/>
                <a:gd name="T22" fmla="*/ 36 w 102"/>
                <a:gd name="T23" fmla="*/ 242 h 260"/>
                <a:gd name="T24" fmla="*/ 36 w 102"/>
                <a:gd name="T25" fmla="*/ 242 h 260"/>
                <a:gd name="T26" fmla="*/ 42 w 102"/>
                <a:gd name="T27" fmla="*/ 250 h 260"/>
                <a:gd name="T28" fmla="*/ 50 w 102"/>
                <a:gd name="T29" fmla="*/ 254 h 260"/>
                <a:gd name="T30" fmla="*/ 50 w 102"/>
                <a:gd name="T31" fmla="*/ 254 h 260"/>
                <a:gd name="T32" fmla="*/ 60 w 102"/>
                <a:gd name="T33" fmla="*/ 258 h 260"/>
                <a:gd name="T34" fmla="*/ 68 w 102"/>
                <a:gd name="T35" fmla="*/ 260 h 260"/>
                <a:gd name="T36" fmla="*/ 68 w 102"/>
                <a:gd name="T37" fmla="*/ 260 h 260"/>
                <a:gd name="T38" fmla="*/ 76 w 102"/>
                <a:gd name="T39" fmla="*/ 258 h 260"/>
                <a:gd name="T40" fmla="*/ 82 w 102"/>
                <a:gd name="T41" fmla="*/ 256 h 260"/>
                <a:gd name="T42" fmla="*/ 88 w 102"/>
                <a:gd name="T43" fmla="*/ 254 h 260"/>
                <a:gd name="T44" fmla="*/ 92 w 102"/>
                <a:gd name="T45" fmla="*/ 248 h 260"/>
                <a:gd name="T46" fmla="*/ 92 w 102"/>
                <a:gd name="T47" fmla="*/ 248 h 260"/>
                <a:gd name="T48" fmla="*/ 96 w 102"/>
                <a:gd name="T49" fmla="*/ 242 h 260"/>
                <a:gd name="T50" fmla="*/ 98 w 102"/>
                <a:gd name="T51" fmla="*/ 236 h 260"/>
                <a:gd name="T52" fmla="*/ 102 w 102"/>
                <a:gd name="T53" fmla="*/ 218 h 260"/>
                <a:gd name="T54" fmla="*/ 102 w 102"/>
                <a:gd name="T55" fmla="*/ 112 h 260"/>
                <a:gd name="T56" fmla="*/ 102 w 102"/>
                <a:gd name="T57" fmla="*/ 112 h 260"/>
                <a:gd name="T58" fmla="*/ 100 w 102"/>
                <a:gd name="T59" fmla="*/ 102 h 260"/>
                <a:gd name="T60" fmla="*/ 98 w 102"/>
                <a:gd name="T61" fmla="*/ 92 h 260"/>
                <a:gd name="T62" fmla="*/ 96 w 102"/>
                <a:gd name="T63" fmla="*/ 84 h 260"/>
                <a:gd name="T64" fmla="*/ 92 w 102"/>
                <a:gd name="T65" fmla="*/ 76 h 260"/>
                <a:gd name="T66" fmla="*/ 92 w 102"/>
                <a:gd name="T67" fmla="*/ 76 h 260"/>
                <a:gd name="T68" fmla="*/ 88 w 102"/>
                <a:gd name="T69" fmla="*/ 72 h 260"/>
                <a:gd name="T70" fmla="*/ 82 w 102"/>
                <a:gd name="T71" fmla="*/ 68 h 260"/>
                <a:gd name="T72" fmla="*/ 74 w 102"/>
                <a:gd name="T73" fmla="*/ 66 h 260"/>
                <a:gd name="T74" fmla="*/ 66 w 102"/>
                <a:gd name="T75" fmla="*/ 6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260">
                  <a:moveTo>
                    <a:pt x="66" y="64"/>
                  </a:moveTo>
                  <a:lnTo>
                    <a:pt x="66" y="64"/>
                  </a:lnTo>
                  <a:lnTo>
                    <a:pt x="58" y="66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2" y="74"/>
                  </a:lnTo>
                  <a:lnTo>
                    <a:pt x="36" y="82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36" y="256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42" y="250"/>
                  </a:lnTo>
                  <a:lnTo>
                    <a:pt x="50" y="254"/>
                  </a:lnTo>
                  <a:lnTo>
                    <a:pt x="50" y="254"/>
                  </a:lnTo>
                  <a:lnTo>
                    <a:pt x="60" y="258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76" y="258"/>
                  </a:lnTo>
                  <a:lnTo>
                    <a:pt x="82" y="256"/>
                  </a:lnTo>
                  <a:lnTo>
                    <a:pt x="88" y="254"/>
                  </a:lnTo>
                  <a:lnTo>
                    <a:pt x="92" y="248"/>
                  </a:lnTo>
                  <a:lnTo>
                    <a:pt x="92" y="248"/>
                  </a:lnTo>
                  <a:lnTo>
                    <a:pt x="96" y="242"/>
                  </a:lnTo>
                  <a:lnTo>
                    <a:pt x="98" y="236"/>
                  </a:lnTo>
                  <a:lnTo>
                    <a:pt x="102" y="218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0" y="102"/>
                  </a:lnTo>
                  <a:lnTo>
                    <a:pt x="98" y="92"/>
                  </a:lnTo>
                  <a:lnTo>
                    <a:pt x="96" y="84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88" y="72"/>
                  </a:lnTo>
                  <a:lnTo>
                    <a:pt x="82" y="68"/>
                  </a:lnTo>
                  <a:lnTo>
                    <a:pt x="74" y="66"/>
                  </a:lnTo>
                  <a:lnTo>
                    <a:pt x="66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60"/>
            <p:cNvSpPr>
              <a:spLocks/>
            </p:cNvSpPr>
            <p:nvPr/>
          </p:nvSpPr>
          <p:spPr bwMode="auto">
            <a:xfrm>
              <a:off x="10887075" y="974725"/>
              <a:ext cx="44450" cy="215900"/>
            </a:xfrm>
            <a:custGeom>
              <a:avLst/>
              <a:gdLst>
                <a:gd name="T0" fmla="*/ 28 w 28"/>
                <a:gd name="T1" fmla="*/ 118 h 136"/>
                <a:gd name="T2" fmla="*/ 28 w 28"/>
                <a:gd name="T3" fmla="*/ 118 h 136"/>
                <a:gd name="T4" fmla="*/ 28 w 28"/>
                <a:gd name="T5" fmla="*/ 126 h 136"/>
                <a:gd name="T6" fmla="*/ 26 w 28"/>
                <a:gd name="T7" fmla="*/ 132 h 136"/>
                <a:gd name="T8" fmla="*/ 26 w 28"/>
                <a:gd name="T9" fmla="*/ 132 h 136"/>
                <a:gd name="T10" fmla="*/ 22 w 28"/>
                <a:gd name="T11" fmla="*/ 134 h 136"/>
                <a:gd name="T12" fmla="*/ 16 w 28"/>
                <a:gd name="T13" fmla="*/ 136 h 136"/>
                <a:gd name="T14" fmla="*/ 16 w 28"/>
                <a:gd name="T15" fmla="*/ 136 h 136"/>
                <a:gd name="T16" fmla="*/ 8 w 28"/>
                <a:gd name="T17" fmla="*/ 134 h 136"/>
                <a:gd name="T18" fmla="*/ 8 w 28"/>
                <a:gd name="T19" fmla="*/ 134 h 136"/>
                <a:gd name="T20" fmla="*/ 0 w 28"/>
                <a:gd name="T21" fmla="*/ 126 h 136"/>
                <a:gd name="T22" fmla="*/ 0 w 28"/>
                <a:gd name="T23" fmla="*/ 8 h 136"/>
                <a:gd name="T24" fmla="*/ 0 w 28"/>
                <a:gd name="T25" fmla="*/ 8 h 136"/>
                <a:gd name="T26" fmla="*/ 6 w 28"/>
                <a:gd name="T27" fmla="*/ 2 h 136"/>
                <a:gd name="T28" fmla="*/ 6 w 28"/>
                <a:gd name="T29" fmla="*/ 2 h 136"/>
                <a:gd name="T30" fmla="*/ 14 w 28"/>
                <a:gd name="T31" fmla="*/ 0 h 136"/>
                <a:gd name="T32" fmla="*/ 14 w 28"/>
                <a:gd name="T33" fmla="*/ 0 h 136"/>
                <a:gd name="T34" fmla="*/ 20 w 28"/>
                <a:gd name="T35" fmla="*/ 2 h 136"/>
                <a:gd name="T36" fmla="*/ 24 w 28"/>
                <a:gd name="T37" fmla="*/ 6 h 136"/>
                <a:gd name="T38" fmla="*/ 24 w 28"/>
                <a:gd name="T39" fmla="*/ 6 h 136"/>
                <a:gd name="T40" fmla="*/ 28 w 28"/>
                <a:gd name="T41" fmla="*/ 12 h 136"/>
                <a:gd name="T42" fmla="*/ 28 w 28"/>
                <a:gd name="T43" fmla="*/ 20 h 136"/>
                <a:gd name="T44" fmla="*/ 28 w 28"/>
                <a:gd name="T45" fmla="*/ 11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136">
                  <a:moveTo>
                    <a:pt x="28" y="118"/>
                  </a:moveTo>
                  <a:lnTo>
                    <a:pt x="28" y="118"/>
                  </a:lnTo>
                  <a:lnTo>
                    <a:pt x="28" y="126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22" y="134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8" y="134"/>
                  </a:lnTo>
                  <a:lnTo>
                    <a:pt x="8" y="134"/>
                  </a:lnTo>
                  <a:lnTo>
                    <a:pt x="0" y="126"/>
                  </a:lnTo>
                  <a:lnTo>
                    <a:pt x="0" y="8"/>
                  </a:lnTo>
                  <a:lnTo>
                    <a:pt x="0" y="8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8" y="12"/>
                  </a:lnTo>
                  <a:lnTo>
                    <a:pt x="28" y="20"/>
                  </a:lnTo>
                  <a:lnTo>
                    <a:pt x="28" y="1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61"/>
            <p:cNvSpPr>
              <a:spLocks/>
            </p:cNvSpPr>
            <p:nvPr/>
          </p:nvSpPr>
          <p:spPr bwMode="auto">
            <a:xfrm>
              <a:off x="11033125" y="923925"/>
              <a:ext cx="165100" cy="317500"/>
            </a:xfrm>
            <a:custGeom>
              <a:avLst/>
              <a:gdLst>
                <a:gd name="T0" fmla="*/ 104 w 104"/>
                <a:gd name="T1" fmla="*/ 104 h 200"/>
                <a:gd name="T2" fmla="*/ 104 w 104"/>
                <a:gd name="T3" fmla="*/ 56 h 200"/>
                <a:gd name="T4" fmla="*/ 104 w 104"/>
                <a:gd name="T5" fmla="*/ 56 h 200"/>
                <a:gd name="T6" fmla="*/ 102 w 104"/>
                <a:gd name="T7" fmla="*/ 44 h 200"/>
                <a:gd name="T8" fmla="*/ 100 w 104"/>
                <a:gd name="T9" fmla="*/ 32 h 200"/>
                <a:gd name="T10" fmla="*/ 96 w 104"/>
                <a:gd name="T11" fmla="*/ 22 h 200"/>
                <a:gd name="T12" fmla="*/ 90 w 104"/>
                <a:gd name="T13" fmla="*/ 14 h 200"/>
                <a:gd name="T14" fmla="*/ 90 w 104"/>
                <a:gd name="T15" fmla="*/ 14 h 200"/>
                <a:gd name="T16" fmla="*/ 84 w 104"/>
                <a:gd name="T17" fmla="*/ 8 h 200"/>
                <a:gd name="T18" fmla="*/ 74 w 104"/>
                <a:gd name="T19" fmla="*/ 4 h 200"/>
                <a:gd name="T20" fmla="*/ 64 w 104"/>
                <a:gd name="T21" fmla="*/ 2 h 200"/>
                <a:gd name="T22" fmla="*/ 54 w 104"/>
                <a:gd name="T23" fmla="*/ 0 h 200"/>
                <a:gd name="T24" fmla="*/ 54 w 104"/>
                <a:gd name="T25" fmla="*/ 0 h 200"/>
                <a:gd name="T26" fmla="*/ 42 w 104"/>
                <a:gd name="T27" fmla="*/ 2 h 200"/>
                <a:gd name="T28" fmla="*/ 32 w 104"/>
                <a:gd name="T29" fmla="*/ 4 h 200"/>
                <a:gd name="T30" fmla="*/ 22 w 104"/>
                <a:gd name="T31" fmla="*/ 10 h 200"/>
                <a:gd name="T32" fmla="*/ 14 w 104"/>
                <a:gd name="T33" fmla="*/ 16 h 200"/>
                <a:gd name="T34" fmla="*/ 14 w 104"/>
                <a:gd name="T35" fmla="*/ 16 h 200"/>
                <a:gd name="T36" fmla="*/ 8 w 104"/>
                <a:gd name="T37" fmla="*/ 24 h 200"/>
                <a:gd name="T38" fmla="*/ 4 w 104"/>
                <a:gd name="T39" fmla="*/ 34 h 200"/>
                <a:gd name="T40" fmla="*/ 0 w 104"/>
                <a:gd name="T41" fmla="*/ 44 h 200"/>
                <a:gd name="T42" fmla="*/ 0 w 104"/>
                <a:gd name="T43" fmla="*/ 56 h 200"/>
                <a:gd name="T44" fmla="*/ 0 w 104"/>
                <a:gd name="T45" fmla="*/ 142 h 200"/>
                <a:gd name="T46" fmla="*/ 0 w 104"/>
                <a:gd name="T47" fmla="*/ 142 h 200"/>
                <a:gd name="T48" fmla="*/ 0 w 104"/>
                <a:gd name="T49" fmla="*/ 154 h 200"/>
                <a:gd name="T50" fmla="*/ 4 w 104"/>
                <a:gd name="T51" fmla="*/ 166 h 200"/>
                <a:gd name="T52" fmla="*/ 8 w 104"/>
                <a:gd name="T53" fmla="*/ 176 h 200"/>
                <a:gd name="T54" fmla="*/ 14 w 104"/>
                <a:gd name="T55" fmla="*/ 184 h 200"/>
                <a:gd name="T56" fmla="*/ 14 w 104"/>
                <a:gd name="T57" fmla="*/ 184 h 200"/>
                <a:gd name="T58" fmla="*/ 20 w 104"/>
                <a:gd name="T59" fmla="*/ 192 h 200"/>
                <a:gd name="T60" fmla="*/ 30 w 104"/>
                <a:gd name="T61" fmla="*/ 196 h 200"/>
                <a:gd name="T62" fmla="*/ 40 w 104"/>
                <a:gd name="T63" fmla="*/ 198 h 200"/>
                <a:gd name="T64" fmla="*/ 50 w 104"/>
                <a:gd name="T65" fmla="*/ 200 h 200"/>
                <a:gd name="T66" fmla="*/ 50 w 104"/>
                <a:gd name="T67" fmla="*/ 200 h 200"/>
                <a:gd name="T68" fmla="*/ 62 w 104"/>
                <a:gd name="T69" fmla="*/ 198 h 200"/>
                <a:gd name="T70" fmla="*/ 74 w 104"/>
                <a:gd name="T71" fmla="*/ 196 h 200"/>
                <a:gd name="T72" fmla="*/ 82 w 104"/>
                <a:gd name="T73" fmla="*/ 192 h 200"/>
                <a:gd name="T74" fmla="*/ 90 w 104"/>
                <a:gd name="T75" fmla="*/ 186 h 200"/>
                <a:gd name="T76" fmla="*/ 90 w 104"/>
                <a:gd name="T77" fmla="*/ 186 h 200"/>
                <a:gd name="T78" fmla="*/ 96 w 104"/>
                <a:gd name="T79" fmla="*/ 176 h 200"/>
                <a:gd name="T80" fmla="*/ 100 w 104"/>
                <a:gd name="T81" fmla="*/ 166 h 200"/>
                <a:gd name="T82" fmla="*/ 102 w 104"/>
                <a:gd name="T83" fmla="*/ 154 h 200"/>
                <a:gd name="T84" fmla="*/ 104 w 104"/>
                <a:gd name="T85" fmla="*/ 142 h 200"/>
                <a:gd name="T86" fmla="*/ 104 w 104"/>
                <a:gd name="T87" fmla="*/ 126 h 200"/>
                <a:gd name="T88" fmla="*/ 68 w 104"/>
                <a:gd name="T89" fmla="*/ 126 h 200"/>
                <a:gd name="T90" fmla="*/ 68 w 104"/>
                <a:gd name="T91" fmla="*/ 140 h 200"/>
                <a:gd name="T92" fmla="*/ 68 w 104"/>
                <a:gd name="T93" fmla="*/ 140 h 200"/>
                <a:gd name="T94" fmla="*/ 66 w 104"/>
                <a:gd name="T95" fmla="*/ 154 h 200"/>
                <a:gd name="T96" fmla="*/ 64 w 104"/>
                <a:gd name="T97" fmla="*/ 162 h 200"/>
                <a:gd name="T98" fmla="*/ 64 w 104"/>
                <a:gd name="T99" fmla="*/ 162 h 200"/>
                <a:gd name="T100" fmla="*/ 58 w 104"/>
                <a:gd name="T101" fmla="*/ 166 h 200"/>
                <a:gd name="T102" fmla="*/ 52 w 104"/>
                <a:gd name="T103" fmla="*/ 166 h 200"/>
                <a:gd name="T104" fmla="*/ 52 w 104"/>
                <a:gd name="T105" fmla="*/ 166 h 200"/>
                <a:gd name="T106" fmla="*/ 44 w 104"/>
                <a:gd name="T107" fmla="*/ 166 h 200"/>
                <a:gd name="T108" fmla="*/ 40 w 104"/>
                <a:gd name="T109" fmla="*/ 160 h 200"/>
                <a:gd name="T110" fmla="*/ 40 w 104"/>
                <a:gd name="T111" fmla="*/ 160 h 200"/>
                <a:gd name="T112" fmla="*/ 36 w 104"/>
                <a:gd name="T113" fmla="*/ 152 h 200"/>
                <a:gd name="T114" fmla="*/ 36 w 104"/>
                <a:gd name="T115" fmla="*/ 140 h 200"/>
                <a:gd name="T116" fmla="*/ 36 w 104"/>
                <a:gd name="T117" fmla="*/ 104 h 200"/>
                <a:gd name="T118" fmla="*/ 104 w 104"/>
                <a:gd name="T119" fmla="*/ 10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" h="200">
                  <a:moveTo>
                    <a:pt x="104" y="104"/>
                  </a:moveTo>
                  <a:lnTo>
                    <a:pt x="104" y="56"/>
                  </a:lnTo>
                  <a:lnTo>
                    <a:pt x="104" y="56"/>
                  </a:lnTo>
                  <a:lnTo>
                    <a:pt x="102" y="44"/>
                  </a:lnTo>
                  <a:lnTo>
                    <a:pt x="100" y="32"/>
                  </a:lnTo>
                  <a:lnTo>
                    <a:pt x="96" y="22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84" y="8"/>
                  </a:lnTo>
                  <a:lnTo>
                    <a:pt x="74" y="4"/>
                  </a:lnTo>
                  <a:lnTo>
                    <a:pt x="64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2" y="10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24"/>
                  </a:lnTo>
                  <a:lnTo>
                    <a:pt x="4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54"/>
                  </a:lnTo>
                  <a:lnTo>
                    <a:pt x="4" y="166"/>
                  </a:lnTo>
                  <a:lnTo>
                    <a:pt x="8" y="176"/>
                  </a:lnTo>
                  <a:lnTo>
                    <a:pt x="14" y="184"/>
                  </a:lnTo>
                  <a:lnTo>
                    <a:pt x="14" y="184"/>
                  </a:lnTo>
                  <a:lnTo>
                    <a:pt x="20" y="192"/>
                  </a:lnTo>
                  <a:lnTo>
                    <a:pt x="30" y="196"/>
                  </a:lnTo>
                  <a:lnTo>
                    <a:pt x="40" y="198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62" y="198"/>
                  </a:lnTo>
                  <a:lnTo>
                    <a:pt x="74" y="196"/>
                  </a:lnTo>
                  <a:lnTo>
                    <a:pt x="82" y="192"/>
                  </a:lnTo>
                  <a:lnTo>
                    <a:pt x="90" y="186"/>
                  </a:lnTo>
                  <a:lnTo>
                    <a:pt x="90" y="186"/>
                  </a:lnTo>
                  <a:lnTo>
                    <a:pt x="96" y="176"/>
                  </a:lnTo>
                  <a:lnTo>
                    <a:pt x="100" y="166"/>
                  </a:lnTo>
                  <a:lnTo>
                    <a:pt x="102" y="154"/>
                  </a:lnTo>
                  <a:lnTo>
                    <a:pt x="104" y="142"/>
                  </a:lnTo>
                  <a:lnTo>
                    <a:pt x="104" y="126"/>
                  </a:lnTo>
                  <a:lnTo>
                    <a:pt x="68" y="126"/>
                  </a:lnTo>
                  <a:lnTo>
                    <a:pt x="68" y="140"/>
                  </a:lnTo>
                  <a:lnTo>
                    <a:pt x="68" y="140"/>
                  </a:lnTo>
                  <a:lnTo>
                    <a:pt x="66" y="154"/>
                  </a:lnTo>
                  <a:lnTo>
                    <a:pt x="64" y="162"/>
                  </a:lnTo>
                  <a:lnTo>
                    <a:pt x="64" y="162"/>
                  </a:lnTo>
                  <a:lnTo>
                    <a:pt x="58" y="166"/>
                  </a:lnTo>
                  <a:lnTo>
                    <a:pt x="52" y="166"/>
                  </a:lnTo>
                  <a:lnTo>
                    <a:pt x="52" y="166"/>
                  </a:lnTo>
                  <a:lnTo>
                    <a:pt x="44" y="166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36" y="152"/>
                  </a:lnTo>
                  <a:lnTo>
                    <a:pt x="36" y="140"/>
                  </a:lnTo>
                  <a:lnTo>
                    <a:pt x="36" y="104"/>
                  </a:lnTo>
                  <a:lnTo>
                    <a:pt x="104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62"/>
            <p:cNvSpPr>
              <a:spLocks/>
            </p:cNvSpPr>
            <p:nvPr/>
          </p:nvSpPr>
          <p:spPr bwMode="auto">
            <a:xfrm>
              <a:off x="11090275" y="977900"/>
              <a:ext cx="50800" cy="63500"/>
            </a:xfrm>
            <a:custGeom>
              <a:avLst/>
              <a:gdLst>
                <a:gd name="T0" fmla="*/ 0 w 32"/>
                <a:gd name="T1" fmla="*/ 22 h 40"/>
                <a:gd name="T2" fmla="*/ 0 w 32"/>
                <a:gd name="T3" fmla="*/ 22 h 40"/>
                <a:gd name="T4" fmla="*/ 0 w 32"/>
                <a:gd name="T5" fmla="*/ 12 h 40"/>
                <a:gd name="T6" fmla="*/ 4 w 32"/>
                <a:gd name="T7" fmla="*/ 4 h 40"/>
                <a:gd name="T8" fmla="*/ 4 w 32"/>
                <a:gd name="T9" fmla="*/ 4 h 40"/>
                <a:gd name="T10" fmla="*/ 8 w 32"/>
                <a:gd name="T11" fmla="*/ 0 h 40"/>
                <a:gd name="T12" fmla="*/ 16 w 32"/>
                <a:gd name="T13" fmla="*/ 0 h 40"/>
                <a:gd name="T14" fmla="*/ 16 w 32"/>
                <a:gd name="T15" fmla="*/ 0 h 40"/>
                <a:gd name="T16" fmla="*/ 22 w 32"/>
                <a:gd name="T17" fmla="*/ 0 h 40"/>
                <a:gd name="T18" fmla="*/ 28 w 32"/>
                <a:gd name="T19" fmla="*/ 4 h 40"/>
                <a:gd name="T20" fmla="*/ 28 w 32"/>
                <a:gd name="T21" fmla="*/ 4 h 40"/>
                <a:gd name="T22" fmla="*/ 30 w 32"/>
                <a:gd name="T23" fmla="*/ 12 h 40"/>
                <a:gd name="T24" fmla="*/ 32 w 32"/>
                <a:gd name="T25" fmla="*/ 22 h 40"/>
                <a:gd name="T26" fmla="*/ 32 w 32"/>
                <a:gd name="T27" fmla="*/ 40 h 40"/>
                <a:gd name="T28" fmla="*/ 0 w 32"/>
                <a:gd name="T29" fmla="*/ 40 h 40"/>
                <a:gd name="T30" fmla="*/ 0 w 32"/>
                <a:gd name="T3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40">
                  <a:moveTo>
                    <a:pt x="0" y="22"/>
                  </a:moveTo>
                  <a:lnTo>
                    <a:pt x="0" y="22"/>
                  </a:lnTo>
                  <a:lnTo>
                    <a:pt x="0" y="1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12"/>
                  </a:lnTo>
                  <a:lnTo>
                    <a:pt x="32" y="22"/>
                  </a:lnTo>
                  <a:lnTo>
                    <a:pt x="32" y="40"/>
                  </a:lnTo>
                  <a:lnTo>
                    <a:pt x="0" y="40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2618292" y="2244537"/>
            <a:ext cx="300386" cy="315954"/>
            <a:chOff x="10621228" y="526765"/>
            <a:chExt cx="1470025" cy="1470025"/>
          </a:xfrm>
        </p:grpSpPr>
        <p:sp>
          <p:nvSpPr>
            <p:cNvPr id="112" name="AutoShape 64"/>
            <p:cNvSpPr>
              <a:spLocks noChangeAspect="1" noChangeArrowheads="1" noTextEdit="1"/>
            </p:cNvSpPr>
            <p:nvPr/>
          </p:nvSpPr>
          <p:spPr bwMode="auto">
            <a:xfrm>
              <a:off x="10621228" y="526765"/>
              <a:ext cx="1470025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66"/>
            <p:cNvSpPr>
              <a:spLocks/>
            </p:cNvSpPr>
            <p:nvPr/>
          </p:nvSpPr>
          <p:spPr bwMode="auto">
            <a:xfrm>
              <a:off x="10621228" y="526765"/>
              <a:ext cx="1470025" cy="1470025"/>
            </a:xfrm>
            <a:custGeom>
              <a:avLst/>
              <a:gdLst>
                <a:gd name="T0" fmla="*/ 926 w 926"/>
                <a:gd name="T1" fmla="*/ 142 h 926"/>
                <a:gd name="T2" fmla="*/ 922 w 926"/>
                <a:gd name="T3" fmla="*/ 114 h 926"/>
                <a:gd name="T4" fmla="*/ 914 w 926"/>
                <a:gd name="T5" fmla="*/ 86 h 926"/>
                <a:gd name="T6" fmla="*/ 902 w 926"/>
                <a:gd name="T7" fmla="*/ 62 h 926"/>
                <a:gd name="T8" fmla="*/ 884 w 926"/>
                <a:gd name="T9" fmla="*/ 42 h 926"/>
                <a:gd name="T10" fmla="*/ 864 w 926"/>
                <a:gd name="T11" fmla="*/ 24 h 926"/>
                <a:gd name="T12" fmla="*/ 840 w 926"/>
                <a:gd name="T13" fmla="*/ 12 h 926"/>
                <a:gd name="T14" fmla="*/ 812 w 926"/>
                <a:gd name="T15" fmla="*/ 4 h 926"/>
                <a:gd name="T16" fmla="*/ 784 w 926"/>
                <a:gd name="T17" fmla="*/ 0 h 926"/>
                <a:gd name="T18" fmla="*/ 142 w 926"/>
                <a:gd name="T19" fmla="*/ 0 h 926"/>
                <a:gd name="T20" fmla="*/ 112 w 926"/>
                <a:gd name="T21" fmla="*/ 4 h 926"/>
                <a:gd name="T22" fmla="*/ 86 w 926"/>
                <a:gd name="T23" fmla="*/ 12 h 926"/>
                <a:gd name="T24" fmla="*/ 62 w 926"/>
                <a:gd name="T25" fmla="*/ 24 h 926"/>
                <a:gd name="T26" fmla="*/ 42 w 926"/>
                <a:gd name="T27" fmla="*/ 42 h 926"/>
                <a:gd name="T28" fmla="*/ 24 w 926"/>
                <a:gd name="T29" fmla="*/ 62 h 926"/>
                <a:gd name="T30" fmla="*/ 12 w 926"/>
                <a:gd name="T31" fmla="*/ 86 h 926"/>
                <a:gd name="T32" fmla="*/ 4 w 926"/>
                <a:gd name="T33" fmla="*/ 114 h 926"/>
                <a:gd name="T34" fmla="*/ 0 w 926"/>
                <a:gd name="T35" fmla="*/ 142 h 926"/>
                <a:gd name="T36" fmla="*/ 0 w 926"/>
                <a:gd name="T37" fmla="*/ 784 h 926"/>
                <a:gd name="T38" fmla="*/ 4 w 926"/>
                <a:gd name="T39" fmla="*/ 814 h 926"/>
                <a:gd name="T40" fmla="*/ 12 w 926"/>
                <a:gd name="T41" fmla="*/ 840 h 926"/>
                <a:gd name="T42" fmla="*/ 24 w 926"/>
                <a:gd name="T43" fmla="*/ 864 h 926"/>
                <a:gd name="T44" fmla="*/ 42 w 926"/>
                <a:gd name="T45" fmla="*/ 884 h 926"/>
                <a:gd name="T46" fmla="*/ 62 w 926"/>
                <a:gd name="T47" fmla="*/ 902 h 926"/>
                <a:gd name="T48" fmla="*/ 86 w 926"/>
                <a:gd name="T49" fmla="*/ 914 h 926"/>
                <a:gd name="T50" fmla="*/ 112 w 926"/>
                <a:gd name="T51" fmla="*/ 922 h 926"/>
                <a:gd name="T52" fmla="*/ 142 w 926"/>
                <a:gd name="T53" fmla="*/ 926 h 926"/>
                <a:gd name="T54" fmla="*/ 784 w 926"/>
                <a:gd name="T55" fmla="*/ 926 h 926"/>
                <a:gd name="T56" fmla="*/ 812 w 926"/>
                <a:gd name="T57" fmla="*/ 922 h 926"/>
                <a:gd name="T58" fmla="*/ 840 w 926"/>
                <a:gd name="T59" fmla="*/ 914 h 926"/>
                <a:gd name="T60" fmla="*/ 864 w 926"/>
                <a:gd name="T61" fmla="*/ 902 h 926"/>
                <a:gd name="T62" fmla="*/ 884 w 926"/>
                <a:gd name="T63" fmla="*/ 884 h 926"/>
                <a:gd name="T64" fmla="*/ 902 w 926"/>
                <a:gd name="T65" fmla="*/ 864 h 926"/>
                <a:gd name="T66" fmla="*/ 914 w 926"/>
                <a:gd name="T67" fmla="*/ 840 h 926"/>
                <a:gd name="T68" fmla="*/ 922 w 926"/>
                <a:gd name="T69" fmla="*/ 814 h 926"/>
                <a:gd name="T70" fmla="*/ 926 w 926"/>
                <a:gd name="T71" fmla="*/ 784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6" h="926">
                  <a:moveTo>
                    <a:pt x="926" y="142"/>
                  </a:moveTo>
                  <a:lnTo>
                    <a:pt x="926" y="142"/>
                  </a:lnTo>
                  <a:lnTo>
                    <a:pt x="924" y="128"/>
                  </a:lnTo>
                  <a:lnTo>
                    <a:pt x="922" y="114"/>
                  </a:lnTo>
                  <a:lnTo>
                    <a:pt x="920" y="100"/>
                  </a:lnTo>
                  <a:lnTo>
                    <a:pt x="914" y="86"/>
                  </a:lnTo>
                  <a:lnTo>
                    <a:pt x="908" y="74"/>
                  </a:lnTo>
                  <a:lnTo>
                    <a:pt x="902" y="62"/>
                  </a:lnTo>
                  <a:lnTo>
                    <a:pt x="894" y="52"/>
                  </a:lnTo>
                  <a:lnTo>
                    <a:pt x="884" y="42"/>
                  </a:lnTo>
                  <a:lnTo>
                    <a:pt x="874" y="32"/>
                  </a:lnTo>
                  <a:lnTo>
                    <a:pt x="864" y="24"/>
                  </a:lnTo>
                  <a:lnTo>
                    <a:pt x="852" y="18"/>
                  </a:lnTo>
                  <a:lnTo>
                    <a:pt x="840" y="12"/>
                  </a:lnTo>
                  <a:lnTo>
                    <a:pt x="826" y="6"/>
                  </a:lnTo>
                  <a:lnTo>
                    <a:pt x="812" y="4"/>
                  </a:lnTo>
                  <a:lnTo>
                    <a:pt x="798" y="2"/>
                  </a:lnTo>
                  <a:lnTo>
                    <a:pt x="784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6" y="2"/>
                  </a:lnTo>
                  <a:lnTo>
                    <a:pt x="112" y="4"/>
                  </a:lnTo>
                  <a:lnTo>
                    <a:pt x="100" y="6"/>
                  </a:lnTo>
                  <a:lnTo>
                    <a:pt x="86" y="12"/>
                  </a:lnTo>
                  <a:lnTo>
                    <a:pt x="74" y="18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6"/>
                  </a:lnTo>
                  <a:lnTo>
                    <a:pt x="6" y="100"/>
                  </a:lnTo>
                  <a:lnTo>
                    <a:pt x="4" y="114"/>
                  </a:lnTo>
                  <a:lnTo>
                    <a:pt x="2" y="128"/>
                  </a:lnTo>
                  <a:lnTo>
                    <a:pt x="0" y="142"/>
                  </a:lnTo>
                  <a:lnTo>
                    <a:pt x="0" y="784"/>
                  </a:lnTo>
                  <a:lnTo>
                    <a:pt x="0" y="784"/>
                  </a:lnTo>
                  <a:lnTo>
                    <a:pt x="2" y="800"/>
                  </a:lnTo>
                  <a:lnTo>
                    <a:pt x="4" y="814"/>
                  </a:lnTo>
                  <a:lnTo>
                    <a:pt x="6" y="826"/>
                  </a:lnTo>
                  <a:lnTo>
                    <a:pt x="12" y="840"/>
                  </a:lnTo>
                  <a:lnTo>
                    <a:pt x="18" y="852"/>
                  </a:lnTo>
                  <a:lnTo>
                    <a:pt x="24" y="864"/>
                  </a:lnTo>
                  <a:lnTo>
                    <a:pt x="32" y="874"/>
                  </a:lnTo>
                  <a:lnTo>
                    <a:pt x="42" y="884"/>
                  </a:lnTo>
                  <a:lnTo>
                    <a:pt x="52" y="894"/>
                  </a:lnTo>
                  <a:lnTo>
                    <a:pt x="62" y="902"/>
                  </a:lnTo>
                  <a:lnTo>
                    <a:pt x="74" y="908"/>
                  </a:lnTo>
                  <a:lnTo>
                    <a:pt x="86" y="914"/>
                  </a:lnTo>
                  <a:lnTo>
                    <a:pt x="100" y="920"/>
                  </a:lnTo>
                  <a:lnTo>
                    <a:pt x="112" y="922"/>
                  </a:lnTo>
                  <a:lnTo>
                    <a:pt x="126" y="924"/>
                  </a:lnTo>
                  <a:lnTo>
                    <a:pt x="142" y="926"/>
                  </a:lnTo>
                  <a:lnTo>
                    <a:pt x="784" y="926"/>
                  </a:lnTo>
                  <a:lnTo>
                    <a:pt x="784" y="926"/>
                  </a:lnTo>
                  <a:lnTo>
                    <a:pt x="798" y="924"/>
                  </a:lnTo>
                  <a:lnTo>
                    <a:pt x="812" y="922"/>
                  </a:lnTo>
                  <a:lnTo>
                    <a:pt x="826" y="920"/>
                  </a:lnTo>
                  <a:lnTo>
                    <a:pt x="840" y="914"/>
                  </a:lnTo>
                  <a:lnTo>
                    <a:pt x="852" y="908"/>
                  </a:lnTo>
                  <a:lnTo>
                    <a:pt x="864" y="902"/>
                  </a:lnTo>
                  <a:lnTo>
                    <a:pt x="874" y="894"/>
                  </a:lnTo>
                  <a:lnTo>
                    <a:pt x="884" y="884"/>
                  </a:lnTo>
                  <a:lnTo>
                    <a:pt x="894" y="874"/>
                  </a:lnTo>
                  <a:lnTo>
                    <a:pt x="902" y="864"/>
                  </a:lnTo>
                  <a:lnTo>
                    <a:pt x="908" y="852"/>
                  </a:lnTo>
                  <a:lnTo>
                    <a:pt x="914" y="840"/>
                  </a:lnTo>
                  <a:lnTo>
                    <a:pt x="920" y="826"/>
                  </a:lnTo>
                  <a:lnTo>
                    <a:pt x="922" y="814"/>
                  </a:lnTo>
                  <a:lnTo>
                    <a:pt x="924" y="800"/>
                  </a:lnTo>
                  <a:lnTo>
                    <a:pt x="926" y="784"/>
                  </a:lnTo>
                  <a:lnTo>
                    <a:pt x="926" y="142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67"/>
            <p:cNvSpPr>
              <a:spLocks/>
            </p:cNvSpPr>
            <p:nvPr/>
          </p:nvSpPr>
          <p:spPr bwMode="auto">
            <a:xfrm>
              <a:off x="11462603" y="847440"/>
              <a:ext cx="330200" cy="330200"/>
            </a:xfrm>
            <a:custGeom>
              <a:avLst/>
              <a:gdLst>
                <a:gd name="T0" fmla="*/ 122 w 208"/>
                <a:gd name="T1" fmla="*/ 86 h 208"/>
                <a:gd name="T2" fmla="*/ 122 w 208"/>
                <a:gd name="T3" fmla="*/ 0 h 208"/>
                <a:gd name="T4" fmla="*/ 86 w 208"/>
                <a:gd name="T5" fmla="*/ 0 h 208"/>
                <a:gd name="T6" fmla="*/ 86 w 208"/>
                <a:gd name="T7" fmla="*/ 86 h 208"/>
                <a:gd name="T8" fmla="*/ 0 w 208"/>
                <a:gd name="T9" fmla="*/ 86 h 208"/>
                <a:gd name="T10" fmla="*/ 0 w 208"/>
                <a:gd name="T11" fmla="*/ 122 h 208"/>
                <a:gd name="T12" fmla="*/ 86 w 208"/>
                <a:gd name="T13" fmla="*/ 122 h 208"/>
                <a:gd name="T14" fmla="*/ 86 w 208"/>
                <a:gd name="T15" fmla="*/ 208 h 208"/>
                <a:gd name="T16" fmla="*/ 122 w 208"/>
                <a:gd name="T17" fmla="*/ 208 h 208"/>
                <a:gd name="T18" fmla="*/ 122 w 208"/>
                <a:gd name="T19" fmla="*/ 122 h 208"/>
                <a:gd name="T20" fmla="*/ 208 w 208"/>
                <a:gd name="T21" fmla="*/ 122 h 208"/>
                <a:gd name="T22" fmla="*/ 208 w 208"/>
                <a:gd name="T23" fmla="*/ 86 h 208"/>
                <a:gd name="T24" fmla="*/ 122 w 208"/>
                <a:gd name="T25" fmla="*/ 8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208">
                  <a:moveTo>
                    <a:pt x="122" y="86"/>
                  </a:moveTo>
                  <a:lnTo>
                    <a:pt x="122" y="0"/>
                  </a:lnTo>
                  <a:lnTo>
                    <a:pt x="86" y="0"/>
                  </a:lnTo>
                  <a:lnTo>
                    <a:pt x="86" y="86"/>
                  </a:lnTo>
                  <a:lnTo>
                    <a:pt x="0" y="86"/>
                  </a:lnTo>
                  <a:lnTo>
                    <a:pt x="0" y="122"/>
                  </a:lnTo>
                  <a:lnTo>
                    <a:pt x="86" y="122"/>
                  </a:lnTo>
                  <a:lnTo>
                    <a:pt x="86" y="208"/>
                  </a:lnTo>
                  <a:lnTo>
                    <a:pt x="122" y="208"/>
                  </a:lnTo>
                  <a:lnTo>
                    <a:pt x="122" y="122"/>
                  </a:lnTo>
                  <a:lnTo>
                    <a:pt x="208" y="122"/>
                  </a:lnTo>
                  <a:lnTo>
                    <a:pt x="208" y="86"/>
                  </a:lnTo>
                  <a:lnTo>
                    <a:pt x="122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68"/>
            <p:cNvSpPr>
              <a:spLocks noEditPoints="1"/>
            </p:cNvSpPr>
            <p:nvPr/>
          </p:nvSpPr>
          <p:spPr bwMode="auto">
            <a:xfrm>
              <a:off x="10919678" y="847440"/>
              <a:ext cx="542925" cy="828675"/>
            </a:xfrm>
            <a:custGeom>
              <a:avLst/>
              <a:gdLst>
                <a:gd name="T0" fmla="*/ 292 w 342"/>
                <a:gd name="T1" fmla="*/ 316 h 522"/>
                <a:gd name="T2" fmla="*/ 234 w 342"/>
                <a:gd name="T3" fmla="*/ 266 h 522"/>
                <a:gd name="T4" fmla="*/ 234 w 342"/>
                <a:gd name="T5" fmla="*/ 228 h 522"/>
                <a:gd name="T6" fmla="*/ 268 w 342"/>
                <a:gd name="T7" fmla="*/ 196 h 522"/>
                <a:gd name="T8" fmla="*/ 300 w 342"/>
                <a:gd name="T9" fmla="*/ 150 h 522"/>
                <a:gd name="T10" fmla="*/ 302 w 342"/>
                <a:gd name="T11" fmla="*/ 98 h 522"/>
                <a:gd name="T12" fmla="*/ 286 w 342"/>
                <a:gd name="T13" fmla="*/ 56 h 522"/>
                <a:gd name="T14" fmla="*/ 298 w 342"/>
                <a:gd name="T15" fmla="*/ 24 h 522"/>
                <a:gd name="T16" fmla="*/ 140 w 342"/>
                <a:gd name="T17" fmla="*/ 6 h 522"/>
                <a:gd name="T18" fmla="*/ 78 w 342"/>
                <a:gd name="T19" fmla="*/ 38 h 522"/>
                <a:gd name="T20" fmla="*/ 44 w 342"/>
                <a:gd name="T21" fmla="*/ 80 h 522"/>
                <a:gd name="T22" fmla="*/ 34 w 342"/>
                <a:gd name="T23" fmla="*/ 130 h 522"/>
                <a:gd name="T24" fmla="*/ 50 w 342"/>
                <a:gd name="T25" fmla="*/ 188 h 522"/>
                <a:gd name="T26" fmla="*/ 100 w 342"/>
                <a:gd name="T27" fmla="*/ 228 h 522"/>
                <a:gd name="T28" fmla="*/ 148 w 342"/>
                <a:gd name="T29" fmla="*/ 238 h 522"/>
                <a:gd name="T30" fmla="*/ 164 w 342"/>
                <a:gd name="T31" fmla="*/ 248 h 522"/>
                <a:gd name="T32" fmla="*/ 164 w 342"/>
                <a:gd name="T33" fmla="*/ 276 h 522"/>
                <a:gd name="T34" fmla="*/ 156 w 342"/>
                <a:gd name="T35" fmla="*/ 312 h 522"/>
                <a:gd name="T36" fmla="*/ 86 w 342"/>
                <a:gd name="T37" fmla="*/ 326 h 522"/>
                <a:gd name="T38" fmla="*/ 26 w 342"/>
                <a:gd name="T39" fmla="*/ 360 h 522"/>
                <a:gd name="T40" fmla="*/ 0 w 342"/>
                <a:gd name="T41" fmla="*/ 414 h 522"/>
                <a:gd name="T42" fmla="*/ 8 w 342"/>
                <a:gd name="T43" fmla="*/ 462 h 522"/>
                <a:gd name="T44" fmla="*/ 56 w 342"/>
                <a:gd name="T45" fmla="*/ 504 h 522"/>
                <a:gd name="T46" fmla="*/ 148 w 342"/>
                <a:gd name="T47" fmla="*/ 522 h 522"/>
                <a:gd name="T48" fmla="*/ 224 w 342"/>
                <a:gd name="T49" fmla="*/ 512 h 522"/>
                <a:gd name="T50" fmla="*/ 282 w 342"/>
                <a:gd name="T51" fmla="*/ 482 h 522"/>
                <a:gd name="T52" fmla="*/ 316 w 342"/>
                <a:gd name="T53" fmla="*/ 440 h 522"/>
                <a:gd name="T54" fmla="*/ 328 w 342"/>
                <a:gd name="T55" fmla="*/ 392 h 522"/>
                <a:gd name="T56" fmla="*/ 318 w 342"/>
                <a:gd name="T57" fmla="*/ 348 h 522"/>
                <a:gd name="T58" fmla="*/ 170 w 342"/>
                <a:gd name="T59" fmla="*/ 218 h 522"/>
                <a:gd name="T60" fmla="*/ 128 w 342"/>
                <a:gd name="T61" fmla="*/ 190 h 522"/>
                <a:gd name="T62" fmla="*/ 100 w 342"/>
                <a:gd name="T63" fmla="*/ 134 h 522"/>
                <a:gd name="T64" fmla="*/ 98 w 342"/>
                <a:gd name="T65" fmla="*/ 68 h 522"/>
                <a:gd name="T66" fmla="*/ 118 w 342"/>
                <a:gd name="T67" fmla="*/ 36 h 522"/>
                <a:gd name="T68" fmla="*/ 158 w 342"/>
                <a:gd name="T69" fmla="*/ 22 h 522"/>
                <a:gd name="T70" fmla="*/ 194 w 342"/>
                <a:gd name="T71" fmla="*/ 34 h 522"/>
                <a:gd name="T72" fmla="*/ 238 w 342"/>
                <a:gd name="T73" fmla="*/ 108 h 522"/>
                <a:gd name="T74" fmla="*/ 242 w 342"/>
                <a:gd name="T75" fmla="*/ 172 h 522"/>
                <a:gd name="T76" fmla="*/ 218 w 342"/>
                <a:gd name="T77" fmla="*/ 206 h 522"/>
                <a:gd name="T78" fmla="*/ 180 w 342"/>
                <a:gd name="T79" fmla="*/ 218 h 522"/>
                <a:gd name="T80" fmla="*/ 204 w 342"/>
                <a:gd name="T81" fmla="*/ 492 h 522"/>
                <a:gd name="T82" fmla="*/ 110 w 342"/>
                <a:gd name="T83" fmla="*/ 480 h 522"/>
                <a:gd name="T84" fmla="*/ 62 w 342"/>
                <a:gd name="T85" fmla="*/ 428 h 522"/>
                <a:gd name="T86" fmla="*/ 68 w 342"/>
                <a:gd name="T87" fmla="*/ 380 h 522"/>
                <a:gd name="T88" fmla="*/ 104 w 342"/>
                <a:gd name="T89" fmla="*/ 346 h 522"/>
                <a:gd name="T90" fmla="*/ 142 w 342"/>
                <a:gd name="T91" fmla="*/ 334 h 522"/>
                <a:gd name="T92" fmla="*/ 190 w 342"/>
                <a:gd name="T93" fmla="*/ 328 h 522"/>
                <a:gd name="T94" fmla="*/ 206 w 342"/>
                <a:gd name="T95" fmla="*/ 330 h 522"/>
                <a:gd name="T96" fmla="*/ 264 w 342"/>
                <a:gd name="T97" fmla="*/ 374 h 522"/>
                <a:gd name="T98" fmla="*/ 282 w 342"/>
                <a:gd name="T99" fmla="*/ 420 h 522"/>
                <a:gd name="T100" fmla="*/ 256 w 342"/>
                <a:gd name="T101" fmla="*/ 472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2" h="522">
                  <a:moveTo>
                    <a:pt x="310" y="336"/>
                  </a:moveTo>
                  <a:lnTo>
                    <a:pt x="310" y="336"/>
                  </a:lnTo>
                  <a:lnTo>
                    <a:pt x="302" y="326"/>
                  </a:lnTo>
                  <a:lnTo>
                    <a:pt x="292" y="316"/>
                  </a:lnTo>
                  <a:lnTo>
                    <a:pt x="292" y="316"/>
                  </a:lnTo>
                  <a:lnTo>
                    <a:pt x="270" y="296"/>
                  </a:lnTo>
                  <a:lnTo>
                    <a:pt x="246" y="278"/>
                  </a:lnTo>
                  <a:lnTo>
                    <a:pt x="246" y="278"/>
                  </a:lnTo>
                  <a:lnTo>
                    <a:pt x="234" y="266"/>
                  </a:lnTo>
                  <a:lnTo>
                    <a:pt x="234" y="266"/>
                  </a:lnTo>
                  <a:lnTo>
                    <a:pt x="228" y="258"/>
                  </a:lnTo>
                  <a:lnTo>
                    <a:pt x="228" y="248"/>
                  </a:lnTo>
                  <a:lnTo>
                    <a:pt x="228" y="248"/>
                  </a:lnTo>
                  <a:lnTo>
                    <a:pt x="228" y="238"/>
                  </a:lnTo>
                  <a:lnTo>
                    <a:pt x="234" y="228"/>
                  </a:lnTo>
                  <a:lnTo>
                    <a:pt x="234" y="228"/>
                  </a:lnTo>
                  <a:lnTo>
                    <a:pt x="246" y="214"/>
                  </a:lnTo>
                  <a:lnTo>
                    <a:pt x="246" y="214"/>
                  </a:lnTo>
                  <a:lnTo>
                    <a:pt x="268" y="196"/>
                  </a:lnTo>
                  <a:lnTo>
                    <a:pt x="268" y="196"/>
                  </a:lnTo>
                  <a:lnTo>
                    <a:pt x="278" y="186"/>
                  </a:lnTo>
                  <a:lnTo>
                    <a:pt x="286" y="176"/>
                  </a:lnTo>
                  <a:lnTo>
                    <a:pt x="286" y="176"/>
                  </a:lnTo>
                  <a:lnTo>
                    <a:pt x="294" y="164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02" y="134"/>
                  </a:lnTo>
                  <a:lnTo>
                    <a:pt x="304" y="116"/>
                  </a:lnTo>
                  <a:lnTo>
                    <a:pt x="304" y="116"/>
                  </a:lnTo>
                  <a:lnTo>
                    <a:pt x="302" y="98"/>
                  </a:lnTo>
                  <a:lnTo>
                    <a:pt x="298" y="82"/>
                  </a:lnTo>
                  <a:lnTo>
                    <a:pt x="298" y="82"/>
                  </a:lnTo>
                  <a:lnTo>
                    <a:pt x="292" y="68"/>
                  </a:lnTo>
                  <a:lnTo>
                    <a:pt x="286" y="56"/>
                  </a:lnTo>
                  <a:lnTo>
                    <a:pt x="286" y="56"/>
                  </a:lnTo>
                  <a:lnTo>
                    <a:pt x="278" y="46"/>
                  </a:lnTo>
                  <a:lnTo>
                    <a:pt x="270" y="36"/>
                  </a:lnTo>
                  <a:lnTo>
                    <a:pt x="270" y="36"/>
                  </a:lnTo>
                  <a:lnTo>
                    <a:pt x="256" y="24"/>
                  </a:lnTo>
                  <a:lnTo>
                    <a:pt x="298" y="24"/>
                  </a:lnTo>
                  <a:lnTo>
                    <a:pt x="342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72" y="2"/>
                  </a:lnTo>
                  <a:lnTo>
                    <a:pt x="140" y="6"/>
                  </a:lnTo>
                  <a:lnTo>
                    <a:pt x="140" y="6"/>
                  </a:lnTo>
                  <a:lnTo>
                    <a:pt x="124" y="12"/>
                  </a:lnTo>
                  <a:lnTo>
                    <a:pt x="108" y="18"/>
                  </a:lnTo>
                  <a:lnTo>
                    <a:pt x="92" y="26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68" y="48"/>
                  </a:lnTo>
                  <a:lnTo>
                    <a:pt x="58" y="58"/>
                  </a:lnTo>
                  <a:lnTo>
                    <a:pt x="50" y="70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0" y="94"/>
                  </a:lnTo>
                  <a:lnTo>
                    <a:pt x="36" y="106"/>
                  </a:lnTo>
                  <a:lnTo>
                    <a:pt x="34" y="118"/>
                  </a:lnTo>
                  <a:lnTo>
                    <a:pt x="34" y="130"/>
                  </a:lnTo>
                  <a:lnTo>
                    <a:pt x="34" y="130"/>
                  </a:lnTo>
                  <a:lnTo>
                    <a:pt x="36" y="150"/>
                  </a:lnTo>
                  <a:lnTo>
                    <a:pt x="42" y="168"/>
                  </a:lnTo>
                  <a:lnTo>
                    <a:pt x="42" y="168"/>
                  </a:lnTo>
                  <a:lnTo>
                    <a:pt x="50" y="188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80" y="218"/>
                  </a:lnTo>
                  <a:lnTo>
                    <a:pt x="100" y="228"/>
                  </a:lnTo>
                  <a:lnTo>
                    <a:pt x="100" y="228"/>
                  </a:lnTo>
                  <a:lnTo>
                    <a:pt x="110" y="232"/>
                  </a:lnTo>
                  <a:lnTo>
                    <a:pt x="122" y="234"/>
                  </a:lnTo>
                  <a:lnTo>
                    <a:pt x="134" y="236"/>
                  </a:lnTo>
                  <a:lnTo>
                    <a:pt x="148" y="238"/>
                  </a:lnTo>
                  <a:lnTo>
                    <a:pt x="148" y="238"/>
                  </a:lnTo>
                  <a:lnTo>
                    <a:pt x="158" y="236"/>
                  </a:lnTo>
                  <a:lnTo>
                    <a:pt x="158" y="236"/>
                  </a:lnTo>
                  <a:lnTo>
                    <a:pt x="170" y="236"/>
                  </a:lnTo>
                  <a:lnTo>
                    <a:pt x="170" y="236"/>
                  </a:lnTo>
                  <a:lnTo>
                    <a:pt x="164" y="248"/>
                  </a:lnTo>
                  <a:lnTo>
                    <a:pt x="164" y="248"/>
                  </a:lnTo>
                  <a:lnTo>
                    <a:pt x="164" y="254"/>
                  </a:lnTo>
                  <a:lnTo>
                    <a:pt x="162" y="262"/>
                  </a:lnTo>
                  <a:lnTo>
                    <a:pt x="162" y="262"/>
                  </a:lnTo>
                  <a:lnTo>
                    <a:pt x="164" y="276"/>
                  </a:lnTo>
                  <a:lnTo>
                    <a:pt x="170" y="288"/>
                  </a:lnTo>
                  <a:lnTo>
                    <a:pt x="170" y="288"/>
                  </a:lnTo>
                  <a:lnTo>
                    <a:pt x="184" y="310"/>
                  </a:lnTo>
                  <a:lnTo>
                    <a:pt x="184" y="310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22" y="316"/>
                  </a:lnTo>
                  <a:lnTo>
                    <a:pt x="122" y="316"/>
                  </a:lnTo>
                  <a:lnTo>
                    <a:pt x="86" y="326"/>
                  </a:lnTo>
                  <a:lnTo>
                    <a:pt x="86" y="326"/>
                  </a:lnTo>
                  <a:lnTo>
                    <a:pt x="68" y="332"/>
                  </a:lnTo>
                  <a:lnTo>
                    <a:pt x="52" y="340"/>
                  </a:lnTo>
                  <a:lnTo>
                    <a:pt x="52" y="340"/>
                  </a:lnTo>
                  <a:lnTo>
                    <a:pt x="38" y="350"/>
                  </a:lnTo>
                  <a:lnTo>
                    <a:pt x="26" y="360"/>
                  </a:lnTo>
                  <a:lnTo>
                    <a:pt x="18" y="370"/>
                  </a:lnTo>
                  <a:lnTo>
                    <a:pt x="10" y="382"/>
                  </a:lnTo>
                  <a:lnTo>
                    <a:pt x="10" y="382"/>
                  </a:lnTo>
                  <a:lnTo>
                    <a:pt x="2" y="404"/>
                  </a:lnTo>
                  <a:lnTo>
                    <a:pt x="0" y="41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2" y="444"/>
                  </a:lnTo>
                  <a:lnTo>
                    <a:pt x="8" y="462"/>
                  </a:lnTo>
                  <a:lnTo>
                    <a:pt x="8" y="462"/>
                  </a:lnTo>
                  <a:lnTo>
                    <a:pt x="14" y="470"/>
                  </a:lnTo>
                  <a:lnTo>
                    <a:pt x="20" y="478"/>
                  </a:lnTo>
                  <a:lnTo>
                    <a:pt x="36" y="492"/>
                  </a:lnTo>
                  <a:lnTo>
                    <a:pt x="36" y="492"/>
                  </a:lnTo>
                  <a:lnTo>
                    <a:pt x="56" y="504"/>
                  </a:lnTo>
                  <a:lnTo>
                    <a:pt x="82" y="514"/>
                  </a:lnTo>
                  <a:lnTo>
                    <a:pt x="82" y="514"/>
                  </a:lnTo>
                  <a:lnTo>
                    <a:pt x="96" y="518"/>
                  </a:lnTo>
                  <a:lnTo>
                    <a:pt x="112" y="520"/>
                  </a:lnTo>
                  <a:lnTo>
                    <a:pt x="148" y="522"/>
                  </a:lnTo>
                  <a:lnTo>
                    <a:pt x="148" y="522"/>
                  </a:lnTo>
                  <a:lnTo>
                    <a:pt x="168" y="522"/>
                  </a:lnTo>
                  <a:lnTo>
                    <a:pt x="188" y="520"/>
                  </a:lnTo>
                  <a:lnTo>
                    <a:pt x="208" y="516"/>
                  </a:lnTo>
                  <a:lnTo>
                    <a:pt x="224" y="512"/>
                  </a:lnTo>
                  <a:lnTo>
                    <a:pt x="224" y="512"/>
                  </a:lnTo>
                  <a:lnTo>
                    <a:pt x="242" y="506"/>
                  </a:lnTo>
                  <a:lnTo>
                    <a:pt x="256" y="498"/>
                  </a:lnTo>
                  <a:lnTo>
                    <a:pt x="270" y="490"/>
                  </a:lnTo>
                  <a:lnTo>
                    <a:pt x="282" y="482"/>
                  </a:lnTo>
                  <a:lnTo>
                    <a:pt x="282" y="482"/>
                  </a:lnTo>
                  <a:lnTo>
                    <a:pt x="292" y="472"/>
                  </a:lnTo>
                  <a:lnTo>
                    <a:pt x="302" y="462"/>
                  </a:lnTo>
                  <a:lnTo>
                    <a:pt x="310" y="452"/>
                  </a:lnTo>
                  <a:lnTo>
                    <a:pt x="316" y="440"/>
                  </a:lnTo>
                  <a:lnTo>
                    <a:pt x="316" y="440"/>
                  </a:lnTo>
                  <a:lnTo>
                    <a:pt x="320" y="428"/>
                  </a:lnTo>
                  <a:lnTo>
                    <a:pt x="324" y="416"/>
                  </a:lnTo>
                  <a:lnTo>
                    <a:pt x="326" y="404"/>
                  </a:lnTo>
                  <a:lnTo>
                    <a:pt x="328" y="392"/>
                  </a:lnTo>
                  <a:lnTo>
                    <a:pt x="328" y="392"/>
                  </a:lnTo>
                  <a:lnTo>
                    <a:pt x="326" y="376"/>
                  </a:lnTo>
                  <a:lnTo>
                    <a:pt x="322" y="362"/>
                  </a:lnTo>
                  <a:lnTo>
                    <a:pt x="322" y="362"/>
                  </a:lnTo>
                  <a:lnTo>
                    <a:pt x="318" y="348"/>
                  </a:lnTo>
                  <a:lnTo>
                    <a:pt x="310" y="336"/>
                  </a:lnTo>
                  <a:lnTo>
                    <a:pt x="310" y="336"/>
                  </a:lnTo>
                  <a:close/>
                  <a:moveTo>
                    <a:pt x="180" y="218"/>
                  </a:moveTo>
                  <a:lnTo>
                    <a:pt x="180" y="218"/>
                  </a:lnTo>
                  <a:lnTo>
                    <a:pt x="170" y="218"/>
                  </a:lnTo>
                  <a:lnTo>
                    <a:pt x="160" y="214"/>
                  </a:lnTo>
                  <a:lnTo>
                    <a:pt x="150" y="210"/>
                  </a:lnTo>
                  <a:lnTo>
                    <a:pt x="142" y="206"/>
                  </a:lnTo>
                  <a:lnTo>
                    <a:pt x="142" y="206"/>
                  </a:lnTo>
                  <a:lnTo>
                    <a:pt x="128" y="190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06" y="154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96" y="114"/>
                  </a:lnTo>
                  <a:lnTo>
                    <a:pt x="94" y="96"/>
                  </a:lnTo>
                  <a:lnTo>
                    <a:pt x="94" y="96"/>
                  </a:lnTo>
                  <a:lnTo>
                    <a:pt x="94" y="82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102" y="56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8" y="36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44" y="24"/>
                  </a:lnTo>
                  <a:lnTo>
                    <a:pt x="158" y="22"/>
                  </a:lnTo>
                  <a:lnTo>
                    <a:pt x="158" y="22"/>
                  </a:lnTo>
                  <a:lnTo>
                    <a:pt x="168" y="22"/>
                  </a:lnTo>
                  <a:lnTo>
                    <a:pt x="178" y="24"/>
                  </a:lnTo>
                  <a:lnTo>
                    <a:pt x="186" y="28"/>
                  </a:lnTo>
                  <a:lnTo>
                    <a:pt x="194" y="34"/>
                  </a:lnTo>
                  <a:lnTo>
                    <a:pt x="194" y="34"/>
                  </a:lnTo>
                  <a:lnTo>
                    <a:pt x="210" y="48"/>
                  </a:lnTo>
                  <a:lnTo>
                    <a:pt x="222" y="66"/>
                  </a:lnTo>
                  <a:lnTo>
                    <a:pt x="222" y="66"/>
                  </a:lnTo>
                  <a:lnTo>
                    <a:pt x="232" y="86"/>
                  </a:lnTo>
                  <a:lnTo>
                    <a:pt x="238" y="108"/>
                  </a:lnTo>
                  <a:lnTo>
                    <a:pt x="238" y="108"/>
                  </a:lnTo>
                  <a:lnTo>
                    <a:pt x="242" y="128"/>
                  </a:lnTo>
                  <a:lnTo>
                    <a:pt x="244" y="148"/>
                  </a:lnTo>
                  <a:lnTo>
                    <a:pt x="244" y="148"/>
                  </a:lnTo>
                  <a:lnTo>
                    <a:pt x="242" y="172"/>
                  </a:lnTo>
                  <a:lnTo>
                    <a:pt x="242" y="172"/>
                  </a:lnTo>
                  <a:lnTo>
                    <a:pt x="236" y="186"/>
                  </a:lnTo>
                  <a:lnTo>
                    <a:pt x="226" y="198"/>
                  </a:lnTo>
                  <a:lnTo>
                    <a:pt x="226" y="198"/>
                  </a:lnTo>
                  <a:lnTo>
                    <a:pt x="218" y="206"/>
                  </a:lnTo>
                  <a:lnTo>
                    <a:pt x="206" y="212"/>
                  </a:lnTo>
                  <a:lnTo>
                    <a:pt x="206" y="212"/>
                  </a:lnTo>
                  <a:lnTo>
                    <a:pt x="192" y="216"/>
                  </a:lnTo>
                  <a:lnTo>
                    <a:pt x="180" y="218"/>
                  </a:lnTo>
                  <a:lnTo>
                    <a:pt x="180" y="218"/>
                  </a:lnTo>
                  <a:close/>
                  <a:moveTo>
                    <a:pt x="256" y="472"/>
                  </a:moveTo>
                  <a:lnTo>
                    <a:pt x="256" y="472"/>
                  </a:lnTo>
                  <a:lnTo>
                    <a:pt x="242" y="482"/>
                  </a:lnTo>
                  <a:lnTo>
                    <a:pt x="224" y="488"/>
                  </a:lnTo>
                  <a:lnTo>
                    <a:pt x="204" y="492"/>
                  </a:lnTo>
                  <a:lnTo>
                    <a:pt x="180" y="494"/>
                  </a:lnTo>
                  <a:lnTo>
                    <a:pt x="180" y="494"/>
                  </a:lnTo>
                  <a:lnTo>
                    <a:pt x="154" y="492"/>
                  </a:lnTo>
                  <a:lnTo>
                    <a:pt x="130" y="488"/>
                  </a:lnTo>
                  <a:lnTo>
                    <a:pt x="110" y="480"/>
                  </a:lnTo>
                  <a:lnTo>
                    <a:pt x="92" y="470"/>
                  </a:lnTo>
                  <a:lnTo>
                    <a:pt x="92" y="470"/>
                  </a:lnTo>
                  <a:lnTo>
                    <a:pt x="78" y="458"/>
                  </a:lnTo>
                  <a:lnTo>
                    <a:pt x="68" y="444"/>
                  </a:lnTo>
                  <a:lnTo>
                    <a:pt x="62" y="428"/>
                  </a:lnTo>
                  <a:lnTo>
                    <a:pt x="60" y="410"/>
                  </a:lnTo>
                  <a:lnTo>
                    <a:pt x="60" y="410"/>
                  </a:lnTo>
                  <a:lnTo>
                    <a:pt x="62" y="394"/>
                  </a:lnTo>
                  <a:lnTo>
                    <a:pt x="68" y="380"/>
                  </a:lnTo>
                  <a:lnTo>
                    <a:pt x="68" y="380"/>
                  </a:lnTo>
                  <a:lnTo>
                    <a:pt x="74" y="368"/>
                  </a:lnTo>
                  <a:lnTo>
                    <a:pt x="84" y="358"/>
                  </a:lnTo>
                  <a:lnTo>
                    <a:pt x="84" y="358"/>
                  </a:lnTo>
                  <a:lnTo>
                    <a:pt x="94" y="352"/>
                  </a:lnTo>
                  <a:lnTo>
                    <a:pt x="104" y="346"/>
                  </a:lnTo>
                  <a:lnTo>
                    <a:pt x="104" y="346"/>
                  </a:lnTo>
                  <a:lnTo>
                    <a:pt x="118" y="340"/>
                  </a:lnTo>
                  <a:lnTo>
                    <a:pt x="118" y="340"/>
                  </a:lnTo>
                  <a:lnTo>
                    <a:pt x="142" y="334"/>
                  </a:lnTo>
                  <a:lnTo>
                    <a:pt x="142" y="334"/>
                  </a:lnTo>
                  <a:lnTo>
                    <a:pt x="164" y="330"/>
                  </a:lnTo>
                  <a:lnTo>
                    <a:pt x="164" y="330"/>
                  </a:lnTo>
                  <a:lnTo>
                    <a:pt x="182" y="328"/>
                  </a:lnTo>
                  <a:lnTo>
                    <a:pt x="182" y="328"/>
                  </a:lnTo>
                  <a:lnTo>
                    <a:pt x="190" y="328"/>
                  </a:lnTo>
                  <a:lnTo>
                    <a:pt x="190" y="328"/>
                  </a:lnTo>
                  <a:lnTo>
                    <a:pt x="200" y="328"/>
                  </a:lnTo>
                  <a:lnTo>
                    <a:pt x="200" y="328"/>
                  </a:lnTo>
                  <a:lnTo>
                    <a:pt x="206" y="330"/>
                  </a:lnTo>
                  <a:lnTo>
                    <a:pt x="206" y="330"/>
                  </a:lnTo>
                  <a:lnTo>
                    <a:pt x="240" y="354"/>
                  </a:lnTo>
                  <a:lnTo>
                    <a:pt x="240" y="354"/>
                  </a:lnTo>
                  <a:lnTo>
                    <a:pt x="254" y="364"/>
                  </a:lnTo>
                  <a:lnTo>
                    <a:pt x="264" y="374"/>
                  </a:lnTo>
                  <a:lnTo>
                    <a:pt x="264" y="374"/>
                  </a:lnTo>
                  <a:lnTo>
                    <a:pt x="272" y="386"/>
                  </a:lnTo>
                  <a:lnTo>
                    <a:pt x="278" y="396"/>
                  </a:lnTo>
                  <a:lnTo>
                    <a:pt x="278" y="396"/>
                  </a:lnTo>
                  <a:lnTo>
                    <a:pt x="280" y="408"/>
                  </a:lnTo>
                  <a:lnTo>
                    <a:pt x="282" y="420"/>
                  </a:lnTo>
                  <a:lnTo>
                    <a:pt x="282" y="420"/>
                  </a:lnTo>
                  <a:lnTo>
                    <a:pt x="280" y="434"/>
                  </a:lnTo>
                  <a:lnTo>
                    <a:pt x="276" y="450"/>
                  </a:lnTo>
                  <a:lnTo>
                    <a:pt x="268" y="462"/>
                  </a:lnTo>
                  <a:lnTo>
                    <a:pt x="256" y="472"/>
                  </a:lnTo>
                  <a:lnTo>
                    <a:pt x="256" y="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2628465" y="5163905"/>
            <a:ext cx="278154" cy="292570"/>
            <a:chOff x="6375400" y="768350"/>
            <a:chExt cx="482600" cy="482600"/>
          </a:xfrm>
        </p:grpSpPr>
        <p:sp>
          <p:nvSpPr>
            <p:cNvPr id="109" name="AutoShape 70"/>
            <p:cNvSpPr>
              <a:spLocks noChangeAspect="1" noChangeArrowheads="1" noTextEdit="1"/>
            </p:cNvSpPr>
            <p:nvPr/>
          </p:nvSpPr>
          <p:spPr bwMode="auto">
            <a:xfrm>
              <a:off x="6375400" y="768350"/>
              <a:ext cx="4826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72"/>
            <p:cNvSpPr>
              <a:spLocks/>
            </p:cNvSpPr>
            <p:nvPr/>
          </p:nvSpPr>
          <p:spPr bwMode="auto">
            <a:xfrm>
              <a:off x="6375400" y="768350"/>
              <a:ext cx="482600" cy="482600"/>
            </a:xfrm>
            <a:custGeom>
              <a:avLst/>
              <a:gdLst>
                <a:gd name="T0" fmla="*/ 304 w 304"/>
                <a:gd name="T1" fmla="*/ 46 h 304"/>
                <a:gd name="T2" fmla="*/ 304 w 304"/>
                <a:gd name="T3" fmla="*/ 46 h 304"/>
                <a:gd name="T4" fmla="*/ 304 w 304"/>
                <a:gd name="T5" fmla="*/ 36 h 304"/>
                <a:gd name="T6" fmla="*/ 300 w 304"/>
                <a:gd name="T7" fmla="*/ 28 h 304"/>
                <a:gd name="T8" fmla="*/ 296 w 304"/>
                <a:gd name="T9" fmla="*/ 20 h 304"/>
                <a:gd name="T10" fmla="*/ 290 w 304"/>
                <a:gd name="T11" fmla="*/ 14 h 304"/>
                <a:gd name="T12" fmla="*/ 284 w 304"/>
                <a:gd name="T13" fmla="*/ 8 h 304"/>
                <a:gd name="T14" fmla="*/ 276 w 304"/>
                <a:gd name="T15" fmla="*/ 4 h 304"/>
                <a:gd name="T16" fmla="*/ 268 w 304"/>
                <a:gd name="T17" fmla="*/ 0 h 304"/>
                <a:gd name="T18" fmla="*/ 258 w 304"/>
                <a:gd name="T19" fmla="*/ 0 h 304"/>
                <a:gd name="T20" fmla="*/ 46 w 304"/>
                <a:gd name="T21" fmla="*/ 0 h 304"/>
                <a:gd name="T22" fmla="*/ 46 w 304"/>
                <a:gd name="T23" fmla="*/ 0 h 304"/>
                <a:gd name="T24" fmla="*/ 36 w 304"/>
                <a:gd name="T25" fmla="*/ 0 h 304"/>
                <a:gd name="T26" fmla="*/ 28 w 304"/>
                <a:gd name="T27" fmla="*/ 4 h 304"/>
                <a:gd name="T28" fmla="*/ 20 w 304"/>
                <a:gd name="T29" fmla="*/ 8 h 304"/>
                <a:gd name="T30" fmla="*/ 14 w 304"/>
                <a:gd name="T31" fmla="*/ 14 h 304"/>
                <a:gd name="T32" fmla="*/ 8 w 304"/>
                <a:gd name="T33" fmla="*/ 20 h 304"/>
                <a:gd name="T34" fmla="*/ 4 w 304"/>
                <a:gd name="T35" fmla="*/ 28 h 304"/>
                <a:gd name="T36" fmla="*/ 0 w 304"/>
                <a:gd name="T37" fmla="*/ 36 h 304"/>
                <a:gd name="T38" fmla="*/ 0 w 304"/>
                <a:gd name="T39" fmla="*/ 46 h 304"/>
                <a:gd name="T40" fmla="*/ 0 w 304"/>
                <a:gd name="T41" fmla="*/ 258 h 304"/>
                <a:gd name="T42" fmla="*/ 0 w 304"/>
                <a:gd name="T43" fmla="*/ 258 h 304"/>
                <a:gd name="T44" fmla="*/ 0 w 304"/>
                <a:gd name="T45" fmla="*/ 268 h 304"/>
                <a:gd name="T46" fmla="*/ 4 w 304"/>
                <a:gd name="T47" fmla="*/ 276 h 304"/>
                <a:gd name="T48" fmla="*/ 8 w 304"/>
                <a:gd name="T49" fmla="*/ 284 h 304"/>
                <a:gd name="T50" fmla="*/ 14 w 304"/>
                <a:gd name="T51" fmla="*/ 290 h 304"/>
                <a:gd name="T52" fmla="*/ 20 w 304"/>
                <a:gd name="T53" fmla="*/ 296 h 304"/>
                <a:gd name="T54" fmla="*/ 28 w 304"/>
                <a:gd name="T55" fmla="*/ 300 h 304"/>
                <a:gd name="T56" fmla="*/ 36 w 304"/>
                <a:gd name="T57" fmla="*/ 304 h 304"/>
                <a:gd name="T58" fmla="*/ 46 w 304"/>
                <a:gd name="T59" fmla="*/ 304 h 304"/>
                <a:gd name="T60" fmla="*/ 258 w 304"/>
                <a:gd name="T61" fmla="*/ 304 h 304"/>
                <a:gd name="T62" fmla="*/ 258 w 304"/>
                <a:gd name="T63" fmla="*/ 304 h 304"/>
                <a:gd name="T64" fmla="*/ 268 w 304"/>
                <a:gd name="T65" fmla="*/ 304 h 304"/>
                <a:gd name="T66" fmla="*/ 276 w 304"/>
                <a:gd name="T67" fmla="*/ 300 h 304"/>
                <a:gd name="T68" fmla="*/ 284 w 304"/>
                <a:gd name="T69" fmla="*/ 296 h 304"/>
                <a:gd name="T70" fmla="*/ 290 w 304"/>
                <a:gd name="T71" fmla="*/ 290 h 304"/>
                <a:gd name="T72" fmla="*/ 296 w 304"/>
                <a:gd name="T73" fmla="*/ 284 h 304"/>
                <a:gd name="T74" fmla="*/ 300 w 304"/>
                <a:gd name="T75" fmla="*/ 276 h 304"/>
                <a:gd name="T76" fmla="*/ 304 w 304"/>
                <a:gd name="T77" fmla="*/ 268 h 304"/>
                <a:gd name="T78" fmla="*/ 304 w 304"/>
                <a:gd name="T79" fmla="*/ 258 h 304"/>
                <a:gd name="T80" fmla="*/ 304 w 304"/>
                <a:gd name="T81" fmla="*/ 4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4" h="304">
                  <a:moveTo>
                    <a:pt x="304" y="46"/>
                  </a:move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73"/>
            <p:cNvSpPr>
              <a:spLocks noEditPoints="1"/>
            </p:cNvSpPr>
            <p:nvPr/>
          </p:nvSpPr>
          <p:spPr bwMode="auto">
            <a:xfrm>
              <a:off x="6473825" y="862900"/>
              <a:ext cx="285750" cy="260350"/>
            </a:xfrm>
            <a:custGeom>
              <a:avLst/>
              <a:gdLst>
                <a:gd name="T0" fmla="*/ 4 w 180"/>
                <a:gd name="T1" fmla="*/ 164 h 164"/>
                <a:gd name="T2" fmla="*/ 40 w 180"/>
                <a:gd name="T3" fmla="*/ 52 h 164"/>
                <a:gd name="T4" fmla="*/ 22 w 180"/>
                <a:gd name="T5" fmla="*/ 38 h 164"/>
                <a:gd name="T6" fmla="*/ 20 w 180"/>
                <a:gd name="T7" fmla="*/ 38 h 164"/>
                <a:gd name="T8" fmla="*/ 6 w 180"/>
                <a:gd name="T9" fmla="*/ 32 h 164"/>
                <a:gd name="T10" fmla="*/ 0 w 180"/>
                <a:gd name="T11" fmla="*/ 18 h 164"/>
                <a:gd name="T12" fmla="*/ 2 w 180"/>
                <a:gd name="T13" fmla="*/ 12 h 164"/>
                <a:gd name="T14" fmla="*/ 12 w 180"/>
                <a:gd name="T15" fmla="*/ 0 h 164"/>
                <a:gd name="T16" fmla="*/ 22 w 180"/>
                <a:gd name="T17" fmla="*/ 0 h 164"/>
                <a:gd name="T18" fmla="*/ 36 w 180"/>
                <a:gd name="T19" fmla="*/ 4 h 164"/>
                <a:gd name="T20" fmla="*/ 42 w 180"/>
                <a:gd name="T21" fmla="*/ 18 h 164"/>
                <a:gd name="T22" fmla="*/ 42 w 180"/>
                <a:gd name="T23" fmla="*/ 26 h 164"/>
                <a:gd name="T24" fmla="*/ 30 w 180"/>
                <a:gd name="T25" fmla="*/ 36 h 164"/>
                <a:gd name="T26" fmla="*/ 22 w 180"/>
                <a:gd name="T27" fmla="*/ 38 h 164"/>
                <a:gd name="T28" fmla="*/ 140 w 180"/>
                <a:gd name="T29" fmla="*/ 164 h 164"/>
                <a:gd name="T30" fmla="*/ 140 w 180"/>
                <a:gd name="T31" fmla="*/ 106 h 164"/>
                <a:gd name="T32" fmla="*/ 136 w 180"/>
                <a:gd name="T33" fmla="*/ 88 h 164"/>
                <a:gd name="T34" fmla="*/ 120 w 180"/>
                <a:gd name="T35" fmla="*/ 80 h 164"/>
                <a:gd name="T36" fmla="*/ 114 w 180"/>
                <a:gd name="T37" fmla="*/ 82 h 164"/>
                <a:gd name="T38" fmla="*/ 104 w 180"/>
                <a:gd name="T39" fmla="*/ 90 h 164"/>
                <a:gd name="T40" fmla="*/ 102 w 180"/>
                <a:gd name="T41" fmla="*/ 94 h 164"/>
                <a:gd name="T42" fmla="*/ 100 w 180"/>
                <a:gd name="T43" fmla="*/ 164 h 164"/>
                <a:gd name="T44" fmla="*/ 62 w 180"/>
                <a:gd name="T45" fmla="*/ 164 h 164"/>
                <a:gd name="T46" fmla="*/ 100 w 180"/>
                <a:gd name="T47" fmla="*/ 52 h 164"/>
                <a:gd name="T48" fmla="*/ 100 w 180"/>
                <a:gd name="T49" fmla="*/ 70 h 164"/>
                <a:gd name="T50" fmla="*/ 112 w 180"/>
                <a:gd name="T51" fmla="*/ 58 h 164"/>
                <a:gd name="T52" fmla="*/ 136 w 180"/>
                <a:gd name="T53" fmla="*/ 52 h 164"/>
                <a:gd name="T54" fmla="*/ 144 w 180"/>
                <a:gd name="T55" fmla="*/ 52 h 164"/>
                <a:gd name="T56" fmla="*/ 160 w 180"/>
                <a:gd name="T57" fmla="*/ 58 h 164"/>
                <a:gd name="T58" fmla="*/ 172 w 180"/>
                <a:gd name="T59" fmla="*/ 70 h 164"/>
                <a:gd name="T60" fmla="*/ 180 w 180"/>
                <a:gd name="T61" fmla="*/ 90 h 164"/>
                <a:gd name="T62" fmla="*/ 180 w 180"/>
                <a:gd name="T6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164">
                  <a:moveTo>
                    <a:pt x="40" y="164"/>
                  </a:moveTo>
                  <a:lnTo>
                    <a:pt x="4" y="164"/>
                  </a:lnTo>
                  <a:lnTo>
                    <a:pt x="4" y="52"/>
                  </a:lnTo>
                  <a:lnTo>
                    <a:pt x="40" y="52"/>
                  </a:lnTo>
                  <a:lnTo>
                    <a:pt x="40" y="164"/>
                  </a:lnTo>
                  <a:close/>
                  <a:moveTo>
                    <a:pt x="22" y="38"/>
                  </a:moveTo>
                  <a:lnTo>
                    <a:pt x="20" y="38"/>
                  </a:lnTo>
                  <a:lnTo>
                    <a:pt x="20" y="38"/>
                  </a:lnTo>
                  <a:lnTo>
                    <a:pt x="12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4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6" y="4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26"/>
                  </a:lnTo>
                  <a:lnTo>
                    <a:pt x="36" y="32"/>
                  </a:lnTo>
                  <a:lnTo>
                    <a:pt x="30" y="36"/>
                  </a:lnTo>
                  <a:lnTo>
                    <a:pt x="22" y="38"/>
                  </a:lnTo>
                  <a:lnTo>
                    <a:pt x="22" y="38"/>
                  </a:lnTo>
                  <a:close/>
                  <a:moveTo>
                    <a:pt x="180" y="164"/>
                  </a:moveTo>
                  <a:lnTo>
                    <a:pt x="140" y="164"/>
                  </a:lnTo>
                  <a:lnTo>
                    <a:pt x="140" y="106"/>
                  </a:lnTo>
                  <a:lnTo>
                    <a:pt x="140" y="106"/>
                  </a:lnTo>
                  <a:lnTo>
                    <a:pt x="140" y="96"/>
                  </a:lnTo>
                  <a:lnTo>
                    <a:pt x="136" y="88"/>
                  </a:lnTo>
                  <a:lnTo>
                    <a:pt x="130" y="82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14" y="82"/>
                  </a:lnTo>
                  <a:lnTo>
                    <a:pt x="108" y="86"/>
                  </a:lnTo>
                  <a:lnTo>
                    <a:pt x="104" y="90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100" y="104"/>
                  </a:lnTo>
                  <a:lnTo>
                    <a:pt x="100" y="164"/>
                  </a:lnTo>
                  <a:lnTo>
                    <a:pt x="62" y="164"/>
                  </a:lnTo>
                  <a:lnTo>
                    <a:pt x="62" y="164"/>
                  </a:lnTo>
                  <a:lnTo>
                    <a:pt x="62" y="52"/>
                  </a:lnTo>
                  <a:lnTo>
                    <a:pt x="100" y="52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4" y="64"/>
                  </a:lnTo>
                  <a:lnTo>
                    <a:pt x="112" y="58"/>
                  </a:lnTo>
                  <a:lnTo>
                    <a:pt x="122" y="54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44" y="52"/>
                  </a:lnTo>
                  <a:lnTo>
                    <a:pt x="152" y="54"/>
                  </a:lnTo>
                  <a:lnTo>
                    <a:pt x="160" y="58"/>
                  </a:lnTo>
                  <a:lnTo>
                    <a:pt x="168" y="64"/>
                  </a:lnTo>
                  <a:lnTo>
                    <a:pt x="172" y="70"/>
                  </a:lnTo>
                  <a:lnTo>
                    <a:pt x="176" y="80"/>
                  </a:lnTo>
                  <a:lnTo>
                    <a:pt x="180" y="90"/>
                  </a:lnTo>
                  <a:lnTo>
                    <a:pt x="180" y="102"/>
                  </a:lnTo>
                  <a:lnTo>
                    <a:pt x="180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9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条形图的常规设置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aphicFrame>
        <p:nvGraphicFramePr>
          <p:cNvPr id="52" name="图表 51"/>
          <p:cNvGraphicFramePr/>
          <p:nvPr>
            <p:extLst>
              <p:ext uri="{D42A27DB-BD31-4B8C-83A1-F6EECF244321}">
                <p14:modId xmlns:p14="http://schemas.microsoft.com/office/powerpoint/2010/main" val="4121084843"/>
              </p:ext>
            </p:extLst>
          </p:nvPr>
        </p:nvGraphicFramePr>
        <p:xfrm>
          <a:off x="2751350" y="1735267"/>
          <a:ext cx="6413462" cy="4404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3" name="组合 52"/>
          <p:cNvGrpSpPr/>
          <p:nvPr/>
        </p:nvGrpSpPr>
        <p:grpSpPr>
          <a:xfrm>
            <a:off x="2501025" y="3833137"/>
            <a:ext cx="284394" cy="299133"/>
            <a:chOff x="638175" y="1209675"/>
            <a:chExt cx="482600" cy="482600"/>
          </a:xfrm>
        </p:grpSpPr>
        <p:sp>
          <p:nvSpPr>
            <p:cNvPr id="94" name="AutoShape 3"/>
            <p:cNvSpPr>
              <a:spLocks noChangeAspect="1" noChangeArrowheads="1" noTextEdit="1"/>
            </p:cNvSpPr>
            <p:nvPr/>
          </p:nvSpPr>
          <p:spPr bwMode="auto">
            <a:xfrm>
              <a:off x="638175" y="1209675"/>
              <a:ext cx="4826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5"/>
            <p:cNvSpPr>
              <a:spLocks noEditPoints="1"/>
            </p:cNvSpPr>
            <p:nvPr/>
          </p:nvSpPr>
          <p:spPr bwMode="auto">
            <a:xfrm>
              <a:off x="717550" y="1428750"/>
              <a:ext cx="244475" cy="161925"/>
            </a:xfrm>
            <a:custGeom>
              <a:avLst/>
              <a:gdLst>
                <a:gd name="T0" fmla="*/ 78 w 154"/>
                <a:gd name="T1" fmla="*/ 0 h 102"/>
                <a:gd name="T2" fmla="*/ 46 w 154"/>
                <a:gd name="T3" fmla="*/ 6 h 102"/>
                <a:gd name="T4" fmla="*/ 22 w 154"/>
                <a:gd name="T5" fmla="*/ 18 h 102"/>
                <a:gd name="T6" fmla="*/ 6 w 154"/>
                <a:gd name="T7" fmla="*/ 34 h 102"/>
                <a:gd name="T8" fmla="*/ 0 w 154"/>
                <a:gd name="T9" fmla="*/ 54 h 102"/>
                <a:gd name="T10" fmla="*/ 2 w 154"/>
                <a:gd name="T11" fmla="*/ 64 h 102"/>
                <a:gd name="T12" fmla="*/ 12 w 154"/>
                <a:gd name="T13" fmla="*/ 82 h 102"/>
                <a:gd name="T14" fmla="*/ 34 w 154"/>
                <a:gd name="T15" fmla="*/ 96 h 102"/>
                <a:gd name="T16" fmla="*/ 62 w 154"/>
                <a:gd name="T17" fmla="*/ 102 h 102"/>
                <a:gd name="T18" fmla="*/ 78 w 154"/>
                <a:gd name="T19" fmla="*/ 102 h 102"/>
                <a:gd name="T20" fmla="*/ 108 w 154"/>
                <a:gd name="T21" fmla="*/ 96 h 102"/>
                <a:gd name="T22" fmla="*/ 132 w 154"/>
                <a:gd name="T23" fmla="*/ 84 h 102"/>
                <a:gd name="T24" fmla="*/ 148 w 154"/>
                <a:gd name="T25" fmla="*/ 66 h 102"/>
                <a:gd name="T26" fmla="*/ 154 w 154"/>
                <a:gd name="T27" fmla="*/ 44 h 102"/>
                <a:gd name="T28" fmla="*/ 154 w 154"/>
                <a:gd name="T29" fmla="*/ 34 h 102"/>
                <a:gd name="T30" fmla="*/ 142 w 154"/>
                <a:gd name="T31" fmla="*/ 18 h 102"/>
                <a:gd name="T32" fmla="*/ 120 w 154"/>
                <a:gd name="T33" fmla="*/ 6 h 102"/>
                <a:gd name="T34" fmla="*/ 92 w 154"/>
                <a:gd name="T35" fmla="*/ 0 h 102"/>
                <a:gd name="T36" fmla="*/ 78 w 154"/>
                <a:gd name="T37" fmla="*/ 0 h 102"/>
                <a:gd name="T38" fmla="*/ 106 w 154"/>
                <a:gd name="T39" fmla="*/ 72 h 102"/>
                <a:gd name="T40" fmla="*/ 94 w 154"/>
                <a:gd name="T41" fmla="*/ 84 h 102"/>
                <a:gd name="T42" fmla="*/ 78 w 154"/>
                <a:gd name="T43" fmla="*/ 90 h 102"/>
                <a:gd name="T44" fmla="*/ 60 w 154"/>
                <a:gd name="T45" fmla="*/ 90 h 102"/>
                <a:gd name="T46" fmla="*/ 42 w 154"/>
                <a:gd name="T47" fmla="*/ 84 h 102"/>
                <a:gd name="T48" fmla="*/ 36 w 154"/>
                <a:gd name="T49" fmla="*/ 78 h 102"/>
                <a:gd name="T50" fmla="*/ 30 w 154"/>
                <a:gd name="T51" fmla="*/ 64 h 102"/>
                <a:gd name="T52" fmla="*/ 30 w 154"/>
                <a:gd name="T53" fmla="*/ 58 h 102"/>
                <a:gd name="T54" fmla="*/ 34 w 154"/>
                <a:gd name="T55" fmla="*/ 44 h 102"/>
                <a:gd name="T56" fmla="*/ 44 w 154"/>
                <a:gd name="T57" fmla="*/ 28 h 102"/>
                <a:gd name="T58" fmla="*/ 68 w 154"/>
                <a:gd name="T59" fmla="*/ 20 h 102"/>
                <a:gd name="T60" fmla="*/ 84 w 154"/>
                <a:gd name="T61" fmla="*/ 20 h 102"/>
                <a:gd name="T62" fmla="*/ 102 w 154"/>
                <a:gd name="T63" fmla="*/ 30 h 102"/>
                <a:gd name="T64" fmla="*/ 112 w 154"/>
                <a:gd name="T65" fmla="*/ 46 h 102"/>
                <a:gd name="T66" fmla="*/ 110 w 154"/>
                <a:gd name="T67" fmla="*/ 66 h 102"/>
                <a:gd name="T68" fmla="*/ 106 w 154"/>
                <a:gd name="T69" fmla="*/ 7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02">
                  <a:moveTo>
                    <a:pt x="78" y="0"/>
                  </a:moveTo>
                  <a:lnTo>
                    <a:pt x="78" y="0"/>
                  </a:lnTo>
                  <a:lnTo>
                    <a:pt x="62" y="2"/>
                  </a:lnTo>
                  <a:lnTo>
                    <a:pt x="46" y="6"/>
                  </a:lnTo>
                  <a:lnTo>
                    <a:pt x="34" y="10"/>
                  </a:lnTo>
                  <a:lnTo>
                    <a:pt x="22" y="18"/>
                  </a:lnTo>
                  <a:lnTo>
                    <a:pt x="12" y="26"/>
                  </a:lnTo>
                  <a:lnTo>
                    <a:pt x="6" y="34"/>
                  </a:lnTo>
                  <a:lnTo>
                    <a:pt x="2" y="4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64"/>
                  </a:lnTo>
                  <a:lnTo>
                    <a:pt x="6" y="74"/>
                  </a:lnTo>
                  <a:lnTo>
                    <a:pt x="12" y="82"/>
                  </a:lnTo>
                  <a:lnTo>
                    <a:pt x="22" y="90"/>
                  </a:lnTo>
                  <a:lnTo>
                    <a:pt x="34" y="96"/>
                  </a:lnTo>
                  <a:lnTo>
                    <a:pt x="46" y="100"/>
                  </a:lnTo>
                  <a:lnTo>
                    <a:pt x="62" y="102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92" y="100"/>
                  </a:lnTo>
                  <a:lnTo>
                    <a:pt x="108" y="96"/>
                  </a:lnTo>
                  <a:lnTo>
                    <a:pt x="120" y="90"/>
                  </a:lnTo>
                  <a:lnTo>
                    <a:pt x="132" y="84"/>
                  </a:lnTo>
                  <a:lnTo>
                    <a:pt x="142" y="74"/>
                  </a:lnTo>
                  <a:lnTo>
                    <a:pt x="148" y="66"/>
                  </a:lnTo>
                  <a:lnTo>
                    <a:pt x="154" y="56"/>
                  </a:lnTo>
                  <a:lnTo>
                    <a:pt x="154" y="44"/>
                  </a:lnTo>
                  <a:lnTo>
                    <a:pt x="154" y="44"/>
                  </a:lnTo>
                  <a:lnTo>
                    <a:pt x="154" y="34"/>
                  </a:lnTo>
                  <a:lnTo>
                    <a:pt x="148" y="26"/>
                  </a:lnTo>
                  <a:lnTo>
                    <a:pt x="142" y="18"/>
                  </a:lnTo>
                  <a:lnTo>
                    <a:pt x="132" y="12"/>
                  </a:lnTo>
                  <a:lnTo>
                    <a:pt x="120" y="6"/>
                  </a:lnTo>
                  <a:lnTo>
                    <a:pt x="108" y="2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78" y="0"/>
                  </a:lnTo>
                  <a:close/>
                  <a:moveTo>
                    <a:pt x="106" y="72"/>
                  </a:moveTo>
                  <a:lnTo>
                    <a:pt x="106" y="72"/>
                  </a:lnTo>
                  <a:lnTo>
                    <a:pt x="100" y="78"/>
                  </a:lnTo>
                  <a:lnTo>
                    <a:pt x="94" y="84"/>
                  </a:lnTo>
                  <a:lnTo>
                    <a:pt x="86" y="88"/>
                  </a:lnTo>
                  <a:lnTo>
                    <a:pt x="78" y="90"/>
                  </a:lnTo>
                  <a:lnTo>
                    <a:pt x="70" y="90"/>
                  </a:lnTo>
                  <a:lnTo>
                    <a:pt x="60" y="90"/>
                  </a:lnTo>
                  <a:lnTo>
                    <a:pt x="52" y="88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6" y="78"/>
                  </a:lnTo>
                  <a:lnTo>
                    <a:pt x="32" y="72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58"/>
                  </a:lnTo>
                  <a:lnTo>
                    <a:pt x="32" y="52"/>
                  </a:lnTo>
                  <a:lnTo>
                    <a:pt x="34" y="44"/>
                  </a:lnTo>
                  <a:lnTo>
                    <a:pt x="38" y="36"/>
                  </a:lnTo>
                  <a:lnTo>
                    <a:pt x="44" y="28"/>
                  </a:lnTo>
                  <a:lnTo>
                    <a:pt x="54" y="22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84" y="20"/>
                  </a:lnTo>
                  <a:lnTo>
                    <a:pt x="94" y="24"/>
                  </a:lnTo>
                  <a:lnTo>
                    <a:pt x="102" y="30"/>
                  </a:lnTo>
                  <a:lnTo>
                    <a:pt x="108" y="38"/>
                  </a:lnTo>
                  <a:lnTo>
                    <a:pt x="112" y="46"/>
                  </a:lnTo>
                  <a:lnTo>
                    <a:pt x="112" y="56"/>
                  </a:lnTo>
                  <a:lnTo>
                    <a:pt x="110" y="66"/>
                  </a:lnTo>
                  <a:lnTo>
                    <a:pt x="106" y="72"/>
                  </a:lnTo>
                  <a:lnTo>
                    <a:pt x="106" y="72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6"/>
            <p:cNvSpPr>
              <a:spLocks/>
            </p:cNvSpPr>
            <p:nvPr/>
          </p:nvSpPr>
          <p:spPr bwMode="auto">
            <a:xfrm>
              <a:off x="835025" y="1498600"/>
              <a:ext cx="19050" cy="19050"/>
            </a:xfrm>
            <a:custGeom>
              <a:avLst/>
              <a:gdLst>
                <a:gd name="T0" fmla="*/ 4 w 12"/>
                <a:gd name="T1" fmla="*/ 2 h 12"/>
                <a:gd name="T2" fmla="*/ 4 w 12"/>
                <a:gd name="T3" fmla="*/ 2 h 12"/>
                <a:gd name="T4" fmla="*/ 0 w 12"/>
                <a:gd name="T5" fmla="*/ 6 h 12"/>
                <a:gd name="T6" fmla="*/ 2 w 12"/>
                <a:gd name="T7" fmla="*/ 10 h 12"/>
                <a:gd name="T8" fmla="*/ 2 w 12"/>
                <a:gd name="T9" fmla="*/ 10 h 12"/>
                <a:gd name="T10" fmla="*/ 4 w 12"/>
                <a:gd name="T11" fmla="*/ 12 h 12"/>
                <a:gd name="T12" fmla="*/ 10 w 12"/>
                <a:gd name="T13" fmla="*/ 10 h 12"/>
                <a:gd name="T14" fmla="*/ 10 w 12"/>
                <a:gd name="T15" fmla="*/ 10 h 12"/>
                <a:gd name="T16" fmla="*/ 12 w 12"/>
                <a:gd name="T17" fmla="*/ 6 h 12"/>
                <a:gd name="T18" fmla="*/ 12 w 12"/>
                <a:gd name="T19" fmla="*/ 2 h 12"/>
                <a:gd name="T20" fmla="*/ 12 w 12"/>
                <a:gd name="T21" fmla="*/ 2 h 12"/>
                <a:gd name="T22" fmla="*/ 8 w 12"/>
                <a:gd name="T23" fmla="*/ 0 h 12"/>
                <a:gd name="T24" fmla="*/ 4 w 12"/>
                <a:gd name="T25" fmla="*/ 2 h 12"/>
                <a:gd name="T26" fmla="*/ 4 w 12"/>
                <a:gd name="T2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2">
                  <a:moveTo>
                    <a:pt x="4" y="2"/>
                  </a:moveTo>
                  <a:lnTo>
                    <a:pt x="4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7"/>
            <p:cNvSpPr>
              <a:spLocks/>
            </p:cNvSpPr>
            <p:nvPr/>
          </p:nvSpPr>
          <p:spPr bwMode="auto">
            <a:xfrm>
              <a:off x="787400" y="1511300"/>
              <a:ext cx="44450" cy="38100"/>
            </a:xfrm>
            <a:custGeom>
              <a:avLst/>
              <a:gdLst>
                <a:gd name="T0" fmla="*/ 14 w 28"/>
                <a:gd name="T1" fmla="*/ 0 h 24"/>
                <a:gd name="T2" fmla="*/ 14 w 28"/>
                <a:gd name="T3" fmla="*/ 0 h 24"/>
                <a:gd name="T4" fmla="*/ 8 w 28"/>
                <a:gd name="T5" fmla="*/ 0 h 24"/>
                <a:gd name="T6" fmla="*/ 4 w 28"/>
                <a:gd name="T7" fmla="*/ 4 h 24"/>
                <a:gd name="T8" fmla="*/ 0 w 28"/>
                <a:gd name="T9" fmla="*/ 8 h 24"/>
                <a:gd name="T10" fmla="*/ 0 w 28"/>
                <a:gd name="T11" fmla="*/ 14 h 24"/>
                <a:gd name="T12" fmla="*/ 0 w 28"/>
                <a:gd name="T13" fmla="*/ 14 h 24"/>
                <a:gd name="T14" fmla="*/ 0 w 28"/>
                <a:gd name="T15" fmla="*/ 18 h 24"/>
                <a:gd name="T16" fmla="*/ 4 w 28"/>
                <a:gd name="T17" fmla="*/ 22 h 24"/>
                <a:gd name="T18" fmla="*/ 8 w 28"/>
                <a:gd name="T19" fmla="*/ 24 h 24"/>
                <a:gd name="T20" fmla="*/ 14 w 28"/>
                <a:gd name="T21" fmla="*/ 24 h 24"/>
                <a:gd name="T22" fmla="*/ 14 w 28"/>
                <a:gd name="T23" fmla="*/ 24 h 24"/>
                <a:gd name="T24" fmla="*/ 20 w 28"/>
                <a:gd name="T25" fmla="*/ 22 h 24"/>
                <a:gd name="T26" fmla="*/ 24 w 28"/>
                <a:gd name="T27" fmla="*/ 20 h 24"/>
                <a:gd name="T28" fmla="*/ 28 w 28"/>
                <a:gd name="T29" fmla="*/ 16 h 24"/>
                <a:gd name="T30" fmla="*/ 28 w 28"/>
                <a:gd name="T31" fmla="*/ 10 h 24"/>
                <a:gd name="T32" fmla="*/ 28 w 28"/>
                <a:gd name="T33" fmla="*/ 10 h 24"/>
                <a:gd name="T34" fmla="*/ 28 w 28"/>
                <a:gd name="T35" fmla="*/ 6 h 24"/>
                <a:gd name="T36" fmla="*/ 24 w 28"/>
                <a:gd name="T37" fmla="*/ 2 h 24"/>
                <a:gd name="T38" fmla="*/ 20 w 28"/>
                <a:gd name="T39" fmla="*/ 0 h 24"/>
                <a:gd name="T40" fmla="*/ 14 w 28"/>
                <a:gd name="T41" fmla="*/ 0 h 24"/>
                <a:gd name="T42" fmla="*/ 14 w 28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24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20" y="22"/>
                  </a:lnTo>
                  <a:lnTo>
                    <a:pt x="24" y="20"/>
                  </a:lnTo>
                  <a:lnTo>
                    <a:pt x="28" y="16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8"/>
            <p:cNvSpPr>
              <a:spLocks noEditPoints="1"/>
            </p:cNvSpPr>
            <p:nvPr/>
          </p:nvSpPr>
          <p:spPr bwMode="auto">
            <a:xfrm>
              <a:off x="638175" y="1209675"/>
              <a:ext cx="482600" cy="482600"/>
            </a:xfrm>
            <a:custGeom>
              <a:avLst/>
              <a:gdLst>
                <a:gd name="T0" fmla="*/ 36 w 304"/>
                <a:gd name="T1" fmla="*/ 0 h 304"/>
                <a:gd name="T2" fmla="*/ 8 w 304"/>
                <a:gd name="T3" fmla="*/ 20 h 304"/>
                <a:gd name="T4" fmla="*/ 0 w 304"/>
                <a:gd name="T5" fmla="*/ 258 h 304"/>
                <a:gd name="T6" fmla="*/ 8 w 304"/>
                <a:gd name="T7" fmla="*/ 284 h 304"/>
                <a:gd name="T8" fmla="*/ 36 w 304"/>
                <a:gd name="T9" fmla="*/ 304 h 304"/>
                <a:gd name="T10" fmla="*/ 268 w 304"/>
                <a:gd name="T11" fmla="*/ 304 h 304"/>
                <a:gd name="T12" fmla="*/ 296 w 304"/>
                <a:gd name="T13" fmla="*/ 284 h 304"/>
                <a:gd name="T14" fmla="*/ 304 w 304"/>
                <a:gd name="T15" fmla="*/ 46 h 304"/>
                <a:gd name="T16" fmla="*/ 296 w 304"/>
                <a:gd name="T17" fmla="*/ 20 h 304"/>
                <a:gd name="T18" fmla="*/ 268 w 304"/>
                <a:gd name="T19" fmla="*/ 0 h 304"/>
                <a:gd name="T20" fmla="*/ 242 w 304"/>
                <a:gd name="T21" fmla="*/ 202 h 304"/>
                <a:gd name="T22" fmla="*/ 192 w 304"/>
                <a:gd name="T23" fmla="*/ 244 h 304"/>
                <a:gd name="T24" fmla="*/ 124 w 304"/>
                <a:gd name="T25" fmla="*/ 254 h 304"/>
                <a:gd name="T26" fmla="*/ 76 w 304"/>
                <a:gd name="T27" fmla="*/ 244 h 304"/>
                <a:gd name="T28" fmla="*/ 28 w 304"/>
                <a:gd name="T29" fmla="*/ 204 h 304"/>
                <a:gd name="T30" fmla="*/ 24 w 304"/>
                <a:gd name="T31" fmla="*/ 184 h 304"/>
                <a:gd name="T32" fmla="*/ 44 w 304"/>
                <a:gd name="T33" fmla="*/ 136 h 304"/>
                <a:gd name="T34" fmla="*/ 74 w 304"/>
                <a:gd name="T35" fmla="*/ 104 h 304"/>
                <a:gd name="T36" fmla="*/ 112 w 304"/>
                <a:gd name="T37" fmla="*/ 80 h 304"/>
                <a:gd name="T38" fmla="*/ 146 w 304"/>
                <a:gd name="T39" fmla="*/ 82 h 304"/>
                <a:gd name="T40" fmla="*/ 152 w 304"/>
                <a:gd name="T41" fmla="*/ 100 h 304"/>
                <a:gd name="T42" fmla="*/ 154 w 304"/>
                <a:gd name="T43" fmla="*/ 114 h 304"/>
                <a:gd name="T44" fmla="*/ 180 w 304"/>
                <a:gd name="T45" fmla="*/ 106 h 304"/>
                <a:gd name="T46" fmla="*/ 212 w 304"/>
                <a:gd name="T47" fmla="*/ 112 h 304"/>
                <a:gd name="T48" fmla="*/ 216 w 304"/>
                <a:gd name="T49" fmla="*/ 130 h 304"/>
                <a:gd name="T50" fmla="*/ 212 w 304"/>
                <a:gd name="T51" fmla="*/ 142 h 304"/>
                <a:gd name="T52" fmla="*/ 228 w 304"/>
                <a:gd name="T53" fmla="*/ 152 h 304"/>
                <a:gd name="T54" fmla="*/ 248 w 304"/>
                <a:gd name="T55" fmla="*/ 178 h 304"/>
                <a:gd name="T56" fmla="*/ 208 w 304"/>
                <a:gd name="T57" fmla="*/ 98 h 304"/>
                <a:gd name="T58" fmla="*/ 200 w 304"/>
                <a:gd name="T59" fmla="*/ 92 h 304"/>
                <a:gd name="T60" fmla="*/ 214 w 304"/>
                <a:gd name="T61" fmla="*/ 84 h 304"/>
                <a:gd name="T62" fmla="*/ 242 w 304"/>
                <a:gd name="T63" fmla="*/ 98 h 304"/>
                <a:gd name="T64" fmla="*/ 246 w 304"/>
                <a:gd name="T65" fmla="*/ 124 h 304"/>
                <a:gd name="T66" fmla="*/ 240 w 304"/>
                <a:gd name="T67" fmla="*/ 130 h 304"/>
                <a:gd name="T68" fmla="*/ 232 w 304"/>
                <a:gd name="T69" fmla="*/ 118 h 304"/>
                <a:gd name="T70" fmla="*/ 218 w 304"/>
                <a:gd name="T71" fmla="*/ 98 h 304"/>
                <a:gd name="T72" fmla="*/ 282 w 304"/>
                <a:gd name="T73" fmla="*/ 136 h 304"/>
                <a:gd name="T74" fmla="*/ 272 w 304"/>
                <a:gd name="T75" fmla="*/ 144 h 304"/>
                <a:gd name="T76" fmla="*/ 262 w 304"/>
                <a:gd name="T77" fmla="*/ 140 h 304"/>
                <a:gd name="T78" fmla="*/ 264 w 304"/>
                <a:gd name="T79" fmla="*/ 126 h 304"/>
                <a:gd name="T80" fmla="*/ 264 w 304"/>
                <a:gd name="T81" fmla="*/ 104 h 304"/>
                <a:gd name="T82" fmla="*/ 246 w 304"/>
                <a:gd name="T83" fmla="*/ 76 h 304"/>
                <a:gd name="T84" fmla="*/ 210 w 304"/>
                <a:gd name="T85" fmla="*/ 66 h 304"/>
                <a:gd name="T86" fmla="*/ 196 w 304"/>
                <a:gd name="T87" fmla="*/ 68 h 304"/>
                <a:gd name="T88" fmla="*/ 190 w 304"/>
                <a:gd name="T89" fmla="*/ 58 h 304"/>
                <a:gd name="T90" fmla="*/ 198 w 304"/>
                <a:gd name="T91" fmla="*/ 48 h 304"/>
                <a:gd name="T92" fmla="*/ 212 w 304"/>
                <a:gd name="T93" fmla="*/ 46 h 304"/>
                <a:gd name="T94" fmla="*/ 244 w 304"/>
                <a:gd name="T95" fmla="*/ 50 h 304"/>
                <a:gd name="T96" fmla="*/ 282 w 304"/>
                <a:gd name="T97" fmla="*/ 86 h 304"/>
                <a:gd name="T98" fmla="*/ 282 w 304"/>
                <a:gd name="T99" fmla="*/ 13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4" h="304">
                  <a:moveTo>
                    <a:pt x="258" y="0"/>
                  </a:move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258" y="0"/>
                  </a:lnTo>
                  <a:close/>
                  <a:moveTo>
                    <a:pt x="242" y="202"/>
                  </a:moveTo>
                  <a:lnTo>
                    <a:pt x="242" y="202"/>
                  </a:lnTo>
                  <a:lnTo>
                    <a:pt x="234" y="214"/>
                  </a:lnTo>
                  <a:lnTo>
                    <a:pt x="222" y="226"/>
                  </a:lnTo>
                  <a:lnTo>
                    <a:pt x="208" y="236"/>
                  </a:lnTo>
                  <a:lnTo>
                    <a:pt x="192" y="244"/>
                  </a:lnTo>
                  <a:lnTo>
                    <a:pt x="176" y="248"/>
                  </a:lnTo>
                  <a:lnTo>
                    <a:pt x="158" y="252"/>
                  </a:lnTo>
                  <a:lnTo>
                    <a:pt x="140" y="254"/>
                  </a:lnTo>
                  <a:lnTo>
                    <a:pt x="124" y="254"/>
                  </a:lnTo>
                  <a:lnTo>
                    <a:pt x="124" y="254"/>
                  </a:lnTo>
                  <a:lnTo>
                    <a:pt x="108" y="252"/>
                  </a:lnTo>
                  <a:lnTo>
                    <a:pt x="92" y="250"/>
                  </a:lnTo>
                  <a:lnTo>
                    <a:pt x="76" y="244"/>
                  </a:lnTo>
                  <a:lnTo>
                    <a:pt x="62" y="238"/>
                  </a:lnTo>
                  <a:lnTo>
                    <a:pt x="48" y="230"/>
                  </a:lnTo>
                  <a:lnTo>
                    <a:pt x="36" y="218"/>
                  </a:lnTo>
                  <a:lnTo>
                    <a:pt x="28" y="204"/>
                  </a:lnTo>
                  <a:lnTo>
                    <a:pt x="26" y="196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24" y="184"/>
                  </a:lnTo>
                  <a:lnTo>
                    <a:pt x="26" y="172"/>
                  </a:lnTo>
                  <a:lnTo>
                    <a:pt x="32" y="156"/>
                  </a:lnTo>
                  <a:lnTo>
                    <a:pt x="36" y="146"/>
                  </a:lnTo>
                  <a:lnTo>
                    <a:pt x="44" y="136"/>
                  </a:lnTo>
                  <a:lnTo>
                    <a:pt x="44" y="136"/>
                  </a:lnTo>
                  <a:lnTo>
                    <a:pt x="50" y="130"/>
                  </a:lnTo>
                  <a:lnTo>
                    <a:pt x="64" y="112"/>
                  </a:lnTo>
                  <a:lnTo>
                    <a:pt x="74" y="104"/>
                  </a:lnTo>
                  <a:lnTo>
                    <a:pt x="86" y="94"/>
                  </a:lnTo>
                  <a:lnTo>
                    <a:pt x="98" y="86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24" y="76"/>
                  </a:lnTo>
                  <a:lnTo>
                    <a:pt x="134" y="76"/>
                  </a:lnTo>
                  <a:lnTo>
                    <a:pt x="140" y="78"/>
                  </a:lnTo>
                  <a:lnTo>
                    <a:pt x="146" y="82"/>
                  </a:lnTo>
                  <a:lnTo>
                    <a:pt x="150" y="86"/>
                  </a:lnTo>
                  <a:lnTo>
                    <a:pt x="152" y="90"/>
                  </a:lnTo>
                  <a:lnTo>
                    <a:pt x="152" y="100"/>
                  </a:lnTo>
                  <a:lnTo>
                    <a:pt x="152" y="100"/>
                  </a:lnTo>
                  <a:lnTo>
                    <a:pt x="150" y="108"/>
                  </a:lnTo>
                  <a:lnTo>
                    <a:pt x="150" y="112"/>
                  </a:lnTo>
                  <a:lnTo>
                    <a:pt x="152" y="114"/>
                  </a:lnTo>
                  <a:lnTo>
                    <a:pt x="154" y="114"/>
                  </a:lnTo>
                  <a:lnTo>
                    <a:pt x="160" y="114"/>
                  </a:lnTo>
                  <a:lnTo>
                    <a:pt x="160" y="114"/>
                  </a:lnTo>
                  <a:lnTo>
                    <a:pt x="166" y="112"/>
                  </a:lnTo>
                  <a:lnTo>
                    <a:pt x="180" y="106"/>
                  </a:lnTo>
                  <a:lnTo>
                    <a:pt x="188" y="106"/>
                  </a:lnTo>
                  <a:lnTo>
                    <a:pt x="196" y="106"/>
                  </a:lnTo>
                  <a:lnTo>
                    <a:pt x="204" y="108"/>
                  </a:lnTo>
                  <a:lnTo>
                    <a:pt x="212" y="112"/>
                  </a:lnTo>
                  <a:lnTo>
                    <a:pt x="212" y="112"/>
                  </a:lnTo>
                  <a:lnTo>
                    <a:pt x="214" y="116"/>
                  </a:lnTo>
                  <a:lnTo>
                    <a:pt x="216" y="122"/>
                  </a:lnTo>
                  <a:lnTo>
                    <a:pt x="216" y="130"/>
                  </a:lnTo>
                  <a:lnTo>
                    <a:pt x="214" y="138"/>
                  </a:lnTo>
                  <a:lnTo>
                    <a:pt x="214" y="140"/>
                  </a:lnTo>
                  <a:lnTo>
                    <a:pt x="214" y="140"/>
                  </a:lnTo>
                  <a:lnTo>
                    <a:pt x="212" y="142"/>
                  </a:lnTo>
                  <a:lnTo>
                    <a:pt x="214" y="146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28" y="152"/>
                  </a:lnTo>
                  <a:lnTo>
                    <a:pt x="236" y="156"/>
                  </a:lnTo>
                  <a:lnTo>
                    <a:pt x="242" y="162"/>
                  </a:lnTo>
                  <a:lnTo>
                    <a:pt x="246" y="168"/>
                  </a:lnTo>
                  <a:lnTo>
                    <a:pt x="248" y="178"/>
                  </a:lnTo>
                  <a:lnTo>
                    <a:pt x="248" y="188"/>
                  </a:lnTo>
                  <a:lnTo>
                    <a:pt x="242" y="202"/>
                  </a:lnTo>
                  <a:lnTo>
                    <a:pt x="242" y="202"/>
                  </a:lnTo>
                  <a:close/>
                  <a:moveTo>
                    <a:pt x="208" y="98"/>
                  </a:moveTo>
                  <a:lnTo>
                    <a:pt x="208" y="98"/>
                  </a:lnTo>
                  <a:lnTo>
                    <a:pt x="202" y="96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202" y="86"/>
                  </a:lnTo>
                  <a:lnTo>
                    <a:pt x="208" y="84"/>
                  </a:lnTo>
                  <a:lnTo>
                    <a:pt x="208" y="84"/>
                  </a:lnTo>
                  <a:lnTo>
                    <a:pt x="214" y="84"/>
                  </a:lnTo>
                  <a:lnTo>
                    <a:pt x="222" y="84"/>
                  </a:lnTo>
                  <a:lnTo>
                    <a:pt x="228" y="86"/>
                  </a:lnTo>
                  <a:lnTo>
                    <a:pt x="236" y="90"/>
                  </a:lnTo>
                  <a:lnTo>
                    <a:pt x="242" y="98"/>
                  </a:lnTo>
                  <a:lnTo>
                    <a:pt x="246" y="108"/>
                  </a:lnTo>
                  <a:lnTo>
                    <a:pt x="246" y="124"/>
                  </a:lnTo>
                  <a:lnTo>
                    <a:pt x="246" y="124"/>
                  </a:lnTo>
                  <a:lnTo>
                    <a:pt x="246" y="124"/>
                  </a:lnTo>
                  <a:lnTo>
                    <a:pt x="246" y="124"/>
                  </a:lnTo>
                  <a:lnTo>
                    <a:pt x="244" y="128"/>
                  </a:lnTo>
                  <a:lnTo>
                    <a:pt x="240" y="130"/>
                  </a:lnTo>
                  <a:lnTo>
                    <a:pt x="240" y="130"/>
                  </a:lnTo>
                  <a:lnTo>
                    <a:pt x="234" y="128"/>
                  </a:lnTo>
                  <a:lnTo>
                    <a:pt x="232" y="122"/>
                  </a:lnTo>
                  <a:lnTo>
                    <a:pt x="232" y="122"/>
                  </a:lnTo>
                  <a:lnTo>
                    <a:pt x="232" y="118"/>
                  </a:lnTo>
                  <a:lnTo>
                    <a:pt x="232" y="108"/>
                  </a:lnTo>
                  <a:lnTo>
                    <a:pt x="230" y="102"/>
                  </a:lnTo>
                  <a:lnTo>
                    <a:pt x="224" y="100"/>
                  </a:lnTo>
                  <a:lnTo>
                    <a:pt x="218" y="98"/>
                  </a:lnTo>
                  <a:lnTo>
                    <a:pt x="208" y="98"/>
                  </a:lnTo>
                  <a:lnTo>
                    <a:pt x="208" y="98"/>
                  </a:lnTo>
                  <a:close/>
                  <a:moveTo>
                    <a:pt x="282" y="136"/>
                  </a:moveTo>
                  <a:lnTo>
                    <a:pt x="282" y="136"/>
                  </a:lnTo>
                  <a:lnTo>
                    <a:pt x="282" y="136"/>
                  </a:lnTo>
                  <a:lnTo>
                    <a:pt x="280" y="140"/>
                  </a:lnTo>
                  <a:lnTo>
                    <a:pt x="278" y="144"/>
                  </a:lnTo>
                  <a:lnTo>
                    <a:pt x="272" y="144"/>
                  </a:lnTo>
                  <a:lnTo>
                    <a:pt x="272" y="144"/>
                  </a:lnTo>
                  <a:lnTo>
                    <a:pt x="268" y="144"/>
                  </a:lnTo>
                  <a:lnTo>
                    <a:pt x="264" y="142"/>
                  </a:lnTo>
                  <a:lnTo>
                    <a:pt x="262" y="140"/>
                  </a:lnTo>
                  <a:lnTo>
                    <a:pt x="262" y="136"/>
                  </a:lnTo>
                  <a:lnTo>
                    <a:pt x="262" y="136"/>
                  </a:lnTo>
                  <a:lnTo>
                    <a:pt x="262" y="128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4" y="122"/>
                  </a:lnTo>
                  <a:lnTo>
                    <a:pt x="266" y="114"/>
                  </a:lnTo>
                  <a:lnTo>
                    <a:pt x="264" y="104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54" y="82"/>
                  </a:lnTo>
                  <a:lnTo>
                    <a:pt x="246" y="76"/>
                  </a:lnTo>
                  <a:lnTo>
                    <a:pt x="238" y="72"/>
                  </a:lnTo>
                  <a:lnTo>
                    <a:pt x="230" y="68"/>
                  </a:lnTo>
                  <a:lnTo>
                    <a:pt x="218" y="66"/>
                  </a:lnTo>
                  <a:lnTo>
                    <a:pt x="210" y="66"/>
                  </a:lnTo>
                  <a:lnTo>
                    <a:pt x="210" y="66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196" y="68"/>
                  </a:lnTo>
                  <a:lnTo>
                    <a:pt x="194" y="66"/>
                  </a:lnTo>
                  <a:lnTo>
                    <a:pt x="190" y="62"/>
                  </a:lnTo>
                  <a:lnTo>
                    <a:pt x="190" y="58"/>
                  </a:lnTo>
                  <a:lnTo>
                    <a:pt x="190" y="58"/>
                  </a:lnTo>
                  <a:lnTo>
                    <a:pt x="192" y="52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212" y="46"/>
                  </a:lnTo>
                  <a:lnTo>
                    <a:pt x="222" y="46"/>
                  </a:lnTo>
                  <a:lnTo>
                    <a:pt x="234" y="48"/>
                  </a:lnTo>
                  <a:lnTo>
                    <a:pt x="234" y="48"/>
                  </a:lnTo>
                  <a:lnTo>
                    <a:pt x="244" y="50"/>
                  </a:lnTo>
                  <a:lnTo>
                    <a:pt x="256" y="56"/>
                  </a:lnTo>
                  <a:lnTo>
                    <a:pt x="266" y="64"/>
                  </a:lnTo>
                  <a:lnTo>
                    <a:pt x="274" y="74"/>
                  </a:lnTo>
                  <a:lnTo>
                    <a:pt x="282" y="86"/>
                  </a:lnTo>
                  <a:lnTo>
                    <a:pt x="286" y="100"/>
                  </a:lnTo>
                  <a:lnTo>
                    <a:pt x="286" y="116"/>
                  </a:lnTo>
                  <a:lnTo>
                    <a:pt x="282" y="136"/>
                  </a:lnTo>
                  <a:lnTo>
                    <a:pt x="282" y="136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4" name="Group 11"/>
          <p:cNvGrpSpPr>
            <a:grpSpLocks noChangeAspect="1"/>
          </p:cNvGrpSpPr>
          <p:nvPr/>
        </p:nvGrpSpPr>
        <p:grpSpPr bwMode="auto">
          <a:xfrm>
            <a:off x="2503018" y="4555936"/>
            <a:ext cx="282400" cy="297036"/>
            <a:chOff x="3688" y="2008"/>
            <a:chExt cx="304" cy="304"/>
          </a:xfrm>
        </p:grpSpPr>
        <p:sp>
          <p:nvSpPr>
            <p:cNvPr id="92" name="AutoShape 10"/>
            <p:cNvSpPr>
              <a:spLocks noChangeAspect="1" noChangeArrowheads="1" noTextEdit="1"/>
            </p:cNvSpPr>
            <p:nvPr/>
          </p:nvSpPr>
          <p:spPr bwMode="auto">
            <a:xfrm>
              <a:off x="3688" y="2008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12"/>
            <p:cNvSpPr>
              <a:spLocks noEditPoints="1"/>
            </p:cNvSpPr>
            <p:nvPr/>
          </p:nvSpPr>
          <p:spPr bwMode="auto">
            <a:xfrm>
              <a:off x="3688" y="2008"/>
              <a:ext cx="304" cy="304"/>
            </a:xfrm>
            <a:custGeom>
              <a:avLst/>
              <a:gdLst>
                <a:gd name="T0" fmla="*/ 296 w 304"/>
                <a:gd name="T1" fmla="*/ 20 h 304"/>
                <a:gd name="T2" fmla="*/ 258 w 304"/>
                <a:gd name="T3" fmla="*/ 0 h 304"/>
                <a:gd name="T4" fmla="*/ 20 w 304"/>
                <a:gd name="T5" fmla="*/ 8 h 304"/>
                <a:gd name="T6" fmla="*/ 0 w 304"/>
                <a:gd name="T7" fmla="*/ 46 h 304"/>
                <a:gd name="T8" fmla="*/ 8 w 304"/>
                <a:gd name="T9" fmla="*/ 284 h 304"/>
                <a:gd name="T10" fmla="*/ 46 w 304"/>
                <a:gd name="T11" fmla="*/ 304 h 304"/>
                <a:gd name="T12" fmla="*/ 284 w 304"/>
                <a:gd name="T13" fmla="*/ 296 h 304"/>
                <a:gd name="T14" fmla="*/ 304 w 304"/>
                <a:gd name="T15" fmla="*/ 258 h 304"/>
                <a:gd name="T16" fmla="*/ 36 w 304"/>
                <a:gd name="T17" fmla="*/ 278 h 304"/>
                <a:gd name="T18" fmla="*/ 28 w 304"/>
                <a:gd name="T19" fmla="*/ 276 h 304"/>
                <a:gd name="T20" fmla="*/ 28 w 304"/>
                <a:gd name="T21" fmla="*/ 210 h 304"/>
                <a:gd name="T22" fmla="*/ 54 w 304"/>
                <a:gd name="T23" fmla="*/ 142 h 304"/>
                <a:gd name="T24" fmla="*/ 70 w 304"/>
                <a:gd name="T25" fmla="*/ 112 h 304"/>
                <a:gd name="T26" fmla="*/ 94 w 304"/>
                <a:gd name="T27" fmla="*/ 86 h 304"/>
                <a:gd name="T28" fmla="*/ 120 w 304"/>
                <a:gd name="T29" fmla="*/ 112 h 304"/>
                <a:gd name="T30" fmla="*/ 94 w 304"/>
                <a:gd name="T31" fmla="*/ 136 h 304"/>
                <a:gd name="T32" fmla="*/ 66 w 304"/>
                <a:gd name="T33" fmla="*/ 154 h 304"/>
                <a:gd name="T34" fmla="*/ 44 w 304"/>
                <a:gd name="T35" fmla="*/ 206 h 304"/>
                <a:gd name="T36" fmla="*/ 94 w 304"/>
                <a:gd name="T37" fmla="*/ 188 h 304"/>
                <a:gd name="T38" fmla="*/ 72 w 304"/>
                <a:gd name="T39" fmla="*/ 178 h 304"/>
                <a:gd name="T40" fmla="*/ 94 w 304"/>
                <a:gd name="T41" fmla="*/ 174 h 304"/>
                <a:gd name="T42" fmla="*/ 138 w 304"/>
                <a:gd name="T43" fmla="*/ 156 h 304"/>
                <a:gd name="T44" fmla="*/ 156 w 304"/>
                <a:gd name="T45" fmla="*/ 112 h 304"/>
                <a:gd name="T46" fmla="*/ 128 w 304"/>
                <a:gd name="T47" fmla="*/ 62 h 304"/>
                <a:gd name="T48" fmla="*/ 82 w 304"/>
                <a:gd name="T49" fmla="*/ 52 h 304"/>
                <a:gd name="T50" fmla="*/ 36 w 304"/>
                <a:gd name="T51" fmla="*/ 88 h 304"/>
                <a:gd name="T52" fmla="*/ 38 w 304"/>
                <a:gd name="T53" fmla="*/ 140 h 304"/>
                <a:gd name="T54" fmla="*/ 30 w 304"/>
                <a:gd name="T55" fmla="*/ 150 h 304"/>
                <a:gd name="T56" fmla="*/ 18 w 304"/>
                <a:gd name="T57" fmla="*/ 112 h 304"/>
                <a:gd name="T58" fmla="*/ 52 w 304"/>
                <a:gd name="T59" fmla="*/ 50 h 304"/>
                <a:gd name="T60" fmla="*/ 108 w 304"/>
                <a:gd name="T61" fmla="*/ 38 h 304"/>
                <a:gd name="T62" fmla="*/ 162 w 304"/>
                <a:gd name="T63" fmla="*/ 84 h 304"/>
                <a:gd name="T64" fmla="*/ 162 w 304"/>
                <a:gd name="T65" fmla="*/ 142 h 304"/>
                <a:gd name="T66" fmla="*/ 108 w 304"/>
                <a:gd name="T67" fmla="*/ 186 h 304"/>
                <a:gd name="T68" fmla="*/ 224 w 304"/>
                <a:gd name="T69" fmla="*/ 100 h 304"/>
                <a:gd name="T70" fmla="*/ 196 w 304"/>
                <a:gd name="T71" fmla="*/ 80 h 304"/>
                <a:gd name="T72" fmla="*/ 194 w 304"/>
                <a:gd name="T73" fmla="*/ 40 h 304"/>
                <a:gd name="T74" fmla="*/ 218 w 304"/>
                <a:gd name="T75" fmla="*/ 18 h 304"/>
                <a:gd name="T76" fmla="*/ 250 w 304"/>
                <a:gd name="T77" fmla="*/ 20 h 304"/>
                <a:gd name="T78" fmla="*/ 274 w 304"/>
                <a:gd name="T79" fmla="*/ 52 h 304"/>
                <a:gd name="T80" fmla="*/ 266 w 304"/>
                <a:gd name="T81" fmla="*/ 84 h 304"/>
                <a:gd name="T82" fmla="*/ 258 w 304"/>
                <a:gd name="T83" fmla="*/ 82 h 304"/>
                <a:gd name="T84" fmla="*/ 266 w 304"/>
                <a:gd name="T85" fmla="*/ 66 h 304"/>
                <a:gd name="T86" fmla="*/ 258 w 304"/>
                <a:gd name="T87" fmla="*/ 34 h 304"/>
                <a:gd name="T88" fmla="*/ 234 w 304"/>
                <a:gd name="T89" fmla="*/ 22 h 304"/>
                <a:gd name="T90" fmla="*/ 204 w 304"/>
                <a:gd name="T91" fmla="*/ 36 h 304"/>
                <a:gd name="T92" fmla="*/ 198 w 304"/>
                <a:gd name="T93" fmla="*/ 62 h 304"/>
                <a:gd name="T94" fmla="*/ 218 w 304"/>
                <a:gd name="T95" fmla="*/ 90 h 304"/>
                <a:gd name="T96" fmla="*/ 236 w 304"/>
                <a:gd name="T97" fmla="*/ 94 h 304"/>
                <a:gd name="T98" fmla="*/ 234 w 304"/>
                <a:gd name="T99" fmla="*/ 100 h 304"/>
                <a:gd name="T100" fmla="*/ 296 w 304"/>
                <a:gd name="T101" fmla="*/ 128 h 304"/>
                <a:gd name="T102" fmla="*/ 246 w 304"/>
                <a:gd name="T103" fmla="*/ 96 h 304"/>
                <a:gd name="T104" fmla="*/ 226 w 304"/>
                <a:gd name="T105" fmla="*/ 70 h 304"/>
                <a:gd name="T106" fmla="*/ 218 w 304"/>
                <a:gd name="T107" fmla="*/ 50 h 304"/>
                <a:gd name="T108" fmla="*/ 238 w 304"/>
                <a:gd name="T109" fmla="*/ 44 h 304"/>
                <a:gd name="T110" fmla="*/ 244 w 304"/>
                <a:gd name="T111" fmla="*/ 62 h 304"/>
                <a:gd name="T112" fmla="*/ 244 w 304"/>
                <a:gd name="T113" fmla="*/ 82 h 304"/>
                <a:gd name="T114" fmla="*/ 294 w 304"/>
                <a:gd name="T115" fmla="*/ 12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" h="304">
                  <a:moveTo>
                    <a:pt x="304" y="46"/>
                  </a:move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close/>
                  <a:moveTo>
                    <a:pt x="40" y="266"/>
                  </a:moveTo>
                  <a:lnTo>
                    <a:pt x="40" y="266"/>
                  </a:lnTo>
                  <a:lnTo>
                    <a:pt x="38" y="274"/>
                  </a:lnTo>
                  <a:lnTo>
                    <a:pt x="36" y="278"/>
                  </a:lnTo>
                  <a:lnTo>
                    <a:pt x="34" y="280"/>
                  </a:lnTo>
                  <a:lnTo>
                    <a:pt x="32" y="280"/>
                  </a:lnTo>
                  <a:lnTo>
                    <a:pt x="32" y="280"/>
                  </a:lnTo>
                  <a:lnTo>
                    <a:pt x="30" y="278"/>
                  </a:lnTo>
                  <a:lnTo>
                    <a:pt x="28" y="276"/>
                  </a:lnTo>
                  <a:lnTo>
                    <a:pt x="26" y="268"/>
                  </a:lnTo>
                  <a:lnTo>
                    <a:pt x="26" y="268"/>
                  </a:lnTo>
                  <a:lnTo>
                    <a:pt x="26" y="248"/>
                  </a:lnTo>
                  <a:lnTo>
                    <a:pt x="26" y="228"/>
                  </a:lnTo>
                  <a:lnTo>
                    <a:pt x="28" y="210"/>
                  </a:lnTo>
                  <a:lnTo>
                    <a:pt x="32" y="192"/>
                  </a:lnTo>
                  <a:lnTo>
                    <a:pt x="38" y="178"/>
                  </a:lnTo>
                  <a:lnTo>
                    <a:pt x="44" y="164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64" y="130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2" y="102"/>
                  </a:lnTo>
                  <a:lnTo>
                    <a:pt x="78" y="94"/>
                  </a:lnTo>
                  <a:lnTo>
                    <a:pt x="86" y="88"/>
                  </a:lnTo>
                  <a:lnTo>
                    <a:pt x="94" y="86"/>
                  </a:lnTo>
                  <a:lnTo>
                    <a:pt x="94" y="86"/>
                  </a:lnTo>
                  <a:lnTo>
                    <a:pt x="104" y="88"/>
                  </a:lnTo>
                  <a:lnTo>
                    <a:pt x="112" y="94"/>
                  </a:lnTo>
                  <a:lnTo>
                    <a:pt x="118" y="102"/>
                  </a:lnTo>
                  <a:lnTo>
                    <a:pt x="120" y="112"/>
                  </a:lnTo>
                  <a:lnTo>
                    <a:pt x="120" y="112"/>
                  </a:lnTo>
                  <a:lnTo>
                    <a:pt x="118" y="120"/>
                  </a:lnTo>
                  <a:lnTo>
                    <a:pt x="112" y="128"/>
                  </a:lnTo>
                  <a:lnTo>
                    <a:pt x="104" y="134"/>
                  </a:lnTo>
                  <a:lnTo>
                    <a:pt x="94" y="136"/>
                  </a:lnTo>
                  <a:lnTo>
                    <a:pt x="94" y="136"/>
                  </a:lnTo>
                  <a:lnTo>
                    <a:pt x="88" y="134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74" y="142"/>
                  </a:lnTo>
                  <a:lnTo>
                    <a:pt x="66" y="154"/>
                  </a:lnTo>
                  <a:lnTo>
                    <a:pt x="66" y="154"/>
                  </a:lnTo>
                  <a:lnTo>
                    <a:pt x="58" y="166"/>
                  </a:lnTo>
                  <a:lnTo>
                    <a:pt x="52" y="178"/>
                  </a:lnTo>
                  <a:lnTo>
                    <a:pt x="48" y="192"/>
                  </a:lnTo>
                  <a:lnTo>
                    <a:pt x="44" y="206"/>
                  </a:lnTo>
                  <a:lnTo>
                    <a:pt x="40" y="220"/>
                  </a:lnTo>
                  <a:lnTo>
                    <a:pt x="40" y="236"/>
                  </a:lnTo>
                  <a:lnTo>
                    <a:pt x="40" y="266"/>
                  </a:lnTo>
                  <a:lnTo>
                    <a:pt x="40" y="266"/>
                  </a:lnTo>
                  <a:close/>
                  <a:moveTo>
                    <a:pt x="94" y="188"/>
                  </a:moveTo>
                  <a:lnTo>
                    <a:pt x="94" y="188"/>
                  </a:lnTo>
                  <a:lnTo>
                    <a:pt x="76" y="186"/>
                  </a:lnTo>
                  <a:lnTo>
                    <a:pt x="76" y="186"/>
                  </a:lnTo>
                  <a:lnTo>
                    <a:pt x="72" y="182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4" y="174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94" y="174"/>
                  </a:lnTo>
                  <a:lnTo>
                    <a:pt x="94" y="174"/>
                  </a:lnTo>
                  <a:lnTo>
                    <a:pt x="106" y="174"/>
                  </a:lnTo>
                  <a:lnTo>
                    <a:pt x="118" y="170"/>
                  </a:lnTo>
                  <a:lnTo>
                    <a:pt x="128" y="164"/>
                  </a:lnTo>
                  <a:lnTo>
                    <a:pt x="138" y="156"/>
                  </a:lnTo>
                  <a:lnTo>
                    <a:pt x="144" y="148"/>
                  </a:lnTo>
                  <a:lnTo>
                    <a:pt x="150" y="136"/>
                  </a:lnTo>
                  <a:lnTo>
                    <a:pt x="154" y="126"/>
                  </a:lnTo>
                  <a:lnTo>
                    <a:pt x="156" y="112"/>
                  </a:lnTo>
                  <a:lnTo>
                    <a:pt x="156" y="112"/>
                  </a:lnTo>
                  <a:lnTo>
                    <a:pt x="154" y="100"/>
                  </a:lnTo>
                  <a:lnTo>
                    <a:pt x="150" y="88"/>
                  </a:lnTo>
                  <a:lnTo>
                    <a:pt x="144" y="78"/>
                  </a:lnTo>
                  <a:lnTo>
                    <a:pt x="138" y="68"/>
                  </a:lnTo>
                  <a:lnTo>
                    <a:pt x="128" y="62"/>
                  </a:lnTo>
                  <a:lnTo>
                    <a:pt x="118" y="56"/>
                  </a:lnTo>
                  <a:lnTo>
                    <a:pt x="106" y="52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82" y="52"/>
                  </a:lnTo>
                  <a:lnTo>
                    <a:pt x="70" y="56"/>
                  </a:lnTo>
                  <a:lnTo>
                    <a:pt x="60" y="62"/>
                  </a:lnTo>
                  <a:lnTo>
                    <a:pt x="50" y="68"/>
                  </a:lnTo>
                  <a:lnTo>
                    <a:pt x="42" y="78"/>
                  </a:lnTo>
                  <a:lnTo>
                    <a:pt x="36" y="88"/>
                  </a:lnTo>
                  <a:lnTo>
                    <a:pt x="34" y="100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4" y="128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40" y="146"/>
                  </a:lnTo>
                  <a:lnTo>
                    <a:pt x="36" y="150"/>
                  </a:lnTo>
                  <a:lnTo>
                    <a:pt x="36" y="150"/>
                  </a:lnTo>
                  <a:lnTo>
                    <a:pt x="30" y="150"/>
                  </a:lnTo>
                  <a:lnTo>
                    <a:pt x="26" y="146"/>
                  </a:lnTo>
                  <a:lnTo>
                    <a:pt x="26" y="146"/>
                  </a:lnTo>
                  <a:lnTo>
                    <a:pt x="20" y="130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20" y="98"/>
                  </a:lnTo>
                  <a:lnTo>
                    <a:pt x="24" y="84"/>
                  </a:lnTo>
                  <a:lnTo>
                    <a:pt x="32" y="70"/>
                  </a:lnTo>
                  <a:lnTo>
                    <a:pt x="40" y="60"/>
                  </a:lnTo>
                  <a:lnTo>
                    <a:pt x="52" y="50"/>
                  </a:lnTo>
                  <a:lnTo>
                    <a:pt x="64" y="44"/>
                  </a:lnTo>
                  <a:lnTo>
                    <a:pt x="78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108" y="38"/>
                  </a:lnTo>
                  <a:lnTo>
                    <a:pt x="122" y="44"/>
                  </a:lnTo>
                  <a:lnTo>
                    <a:pt x="136" y="50"/>
                  </a:lnTo>
                  <a:lnTo>
                    <a:pt x="146" y="60"/>
                  </a:lnTo>
                  <a:lnTo>
                    <a:pt x="156" y="70"/>
                  </a:lnTo>
                  <a:lnTo>
                    <a:pt x="162" y="84"/>
                  </a:lnTo>
                  <a:lnTo>
                    <a:pt x="168" y="98"/>
                  </a:lnTo>
                  <a:lnTo>
                    <a:pt x="168" y="112"/>
                  </a:lnTo>
                  <a:lnTo>
                    <a:pt x="168" y="112"/>
                  </a:lnTo>
                  <a:lnTo>
                    <a:pt x="168" y="128"/>
                  </a:lnTo>
                  <a:lnTo>
                    <a:pt x="162" y="142"/>
                  </a:lnTo>
                  <a:lnTo>
                    <a:pt x="156" y="154"/>
                  </a:lnTo>
                  <a:lnTo>
                    <a:pt x="146" y="166"/>
                  </a:lnTo>
                  <a:lnTo>
                    <a:pt x="136" y="174"/>
                  </a:lnTo>
                  <a:lnTo>
                    <a:pt x="122" y="182"/>
                  </a:lnTo>
                  <a:lnTo>
                    <a:pt x="108" y="186"/>
                  </a:lnTo>
                  <a:lnTo>
                    <a:pt x="94" y="188"/>
                  </a:lnTo>
                  <a:lnTo>
                    <a:pt x="94" y="188"/>
                  </a:lnTo>
                  <a:close/>
                  <a:moveTo>
                    <a:pt x="234" y="100"/>
                  </a:moveTo>
                  <a:lnTo>
                    <a:pt x="234" y="100"/>
                  </a:lnTo>
                  <a:lnTo>
                    <a:pt x="224" y="100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206" y="92"/>
                  </a:lnTo>
                  <a:lnTo>
                    <a:pt x="200" y="86"/>
                  </a:lnTo>
                  <a:lnTo>
                    <a:pt x="196" y="80"/>
                  </a:lnTo>
                  <a:lnTo>
                    <a:pt x="192" y="72"/>
                  </a:lnTo>
                  <a:lnTo>
                    <a:pt x="190" y="64"/>
                  </a:lnTo>
                  <a:lnTo>
                    <a:pt x="190" y="56"/>
                  </a:lnTo>
                  <a:lnTo>
                    <a:pt x="190" y="48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8" y="32"/>
                  </a:lnTo>
                  <a:lnTo>
                    <a:pt x="204" y="26"/>
                  </a:lnTo>
                  <a:lnTo>
                    <a:pt x="210" y="20"/>
                  </a:lnTo>
                  <a:lnTo>
                    <a:pt x="218" y="18"/>
                  </a:lnTo>
                  <a:lnTo>
                    <a:pt x="226" y="16"/>
                  </a:lnTo>
                  <a:lnTo>
                    <a:pt x="234" y="16"/>
                  </a:lnTo>
                  <a:lnTo>
                    <a:pt x="242" y="16"/>
                  </a:lnTo>
                  <a:lnTo>
                    <a:pt x="250" y="20"/>
                  </a:lnTo>
                  <a:lnTo>
                    <a:pt x="250" y="20"/>
                  </a:lnTo>
                  <a:lnTo>
                    <a:pt x="258" y="24"/>
                  </a:lnTo>
                  <a:lnTo>
                    <a:pt x="264" y="30"/>
                  </a:lnTo>
                  <a:lnTo>
                    <a:pt x="268" y="36"/>
                  </a:lnTo>
                  <a:lnTo>
                    <a:pt x="272" y="44"/>
                  </a:lnTo>
                  <a:lnTo>
                    <a:pt x="274" y="52"/>
                  </a:lnTo>
                  <a:lnTo>
                    <a:pt x="274" y="60"/>
                  </a:lnTo>
                  <a:lnTo>
                    <a:pt x="274" y="68"/>
                  </a:lnTo>
                  <a:lnTo>
                    <a:pt x="270" y="76"/>
                  </a:lnTo>
                  <a:lnTo>
                    <a:pt x="270" y="76"/>
                  </a:lnTo>
                  <a:lnTo>
                    <a:pt x="266" y="84"/>
                  </a:lnTo>
                  <a:lnTo>
                    <a:pt x="266" y="84"/>
                  </a:lnTo>
                  <a:lnTo>
                    <a:pt x="262" y="86"/>
                  </a:lnTo>
                  <a:lnTo>
                    <a:pt x="260" y="84"/>
                  </a:lnTo>
                  <a:lnTo>
                    <a:pt x="260" y="84"/>
                  </a:lnTo>
                  <a:lnTo>
                    <a:pt x="258" y="82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4" y="72"/>
                  </a:lnTo>
                  <a:lnTo>
                    <a:pt x="264" y="72"/>
                  </a:lnTo>
                  <a:lnTo>
                    <a:pt x="266" y="66"/>
                  </a:lnTo>
                  <a:lnTo>
                    <a:pt x="268" y="60"/>
                  </a:lnTo>
                  <a:lnTo>
                    <a:pt x="266" y="52"/>
                  </a:lnTo>
                  <a:lnTo>
                    <a:pt x="266" y="46"/>
                  </a:lnTo>
                  <a:lnTo>
                    <a:pt x="262" y="40"/>
                  </a:lnTo>
                  <a:lnTo>
                    <a:pt x="258" y="34"/>
                  </a:lnTo>
                  <a:lnTo>
                    <a:pt x="254" y="30"/>
                  </a:lnTo>
                  <a:lnTo>
                    <a:pt x="248" y="26"/>
                  </a:lnTo>
                  <a:lnTo>
                    <a:pt x="248" y="26"/>
                  </a:lnTo>
                  <a:lnTo>
                    <a:pt x="240" y="24"/>
                  </a:lnTo>
                  <a:lnTo>
                    <a:pt x="234" y="22"/>
                  </a:lnTo>
                  <a:lnTo>
                    <a:pt x="226" y="24"/>
                  </a:lnTo>
                  <a:lnTo>
                    <a:pt x="220" y="24"/>
                  </a:lnTo>
                  <a:lnTo>
                    <a:pt x="214" y="28"/>
                  </a:lnTo>
                  <a:lnTo>
                    <a:pt x="208" y="32"/>
                  </a:lnTo>
                  <a:lnTo>
                    <a:pt x="204" y="36"/>
                  </a:lnTo>
                  <a:lnTo>
                    <a:pt x="200" y="42"/>
                  </a:lnTo>
                  <a:lnTo>
                    <a:pt x="200" y="42"/>
                  </a:lnTo>
                  <a:lnTo>
                    <a:pt x="198" y="50"/>
                  </a:lnTo>
                  <a:lnTo>
                    <a:pt x="198" y="56"/>
                  </a:lnTo>
                  <a:lnTo>
                    <a:pt x="198" y="62"/>
                  </a:lnTo>
                  <a:lnTo>
                    <a:pt x="200" y="70"/>
                  </a:lnTo>
                  <a:lnTo>
                    <a:pt x="202" y="76"/>
                  </a:lnTo>
                  <a:lnTo>
                    <a:pt x="206" y="80"/>
                  </a:lnTo>
                  <a:lnTo>
                    <a:pt x="210" y="86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24" y="92"/>
                  </a:lnTo>
                  <a:lnTo>
                    <a:pt x="234" y="92"/>
                  </a:lnTo>
                  <a:lnTo>
                    <a:pt x="234" y="92"/>
                  </a:lnTo>
                  <a:lnTo>
                    <a:pt x="236" y="94"/>
                  </a:lnTo>
                  <a:lnTo>
                    <a:pt x="238" y="96"/>
                  </a:lnTo>
                  <a:lnTo>
                    <a:pt x="238" y="96"/>
                  </a:lnTo>
                  <a:lnTo>
                    <a:pt x="236" y="100"/>
                  </a:lnTo>
                  <a:lnTo>
                    <a:pt x="234" y="100"/>
                  </a:lnTo>
                  <a:lnTo>
                    <a:pt x="234" y="100"/>
                  </a:lnTo>
                  <a:close/>
                  <a:moveTo>
                    <a:pt x="298" y="126"/>
                  </a:moveTo>
                  <a:lnTo>
                    <a:pt x="298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6" y="128"/>
                  </a:lnTo>
                  <a:lnTo>
                    <a:pt x="292" y="128"/>
                  </a:lnTo>
                  <a:lnTo>
                    <a:pt x="292" y="128"/>
                  </a:lnTo>
                  <a:lnTo>
                    <a:pt x="272" y="120"/>
                  </a:lnTo>
                  <a:lnTo>
                    <a:pt x="256" y="108"/>
                  </a:lnTo>
                  <a:lnTo>
                    <a:pt x="246" y="96"/>
                  </a:lnTo>
                  <a:lnTo>
                    <a:pt x="238" y="84"/>
                  </a:lnTo>
                  <a:lnTo>
                    <a:pt x="238" y="84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26" y="70"/>
                  </a:lnTo>
                  <a:lnTo>
                    <a:pt x="226" y="70"/>
                  </a:lnTo>
                  <a:lnTo>
                    <a:pt x="222" y="66"/>
                  </a:lnTo>
                  <a:lnTo>
                    <a:pt x="218" y="62"/>
                  </a:lnTo>
                  <a:lnTo>
                    <a:pt x="218" y="56"/>
                  </a:lnTo>
                  <a:lnTo>
                    <a:pt x="218" y="50"/>
                  </a:lnTo>
                  <a:lnTo>
                    <a:pt x="218" y="50"/>
                  </a:lnTo>
                  <a:lnTo>
                    <a:pt x="222" y="46"/>
                  </a:lnTo>
                  <a:lnTo>
                    <a:pt x="226" y="44"/>
                  </a:lnTo>
                  <a:lnTo>
                    <a:pt x="232" y="42"/>
                  </a:lnTo>
                  <a:lnTo>
                    <a:pt x="238" y="44"/>
                  </a:lnTo>
                  <a:lnTo>
                    <a:pt x="238" y="44"/>
                  </a:lnTo>
                  <a:lnTo>
                    <a:pt x="242" y="48"/>
                  </a:lnTo>
                  <a:lnTo>
                    <a:pt x="244" y="52"/>
                  </a:lnTo>
                  <a:lnTo>
                    <a:pt x="246" y="58"/>
                  </a:lnTo>
                  <a:lnTo>
                    <a:pt x="244" y="62"/>
                  </a:lnTo>
                  <a:lnTo>
                    <a:pt x="244" y="62"/>
                  </a:lnTo>
                  <a:lnTo>
                    <a:pt x="242" y="66"/>
                  </a:lnTo>
                  <a:lnTo>
                    <a:pt x="238" y="68"/>
                  </a:lnTo>
                  <a:lnTo>
                    <a:pt x="238" y="68"/>
                  </a:lnTo>
                  <a:lnTo>
                    <a:pt x="244" y="82"/>
                  </a:lnTo>
                  <a:lnTo>
                    <a:pt x="244" y="82"/>
                  </a:lnTo>
                  <a:lnTo>
                    <a:pt x="254" y="94"/>
                  </a:lnTo>
                  <a:lnTo>
                    <a:pt x="266" y="106"/>
                  </a:lnTo>
                  <a:lnTo>
                    <a:pt x="280" y="114"/>
                  </a:lnTo>
                  <a:lnTo>
                    <a:pt x="294" y="122"/>
                  </a:lnTo>
                  <a:lnTo>
                    <a:pt x="294" y="122"/>
                  </a:lnTo>
                  <a:lnTo>
                    <a:pt x="298" y="124"/>
                  </a:lnTo>
                  <a:lnTo>
                    <a:pt x="298" y="126"/>
                  </a:lnTo>
                  <a:lnTo>
                    <a:pt x="298" y="126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Group 15"/>
          <p:cNvGrpSpPr>
            <a:grpSpLocks noChangeAspect="1"/>
          </p:cNvGrpSpPr>
          <p:nvPr/>
        </p:nvGrpSpPr>
        <p:grpSpPr bwMode="auto">
          <a:xfrm>
            <a:off x="2503018" y="4195585"/>
            <a:ext cx="282400" cy="297036"/>
            <a:chOff x="3688" y="2008"/>
            <a:chExt cx="304" cy="304"/>
          </a:xfrm>
        </p:grpSpPr>
        <p:sp>
          <p:nvSpPr>
            <p:cNvPr id="90" name="AutoShape 14"/>
            <p:cNvSpPr>
              <a:spLocks noChangeAspect="1" noChangeArrowheads="1" noTextEdit="1"/>
            </p:cNvSpPr>
            <p:nvPr/>
          </p:nvSpPr>
          <p:spPr bwMode="auto">
            <a:xfrm>
              <a:off x="3688" y="2008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16"/>
            <p:cNvSpPr>
              <a:spLocks noEditPoints="1"/>
            </p:cNvSpPr>
            <p:nvPr/>
          </p:nvSpPr>
          <p:spPr bwMode="auto">
            <a:xfrm>
              <a:off x="3688" y="2008"/>
              <a:ext cx="304" cy="304"/>
            </a:xfrm>
            <a:custGeom>
              <a:avLst/>
              <a:gdLst>
                <a:gd name="T0" fmla="*/ 284 w 304"/>
                <a:gd name="T1" fmla="*/ 8 h 304"/>
                <a:gd name="T2" fmla="*/ 28 w 304"/>
                <a:gd name="T3" fmla="*/ 4 h 304"/>
                <a:gd name="T4" fmla="*/ 0 w 304"/>
                <a:gd name="T5" fmla="*/ 258 h 304"/>
                <a:gd name="T6" fmla="*/ 28 w 304"/>
                <a:gd name="T7" fmla="*/ 300 h 304"/>
                <a:gd name="T8" fmla="*/ 284 w 304"/>
                <a:gd name="T9" fmla="*/ 296 h 304"/>
                <a:gd name="T10" fmla="*/ 248 w 304"/>
                <a:gd name="T11" fmla="*/ 190 h 304"/>
                <a:gd name="T12" fmla="*/ 248 w 304"/>
                <a:gd name="T13" fmla="*/ 204 h 304"/>
                <a:gd name="T14" fmla="*/ 244 w 304"/>
                <a:gd name="T15" fmla="*/ 210 h 304"/>
                <a:gd name="T16" fmla="*/ 240 w 304"/>
                <a:gd name="T17" fmla="*/ 208 h 304"/>
                <a:gd name="T18" fmla="*/ 236 w 304"/>
                <a:gd name="T19" fmla="*/ 204 h 304"/>
                <a:gd name="T20" fmla="*/ 230 w 304"/>
                <a:gd name="T21" fmla="*/ 198 h 304"/>
                <a:gd name="T22" fmla="*/ 222 w 304"/>
                <a:gd name="T23" fmla="*/ 212 h 304"/>
                <a:gd name="T24" fmla="*/ 216 w 304"/>
                <a:gd name="T25" fmla="*/ 222 h 304"/>
                <a:gd name="T26" fmla="*/ 232 w 304"/>
                <a:gd name="T27" fmla="*/ 232 h 304"/>
                <a:gd name="T28" fmla="*/ 234 w 304"/>
                <a:gd name="T29" fmla="*/ 240 h 304"/>
                <a:gd name="T30" fmla="*/ 232 w 304"/>
                <a:gd name="T31" fmla="*/ 244 h 304"/>
                <a:gd name="T32" fmla="*/ 224 w 304"/>
                <a:gd name="T33" fmla="*/ 250 h 304"/>
                <a:gd name="T34" fmla="*/ 210 w 304"/>
                <a:gd name="T35" fmla="*/ 254 h 304"/>
                <a:gd name="T36" fmla="*/ 188 w 304"/>
                <a:gd name="T37" fmla="*/ 254 h 304"/>
                <a:gd name="T38" fmla="*/ 166 w 304"/>
                <a:gd name="T39" fmla="*/ 250 h 304"/>
                <a:gd name="T40" fmla="*/ 156 w 304"/>
                <a:gd name="T41" fmla="*/ 248 h 304"/>
                <a:gd name="T42" fmla="*/ 140 w 304"/>
                <a:gd name="T43" fmla="*/ 250 h 304"/>
                <a:gd name="T44" fmla="*/ 126 w 304"/>
                <a:gd name="T45" fmla="*/ 256 h 304"/>
                <a:gd name="T46" fmla="*/ 104 w 304"/>
                <a:gd name="T47" fmla="*/ 256 h 304"/>
                <a:gd name="T48" fmla="*/ 84 w 304"/>
                <a:gd name="T49" fmla="*/ 252 h 304"/>
                <a:gd name="T50" fmla="*/ 74 w 304"/>
                <a:gd name="T51" fmla="*/ 246 h 304"/>
                <a:gd name="T52" fmla="*/ 72 w 304"/>
                <a:gd name="T53" fmla="*/ 242 h 304"/>
                <a:gd name="T54" fmla="*/ 72 w 304"/>
                <a:gd name="T55" fmla="*/ 236 h 304"/>
                <a:gd name="T56" fmla="*/ 76 w 304"/>
                <a:gd name="T57" fmla="*/ 228 h 304"/>
                <a:gd name="T58" fmla="*/ 82 w 304"/>
                <a:gd name="T59" fmla="*/ 226 h 304"/>
                <a:gd name="T60" fmla="*/ 88 w 304"/>
                <a:gd name="T61" fmla="*/ 224 h 304"/>
                <a:gd name="T62" fmla="*/ 82 w 304"/>
                <a:gd name="T63" fmla="*/ 216 h 304"/>
                <a:gd name="T64" fmla="*/ 72 w 304"/>
                <a:gd name="T65" fmla="*/ 204 h 304"/>
                <a:gd name="T66" fmla="*/ 68 w 304"/>
                <a:gd name="T67" fmla="*/ 192 h 304"/>
                <a:gd name="T68" fmla="*/ 66 w 304"/>
                <a:gd name="T69" fmla="*/ 194 h 304"/>
                <a:gd name="T70" fmla="*/ 62 w 304"/>
                <a:gd name="T71" fmla="*/ 204 h 304"/>
                <a:gd name="T72" fmla="*/ 52 w 304"/>
                <a:gd name="T73" fmla="*/ 208 h 304"/>
                <a:gd name="T74" fmla="*/ 48 w 304"/>
                <a:gd name="T75" fmla="*/ 204 h 304"/>
                <a:gd name="T76" fmla="*/ 48 w 304"/>
                <a:gd name="T77" fmla="*/ 192 h 304"/>
                <a:gd name="T78" fmla="*/ 50 w 304"/>
                <a:gd name="T79" fmla="*/ 176 h 304"/>
                <a:gd name="T80" fmla="*/ 60 w 304"/>
                <a:gd name="T81" fmla="*/ 158 h 304"/>
                <a:gd name="T82" fmla="*/ 70 w 304"/>
                <a:gd name="T83" fmla="*/ 148 h 304"/>
                <a:gd name="T84" fmla="*/ 72 w 304"/>
                <a:gd name="T85" fmla="*/ 138 h 304"/>
                <a:gd name="T86" fmla="*/ 78 w 304"/>
                <a:gd name="T87" fmla="*/ 128 h 304"/>
                <a:gd name="T88" fmla="*/ 82 w 304"/>
                <a:gd name="T89" fmla="*/ 116 h 304"/>
                <a:gd name="T90" fmla="*/ 80 w 304"/>
                <a:gd name="T91" fmla="*/ 108 h 304"/>
                <a:gd name="T92" fmla="*/ 88 w 304"/>
                <a:gd name="T93" fmla="*/ 92 h 304"/>
                <a:gd name="T94" fmla="*/ 94 w 304"/>
                <a:gd name="T95" fmla="*/ 80 h 304"/>
                <a:gd name="T96" fmla="*/ 108 w 304"/>
                <a:gd name="T97" fmla="*/ 62 h 304"/>
                <a:gd name="T98" fmla="*/ 124 w 304"/>
                <a:gd name="T99" fmla="*/ 54 h 304"/>
                <a:gd name="T100" fmla="*/ 144 w 304"/>
                <a:gd name="T101" fmla="*/ 48 h 304"/>
                <a:gd name="T102" fmla="*/ 166 w 304"/>
                <a:gd name="T103" fmla="*/ 48 h 304"/>
                <a:gd name="T104" fmla="*/ 188 w 304"/>
                <a:gd name="T105" fmla="*/ 54 h 304"/>
                <a:gd name="T106" fmla="*/ 204 w 304"/>
                <a:gd name="T107" fmla="*/ 64 h 304"/>
                <a:gd name="T108" fmla="*/ 214 w 304"/>
                <a:gd name="T109" fmla="*/ 76 h 304"/>
                <a:gd name="T110" fmla="*/ 222 w 304"/>
                <a:gd name="T111" fmla="*/ 92 h 304"/>
                <a:gd name="T112" fmla="*/ 226 w 304"/>
                <a:gd name="T113" fmla="*/ 110 h 304"/>
                <a:gd name="T114" fmla="*/ 230 w 304"/>
                <a:gd name="T115" fmla="*/ 122 h 304"/>
                <a:gd name="T116" fmla="*/ 232 w 304"/>
                <a:gd name="T117" fmla="*/ 132 h 304"/>
                <a:gd name="T118" fmla="*/ 232 w 304"/>
                <a:gd name="T119" fmla="*/ 142 h 304"/>
                <a:gd name="T120" fmla="*/ 240 w 304"/>
                <a:gd name="T121" fmla="*/ 156 h 304"/>
                <a:gd name="T122" fmla="*/ 248 w 304"/>
                <a:gd name="T123" fmla="*/ 17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4" h="304">
                  <a:moveTo>
                    <a:pt x="304" y="46"/>
                  </a:move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close/>
                  <a:moveTo>
                    <a:pt x="248" y="190"/>
                  </a:moveTo>
                  <a:lnTo>
                    <a:pt x="248" y="192"/>
                  </a:lnTo>
                  <a:lnTo>
                    <a:pt x="248" y="194"/>
                  </a:lnTo>
                  <a:lnTo>
                    <a:pt x="250" y="196"/>
                  </a:lnTo>
                  <a:lnTo>
                    <a:pt x="250" y="198"/>
                  </a:lnTo>
                  <a:lnTo>
                    <a:pt x="250" y="200"/>
                  </a:lnTo>
                  <a:lnTo>
                    <a:pt x="248" y="202"/>
                  </a:lnTo>
                  <a:lnTo>
                    <a:pt x="248" y="204"/>
                  </a:lnTo>
                  <a:lnTo>
                    <a:pt x="248" y="204"/>
                  </a:lnTo>
                  <a:lnTo>
                    <a:pt x="248" y="206"/>
                  </a:lnTo>
                  <a:lnTo>
                    <a:pt x="248" y="206"/>
                  </a:lnTo>
                  <a:lnTo>
                    <a:pt x="246" y="208"/>
                  </a:lnTo>
                  <a:lnTo>
                    <a:pt x="246" y="208"/>
                  </a:lnTo>
                  <a:lnTo>
                    <a:pt x="246" y="208"/>
                  </a:lnTo>
                  <a:lnTo>
                    <a:pt x="244" y="210"/>
                  </a:lnTo>
                  <a:lnTo>
                    <a:pt x="244" y="210"/>
                  </a:lnTo>
                  <a:lnTo>
                    <a:pt x="244" y="208"/>
                  </a:lnTo>
                  <a:lnTo>
                    <a:pt x="242" y="208"/>
                  </a:lnTo>
                  <a:lnTo>
                    <a:pt x="242" y="208"/>
                  </a:lnTo>
                  <a:lnTo>
                    <a:pt x="242" y="208"/>
                  </a:lnTo>
                  <a:lnTo>
                    <a:pt x="242" y="208"/>
                  </a:lnTo>
                  <a:lnTo>
                    <a:pt x="240" y="208"/>
                  </a:lnTo>
                  <a:lnTo>
                    <a:pt x="240" y="208"/>
                  </a:lnTo>
                  <a:lnTo>
                    <a:pt x="240" y="208"/>
                  </a:lnTo>
                  <a:lnTo>
                    <a:pt x="238" y="208"/>
                  </a:lnTo>
                  <a:lnTo>
                    <a:pt x="238" y="208"/>
                  </a:lnTo>
                  <a:lnTo>
                    <a:pt x="238" y="206"/>
                  </a:lnTo>
                  <a:lnTo>
                    <a:pt x="236" y="206"/>
                  </a:lnTo>
                  <a:lnTo>
                    <a:pt x="236" y="204"/>
                  </a:lnTo>
                  <a:lnTo>
                    <a:pt x="234" y="202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8"/>
                  </a:lnTo>
                  <a:lnTo>
                    <a:pt x="232" y="200"/>
                  </a:lnTo>
                  <a:lnTo>
                    <a:pt x="230" y="200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8" y="204"/>
                  </a:lnTo>
                  <a:lnTo>
                    <a:pt x="226" y="208"/>
                  </a:lnTo>
                  <a:lnTo>
                    <a:pt x="224" y="210"/>
                  </a:lnTo>
                  <a:lnTo>
                    <a:pt x="222" y="212"/>
                  </a:lnTo>
                  <a:lnTo>
                    <a:pt x="222" y="216"/>
                  </a:lnTo>
                  <a:lnTo>
                    <a:pt x="220" y="218"/>
                  </a:lnTo>
                  <a:lnTo>
                    <a:pt x="218" y="218"/>
                  </a:lnTo>
                  <a:lnTo>
                    <a:pt x="218" y="220"/>
                  </a:lnTo>
                  <a:lnTo>
                    <a:pt x="214" y="222"/>
                  </a:lnTo>
                  <a:lnTo>
                    <a:pt x="216" y="222"/>
                  </a:lnTo>
                  <a:lnTo>
                    <a:pt x="216" y="222"/>
                  </a:lnTo>
                  <a:lnTo>
                    <a:pt x="216" y="224"/>
                  </a:lnTo>
                  <a:lnTo>
                    <a:pt x="222" y="226"/>
                  </a:lnTo>
                  <a:lnTo>
                    <a:pt x="224" y="228"/>
                  </a:lnTo>
                  <a:lnTo>
                    <a:pt x="226" y="228"/>
                  </a:lnTo>
                  <a:lnTo>
                    <a:pt x="228" y="230"/>
                  </a:lnTo>
                  <a:lnTo>
                    <a:pt x="230" y="232"/>
                  </a:lnTo>
                  <a:lnTo>
                    <a:pt x="232" y="232"/>
                  </a:lnTo>
                  <a:lnTo>
                    <a:pt x="232" y="234"/>
                  </a:lnTo>
                  <a:lnTo>
                    <a:pt x="232" y="234"/>
                  </a:lnTo>
                  <a:lnTo>
                    <a:pt x="234" y="236"/>
                  </a:lnTo>
                  <a:lnTo>
                    <a:pt x="234" y="236"/>
                  </a:lnTo>
                  <a:lnTo>
                    <a:pt x="234" y="238"/>
                  </a:lnTo>
                  <a:lnTo>
                    <a:pt x="234" y="238"/>
                  </a:lnTo>
                  <a:lnTo>
                    <a:pt x="234" y="240"/>
                  </a:lnTo>
                  <a:lnTo>
                    <a:pt x="232" y="240"/>
                  </a:lnTo>
                  <a:lnTo>
                    <a:pt x="232" y="240"/>
                  </a:lnTo>
                  <a:lnTo>
                    <a:pt x="232" y="242"/>
                  </a:lnTo>
                  <a:lnTo>
                    <a:pt x="232" y="242"/>
                  </a:lnTo>
                  <a:lnTo>
                    <a:pt x="234" y="242"/>
                  </a:lnTo>
                  <a:lnTo>
                    <a:pt x="232" y="244"/>
                  </a:lnTo>
                  <a:lnTo>
                    <a:pt x="232" y="244"/>
                  </a:lnTo>
                  <a:lnTo>
                    <a:pt x="232" y="246"/>
                  </a:lnTo>
                  <a:lnTo>
                    <a:pt x="230" y="246"/>
                  </a:lnTo>
                  <a:lnTo>
                    <a:pt x="230" y="246"/>
                  </a:lnTo>
                  <a:lnTo>
                    <a:pt x="228" y="248"/>
                  </a:lnTo>
                  <a:lnTo>
                    <a:pt x="226" y="248"/>
                  </a:lnTo>
                  <a:lnTo>
                    <a:pt x="226" y="250"/>
                  </a:lnTo>
                  <a:lnTo>
                    <a:pt x="224" y="250"/>
                  </a:lnTo>
                  <a:lnTo>
                    <a:pt x="222" y="252"/>
                  </a:lnTo>
                  <a:lnTo>
                    <a:pt x="220" y="252"/>
                  </a:lnTo>
                  <a:lnTo>
                    <a:pt x="220" y="252"/>
                  </a:lnTo>
                  <a:lnTo>
                    <a:pt x="216" y="252"/>
                  </a:lnTo>
                  <a:lnTo>
                    <a:pt x="214" y="254"/>
                  </a:lnTo>
                  <a:lnTo>
                    <a:pt x="212" y="254"/>
                  </a:lnTo>
                  <a:lnTo>
                    <a:pt x="210" y="254"/>
                  </a:lnTo>
                  <a:lnTo>
                    <a:pt x="206" y="254"/>
                  </a:lnTo>
                  <a:lnTo>
                    <a:pt x="204" y="256"/>
                  </a:lnTo>
                  <a:lnTo>
                    <a:pt x="200" y="256"/>
                  </a:lnTo>
                  <a:lnTo>
                    <a:pt x="198" y="256"/>
                  </a:lnTo>
                  <a:lnTo>
                    <a:pt x="194" y="256"/>
                  </a:lnTo>
                  <a:lnTo>
                    <a:pt x="192" y="256"/>
                  </a:lnTo>
                  <a:lnTo>
                    <a:pt x="188" y="254"/>
                  </a:lnTo>
                  <a:lnTo>
                    <a:pt x="186" y="254"/>
                  </a:lnTo>
                  <a:lnTo>
                    <a:pt x="182" y="254"/>
                  </a:lnTo>
                  <a:lnTo>
                    <a:pt x="178" y="252"/>
                  </a:lnTo>
                  <a:lnTo>
                    <a:pt x="176" y="252"/>
                  </a:lnTo>
                  <a:lnTo>
                    <a:pt x="172" y="252"/>
                  </a:lnTo>
                  <a:lnTo>
                    <a:pt x="170" y="250"/>
                  </a:lnTo>
                  <a:lnTo>
                    <a:pt x="166" y="250"/>
                  </a:lnTo>
                  <a:lnTo>
                    <a:pt x="164" y="248"/>
                  </a:lnTo>
                  <a:lnTo>
                    <a:pt x="162" y="248"/>
                  </a:lnTo>
                  <a:lnTo>
                    <a:pt x="160" y="248"/>
                  </a:lnTo>
                  <a:lnTo>
                    <a:pt x="158" y="248"/>
                  </a:lnTo>
                  <a:lnTo>
                    <a:pt x="158" y="248"/>
                  </a:lnTo>
                  <a:lnTo>
                    <a:pt x="156" y="248"/>
                  </a:lnTo>
                  <a:lnTo>
                    <a:pt x="156" y="248"/>
                  </a:lnTo>
                  <a:lnTo>
                    <a:pt x="152" y="248"/>
                  </a:lnTo>
                  <a:lnTo>
                    <a:pt x="150" y="246"/>
                  </a:lnTo>
                  <a:lnTo>
                    <a:pt x="148" y="246"/>
                  </a:lnTo>
                  <a:lnTo>
                    <a:pt x="148" y="248"/>
                  </a:lnTo>
                  <a:lnTo>
                    <a:pt x="146" y="248"/>
                  </a:lnTo>
                  <a:lnTo>
                    <a:pt x="144" y="250"/>
                  </a:lnTo>
                  <a:lnTo>
                    <a:pt x="140" y="250"/>
                  </a:lnTo>
                  <a:lnTo>
                    <a:pt x="140" y="252"/>
                  </a:lnTo>
                  <a:lnTo>
                    <a:pt x="138" y="252"/>
                  </a:lnTo>
                  <a:lnTo>
                    <a:pt x="134" y="254"/>
                  </a:lnTo>
                  <a:lnTo>
                    <a:pt x="132" y="254"/>
                  </a:lnTo>
                  <a:lnTo>
                    <a:pt x="130" y="254"/>
                  </a:lnTo>
                  <a:lnTo>
                    <a:pt x="128" y="256"/>
                  </a:lnTo>
                  <a:lnTo>
                    <a:pt x="126" y="256"/>
                  </a:lnTo>
                  <a:lnTo>
                    <a:pt x="124" y="256"/>
                  </a:lnTo>
                  <a:lnTo>
                    <a:pt x="122" y="256"/>
                  </a:lnTo>
                  <a:lnTo>
                    <a:pt x="120" y="256"/>
                  </a:lnTo>
                  <a:lnTo>
                    <a:pt x="116" y="256"/>
                  </a:lnTo>
                  <a:lnTo>
                    <a:pt x="114" y="256"/>
                  </a:lnTo>
                  <a:lnTo>
                    <a:pt x="110" y="256"/>
                  </a:lnTo>
                  <a:lnTo>
                    <a:pt x="104" y="256"/>
                  </a:lnTo>
                  <a:lnTo>
                    <a:pt x="100" y="256"/>
                  </a:lnTo>
                  <a:lnTo>
                    <a:pt x="96" y="256"/>
                  </a:lnTo>
                  <a:lnTo>
                    <a:pt x="94" y="254"/>
                  </a:lnTo>
                  <a:lnTo>
                    <a:pt x="92" y="254"/>
                  </a:lnTo>
                  <a:lnTo>
                    <a:pt x="90" y="254"/>
                  </a:lnTo>
                  <a:lnTo>
                    <a:pt x="86" y="254"/>
                  </a:lnTo>
                  <a:lnTo>
                    <a:pt x="84" y="252"/>
                  </a:lnTo>
                  <a:lnTo>
                    <a:pt x="82" y="252"/>
                  </a:lnTo>
                  <a:lnTo>
                    <a:pt x="80" y="250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6" y="248"/>
                  </a:lnTo>
                  <a:lnTo>
                    <a:pt x="74" y="248"/>
                  </a:lnTo>
                  <a:lnTo>
                    <a:pt x="74" y="246"/>
                  </a:lnTo>
                  <a:lnTo>
                    <a:pt x="74" y="246"/>
                  </a:lnTo>
                  <a:lnTo>
                    <a:pt x="74" y="246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2" y="242"/>
                  </a:lnTo>
                  <a:lnTo>
                    <a:pt x="72" y="242"/>
                  </a:lnTo>
                  <a:lnTo>
                    <a:pt x="72" y="242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2" y="238"/>
                  </a:lnTo>
                  <a:lnTo>
                    <a:pt x="72" y="238"/>
                  </a:lnTo>
                  <a:lnTo>
                    <a:pt x="72" y="238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4"/>
                  </a:lnTo>
                  <a:lnTo>
                    <a:pt x="72" y="232"/>
                  </a:lnTo>
                  <a:lnTo>
                    <a:pt x="74" y="232"/>
                  </a:lnTo>
                  <a:lnTo>
                    <a:pt x="74" y="232"/>
                  </a:lnTo>
                  <a:lnTo>
                    <a:pt x="74" y="230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8" y="228"/>
                  </a:lnTo>
                  <a:lnTo>
                    <a:pt x="78" y="228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2" y="226"/>
                  </a:lnTo>
                  <a:lnTo>
                    <a:pt x="82" y="226"/>
                  </a:lnTo>
                  <a:lnTo>
                    <a:pt x="84" y="226"/>
                  </a:lnTo>
                  <a:lnTo>
                    <a:pt x="86" y="226"/>
                  </a:lnTo>
                  <a:lnTo>
                    <a:pt x="88" y="224"/>
                  </a:lnTo>
                  <a:lnTo>
                    <a:pt x="90" y="224"/>
                  </a:lnTo>
                  <a:lnTo>
                    <a:pt x="90" y="224"/>
                  </a:lnTo>
                  <a:lnTo>
                    <a:pt x="90" y="224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86" y="222"/>
                  </a:lnTo>
                  <a:lnTo>
                    <a:pt x="84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0" y="214"/>
                  </a:lnTo>
                  <a:lnTo>
                    <a:pt x="78" y="212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74" y="208"/>
                  </a:lnTo>
                  <a:lnTo>
                    <a:pt x="74" y="206"/>
                  </a:lnTo>
                  <a:lnTo>
                    <a:pt x="72" y="204"/>
                  </a:lnTo>
                  <a:lnTo>
                    <a:pt x="72" y="202"/>
                  </a:lnTo>
                  <a:lnTo>
                    <a:pt x="70" y="200"/>
                  </a:lnTo>
                  <a:lnTo>
                    <a:pt x="70" y="198"/>
                  </a:lnTo>
                  <a:lnTo>
                    <a:pt x="70" y="196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66" y="194"/>
                  </a:lnTo>
                  <a:lnTo>
                    <a:pt x="66" y="196"/>
                  </a:lnTo>
                  <a:lnTo>
                    <a:pt x="66" y="198"/>
                  </a:lnTo>
                  <a:lnTo>
                    <a:pt x="64" y="198"/>
                  </a:lnTo>
                  <a:lnTo>
                    <a:pt x="64" y="200"/>
                  </a:lnTo>
                  <a:lnTo>
                    <a:pt x="64" y="200"/>
                  </a:lnTo>
                  <a:lnTo>
                    <a:pt x="62" y="202"/>
                  </a:lnTo>
                  <a:lnTo>
                    <a:pt x="62" y="204"/>
                  </a:lnTo>
                  <a:lnTo>
                    <a:pt x="60" y="204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6" y="208"/>
                  </a:lnTo>
                  <a:lnTo>
                    <a:pt x="54" y="208"/>
                  </a:lnTo>
                  <a:lnTo>
                    <a:pt x="52" y="208"/>
                  </a:lnTo>
                  <a:lnTo>
                    <a:pt x="52" y="208"/>
                  </a:lnTo>
                  <a:lnTo>
                    <a:pt x="52" y="208"/>
                  </a:lnTo>
                  <a:lnTo>
                    <a:pt x="50" y="208"/>
                  </a:lnTo>
                  <a:lnTo>
                    <a:pt x="50" y="208"/>
                  </a:lnTo>
                  <a:lnTo>
                    <a:pt x="50" y="208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8" y="202"/>
                  </a:lnTo>
                  <a:lnTo>
                    <a:pt x="48" y="202"/>
                  </a:lnTo>
                  <a:lnTo>
                    <a:pt x="48" y="198"/>
                  </a:lnTo>
                  <a:lnTo>
                    <a:pt x="48" y="198"/>
                  </a:lnTo>
                  <a:lnTo>
                    <a:pt x="48" y="196"/>
                  </a:lnTo>
                  <a:lnTo>
                    <a:pt x="48" y="192"/>
                  </a:lnTo>
                  <a:lnTo>
                    <a:pt x="48" y="188"/>
                  </a:lnTo>
                  <a:lnTo>
                    <a:pt x="48" y="186"/>
                  </a:lnTo>
                  <a:lnTo>
                    <a:pt x="48" y="184"/>
                  </a:lnTo>
                  <a:lnTo>
                    <a:pt x="48" y="182"/>
                  </a:lnTo>
                  <a:lnTo>
                    <a:pt x="50" y="180"/>
                  </a:lnTo>
                  <a:lnTo>
                    <a:pt x="50" y="178"/>
                  </a:lnTo>
                  <a:lnTo>
                    <a:pt x="50" y="176"/>
                  </a:lnTo>
                  <a:lnTo>
                    <a:pt x="52" y="172"/>
                  </a:lnTo>
                  <a:lnTo>
                    <a:pt x="52" y="170"/>
                  </a:lnTo>
                  <a:lnTo>
                    <a:pt x="54" y="168"/>
                  </a:lnTo>
                  <a:lnTo>
                    <a:pt x="54" y="166"/>
                  </a:lnTo>
                  <a:lnTo>
                    <a:pt x="56" y="164"/>
                  </a:lnTo>
                  <a:lnTo>
                    <a:pt x="58" y="162"/>
                  </a:lnTo>
                  <a:lnTo>
                    <a:pt x="60" y="158"/>
                  </a:lnTo>
                  <a:lnTo>
                    <a:pt x="60" y="156"/>
                  </a:lnTo>
                  <a:lnTo>
                    <a:pt x="62" y="154"/>
                  </a:lnTo>
                  <a:lnTo>
                    <a:pt x="64" y="152"/>
                  </a:lnTo>
                  <a:lnTo>
                    <a:pt x="66" y="150"/>
                  </a:lnTo>
                  <a:lnTo>
                    <a:pt x="66" y="150"/>
                  </a:lnTo>
                  <a:lnTo>
                    <a:pt x="68" y="148"/>
                  </a:lnTo>
                  <a:lnTo>
                    <a:pt x="70" y="148"/>
                  </a:lnTo>
                  <a:lnTo>
                    <a:pt x="72" y="146"/>
                  </a:lnTo>
                  <a:lnTo>
                    <a:pt x="74" y="144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6" y="140"/>
                  </a:lnTo>
                  <a:lnTo>
                    <a:pt x="74" y="138"/>
                  </a:lnTo>
                  <a:lnTo>
                    <a:pt x="72" y="138"/>
                  </a:lnTo>
                  <a:lnTo>
                    <a:pt x="72" y="136"/>
                  </a:lnTo>
                  <a:lnTo>
                    <a:pt x="72" y="136"/>
                  </a:lnTo>
                  <a:lnTo>
                    <a:pt x="72" y="134"/>
                  </a:lnTo>
                  <a:lnTo>
                    <a:pt x="74" y="132"/>
                  </a:lnTo>
                  <a:lnTo>
                    <a:pt x="76" y="132"/>
                  </a:lnTo>
                  <a:lnTo>
                    <a:pt x="76" y="130"/>
                  </a:lnTo>
                  <a:lnTo>
                    <a:pt x="78" y="128"/>
                  </a:lnTo>
                  <a:lnTo>
                    <a:pt x="78" y="126"/>
                  </a:lnTo>
                  <a:lnTo>
                    <a:pt x="80" y="124"/>
                  </a:lnTo>
                  <a:lnTo>
                    <a:pt x="80" y="124"/>
                  </a:lnTo>
                  <a:lnTo>
                    <a:pt x="80" y="122"/>
                  </a:lnTo>
                  <a:lnTo>
                    <a:pt x="80" y="120"/>
                  </a:lnTo>
                  <a:lnTo>
                    <a:pt x="80" y="118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0" y="112"/>
                  </a:lnTo>
                  <a:lnTo>
                    <a:pt x="80" y="110"/>
                  </a:lnTo>
                  <a:lnTo>
                    <a:pt x="80" y="108"/>
                  </a:lnTo>
                  <a:lnTo>
                    <a:pt x="82" y="106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86" y="94"/>
                  </a:lnTo>
                  <a:lnTo>
                    <a:pt x="88" y="92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0" y="86"/>
                  </a:lnTo>
                  <a:lnTo>
                    <a:pt x="92" y="84"/>
                  </a:lnTo>
                  <a:lnTo>
                    <a:pt x="94" y="82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6" y="76"/>
                  </a:lnTo>
                  <a:lnTo>
                    <a:pt x="98" y="74"/>
                  </a:lnTo>
                  <a:lnTo>
                    <a:pt x="100" y="72"/>
                  </a:lnTo>
                  <a:lnTo>
                    <a:pt x="102" y="70"/>
                  </a:lnTo>
                  <a:lnTo>
                    <a:pt x="104" y="68"/>
                  </a:lnTo>
                  <a:lnTo>
                    <a:pt x="106" y="66"/>
                  </a:lnTo>
                  <a:lnTo>
                    <a:pt x="108" y="62"/>
                  </a:lnTo>
                  <a:lnTo>
                    <a:pt x="110" y="62"/>
                  </a:lnTo>
                  <a:lnTo>
                    <a:pt x="112" y="60"/>
                  </a:lnTo>
                  <a:lnTo>
                    <a:pt x="114" y="58"/>
                  </a:lnTo>
                  <a:lnTo>
                    <a:pt x="116" y="56"/>
                  </a:lnTo>
                  <a:lnTo>
                    <a:pt x="120" y="56"/>
                  </a:lnTo>
                  <a:lnTo>
                    <a:pt x="122" y="54"/>
                  </a:lnTo>
                  <a:lnTo>
                    <a:pt x="124" y="54"/>
                  </a:lnTo>
                  <a:lnTo>
                    <a:pt x="126" y="52"/>
                  </a:lnTo>
                  <a:lnTo>
                    <a:pt x="130" y="52"/>
                  </a:lnTo>
                  <a:lnTo>
                    <a:pt x="132" y="50"/>
                  </a:lnTo>
                  <a:lnTo>
                    <a:pt x="136" y="50"/>
                  </a:lnTo>
                  <a:lnTo>
                    <a:pt x="138" y="50"/>
                  </a:lnTo>
                  <a:lnTo>
                    <a:pt x="142" y="48"/>
                  </a:lnTo>
                  <a:lnTo>
                    <a:pt x="144" y="48"/>
                  </a:lnTo>
                  <a:lnTo>
                    <a:pt x="148" y="48"/>
                  </a:lnTo>
                  <a:lnTo>
                    <a:pt x="150" y="48"/>
                  </a:lnTo>
                  <a:lnTo>
                    <a:pt x="154" y="48"/>
                  </a:lnTo>
                  <a:lnTo>
                    <a:pt x="156" y="48"/>
                  </a:lnTo>
                  <a:lnTo>
                    <a:pt x="160" y="48"/>
                  </a:lnTo>
                  <a:lnTo>
                    <a:pt x="164" y="48"/>
                  </a:lnTo>
                  <a:lnTo>
                    <a:pt x="166" y="48"/>
                  </a:lnTo>
                  <a:lnTo>
                    <a:pt x="170" y="50"/>
                  </a:lnTo>
                  <a:lnTo>
                    <a:pt x="172" y="50"/>
                  </a:lnTo>
                  <a:lnTo>
                    <a:pt x="176" y="50"/>
                  </a:lnTo>
                  <a:lnTo>
                    <a:pt x="178" y="52"/>
                  </a:lnTo>
                  <a:lnTo>
                    <a:pt x="182" y="52"/>
                  </a:lnTo>
                  <a:lnTo>
                    <a:pt x="184" y="54"/>
                  </a:lnTo>
                  <a:lnTo>
                    <a:pt x="188" y="54"/>
                  </a:lnTo>
                  <a:lnTo>
                    <a:pt x="190" y="56"/>
                  </a:lnTo>
                  <a:lnTo>
                    <a:pt x="194" y="58"/>
                  </a:lnTo>
                  <a:lnTo>
                    <a:pt x="196" y="58"/>
                  </a:lnTo>
                  <a:lnTo>
                    <a:pt x="198" y="60"/>
                  </a:lnTo>
                  <a:lnTo>
                    <a:pt x="200" y="62"/>
                  </a:lnTo>
                  <a:lnTo>
                    <a:pt x="202" y="62"/>
                  </a:lnTo>
                  <a:lnTo>
                    <a:pt x="204" y="64"/>
                  </a:lnTo>
                  <a:lnTo>
                    <a:pt x="206" y="66"/>
                  </a:lnTo>
                  <a:lnTo>
                    <a:pt x="208" y="66"/>
                  </a:lnTo>
                  <a:lnTo>
                    <a:pt x="208" y="68"/>
                  </a:lnTo>
                  <a:lnTo>
                    <a:pt x="210" y="70"/>
                  </a:lnTo>
                  <a:lnTo>
                    <a:pt x="212" y="72"/>
                  </a:lnTo>
                  <a:lnTo>
                    <a:pt x="214" y="74"/>
                  </a:lnTo>
                  <a:lnTo>
                    <a:pt x="214" y="76"/>
                  </a:lnTo>
                  <a:lnTo>
                    <a:pt x="216" y="78"/>
                  </a:lnTo>
                  <a:lnTo>
                    <a:pt x="218" y="80"/>
                  </a:lnTo>
                  <a:lnTo>
                    <a:pt x="218" y="82"/>
                  </a:lnTo>
                  <a:lnTo>
                    <a:pt x="220" y="86"/>
                  </a:lnTo>
                  <a:lnTo>
                    <a:pt x="220" y="88"/>
                  </a:lnTo>
                  <a:lnTo>
                    <a:pt x="222" y="90"/>
                  </a:lnTo>
                  <a:lnTo>
                    <a:pt x="222" y="92"/>
                  </a:lnTo>
                  <a:lnTo>
                    <a:pt x="222" y="94"/>
                  </a:lnTo>
                  <a:lnTo>
                    <a:pt x="224" y="96"/>
                  </a:lnTo>
                  <a:lnTo>
                    <a:pt x="224" y="98"/>
                  </a:lnTo>
                  <a:lnTo>
                    <a:pt x="224" y="102"/>
                  </a:lnTo>
                  <a:lnTo>
                    <a:pt x="226" y="106"/>
                  </a:lnTo>
                  <a:lnTo>
                    <a:pt x="226" y="108"/>
                  </a:lnTo>
                  <a:lnTo>
                    <a:pt x="226" y="110"/>
                  </a:lnTo>
                  <a:lnTo>
                    <a:pt x="226" y="114"/>
                  </a:lnTo>
                  <a:lnTo>
                    <a:pt x="226" y="116"/>
                  </a:lnTo>
                  <a:lnTo>
                    <a:pt x="228" y="116"/>
                  </a:lnTo>
                  <a:lnTo>
                    <a:pt x="228" y="118"/>
                  </a:lnTo>
                  <a:lnTo>
                    <a:pt x="230" y="118"/>
                  </a:lnTo>
                  <a:lnTo>
                    <a:pt x="230" y="120"/>
                  </a:lnTo>
                  <a:lnTo>
                    <a:pt x="230" y="122"/>
                  </a:lnTo>
                  <a:lnTo>
                    <a:pt x="232" y="124"/>
                  </a:lnTo>
                  <a:lnTo>
                    <a:pt x="232" y="126"/>
                  </a:lnTo>
                  <a:lnTo>
                    <a:pt x="232" y="128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2" y="132"/>
                  </a:lnTo>
                  <a:lnTo>
                    <a:pt x="232" y="132"/>
                  </a:lnTo>
                  <a:lnTo>
                    <a:pt x="232" y="134"/>
                  </a:lnTo>
                  <a:lnTo>
                    <a:pt x="232" y="134"/>
                  </a:lnTo>
                  <a:lnTo>
                    <a:pt x="232" y="136"/>
                  </a:lnTo>
                  <a:lnTo>
                    <a:pt x="232" y="138"/>
                  </a:lnTo>
                  <a:lnTo>
                    <a:pt x="232" y="140"/>
                  </a:lnTo>
                  <a:lnTo>
                    <a:pt x="232" y="142"/>
                  </a:lnTo>
                  <a:lnTo>
                    <a:pt x="232" y="142"/>
                  </a:lnTo>
                  <a:lnTo>
                    <a:pt x="232" y="142"/>
                  </a:lnTo>
                  <a:lnTo>
                    <a:pt x="232" y="142"/>
                  </a:lnTo>
                  <a:lnTo>
                    <a:pt x="234" y="148"/>
                  </a:lnTo>
                  <a:lnTo>
                    <a:pt x="238" y="150"/>
                  </a:lnTo>
                  <a:lnTo>
                    <a:pt x="238" y="152"/>
                  </a:lnTo>
                  <a:lnTo>
                    <a:pt x="240" y="154"/>
                  </a:lnTo>
                  <a:lnTo>
                    <a:pt x="240" y="156"/>
                  </a:lnTo>
                  <a:lnTo>
                    <a:pt x="242" y="160"/>
                  </a:lnTo>
                  <a:lnTo>
                    <a:pt x="244" y="162"/>
                  </a:lnTo>
                  <a:lnTo>
                    <a:pt x="246" y="166"/>
                  </a:lnTo>
                  <a:lnTo>
                    <a:pt x="246" y="168"/>
                  </a:lnTo>
                  <a:lnTo>
                    <a:pt x="246" y="170"/>
                  </a:lnTo>
                  <a:lnTo>
                    <a:pt x="248" y="172"/>
                  </a:lnTo>
                  <a:lnTo>
                    <a:pt x="248" y="174"/>
                  </a:lnTo>
                  <a:lnTo>
                    <a:pt x="248" y="176"/>
                  </a:lnTo>
                  <a:lnTo>
                    <a:pt x="250" y="178"/>
                  </a:lnTo>
                  <a:lnTo>
                    <a:pt x="250" y="182"/>
                  </a:lnTo>
                  <a:lnTo>
                    <a:pt x="250" y="186"/>
                  </a:lnTo>
                  <a:lnTo>
                    <a:pt x="248" y="188"/>
                  </a:lnTo>
                  <a:lnTo>
                    <a:pt x="248" y="190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6" name="Group 19"/>
          <p:cNvGrpSpPr>
            <a:grpSpLocks noChangeAspect="1"/>
          </p:cNvGrpSpPr>
          <p:nvPr/>
        </p:nvGrpSpPr>
        <p:grpSpPr bwMode="auto">
          <a:xfrm>
            <a:off x="2499733" y="3467971"/>
            <a:ext cx="286978" cy="301851"/>
            <a:chOff x="3886" y="658"/>
            <a:chExt cx="304" cy="304"/>
          </a:xfrm>
        </p:grpSpPr>
        <p:sp>
          <p:nvSpPr>
            <p:cNvPr id="87" name="AutoShape 18"/>
            <p:cNvSpPr>
              <a:spLocks noChangeAspect="1" noChangeArrowheads="1" noTextEdit="1"/>
            </p:cNvSpPr>
            <p:nvPr/>
          </p:nvSpPr>
          <p:spPr bwMode="auto">
            <a:xfrm>
              <a:off x="3886" y="658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0"/>
            <p:cNvSpPr>
              <a:spLocks/>
            </p:cNvSpPr>
            <p:nvPr/>
          </p:nvSpPr>
          <p:spPr bwMode="auto">
            <a:xfrm>
              <a:off x="3980" y="786"/>
              <a:ext cx="114" cy="72"/>
            </a:xfrm>
            <a:custGeom>
              <a:avLst/>
              <a:gdLst>
                <a:gd name="T0" fmla="*/ 110 w 114"/>
                <a:gd name="T1" fmla="*/ 0 h 72"/>
                <a:gd name="T2" fmla="*/ 4 w 114"/>
                <a:gd name="T3" fmla="*/ 0 h 72"/>
                <a:gd name="T4" fmla="*/ 74 w 114"/>
                <a:gd name="T5" fmla="*/ 12 h 72"/>
                <a:gd name="T6" fmla="*/ 0 w 114"/>
                <a:gd name="T7" fmla="*/ 72 h 72"/>
                <a:gd name="T8" fmla="*/ 114 w 114"/>
                <a:gd name="T9" fmla="*/ 72 h 72"/>
                <a:gd name="T10" fmla="*/ 46 w 114"/>
                <a:gd name="T11" fmla="*/ 58 h 72"/>
                <a:gd name="T12" fmla="*/ 110 w 11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72">
                  <a:moveTo>
                    <a:pt x="110" y="0"/>
                  </a:moveTo>
                  <a:lnTo>
                    <a:pt x="4" y="0"/>
                  </a:lnTo>
                  <a:lnTo>
                    <a:pt x="74" y="12"/>
                  </a:lnTo>
                  <a:lnTo>
                    <a:pt x="0" y="72"/>
                  </a:lnTo>
                  <a:lnTo>
                    <a:pt x="114" y="72"/>
                  </a:lnTo>
                  <a:lnTo>
                    <a:pt x="46" y="58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1"/>
            <p:cNvSpPr>
              <a:spLocks noEditPoints="1"/>
            </p:cNvSpPr>
            <p:nvPr/>
          </p:nvSpPr>
          <p:spPr bwMode="auto">
            <a:xfrm>
              <a:off x="3886" y="658"/>
              <a:ext cx="304" cy="304"/>
            </a:xfrm>
            <a:custGeom>
              <a:avLst/>
              <a:gdLst>
                <a:gd name="T0" fmla="*/ 304 w 304"/>
                <a:gd name="T1" fmla="*/ 46 h 304"/>
                <a:gd name="T2" fmla="*/ 300 w 304"/>
                <a:gd name="T3" fmla="*/ 28 h 304"/>
                <a:gd name="T4" fmla="*/ 290 w 304"/>
                <a:gd name="T5" fmla="*/ 14 h 304"/>
                <a:gd name="T6" fmla="*/ 276 w 304"/>
                <a:gd name="T7" fmla="*/ 4 h 304"/>
                <a:gd name="T8" fmla="*/ 258 w 304"/>
                <a:gd name="T9" fmla="*/ 0 h 304"/>
                <a:gd name="T10" fmla="*/ 46 w 304"/>
                <a:gd name="T11" fmla="*/ 0 h 304"/>
                <a:gd name="T12" fmla="*/ 28 w 304"/>
                <a:gd name="T13" fmla="*/ 4 h 304"/>
                <a:gd name="T14" fmla="*/ 14 w 304"/>
                <a:gd name="T15" fmla="*/ 14 h 304"/>
                <a:gd name="T16" fmla="*/ 4 w 304"/>
                <a:gd name="T17" fmla="*/ 28 h 304"/>
                <a:gd name="T18" fmla="*/ 0 w 304"/>
                <a:gd name="T19" fmla="*/ 46 h 304"/>
                <a:gd name="T20" fmla="*/ 0 w 304"/>
                <a:gd name="T21" fmla="*/ 258 h 304"/>
                <a:gd name="T22" fmla="*/ 4 w 304"/>
                <a:gd name="T23" fmla="*/ 276 h 304"/>
                <a:gd name="T24" fmla="*/ 14 w 304"/>
                <a:gd name="T25" fmla="*/ 290 h 304"/>
                <a:gd name="T26" fmla="*/ 28 w 304"/>
                <a:gd name="T27" fmla="*/ 300 h 304"/>
                <a:gd name="T28" fmla="*/ 46 w 304"/>
                <a:gd name="T29" fmla="*/ 304 h 304"/>
                <a:gd name="T30" fmla="*/ 258 w 304"/>
                <a:gd name="T31" fmla="*/ 304 h 304"/>
                <a:gd name="T32" fmla="*/ 276 w 304"/>
                <a:gd name="T33" fmla="*/ 300 h 304"/>
                <a:gd name="T34" fmla="*/ 290 w 304"/>
                <a:gd name="T35" fmla="*/ 290 h 304"/>
                <a:gd name="T36" fmla="*/ 300 w 304"/>
                <a:gd name="T37" fmla="*/ 276 h 304"/>
                <a:gd name="T38" fmla="*/ 304 w 304"/>
                <a:gd name="T39" fmla="*/ 258 h 304"/>
                <a:gd name="T40" fmla="*/ 248 w 304"/>
                <a:gd name="T41" fmla="*/ 134 h 304"/>
                <a:gd name="T42" fmla="*/ 222 w 304"/>
                <a:gd name="T43" fmla="*/ 252 h 304"/>
                <a:gd name="T44" fmla="*/ 220 w 304"/>
                <a:gd name="T45" fmla="*/ 254 h 304"/>
                <a:gd name="T46" fmla="*/ 150 w 304"/>
                <a:gd name="T47" fmla="*/ 212 h 304"/>
                <a:gd name="T48" fmla="*/ 82 w 304"/>
                <a:gd name="T49" fmla="*/ 254 h 304"/>
                <a:gd name="T50" fmla="*/ 76 w 304"/>
                <a:gd name="T51" fmla="*/ 252 h 304"/>
                <a:gd name="T52" fmla="*/ 46 w 304"/>
                <a:gd name="T53" fmla="*/ 132 h 304"/>
                <a:gd name="T54" fmla="*/ 32 w 304"/>
                <a:gd name="T55" fmla="*/ 120 h 304"/>
                <a:gd name="T56" fmla="*/ 112 w 304"/>
                <a:gd name="T57" fmla="*/ 120 h 304"/>
                <a:gd name="T58" fmla="*/ 148 w 304"/>
                <a:gd name="T59" fmla="*/ 48 h 304"/>
                <a:gd name="T60" fmla="*/ 152 w 304"/>
                <a:gd name="T61" fmla="*/ 48 h 304"/>
                <a:gd name="T62" fmla="*/ 192 w 304"/>
                <a:gd name="T63" fmla="*/ 120 h 304"/>
                <a:gd name="T64" fmla="*/ 262 w 304"/>
                <a:gd name="T65" fmla="*/ 120 h 304"/>
                <a:gd name="T66" fmla="*/ 264 w 304"/>
                <a:gd name="T67" fmla="*/ 120 h 304"/>
                <a:gd name="T68" fmla="*/ 248 w 304"/>
                <a:gd name="T69" fmla="*/ 13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4" h="304">
                  <a:moveTo>
                    <a:pt x="304" y="46"/>
                  </a:move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close/>
                  <a:moveTo>
                    <a:pt x="248" y="134"/>
                  </a:moveTo>
                  <a:lnTo>
                    <a:pt x="210" y="168"/>
                  </a:lnTo>
                  <a:lnTo>
                    <a:pt x="222" y="252"/>
                  </a:lnTo>
                  <a:lnTo>
                    <a:pt x="222" y="252"/>
                  </a:lnTo>
                  <a:lnTo>
                    <a:pt x="220" y="254"/>
                  </a:lnTo>
                  <a:lnTo>
                    <a:pt x="218" y="254"/>
                  </a:lnTo>
                  <a:lnTo>
                    <a:pt x="150" y="212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78" y="254"/>
                  </a:lnTo>
                  <a:lnTo>
                    <a:pt x="76" y="252"/>
                  </a:lnTo>
                  <a:lnTo>
                    <a:pt x="86" y="168"/>
                  </a:lnTo>
                  <a:lnTo>
                    <a:pt x="46" y="132"/>
                  </a:lnTo>
                  <a:lnTo>
                    <a:pt x="32" y="122"/>
                  </a:lnTo>
                  <a:lnTo>
                    <a:pt x="32" y="120"/>
                  </a:lnTo>
                  <a:lnTo>
                    <a:pt x="68" y="120"/>
                  </a:lnTo>
                  <a:lnTo>
                    <a:pt x="112" y="120"/>
                  </a:lnTo>
                  <a:lnTo>
                    <a:pt x="122" y="102"/>
                  </a:lnTo>
                  <a:lnTo>
                    <a:pt x="148" y="48"/>
                  </a:lnTo>
                  <a:lnTo>
                    <a:pt x="148" y="48"/>
                  </a:lnTo>
                  <a:lnTo>
                    <a:pt x="152" y="48"/>
                  </a:lnTo>
                  <a:lnTo>
                    <a:pt x="182" y="102"/>
                  </a:lnTo>
                  <a:lnTo>
                    <a:pt x="192" y="120"/>
                  </a:lnTo>
                  <a:lnTo>
                    <a:pt x="236" y="120"/>
                  </a:lnTo>
                  <a:lnTo>
                    <a:pt x="262" y="120"/>
                  </a:lnTo>
                  <a:lnTo>
                    <a:pt x="262" y="120"/>
                  </a:lnTo>
                  <a:lnTo>
                    <a:pt x="264" y="120"/>
                  </a:lnTo>
                  <a:lnTo>
                    <a:pt x="264" y="122"/>
                  </a:lnTo>
                  <a:lnTo>
                    <a:pt x="248" y="134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7" name="Group 24"/>
          <p:cNvGrpSpPr>
            <a:grpSpLocks noChangeAspect="1"/>
          </p:cNvGrpSpPr>
          <p:nvPr/>
        </p:nvGrpSpPr>
        <p:grpSpPr bwMode="auto">
          <a:xfrm>
            <a:off x="2503018" y="4916287"/>
            <a:ext cx="268996" cy="282937"/>
            <a:chOff x="3688" y="2008"/>
            <a:chExt cx="304" cy="304"/>
          </a:xfrm>
        </p:grpSpPr>
        <p:sp>
          <p:nvSpPr>
            <p:cNvPr id="83" name="AutoShape 23"/>
            <p:cNvSpPr>
              <a:spLocks noChangeAspect="1" noChangeArrowheads="1" noTextEdit="1"/>
            </p:cNvSpPr>
            <p:nvPr/>
          </p:nvSpPr>
          <p:spPr bwMode="auto">
            <a:xfrm>
              <a:off x="3688" y="2008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5"/>
            <p:cNvSpPr>
              <a:spLocks/>
            </p:cNvSpPr>
            <p:nvPr/>
          </p:nvSpPr>
          <p:spPr bwMode="auto">
            <a:xfrm>
              <a:off x="3872" y="2008"/>
              <a:ext cx="120" cy="248"/>
            </a:xfrm>
            <a:custGeom>
              <a:avLst/>
              <a:gdLst>
                <a:gd name="T0" fmla="*/ 0 w 120"/>
                <a:gd name="T1" fmla="*/ 54 h 248"/>
                <a:gd name="T2" fmla="*/ 0 w 120"/>
                <a:gd name="T3" fmla="*/ 64 h 248"/>
                <a:gd name="T4" fmla="*/ 0 w 120"/>
                <a:gd name="T5" fmla="*/ 64 h 248"/>
                <a:gd name="T6" fmla="*/ 4 w 120"/>
                <a:gd name="T7" fmla="*/ 96 h 248"/>
                <a:gd name="T8" fmla="*/ 12 w 120"/>
                <a:gd name="T9" fmla="*/ 124 h 248"/>
                <a:gd name="T10" fmla="*/ 22 w 120"/>
                <a:gd name="T11" fmla="*/ 152 h 248"/>
                <a:gd name="T12" fmla="*/ 36 w 120"/>
                <a:gd name="T13" fmla="*/ 176 h 248"/>
                <a:gd name="T14" fmla="*/ 52 w 120"/>
                <a:gd name="T15" fmla="*/ 196 h 248"/>
                <a:gd name="T16" fmla="*/ 72 w 120"/>
                <a:gd name="T17" fmla="*/ 216 h 248"/>
                <a:gd name="T18" fmla="*/ 94 w 120"/>
                <a:gd name="T19" fmla="*/ 232 h 248"/>
                <a:gd name="T20" fmla="*/ 120 w 120"/>
                <a:gd name="T21" fmla="*/ 248 h 248"/>
                <a:gd name="T22" fmla="*/ 120 w 120"/>
                <a:gd name="T23" fmla="*/ 46 h 248"/>
                <a:gd name="T24" fmla="*/ 120 w 120"/>
                <a:gd name="T25" fmla="*/ 46 h 248"/>
                <a:gd name="T26" fmla="*/ 120 w 120"/>
                <a:gd name="T27" fmla="*/ 36 h 248"/>
                <a:gd name="T28" fmla="*/ 116 w 120"/>
                <a:gd name="T29" fmla="*/ 28 h 248"/>
                <a:gd name="T30" fmla="*/ 112 w 120"/>
                <a:gd name="T31" fmla="*/ 20 h 248"/>
                <a:gd name="T32" fmla="*/ 108 w 120"/>
                <a:gd name="T33" fmla="*/ 14 h 248"/>
                <a:gd name="T34" fmla="*/ 100 w 120"/>
                <a:gd name="T35" fmla="*/ 8 h 248"/>
                <a:gd name="T36" fmla="*/ 94 w 120"/>
                <a:gd name="T37" fmla="*/ 4 h 248"/>
                <a:gd name="T38" fmla="*/ 84 w 120"/>
                <a:gd name="T39" fmla="*/ 0 h 248"/>
                <a:gd name="T40" fmla="*/ 76 w 120"/>
                <a:gd name="T41" fmla="*/ 0 h 248"/>
                <a:gd name="T42" fmla="*/ 4 w 120"/>
                <a:gd name="T43" fmla="*/ 0 h 248"/>
                <a:gd name="T44" fmla="*/ 4 w 120"/>
                <a:gd name="T45" fmla="*/ 0 h 248"/>
                <a:gd name="T46" fmla="*/ 0 w 120"/>
                <a:gd name="T47" fmla="*/ 24 h 248"/>
                <a:gd name="T48" fmla="*/ 0 w 120"/>
                <a:gd name="T49" fmla="*/ 54 h 248"/>
                <a:gd name="T50" fmla="*/ 0 w 120"/>
                <a:gd name="T51" fmla="*/ 5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" h="248">
                  <a:moveTo>
                    <a:pt x="0" y="54"/>
                  </a:moveTo>
                  <a:lnTo>
                    <a:pt x="0" y="64"/>
                  </a:lnTo>
                  <a:lnTo>
                    <a:pt x="0" y="64"/>
                  </a:lnTo>
                  <a:lnTo>
                    <a:pt x="4" y="96"/>
                  </a:lnTo>
                  <a:lnTo>
                    <a:pt x="12" y="124"/>
                  </a:lnTo>
                  <a:lnTo>
                    <a:pt x="22" y="152"/>
                  </a:lnTo>
                  <a:lnTo>
                    <a:pt x="36" y="176"/>
                  </a:lnTo>
                  <a:lnTo>
                    <a:pt x="52" y="196"/>
                  </a:lnTo>
                  <a:lnTo>
                    <a:pt x="72" y="216"/>
                  </a:lnTo>
                  <a:lnTo>
                    <a:pt x="94" y="232"/>
                  </a:lnTo>
                  <a:lnTo>
                    <a:pt x="120" y="248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20" y="36"/>
                  </a:lnTo>
                  <a:lnTo>
                    <a:pt x="116" y="28"/>
                  </a:lnTo>
                  <a:lnTo>
                    <a:pt x="112" y="20"/>
                  </a:lnTo>
                  <a:lnTo>
                    <a:pt x="108" y="14"/>
                  </a:lnTo>
                  <a:lnTo>
                    <a:pt x="100" y="8"/>
                  </a:lnTo>
                  <a:lnTo>
                    <a:pt x="94" y="4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6"/>
            <p:cNvSpPr>
              <a:spLocks/>
            </p:cNvSpPr>
            <p:nvPr/>
          </p:nvSpPr>
          <p:spPr bwMode="auto">
            <a:xfrm>
              <a:off x="3720" y="2168"/>
              <a:ext cx="246" cy="144"/>
            </a:xfrm>
            <a:custGeom>
              <a:avLst/>
              <a:gdLst>
                <a:gd name="T0" fmla="*/ 128 w 246"/>
                <a:gd name="T1" fmla="*/ 0 h 144"/>
                <a:gd name="T2" fmla="*/ 128 w 246"/>
                <a:gd name="T3" fmla="*/ 0 h 144"/>
                <a:gd name="T4" fmla="*/ 118 w 246"/>
                <a:gd name="T5" fmla="*/ 22 h 144"/>
                <a:gd name="T6" fmla="*/ 106 w 246"/>
                <a:gd name="T7" fmla="*/ 42 h 144"/>
                <a:gd name="T8" fmla="*/ 92 w 246"/>
                <a:gd name="T9" fmla="*/ 62 h 144"/>
                <a:gd name="T10" fmla="*/ 76 w 246"/>
                <a:gd name="T11" fmla="*/ 80 h 144"/>
                <a:gd name="T12" fmla="*/ 60 w 246"/>
                <a:gd name="T13" fmla="*/ 98 h 144"/>
                <a:gd name="T14" fmla="*/ 42 w 246"/>
                <a:gd name="T15" fmla="*/ 112 h 144"/>
                <a:gd name="T16" fmla="*/ 22 w 246"/>
                <a:gd name="T17" fmla="*/ 128 h 144"/>
                <a:gd name="T18" fmla="*/ 0 w 246"/>
                <a:gd name="T19" fmla="*/ 140 h 144"/>
                <a:gd name="T20" fmla="*/ 0 w 246"/>
                <a:gd name="T21" fmla="*/ 140 h 144"/>
                <a:gd name="T22" fmla="*/ 8 w 246"/>
                <a:gd name="T23" fmla="*/ 144 h 144"/>
                <a:gd name="T24" fmla="*/ 16 w 246"/>
                <a:gd name="T25" fmla="*/ 144 h 144"/>
                <a:gd name="T26" fmla="*/ 228 w 246"/>
                <a:gd name="T27" fmla="*/ 144 h 144"/>
                <a:gd name="T28" fmla="*/ 228 w 246"/>
                <a:gd name="T29" fmla="*/ 144 h 144"/>
                <a:gd name="T30" fmla="*/ 236 w 246"/>
                <a:gd name="T31" fmla="*/ 144 h 144"/>
                <a:gd name="T32" fmla="*/ 246 w 246"/>
                <a:gd name="T33" fmla="*/ 140 h 144"/>
                <a:gd name="T34" fmla="*/ 246 w 246"/>
                <a:gd name="T35" fmla="*/ 140 h 144"/>
                <a:gd name="T36" fmla="*/ 226 w 246"/>
                <a:gd name="T37" fmla="*/ 128 h 144"/>
                <a:gd name="T38" fmla="*/ 208 w 246"/>
                <a:gd name="T39" fmla="*/ 114 h 144"/>
                <a:gd name="T40" fmla="*/ 190 w 246"/>
                <a:gd name="T41" fmla="*/ 98 h 144"/>
                <a:gd name="T42" fmla="*/ 176 w 246"/>
                <a:gd name="T43" fmla="*/ 80 h 144"/>
                <a:gd name="T44" fmla="*/ 162 w 246"/>
                <a:gd name="T45" fmla="*/ 62 h 144"/>
                <a:gd name="T46" fmla="*/ 148 w 246"/>
                <a:gd name="T47" fmla="*/ 42 h 144"/>
                <a:gd name="T48" fmla="*/ 138 w 246"/>
                <a:gd name="T49" fmla="*/ 22 h 144"/>
                <a:gd name="T50" fmla="*/ 128 w 246"/>
                <a:gd name="T51" fmla="*/ 0 h 144"/>
                <a:gd name="T52" fmla="*/ 128 w 246"/>
                <a:gd name="T5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6" h="144">
                  <a:moveTo>
                    <a:pt x="128" y="0"/>
                  </a:moveTo>
                  <a:lnTo>
                    <a:pt x="128" y="0"/>
                  </a:lnTo>
                  <a:lnTo>
                    <a:pt x="118" y="22"/>
                  </a:lnTo>
                  <a:lnTo>
                    <a:pt x="106" y="42"/>
                  </a:lnTo>
                  <a:lnTo>
                    <a:pt x="92" y="62"/>
                  </a:lnTo>
                  <a:lnTo>
                    <a:pt x="76" y="80"/>
                  </a:lnTo>
                  <a:lnTo>
                    <a:pt x="60" y="98"/>
                  </a:lnTo>
                  <a:lnTo>
                    <a:pt x="42" y="112"/>
                  </a:lnTo>
                  <a:lnTo>
                    <a:pt x="22" y="128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8" y="144"/>
                  </a:lnTo>
                  <a:lnTo>
                    <a:pt x="16" y="144"/>
                  </a:lnTo>
                  <a:lnTo>
                    <a:pt x="228" y="144"/>
                  </a:lnTo>
                  <a:lnTo>
                    <a:pt x="228" y="144"/>
                  </a:lnTo>
                  <a:lnTo>
                    <a:pt x="236" y="144"/>
                  </a:lnTo>
                  <a:lnTo>
                    <a:pt x="246" y="140"/>
                  </a:lnTo>
                  <a:lnTo>
                    <a:pt x="246" y="140"/>
                  </a:lnTo>
                  <a:lnTo>
                    <a:pt x="226" y="128"/>
                  </a:lnTo>
                  <a:lnTo>
                    <a:pt x="208" y="114"/>
                  </a:lnTo>
                  <a:lnTo>
                    <a:pt x="190" y="98"/>
                  </a:lnTo>
                  <a:lnTo>
                    <a:pt x="176" y="80"/>
                  </a:lnTo>
                  <a:lnTo>
                    <a:pt x="162" y="62"/>
                  </a:lnTo>
                  <a:lnTo>
                    <a:pt x="148" y="42"/>
                  </a:lnTo>
                  <a:lnTo>
                    <a:pt x="138" y="22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"/>
            <p:cNvSpPr>
              <a:spLocks/>
            </p:cNvSpPr>
            <p:nvPr/>
          </p:nvSpPr>
          <p:spPr bwMode="auto">
            <a:xfrm>
              <a:off x="3688" y="2008"/>
              <a:ext cx="128" cy="260"/>
            </a:xfrm>
            <a:custGeom>
              <a:avLst/>
              <a:gdLst>
                <a:gd name="T0" fmla="*/ 128 w 128"/>
                <a:gd name="T1" fmla="*/ 66 h 260"/>
                <a:gd name="T2" fmla="*/ 128 w 128"/>
                <a:gd name="T3" fmla="*/ 0 h 260"/>
                <a:gd name="T4" fmla="*/ 48 w 128"/>
                <a:gd name="T5" fmla="*/ 0 h 260"/>
                <a:gd name="T6" fmla="*/ 48 w 128"/>
                <a:gd name="T7" fmla="*/ 0 h 260"/>
                <a:gd name="T8" fmla="*/ 38 w 128"/>
                <a:gd name="T9" fmla="*/ 0 h 260"/>
                <a:gd name="T10" fmla="*/ 30 w 128"/>
                <a:gd name="T11" fmla="*/ 4 h 260"/>
                <a:gd name="T12" fmla="*/ 22 w 128"/>
                <a:gd name="T13" fmla="*/ 8 h 260"/>
                <a:gd name="T14" fmla="*/ 14 w 128"/>
                <a:gd name="T15" fmla="*/ 14 h 260"/>
                <a:gd name="T16" fmla="*/ 8 w 128"/>
                <a:gd name="T17" fmla="*/ 20 h 260"/>
                <a:gd name="T18" fmla="*/ 4 w 128"/>
                <a:gd name="T19" fmla="*/ 28 h 260"/>
                <a:gd name="T20" fmla="*/ 2 w 128"/>
                <a:gd name="T21" fmla="*/ 36 h 260"/>
                <a:gd name="T22" fmla="*/ 0 w 128"/>
                <a:gd name="T23" fmla="*/ 46 h 260"/>
                <a:gd name="T24" fmla="*/ 0 w 128"/>
                <a:gd name="T25" fmla="*/ 258 h 260"/>
                <a:gd name="T26" fmla="*/ 0 w 128"/>
                <a:gd name="T27" fmla="*/ 258 h 260"/>
                <a:gd name="T28" fmla="*/ 0 w 128"/>
                <a:gd name="T29" fmla="*/ 260 h 260"/>
                <a:gd name="T30" fmla="*/ 0 w 128"/>
                <a:gd name="T31" fmla="*/ 260 h 260"/>
                <a:gd name="T32" fmla="*/ 30 w 128"/>
                <a:gd name="T33" fmla="*/ 242 h 260"/>
                <a:gd name="T34" fmla="*/ 56 w 128"/>
                <a:gd name="T35" fmla="*/ 224 h 260"/>
                <a:gd name="T36" fmla="*/ 78 w 128"/>
                <a:gd name="T37" fmla="*/ 202 h 260"/>
                <a:gd name="T38" fmla="*/ 96 w 128"/>
                <a:gd name="T39" fmla="*/ 180 h 260"/>
                <a:gd name="T40" fmla="*/ 110 w 128"/>
                <a:gd name="T41" fmla="*/ 154 h 260"/>
                <a:gd name="T42" fmla="*/ 120 w 128"/>
                <a:gd name="T43" fmla="*/ 126 h 260"/>
                <a:gd name="T44" fmla="*/ 126 w 128"/>
                <a:gd name="T45" fmla="*/ 98 h 260"/>
                <a:gd name="T46" fmla="*/ 128 w 128"/>
                <a:gd name="T47" fmla="*/ 66 h 260"/>
                <a:gd name="T48" fmla="*/ 128 w 128"/>
                <a:gd name="T49" fmla="*/ 6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60">
                  <a:moveTo>
                    <a:pt x="128" y="66"/>
                  </a:moveTo>
                  <a:lnTo>
                    <a:pt x="12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30" y="242"/>
                  </a:lnTo>
                  <a:lnTo>
                    <a:pt x="56" y="224"/>
                  </a:lnTo>
                  <a:lnTo>
                    <a:pt x="78" y="202"/>
                  </a:lnTo>
                  <a:lnTo>
                    <a:pt x="96" y="180"/>
                  </a:lnTo>
                  <a:lnTo>
                    <a:pt x="110" y="154"/>
                  </a:lnTo>
                  <a:lnTo>
                    <a:pt x="120" y="126"/>
                  </a:lnTo>
                  <a:lnTo>
                    <a:pt x="126" y="98"/>
                  </a:lnTo>
                  <a:lnTo>
                    <a:pt x="128" y="66"/>
                  </a:lnTo>
                  <a:lnTo>
                    <a:pt x="128" y="66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8" name="任意多边形 57"/>
          <p:cNvSpPr>
            <a:spLocks/>
          </p:cNvSpPr>
          <p:nvPr/>
        </p:nvSpPr>
        <p:spPr bwMode="auto">
          <a:xfrm>
            <a:off x="2499886" y="1992573"/>
            <a:ext cx="286672" cy="301384"/>
          </a:xfrm>
          <a:custGeom>
            <a:avLst/>
            <a:gdLst>
              <a:gd name="connsiteX0" fmla="*/ 1749426 w 3305175"/>
              <a:gd name="connsiteY0" fmla="*/ 534988 h 3303588"/>
              <a:gd name="connsiteX1" fmla="*/ 1670050 w 3305175"/>
              <a:gd name="connsiteY1" fmla="*/ 549276 h 3303588"/>
              <a:gd name="connsiteX2" fmla="*/ 1606550 w 3305175"/>
              <a:gd name="connsiteY2" fmla="*/ 571501 h 3303588"/>
              <a:gd name="connsiteX3" fmla="*/ 1549400 w 3305175"/>
              <a:gd name="connsiteY3" fmla="*/ 600076 h 3303588"/>
              <a:gd name="connsiteX4" fmla="*/ 1498600 w 3305175"/>
              <a:gd name="connsiteY4" fmla="*/ 628651 h 3303588"/>
              <a:gd name="connsiteX5" fmla="*/ 1455738 w 3305175"/>
              <a:gd name="connsiteY5" fmla="*/ 663576 h 3303588"/>
              <a:gd name="connsiteX6" fmla="*/ 1427163 w 3305175"/>
              <a:gd name="connsiteY6" fmla="*/ 698501 h 3303588"/>
              <a:gd name="connsiteX7" fmla="*/ 1398588 w 3305175"/>
              <a:gd name="connsiteY7" fmla="*/ 735013 h 3303588"/>
              <a:gd name="connsiteX8" fmla="*/ 1384300 w 3305175"/>
              <a:gd name="connsiteY8" fmla="*/ 777876 h 3303588"/>
              <a:gd name="connsiteX9" fmla="*/ 1363663 w 3305175"/>
              <a:gd name="connsiteY9" fmla="*/ 812801 h 3303588"/>
              <a:gd name="connsiteX10" fmla="*/ 1349376 w 3305175"/>
              <a:gd name="connsiteY10" fmla="*/ 892176 h 3303588"/>
              <a:gd name="connsiteX11" fmla="*/ 1341438 w 3305175"/>
              <a:gd name="connsiteY11" fmla="*/ 949326 h 3303588"/>
              <a:gd name="connsiteX12" fmla="*/ 1341438 w 3305175"/>
              <a:gd name="connsiteY12" fmla="*/ 984251 h 3303588"/>
              <a:gd name="connsiteX13" fmla="*/ 1341438 w 3305175"/>
              <a:gd name="connsiteY13" fmla="*/ 1306513 h 3303588"/>
              <a:gd name="connsiteX14" fmla="*/ 1106488 w 3305175"/>
              <a:gd name="connsiteY14" fmla="*/ 1306513 h 3303588"/>
              <a:gd name="connsiteX15" fmla="*/ 1106488 w 3305175"/>
              <a:gd name="connsiteY15" fmla="*/ 1698626 h 3303588"/>
              <a:gd name="connsiteX16" fmla="*/ 1341438 w 3305175"/>
              <a:gd name="connsiteY16" fmla="*/ 1698626 h 3303588"/>
              <a:gd name="connsiteX17" fmla="*/ 1341438 w 3305175"/>
              <a:gd name="connsiteY17" fmla="*/ 2768601 h 3303588"/>
              <a:gd name="connsiteX18" fmla="*/ 1827213 w 3305175"/>
              <a:gd name="connsiteY18" fmla="*/ 2768601 h 3303588"/>
              <a:gd name="connsiteX19" fmla="*/ 1827213 w 3305175"/>
              <a:gd name="connsiteY19" fmla="*/ 1698626 h 3303588"/>
              <a:gd name="connsiteX20" fmla="*/ 2149476 w 3305175"/>
              <a:gd name="connsiteY20" fmla="*/ 1698626 h 3303588"/>
              <a:gd name="connsiteX21" fmla="*/ 2163763 w 3305175"/>
              <a:gd name="connsiteY21" fmla="*/ 1576388 h 3303588"/>
              <a:gd name="connsiteX22" fmla="*/ 2184400 w 3305175"/>
              <a:gd name="connsiteY22" fmla="*/ 1447801 h 3303588"/>
              <a:gd name="connsiteX23" fmla="*/ 2192338 w 3305175"/>
              <a:gd name="connsiteY23" fmla="*/ 1306513 h 3303588"/>
              <a:gd name="connsiteX24" fmla="*/ 1827213 w 3305175"/>
              <a:gd name="connsiteY24" fmla="*/ 1306513 h 3303588"/>
              <a:gd name="connsiteX25" fmla="*/ 1827213 w 3305175"/>
              <a:gd name="connsiteY25" fmla="*/ 1035051 h 3303588"/>
              <a:gd name="connsiteX26" fmla="*/ 1835150 w 3305175"/>
              <a:gd name="connsiteY26" fmla="*/ 1006476 h 3303588"/>
              <a:gd name="connsiteX27" fmla="*/ 1863726 w 3305175"/>
              <a:gd name="connsiteY27" fmla="*/ 969963 h 3303588"/>
              <a:gd name="connsiteX28" fmla="*/ 1892300 w 3305175"/>
              <a:gd name="connsiteY28" fmla="*/ 949326 h 3303588"/>
              <a:gd name="connsiteX29" fmla="*/ 1912938 w 3305175"/>
              <a:gd name="connsiteY29" fmla="*/ 941388 h 3303588"/>
              <a:gd name="connsiteX30" fmla="*/ 1935163 w 3305175"/>
              <a:gd name="connsiteY30" fmla="*/ 941388 h 3303588"/>
              <a:gd name="connsiteX31" fmla="*/ 2192338 w 3305175"/>
              <a:gd name="connsiteY31" fmla="*/ 941388 h 3303588"/>
              <a:gd name="connsiteX32" fmla="*/ 2192338 w 3305175"/>
              <a:gd name="connsiteY32" fmla="*/ 534988 h 3303588"/>
              <a:gd name="connsiteX33" fmla="*/ 1835150 w 3305175"/>
              <a:gd name="connsiteY33" fmla="*/ 534988 h 3303588"/>
              <a:gd name="connsiteX34" fmla="*/ 506412 w 3305175"/>
              <a:gd name="connsiteY34" fmla="*/ 0 h 3303588"/>
              <a:gd name="connsiteX35" fmla="*/ 2798762 w 3305175"/>
              <a:gd name="connsiteY35" fmla="*/ 0 h 3303588"/>
              <a:gd name="connsiteX36" fmla="*/ 2847975 w 3305175"/>
              <a:gd name="connsiteY36" fmla="*/ 6350 h 3303588"/>
              <a:gd name="connsiteX37" fmla="*/ 2898775 w 3305175"/>
              <a:gd name="connsiteY37" fmla="*/ 14288 h 3303588"/>
              <a:gd name="connsiteX38" fmla="*/ 2947988 w 3305175"/>
              <a:gd name="connsiteY38" fmla="*/ 20638 h 3303588"/>
              <a:gd name="connsiteX39" fmla="*/ 2998788 w 3305175"/>
              <a:gd name="connsiteY39" fmla="*/ 42863 h 3303588"/>
              <a:gd name="connsiteX40" fmla="*/ 3041650 w 3305175"/>
              <a:gd name="connsiteY40" fmla="*/ 63500 h 3303588"/>
              <a:gd name="connsiteX41" fmla="*/ 3084512 w 3305175"/>
              <a:gd name="connsiteY41" fmla="*/ 85725 h 3303588"/>
              <a:gd name="connsiteX42" fmla="*/ 3119438 w 3305175"/>
              <a:gd name="connsiteY42" fmla="*/ 114300 h 3303588"/>
              <a:gd name="connsiteX43" fmla="*/ 3155950 w 3305175"/>
              <a:gd name="connsiteY43" fmla="*/ 149225 h 3303588"/>
              <a:gd name="connsiteX44" fmla="*/ 3190875 w 3305175"/>
              <a:gd name="connsiteY44" fmla="*/ 185738 h 3303588"/>
              <a:gd name="connsiteX45" fmla="*/ 3219450 w 3305175"/>
              <a:gd name="connsiteY45" fmla="*/ 220663 h 3303588"/>
              <a:gd name="connsiteX46" fmla="*/ 3241675 w 3305175"/>
              <a:gd name="connsiteY46" fmla="*/ 263525 h 3303588"/>
              <a:gd name="connsiteX47" fmla="*/ 3262312 w 3305175"/>
              <a:gd name="connsiteY47" fmla="*/ 306388 h 3303588"/>
              <a:gd name="connsiteX48" fmla="*/ 3284538 w 3305175"/>
              <a:gd name="connsiteY48" fmla="*/ 357188 h 3303588"/>
              <a:gd name="connsiteX49" fmla="*/ 3290888 w 3305175"/>
              <a:gd name="connsiteY49" fmla="*/ 406400 h 3303588"/>
              <a:gd name="connsiteX50" fmla="*/ 3298825 w 3305175"/>
              <a:gd name="connsiteY50" fmla="*/ 457200 h 3303588"/>
              <a:gd name="connsiteX51" fmla="*/ 3305175 w 3305175"/>
              <a:gd name="connsiteY51" fmla="*/ 506413 h 3303588"/>
              <a:gd name="connsiteX52" fmla="*/ 3305175 w 3305175"/>
              <a:gd name="connsiteY52" fmla="*/ 2797176 h 3303588"/>
              <a:gd name="connsiteX53" fmla="*/ 3298825 w 3305175"/>
              <a:gd name="connsiteY53" fmla="*/ 2854326 h 3303588"/>
              <a:gd name="connsiteX54" fmla="*/ 3290888 w 3305175"/>
              <a:gd name="connsiteY54" fmla="*/ 2903538 h 3303588"/>
              <a:gd name="connsiteX55" fmla="*/ 3284538 w 3305175"/>
              <a:gd name="connsiteY55" fmla="*/ 2946401 h 3303588"/>
              <a:gd name="connsiteX56" fmla="*/ 3262312 w 3305175"/>
              <a:gd name="connsiteY56" fmla="*/ 2997201 h 3303588"/>
              <a:gd name="connsiteX57" fmla="*/ 3241675 w 3305175"/>
              <a:gd name="connsiteY57" fmla="*/ 3040063 h 3303588"/>
              <a:gd name="connsiteX58" fmla="*/ 3219450 w 3305175"/>
              <a:gd name="connsiteY58" fmla="*/ 3082926 h 3303588"/>
              <a:gd name="connsiteX59" fmla="*/ 3190875 w 3305175"/>
              <a:gd name="connsiteY59" fmla="*/ 3117851 h 3303588"/>
              <a:gd name="connsiteX60" fmla="*/ 3155950 w 3305175"/>
              <a:gd name="connsiteY60" fmla="*/ 3154363 h 3303588"/>
              <a:gd name="connsiteX61" fmla="*/ 3119438 w 3305175"/>
              <a:gd name="connsiteY61" fmla="*/ 3189288 h 3303588"/>
              <a:gd name="connsiteX62" fmla="*/ 3084512 w 3305175"/>
              <a:gd name="connsiteY62" fmla="*/ 3217863 h 3303588"/>
              <a:gd name="connsiteX63" fmla="*/ 3041650 w 3305175"/>
              <a:gd name="connsiteY63" fmla="*/ 3240088 h 3303588"/>
              <a:gd name="connsiteX64" fmla="*/ 2998788 w 3305175"/>
              <a:gd name="connsiteY64" fmla="*/ 3260726 h 3303588"/>
              <a:gd name="connsiteX65" fmla="*/ 2947988 w 3305175"/>
              <a:gd name="connsiteY65" fmla="*/ 3282951 h 3303588"/>
              <a:gd name="connsiteX66" fmla="*/ 2898775 w 3305175"/>
              <a:gd name="connsiteY66" fmla="*/ 3289301 h 3303588"/>
              <a:gd name="connsiteX67" fmla="*/ 2847975 w 3305175"/>
              <a:gd name="connsiteY67" fmla="*/ 3297238 h 3303588"/>
              <a:gd name="connsiteX68" fmla="*/ 2798762 w 3305175"/>
              <a:gd name="connsiteY68" fmla="*/ 3303588 h 3303588"/>
              <a:gd name="connsiteX69" fmla="*/ 506412 w 3305175"/>
              <a:gd name="connsiteY69" fmla="*/ 3303588 h 3303588"/>
              <a:gd name="connsiteX70" fmla="*/ 449262 w 3305175"/>
              <a:gd name="connsiteY70" fmla="*/ 3297238 h 3303588"/>
              <a:gd name="connsiteX71" fmla="*/ 400050 w 3305175"/>
              <a:gd name="connsiteY71" fmla="*/ 3289301 h 3303588"/>
              <a:gd name="connsiteX72" fmla="*/ 357188 w 3305175"/>
              <a:gd name="connsiteY72" fmla="*/ 3282951 h 3303588"/>
              <a:gd name="connsiteX73" fmla="*/ 306388 w 3305175"/>
              <a:gd name="connsiteY73" fmla="*/ 3260726 h 3303588"/>
              <a:gd name="connsiteX74" fmla="*/ 263525 w 3305175"/>
              <a:gd name="connsiteY74" fmla="*/ 3240088 h 3303588"/>
              <a:gd name="connsiteX75" fmla="*/ 220662 w 3305175"/>
              <a:gd name="connsiteY75" fmla="*/ 3217863 h 3303588"/>
              <a:gd name="connsiteX76" fmla="*/ 185738 w 3305175"/>
              <a:gd name="connsiteY76" fmla="*/ 3189288 h 3303588"/>
              <a:gd name="connsiteX77" fmla="*/ 149225 w 3305175"/>
              <a:gd name="connsiteY77" fmla="*/ 3154363 h 3303588"/>
              <a:gd name="connsiteX78" fmla="*/ 114300 w 3305175"/>
              <a:gd name="connsiteY78" fmla="*/ 3117851 h 3303588"/>
              <a:gd name="connsiteX79" fmla="*/ 85725 w 3305175"/>
              <a:gd name="connsiteY79" fmla="*/ 3082926 h 3303588"/>
              <a:gd name="connsiteX80" fmla="*/ 63500 w 3305175"/>
              <a:gd name="connsiteY80" fmla="*/ 3040063 h 3303588"/>
              <a:gd name="connsiteX81" fmla="*/ 42862 w 3305175"/>
              <a:gd name="connsiteY81" fmla="*/ 2997201 h 3303588"/>
              <a:gd name="connsiteX82" fmla="*/ 20638 w 3305175"/>
              <a:gd name="connsiteY82" fmla="*/ 2946401 h 3303588"/>
              <a:gd name="connsiteX83" fmla="*/ 14288 w 3305175"/>
              <a:gd name="connsiteY83" fmla="*/ 2903538 h 3303588"/>
              <a:gd name="connsiteX84" fmla="*/ 6350 w 3305175"/>
              <a:gd name="connsiteY84" fmla="*/ 2854326 h 3303588"/>
              <a:gd name="connsiteX85" fmla="*/ 0 w 3305175"/>
              <a:gd name="connsiteY85" fmla="*/ 2797176 h 3303588"/>
              <a:gd name="connsiteX86" fmla="*/ 0 w 3305175"/>
              <a:gd name="connsiteY86" fmla="*/ 506413 h 3303588"/>
              <a:gd name="connsiteX87" fmla="*/ 6350 w 3305175"/>
              <a:gd name="connsiteY87" fmla="*/ 457200 h 3303588"/>
              <a:gd name="connsiteX88" fmla="*/ 14288 w 3305175"/>
              <a:gd name="connsiteY88" fmla="*/ 406400 h 3303588"/>
              <a:gd name="connsiteX89" fmla="*/ 20638 w 3305175"/>
              <a:gd name="connsiteY89" fmla="*/ 357188 h 3303588"/>
              <a:gd name="connsiteX90" fmla="*/ 42862 w 3305175"/>
              <a:gd name="connsiteY90" fmla="*/ 306388 h 3303588"/>
              <a:gd name="connsiteX91" fmla="*/ 63500 w 3305175"/>
              <a:gd name="connsiteY91" fmla="*/ 263525 h 3303588"/>
              <a:gd name="connsiteX92" fmla="*/ 85725 w 3305175"/>
              <a:gd name="connsiteY92" fmla="*/ 220663 h 3303588"/>
              <a:gd name="connsiteX93" fmla="*/ 114300 w 3305175"/>
              <a:gd name="connsiteY93" fmla="*/ 185738 h 3303588"/>
              <a:gd name="connsiteX94" fmla="*/ 149225 w 3305175"/>
              <a:gd name="connsiteY94" fmla="*/ 149225 h 3303588"/>
              <a:gd name="connsiteX95" fmla="*/ 185738 w 3305175"/>
              <a:gd name="connsiteY95" fmla="*/ 114300 h 3303588"/>
              <a:gd name="connsiteX96" fmla="*/ 220662 w 3305175"/>
              <a:gd name="connsiteY96" fmla="*/ 85725 h 3303588"/>
              <a:gd name="connsiteX97" fmla="*/ 263525 w 3305175"/>
              <a:gd name="connsiteY97" fmla="*/ 63500 h 3303588"/>
              <a:gd name="connsiteX98" fmla="*/ 306388 w 3305175"/>
              <a:gd name="connsiteY98" fmla="*/ 42863 h 3303588"/>
              <a:gd name="connsiteX99" fmla="*/ 357188 w 3305175"/>
              <a:gd name="connsiteY99" fmla="*/ 20638 h 3303588"/>
              <a:gd name="connsiteX100" fmla="*/ 400050 w 3305175"/>
              <a:gd name="connsiteY100" fmla="*/ 14288 h 3303588"/>
              <a:gd name="connsiteX101" fmla="*/ 449262 w 3305175"/>
              <a:gd name="connsiteY101" fmla="*/ 6350 h 330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305175" h="3303588">
                <a:moveTo>
                  <a:pt x="1749426" y="534988"/>
                </a:moveTo>
                <a:lnTo>
                  <a:pt x="1670050" y="549276"/>
                </a:lnTo>
                <a:lnTo>
                  <a:pt x="1606550" y="571501"/>
                </a:lnTo>
                <a:lnTo>
                  <a:pt x="1549400" y="600076"/>
                </a:lnTo>
                <a:lnTo>
                  <a:pt x="1498600" y="628651"/>
                </a:lnTo>
                <a:lnTo>
                  <a:pt x="1455738" y="663576"/>
                </a:lnTo>
                <a:lnTo>
                  <a:pt x="1427163" y="698501"/>
                </a:lnTo>
                <a:lnTo>
                  <a:pt x="1398588" y="735013"/>
                </a:lnTo>
                <a:lnTo>
                  <a:pt x="1384300" y="777876"/>
                </a:lnTo>
                <a:lnTo>
                  <a:pt x="1363663" y="812801"/>
                </a:lnTo>
                <a:lnTo>
                  <a:pt x="1349376" y="892176"/>
                </a:lnTo>
                <a:lnTo>
                  <a:pt x="1341438" y="949326"/>
                </a:lnTo>
                <a:lnTo>
                  <a:pt x="1341438" y="984251"/>
                </a:lnTo>
                <a:lnTo>
                  <a:pt x="1341438" y="1306513"/>
                </a:lnTo>
                <a:lnTo>
                  <a:pt x="1106488" y="1306513"/>
                </a:lnTo>
                <a:lnTo>
                  <a:pt x="1106488" y="1698626"/>
                </a:lnTo>
                <a:lnTo>
                  <a:pt x="1341438" y="1698626"/>
                </a:lnTo>
                <a:lnTo>
                  <a:pt x="1341438" y="2768601"/>
                </a:lnTo>
                <a:lnTo>
                  <a:pt x="1827213" y="2768601"/>
                </a:lnTo>
                <a:lnTo>
                  <a:pt x="1827213" y="1698626"/>
                </a:lnTo>
                <a:lnTo>
                  <a:pt x="2149476" y="1698626"/>
                </a:lnTo>
                <a:lnTo>
                  <a:pt x="2163763" y="1576388"/>
                </a:lnTo>
                <a:lnTo>
                  <a:pt x="2184400" y="1447801"/>
                </a:lnTo>
                <a:lnTo>
                  <a:pt x="2192338" y="1306513"/>
                </a:lnTo>
                <a:lnTo>
                  <a:pt x="1827213" y="1306513"/>
                </a:lnTo>
                <a:lnTo>
                  <a:pt x="1827213" y="1035051"/>
                </a:lnTo>
                <a:lnTo>
                  <a:pt x="1835150" y="1006476"/>
                </a:lnTo>
                <a:lnTo>
                  <a:pt x="1863726" y="969963"/>
                </a:lnTo>
                <a:lnTo>
                  <a:pt x="1892300" y="949326"/>
                </a:lnTo>
                <a:lnTo>
                  <a:pt x="1912938" y="941388"/>
                </a:lnTo>
                <a:lnTo>
                  <a:pt x="1935163" y="941388"/>
                </a:lnTo>
                <a:lnTo>
                  <a:pt x="2192338" y="941388"/>
                </a:lnTo>
                <a:lnTo>
                  <a:pt x="2192338" y="534988"/>
                </a:lnTo>
                <a:lnTo>
                  <a:pt x="1835150" y="534988"/>
                </a:lnTo>
                <a:close/>
                <a:moveTo>
                  <a:pt x="506412" y="0"/>
                </a:moveTo>
                <a:lnTo>
                  <a:pt x="2798762" y="0"/>
                </a:lnTo>
                <a:lnTo>
                  <a:pt x="2847975" y="6350"/>
                </a:lnTo>
                <a:lnTo>
                  <a:pt x="2898775" y="14288"/>
                </a:lnTo>
                <a:lnTo>
                  <a:pt x="2947988" y="20638"/>
                </a:lnTo>
                <a:lnTo>
                  <a:pt x="2998788" y="42863"/>
                </a:lnTo>
                <a:lnTo>
                  <a:pt x="3041650" y="63500"/>
                </a:lnTo>
                <a:lnTo>
                  <a:pt x="3084512" y="85725"/>
                </a:lnTo>
                <a:lnTo>
                  <a:pt x="3119438" y="114300"/>
                </a:lnTo>
                <a:lnTo>
                  <a:pt x="3155950" y="149225"/>
                </a:lnTo>
                <a:lnTo>
                  <a:pt x="3190875" y="185738"/>
                </a:lnTo>
                <a:lnTo>
                  <a:pt x="3219450" y="220663"/>
                </a:lnTo>
                <a:lnTo>
                  <a:pt x="3241675" y="263525"/>
                </a:lnTo>
                <a:lnTo>
                  <a:pt x="3262312" y="306388"/>
                </a:lnTo>
                <a:lnTo>
                  <a:pt x="3284538" y="357188"/>
                </a:lnTo>
                <a:lnTo>
                  <a:pt x="3290888" y="406400"/>
                </a:lnTo>
                <a:lnTo>
                  <a:pt x="3298825" y="457200"/>
                </a:lnTo>
                <a:lnTo>
                  <a:pt x="3305175" y="506413"/>
                </a:lnTo>
                <a:lnTo>
                  <a:pt x="3305175" y="2797176"/>
                </a:lnTo>
                <a:lnTo>
                  <a:pt x="3298825" y="2854326"/>
                </a:lnTo>
                <a:lnTo>
                  <a:pt x="3290888" y="2903538"/>
                </a:lnTo>
                <a:lnTo>
                  <a:pt x="3284538" y="2946401"/>
                </a:lnTo>
                <a:lnTo>
                  <a:pt x="3262312" y="2997201"/>
                </a:lnTo>
                <a:lnTo>
                  <a:pt x="3241675" y="3040063"/>
                </a:lnTo>
                <a:lnTo>
                  <a:pt x="3219450" y="3082926"/>
                </a:lnTo>
                <a:lnTo>
                  <a:pt x="3190875" y="3117851"/>
                </a:lnTo>
                <a:lnTo>
                  <a:pt x="3155950" y="3154363"/>
                </a:lnTo>
                <a:lnTo>
                  <a:pt x="3119438" y="3189288"/>
                </a:lnTo>
                <a:lnTo>
                  <a:pt x="3084512" y="3217863"/>
                </a:lnTo>
                <a:lnTo>
                  <a:pt x="3041650" y="3240088"/>
                </a:lnTo>
                <a:lnTo>
                  <a:pt x="2998788" y="3260726"/>
                </a:lnTo>
                <a:lnTo>
                  <a:pt x="2947988" y="3282951"/>
                </a:lnTo>
                <a:lnTo>
                  <a:pt x="2898775" y="3289301"/>
                </a:lnTo>
                <a:lnTo>
                  <a:pt x="2847975" y="3297238"/>
                </a:lnTo>
                <a:lnTo>
                  <a:pt x="2798762" y="3303588"/>
                </a:lnTo>
                <a:lnTo>
                  <a:pt x="506412" y="3303588"/>
                </a:lnTo>
                <a:lnTo>
                  <a:pt x="449262" y="3297238"/>
                </a:lnTo>
                <a:lnTo>
                  <a:pt x="400050" y="3289301"/>
                </a:lnTo>
                <a:lnTo>
                  <a:pt x="357188" y="3282951"/>
                </a:lnTo>
                <a:lnTo>
                  <a:pt x="306388" y="3260726"/>
                </a:lnTo>
                <a:lnTo>
                  <a:pt x="263525" y="3240088"/>
                </a:lnTo>
                <a:lnTo>
                  <a:pt x="220662" y="3217863"/>
                </a:lnTo>
                <a:lnTo>
                  <a:pt x="185738" y="3189288"/>
                </a:lnTo>
                <a:lnTo>
                  <a:pt x="149225" y="3154363"/>
                </a:lnTo>
                <a:lnTo>
                  <a:pt x="114300" y="3117851"/>
                </a:lnTo>
                <a:lnTo>
                  <a:pt x="85725" y="3082926"/>
                </a:lnTo>
                <a:lnTo>
                  <a:pt x="63500" y="3040063"/>
                </a:lnTo>
                <a:lnTo>
                  <a:pt x="42862" y="2997201"/>
                </a:lnTo>
                <a:lnTo>
                  <a:pt x="20638" y="2946401"/>
                </a:lnTo>
                <a:lnTo>
                  <a:pt x="14288" y="2903538"/>
                </a:lnTo>
                <a:lnTo>
                  <a:pt x="6350" y="2854326"/>
                </a:lnTo>
                <a:lnTo>
                  <a:pt x="0" y="2797176"/>
                </a:lnTo>
                <a:lnTo>
                  <a:pt x="0" y="506413"/>
                </a:lnTo>
                <a:lnTo>
                  <a:pt x="6350" y="457200"/>
                </a:lnTo>
                <a:lnTo>
                  <a:pt x="14288" y="406400"/>
                </a:lnTo>
                <a:lnTo>
                  <a:pt x="20638" y="357188"/>
                </a:lnTo>
                <a:lnTo>
                  <a:pt x="42862" y="306388"/>
                </a:lnTo>
                <a:lnTo>
                  <a:pt x="63500" y="263525"/>
                </a:lnTo>
                <a:lnTo>
                  <a:pt x="85725" y="220663"/>
                </a:lnTo>
                <a:lnTo>
                  <a:pt x="114300" y="185738"/>
                </a:lnTo>
                <a:lnTo>
                  <a:pt x="149225" y="149225"/>
                </a:lnTo>
                <a:lnTo>
                  <a:pt x="185738" y="114300"/>
                </a:lnTo>
                <a:lnTo>
                  <a:pt x="220662" y="85725"/>
                </a:lnTo>
                <a:lnTo>
                  <a:pt x="263525" y="63500"/>
                </a:lnTo>
                <a:lnTo>
                  <a:pt x="306388" y="42863"/>
                </a:lnTo>
                <a:lnTo>
                  <a:pt x="357188" y="20638"/>
                </a:lnTo>
                <a:lnTo>
                  <a:pt x="400050" y="14288"/>
                </a:lnTo>
                <a:lnTo>
                  <a:pt x="449262" y="6350"/>
                </a:lnTo>
                <a:close/>
              </a:path>
            </a:pathLst>
          </a:custGeom>
          <a:solidFill>
            <a:srgbClr val="4E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59" name="任意多边形 58"/>
          <p:cNvSpPr>
            <a:spLocks/>
          </p:cNvSpPr>
          <p:nvPr/>
        </p:nvSpPr>
        <p:spPr bwMode="auto">
          <a:xfrm>
            <a:off x="2499471" y="3102256"/>
            <a:ext cx="287500" cy="302400"/>
          </a:xfrm>
          <a:custGeom>
            <a:avLst/>
            <a:gdLst>
              <a:gd name="connsiteX0" fmla="*/ 561975 w 1470025"/>
              <a:gd name="connsiteY0" fmla="*/ 320675 h 1470025"/>
              <a:gd name="connsiteX1" fmla="*/ 542925 w 1470025"/>
              <a:gd name="connsiteY1" fmla="*/ 323850 h 1470025"/>
              <a:gd name="connsiteX2" fmla="*/ 527050 w 1470025"/>
              <a:gd name="connsiteY2" fmla="*/ 330200 h 1470025"/>
              <a:gd name="connsiteX3" fmla="*/ 511175 w 1470025"/>
              <a:gd name="connsiteY3" fmla="*/ 336550 h 1470025"/>
              <a:gd name="connsiteX4" fmla="*/ 495300 w 1470025"/>
              <a:gd name="connsiteY4" fmla="*/ 349250 h 1470025"/>
              <a:gd name="connsiteX5" fmla="*/ 482600 w 1470025"/>
              <a:gd name="connsiteY5" fmla="*/ 365125 h 1470025"/>
              <a:gd name="connsiteX6" fmla="*/ 476250 w 1470025"/>
              <a:gd name="connsiteY6" fmla="*/ 381000 h 1470025"/>
              <a:gd name="connsiteX7" fmla="*/ 469900 w 1470025"/>
              <a:gd name="connsiteY7" fmla="*/ 396875 h 1470025"/>
              <a:gd name="connsiteX8" fmla="*/ 466725 w 1470025"/>
              <a:gd name="connsiteY8" fmla="*/ 415925 h 1470025"/>
              <a:gd name="connsiteX9" fmla="*/ 466725 w 1470025"/>
              <a:gd name="connsiteY9" fmla="*/ 866775 h 1470025"/>
              <a:gd name="connsiteX10" fmla="*/ 469900 w 1470025"/>
              <a:gd name="connsiteY10" fmla="*/ 895350 h 1470025"/>
              <a:gd name="connsiteX11" fmla="*/ 473075 w 1470025"/>
              <a:gd name="connsiteY11" fmla="*/ 920750 h 1470025"/>
              <a:gd name="connsiteX12" fmla="*/ 479425 w 1470025"/>
              <a:gd name="connsiteY12" fmla="*/ 949325 h 1470025"/>
              <a:gd name="connsiteX13" fmla="*/ 488950 w 1470025"/>
              <a:gd name="connsiteY13" fmla="*/ 974725 h 1470025"/>
              <a:gd name="connsiteX14" fmla="*/ 501650 w 1470025"/>
              <a:gd name="connsiteY14" fmla="*/ 996950 h 1470025"/>
              <a:gd name="connsiteX15" fmla="*/ 514350 w 1470025"/>
              <a:gd name="connsiteY15" fmla="*/ 1022350 h 1470025"/>
              <a:gd name="connsiteX16" fmla="*/ 530225 w 1470025"/>
              <a:gd name="connsiteY16" fmla="*/ 1044575 h 1470025"/>
              <a:gd name="connsiteX17" fmla="*/ 552450 w 1470025"/>
              <a:gd name="connsiteY17" fmla="*/ 1066800 h 1470025"/>
              <a:gd name="connsiteX18" fmla="*/ 571500 w 1470025"/>
              <a:gd name="connsiteY18" fmla="*/ 1085850 h 1470025"/>
              <a:gd name="connsiteX19" fmla="*/ 593725 w 1470025"/>
              <a:gd name="connsiteY19" fmla="*/ 1101725 h 1470025"/>
              <a:gd name="connsiteX20" fmla="*/ 619125 w 1470025"/>
              <a:gd name="connsiteY20" fmla="*/ 1117600 h 1470025"/>
              <a:gd name="connsiteX21" fmla="*/ 641350 w 1470025"/>
              <a:gd name="connsiteY21" fmla="*/ 1127125 h 1470025"/>
              <a:gd name="connsiteX22" fmla="*/ 666750 w 1470025"/>
              <a:gd name="connsiteY22" fmla="*/ 1136650 h 1470025"/>
              <a:gd name="connsiteX23" fmla="*/ 695325 w 1470025"/>
              <a:gd name="connsiteY23" fmla="*/ 1143000 h 1470025"/>
              <a:gd name="connsiteX24" fmla="*/ 720725 w 1470025"/>
              <a:gd name="connsiteY24" fmla="*/ 1146175 h 1470025"/>
              <a:gd name="connsiteX25" fmla="*/ 749300 w 1470025"/>
              <a:gd name="connsiteY25" fmla="*/ 1149350 h 1470025"/>
              <a:gd name="connsiteX26" fmla="*/ 936625 w 1470025"/>
              <a:gd name="connsiteY26" fmla="*/ 1149350 h 1470025"/>
              <a:gd name="connsiteX27" fmla="*/ 955675 w 1470025"/>
              <a:gd name="connsiteY27" fmla="*/ 1146175 h 1470025"/>
              <a:gd name="connsiteX28" fmla="*/ 974725 w 1470025"/>
              <a:gd name="connsiteY28" fmla="*/ 1143000 h 1470025"/>
              <a:gd name="connsiteX29" fmla="*/ 990600 w 1470025"/>
              <a:gd name="connsiteY29" fmla="*/ 1133475 h 1470025"/>
              <a:gd name="connsiteX30" fmla="*/ 1003300 w 1470025"/>
              <a:gd name="connsiteY30" fmla="*/ 1120775 h 1470025"/>
              <a:gd name="connsiteX31" fmla="*/ 1016000 w 1470025"/>
              <a:gd name="connsiteY31" fmla="*/ 1104900 h 1470025"/>
              <a:gd name="connsiteX32" fmla="*/ 1025525 w 1470025"/>
              <a:gd name="connsiteY32" fmla="*/ 1089025 h 1470025"/>
              <a:gd name="connsiteX33" fmla="*/ 1031875 w 1470025"/>
              <a:gd name="connsiteY33" fmla="*/ 1073150 h 1470025"/>
              <a:gd name="connsiteX34" fmla="*/ 1031875 w 1470025"/>
              <a:gd name="connsiteY34" fmla="*/ 1054100 h 1470025"/>
              <a:gd name="connsiteX35" fmla="*/ 1031875 w 1470025"/>
              <a:gd name="connsiteY35" fmla="*/ 1035050 h 1470025"/>
              <a:gd name="connsiteX36" fmla="*/ 1025525 w 1470025"/>
              <a:gd name="connsiteY36" fmla="*/ 1019175 h 1470025"/>
              <a:gd name="connsiteX37" fmla="*/ 1016000 w 1470025"/>
              <a:gd name="connsiteY37" fmla="*/ 1000125 h 1470025"/>
              <a:gd name="connsiteX38" fmla="*/ 1003300 w 1470025"/>
              <a:gd name="connsiteY38" fmla="*/ 987425 h 1470025"/>
              <a:gd name="connsiteX39" fmla="*/ 990600 w 1470025"/>
              <a:gd name="connsiteY39" fmla="*/ 974725 h 1470025"/>
              <a:gd name="connsiteX40" fmla="*/ 974725 w 1470025"/>
              <a:gd name="connsiteY40" fmla="*/ 965200 h 1470025"/>
              <a:gd name="connsiteX41" fmla="*/ 955675 w 1470025"/>
              <a:gd name="connsiteY41" fmla="*/ 962025 h 1470025"/>
              <a:gd name="connsiteX42" fmla="*/ 936625 w 1470025"/>
              <a:gd name="connsiteY42" fmla="*/ 958850 h 1470025"/>
              <a:gd name="connsiteX43" fmla="*/ 749300 w 1470025"/>
              <a:gd name="connsiteY43" fmla="*/ 958850 h 1470025"/>
              <a:gd name="connsiteX44" fmla="*/ 733425 w 1470025"/>
              <a:gd name="connsiteY44" fmla="*/ 958850 h 1470025"/>
              <a:gd name="connsiteX45" fmla="*/ 714375 w 1470025"/>
              <a:gd name="connsiteY45" fmla="*/ 952500 h 1470025"/>
              <a:gd name="connsiteX46" fmla="*/ 698500 w 1470025"/>
              <a:gd name="connsiteY46" fmla="*/ 942975 h 1470025"/>
              <a:gd name="connsiteX47" fmla="*/ 685800 w 1470025"/>
              <a:gd name="connsiteY47" fmla="*/ 930275 h 1470025"/>
              <a:gd name="connsiteX48" fmla="*/ 673100 w 1470025"/>
              <a:gd name="connsiteY48" fmla="*/ 917575 h 1470025"/>
              <a:gd name="connsiteX49" fmla="*/ 663575 w 1470025"/>
              <a:gd name="connsiteY49" fmla="*/ 901700 h 1470025"/>
              <a:gd name="connsiteX50" fmla="*/ 660400 w 1470025"/>
              <a:gd name="connsiteY50" fmla="*/ 882650 h 1470025"/>
              <a:gd name="connsiteX51" fmla="*/ 657225 w 1470025"/>
              <a:gd name="connsiteY51" fmla="*/ 866775 h 1470025"/>
              <a:gd name="connsiteX52" fmla="*/ 657225 w 1470025"/>
              <a:gd name="connsiteY52" fmla="*/ 800100 h 1470025"/>
              <a:gd name="connsiteX53" fmla="*/ 923925 w 1470025"/>
              <a:gd name="connsiteY53" fmla="*/ 800100 h 1470025"/>
              <a:gd name="connsiteX54" fmla="*/ 939800 w 1470025"/>
              <a:gd name="connsiteY54" fmla="*/ 796925 h 1470025"/>
              <a:gd name="connsiteX55" fmla="*/ 955675 w 1470025"/>
              <a:gd name="connsiteY55" fmla="*/ 793750 h 1470025"/>
              <a:gd name="connsiteX56" fmla="*/ 971550 w 1470025"/>
              <a:gd name="connsiteY56" fmla="*/ 784225 h 1470025"/>
              <a:gd name="connsiteX57" fmla="*/ 984250 w 1470025"/>
              <a:gd name="connsiteY57" fmla="*/ 771525 h 1470025"/>
              <a:gd name="connsiteX58" fmla="*/ 996950 w 1470025"/>
              <a:gd name="connsiteY58" fmla="*/ 758825 h 1470025"/>
              <a:gd name="connsiteX59" fmla="*/ 1003300 w 1470025"/>
              <a:gd name="connsiteY59" fmla="*/ 742950 h 1470025"/>
              <a:gd name="connsiteX60" fmla="*/ 1009650 w 1470025"/>
              <a:gd name="connsiteY60" fmla="*/ 727075 h 1470025"/>
              <a:gd name="connsiteX61" fmla="*/ 1009650 w 1470025"/>
              <a:gd name="connsiteY61" fmla="*/ 711200 h 1470025"/>
              <a:gd name="connsiteX62" fmla="*/ 1009650 w 1470025"/>
              <a:gd name="connsiteY62" fmla="*/ 692150 h 1470025"/>
              <a:gd name="connsiteX63" fmla="*/ 1003300 w 1470025"/>
              <a:gd name="connsiteY63" fmla="*/ 676275 h 1470025"/>
              <a:gd name="connsiteX64" fmla="*/ 996950 w 1470025"/>
              <a:gd name="connsiteY64" fmla="*/ 663575 h 1470025"/>
              <a:gd name="connsiteX65" fmla="*/ 984250 w 1470025"/>
              <a:gd name="connsiteY65" fmla="*/ 647700 h 1470025"/>
              <a:gd name="connsiteX66" fmla="*/ 971550 w 1470025"/>
              <a:gd name="connsiteY66" fmla="*/ 638175 h 1470025"/>
              <a:gd name="connsiteX67" fmla="*/ 955675 w 1470025"/>
              <a:gd name="connsiteY67" fmla="*/ 628650 h 1470025"/>
              <a:gd name="connsiteX68" fmla="*/ 939800 w 1470025"/>
              <a:gd name="connsiteY68" fmla="*/ 625475 h 1470025"/>
              <a:gd name="connsiteX69" fmla="*/ 923925 w 1470025"/>
              <a:gd name="connsiteY69" fmla="*/ 622300 h 1470025"/>
              <a:gd name="connsiteX70" fmla="*/ 657225 w 1470025"/>
              <a:gd name="connsiteY70" fmla="*/ 622300 h 1470025"/>
              <a:gd name="connsiteX71" fmla="*/ 657225 w 1470025"/>
              <a:gd name="connsiteY71" fmla="*/ 415925 h 1470025"/>
              <a:gd name="connsiteX72" fmla="*/ 654050 w 1470025"/>
              <a:gd name="connsiteY72" fmla="*/ 396875 h 1470025"/>
              <a:gd name="connsiteX73" fmla="*/ 650875 w 1470025"/>
              <a:gd name="connsiteY73" fmla="*/ 381000 h 1470025"/>
              <a:gd name="connsiteX74" fmla="*/ 641350 w 1470025"/>
              <a:gd name="connsiteY74" fmla="*/ 365125 h 1470025"/>
              <a:gd name="connsiteX75" fmla="*/ 628650 w 1470025"/>
              <a:gd name="connsiteY75" fmla="*/ 349250 h 1470025"/>
              <a:gd name="connsiteX76" fmla="*/ 615950 w 1470025"/>
              <a:gd name="connsiteY76" fmla="*/ 336550 h 1470025"/>
              <a:gd name="connsiteX77" fmla="*/ 600075 w 1470025"/>
              <a:gd name="connsiteY77" fmla="*/ 330200 h 1470025"/>
              <a:gd name="connsiteX78" fmla="*/ 581025 w 1470025"/>
              <a:gd name="connsiteY78" fmla="*/ 323850 h 1470025"/>
              <a:gd name="connsiteX79" fmla="*/ 225425 w 1470025"/>
              <a:gd name="connsiteY79" fmla="*/ 0 h 1470025"/>
              <a:gd name="connsiteX80" fmla="*/ 1244600 w 1470025"/>
              <a:gd name="connsiteY80" fmla="*/ 0 h 1470025"/>
              <a:gd name="connsiteX81" fmla="*/ 1266825 w 1470025"/>
              <a:gd name="connsiteY81" fmla="*/ 3175 h 1470025"/>
              <a:gd name="connsiteX82" fmla="*/ 1289050 w 1470025"/>
              <a:gd name="connsiteY82" fmla="*/ 6350 h 1470025"/>
              <a:gd name="connsiteX83" fmla="*/ 1311275 w 1470025"/>
              <a:gd name="connsiteY83" fmla="*/ 9525 h 1470025"/>
              <a:gd name="connsiteX84" fmla="*/ 1333500 w 1470025"/>
              <a:gd name="connsiteY84" fmla="*/ 19050 h 1470025"/>
              <a:gd name="connsiteX85" fmla="*/ 1352550 w 1470025"/>
              <a:gd name="connsiteY85" fmla="*/ 28575 h 1470025"/>
              <a:gd name="connsiteX86" fmla="*/ 1371600 w 1470025"/>
              <a:gd name="connsiteY86" fmla="*/ 38100 h 1470025"/>
              <a:gd name="connsiteX87" fmla="*/ 1387475 w 1470025"/>
              <a:gd name="connsiteY87" fmla="*/ 50800 h 1470025"/>
              <a:gd name="connsiteX88" fmla="*/ 1403350 w 1470025"/>
              <a:gd name="connsiteY88" fmla="*/ 66675 h 1470025"/>
              <a:gd name="connsiteX89" fmla="*/ 1419225 w 1470025"/>
              <a:gd name="connsiteY89" fmla="*/ 82550 h 1470025"/>
              <a:gd name="connsiteX90" fmla="*/ 1431925 w 1470025"/>
              <a:gd name="connsiteY90" fmla="*/ 98425 h 1470025"/>
              <a:gd name="connsiteX91" fmla="*/ 1441450 w 1470025"/>
              <a:gd name="connsiteY91" fmla="*/ 117475 h 1470025"/>
              <a:gd name="connsiteX92" fmla="*/ 1450975 w 1470025"/>
              <a:gd name="connsiteY92" fmla="*/ 136525 h 1470025"/>
              <a:gd name="connsiteX93" fmla="*/ 1460500 w 1470025"/>
              <a:gd name="connsiteY93" fmla="*/ 158750 h 1470025"/>
              <a:gd name="connsiteX94" fmla="*/ 1463675 w 1470025"/>
              <a:gd name="connsiteY94" fmla="*/ 180975 h 1470025"/>
              <a:gd name="connsiteX95" fmla="*/ 1466850 w 1470025"/>
              <a:gd name="connsiteY95" fmla="*/ 203200 h 1470025"/>
              <a:gd name="connsiteX96" fmla="*/ 1470025 w 1470025"/>
              <a:gd name="connsiteY96" fmla="*/ 225425 h 1470025"/>
              <a:gd name="connsiteX97" fmla="*/ 1470025 w 1470025"/>
              <a:gd name="connsiteY97" fmla="*/ 1244600 h 1470025"/>
              <a:gd name="connsiteX98" fmla="*/ 1466850 w 1470025"/>
              <a:gd name="connsiteY98" fmla="*/ 1270000 h 1470025"/>
              <a:gd name="connsiteX99" fmla="*/ 1463675 w 1470025"/>
              <a:gd name="connsiteY99" fmla="*/ 1292225 h 1470025"/>
              <a:gd name="connsiteX100" fmla="*/ 1460500 w 1470025"/>
              <a:gd name="connsiteY100" fmla="*/ 1311275 h 1470025"/>
              <a:gd name="connsiteX101" fmla="*/ 1450975 w 1470025"/>
              <a:gd name="connsiteY101" fmla="*/ 1333500 h 1470025"/>
              <a:gd name="connsiteX102" fmla="*/ 1441450 w 1470025"/>
              <a:gd name="connsiteY102" fmla="*/ 1352550 h 1470025"/>
              <a:gd name="connsiteX103" fmla="*/ 1431925 w 1470025"/>
              <a:gd name="connsiteY103" fmla="*/ 1371600 h 1470025"/>
              <a:gd name="connsiteX104" fmla="*/ 1419225 w 1470025"/>
              <a:gd name="connsiteY104" fmla="*/ 1387475 h 1470025"/>
              <a:gd name="connsiteX105" fmla="*/ 1403350 w 1470025"/>
              <a:gd name="connsiteY105" fmla="*/ 1403350 h 1470025"/>
              <a:gd name="connsiteX106" fmla="*/ 1387475 w 1470025"/>
              <a:gd name="connsiteY106" fmla="*/ 1419225 h 1470025"/>
              <a:gd name="connsiteX107" fmla="*/ 1371600 w 1470025"/>
              <a:gd name="connsiteY107" fmla="*/ 1431925 h 1470025"/>
              <a:gd name="connsiteX108" fmla="*/ 1352550 w 1470025"/>
              <a:gd name="connsiteY108" fmla="*/ 1441450 h 1470025"/>
              <a:gd name="connsiteX109" fmla="*/ 1333500 w 1470025"/>
              <a:gd name="connsiteY109" fmla="*/ 1450975 h 1470025"/>
              <a:gd name="connsiteX110" fmla="*/ 1311275 w 1470025"/>
              <a:gd name="connsiteY110" fmla="*/ 1460500 h 1470025"/>
              <a:gd name="connsiteX111" fmla="*/ 1289050 w 1470025"/>
              <a:gd name="connsiteY111" fmla="*/ 1463675 h 1470025"/>
              <a:gd name="connsiteX112" fmla="*/ 1266825 w 1470025"/>
              <a:gd name="connsiteY112" fmla="*/ 1466850 h 1470025"/>
              <a:gd name="connsiteX113" fmla="*/ 1244600 w 1470025"/>
              <a:gd name="connsiteY113" fmla="*/ 1470025 h 1470025"/>
              <a:gd name="connsiteX114" fmla="*/ 225425 w 1470025"/>
              <a:gd name="connsiteY114" fmla="*/ 1470025 h 1470025"/>
              <a:gd name="connsiteX115" fmla="*/ 200025 w 1470025"/>
              <a:gd name="connsiteY115" fmla="*/ 1466850 h 1470025"/>
              <a:gd name="connsiteX116" fmla="*/ 177800 w 1470025"/>
              <a:gd name="connsiteY116" fmla="*/ 1463675 h 1470025"/>
              <a:gd name="connsiteX117" fmla="*/ 158750 w 1470025"/>
              <a:gd name="connsiteY117" fmla="*/ 1460500 h 1470025"/>
              <a:gd name="connsiteX118" fmla="*/ 136525 w 1470025"/>
              <a:gd name="connsiteY118" fmla="*/ 1450975 h 1470025"/>
              <a:gd name="connsiteX119" fmla="*/ 117475 w 1470025"/>
              <a:gd name="connsiteY119" fmla="*/ 1441450 h 1470025"/>
              <a:gd name="connsiteX120" fmla="*/ 98425 w 1470025"/>
              <a:gd name="connsiteY120" fmla="*/ 1431925 h 1470025"/>
              <a:gd name="connsiteX121" fmla="*/ 82550 w 1470025"/>
              <a:gd name="connsiteY121" fmla="*/ 1419225 h 1470025"/>
              <a:gd name="connsiteX122" fmla="*/ 66675 w 1470025"/>
              <a:gd name="connsiteY122" fmla="*/ 1403350 h 1470025"/>
              <a:gd name="connsiteX123" fmla="*/ 50800 w 1470025"/>
              <a:gd name="connsiteY123" fmla="*/ 1387475 h 1470025"/>
              <a:gd name="connsiteX124" fmla="*/ 38100 w 1470025"/>
              <a:gd name="connsiteY124" fmla="*/ 1371600 h 1470025"/>
              <a:gd name="connsiteX125" fmla="*/ 28575 w 1470025"/>
              <a:gd name="connsiteY125" fmla="*/ 1352550 h 1470025"/>
              <a:gd name="connsiteX126" fmla="*/ 19050 w 1470025"/>
              <a:gd name="connsiteY126" fmla="*/ 1333500 h 1470025"/>
              <a:gd name="connsiteX127" fmla="*/ 9525 w 1470025"/>
              <a:gd name="connsiteY127" fmla="*/ 1311275 h 1470025"/>
              <a:gd name="connsiteX128" fmla="*/ 6350 w 1470025"/>
              <a:gd name="connsiteY128" fmla="*/ 1292225 h 1470025"/>
              <a:gd name="connsiteX129" fmla="*/ 3175 w 1470025"/>
              <a:gd name="connsiteY129" fmla="*/ 1270000 h 1470025"/>
              <a:gd name="connsiteX130" fmla="*/ 0 w 1470025"/>
              <a:gd name="connsiteY130" fmla="*/ 1244600 h 1470025"/>
              <a:gd name="connsiteX131" fmla="*/ 0 w 1470025"/>
              <a:gd name="connsiteY131" fmla="*/ 225425 h 1470025"/>
              <a:gd name="connsiteX132" fmla="*/ 3175 w 1470025"/>
              <a:gd name="connsiteY132" fmla="*/ 203200 h 1470025"/>
              <a:gd name="connsiteX133" fmla="*/ 6350 w 1470025"/>
              <a:gd name="connsiteY133" fmla="*/ 180975 h 1470025"/>
              <a:gd name="connsiteX134" fmla="*/ 9525 w 1470025"/>
              <a:gd name="connsiteY134" fmla="*/ 158750 h 1470025"/>
              <a:gd name="connsiteX135" fmla="*/ 19050 w 1470025"/>
              <a:gd name="connsiteY135" fmla="*/ 136525 h 1470025"/>
              <a:gd name="connsiteX136" fmla="*/ 28575 w 1470025"/>
              <a:gd name="connsiteY136" fmla="*/ 117475 h 1470025"/>
              <a:gd name="connsiteX137" fmla="*/ 38100 w 1470025"/>
              <a:gd name="connsiteY137" fmla="*/ 98425 h 1470025"/>
              <a:gd name="connsiteX138" fmla="*/ 50800 w 1470025"/>
              <a:gd name="connsiteY138" fmla="*/ 82550 h 1470025"/>
              <a:gd name="connsiteX139" fmla="*/ 66675 w 1470025"/>
              <a:gd name="connsiteY139" fmla="*/ 66675 h 1470025"/>
              <a:gd name="connsiteX140" fmla="*/ 82550 w 1470025"/>
              <a:gd name="connsiteY140" fmla="*/ 50800 h 1470025"/>
              <a:gd name="connsiteX141" fmla="*/ 98425 w 1470025"/>
              <a:gd name="connsiteY141" fmla="*/ 38100 h 1470025"/>
              <a:gd name="connsiteX142" fmla="*/ 117475 w 1470025"/>
              <a:gd name="connsiteY142" fmla="*/ 28575 h 1470025"/>
              <a:gd name="connsiteX143" fmla="*/ 136525 w 1470025"/>
              <a:gd name="connsiteY143" fmla="*/ 19050 h 1470025"/>
              <a:gd name="connsiteX144" fmla="*/ 158750 w 1470025"/>
              <a:gd name="connsiteY144" fmla="*/ 9525 h 1470025"/>
              <a:gd name="connsiteX145" fmla="*/ 177800 w 1470025"/>
              <a:gd name="connsiteY145" fmla="*/ 6350 h 1470025"/>
              <a:gd name="connsiteX146" fmla="*/ 200025 w 1470025"/>
              <a:gd name="connsiteY146" fmla="*/ 3175 h 147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470025" h="1470025">
                <a:moveTo>
                  <a:pt x="561975" y="320675"/>
                </a:moveTo>
                <a:lnTo>
                  <a:pt x="542925" y="323850"/>
                </a:lnTo>
                <a:lnTo>
                  <a:pt x="527050" y="330200"/>
                </a:lnTo>
                <a:lnTo>
                  <a:pt x="511175" y="336550"/>
                </a:lnTo>
                <a:lnTo>
                  <a:pt x="495300" y="349250"/>
                </a:lnTo>
                <a:lnTo>
                  <a:pt x="482600" y="365125"/>
                </a:lnTo>
                <a:lnTo>
                  <a:pt x="476250" y="381000"/>
                </a:lnTo>
                <a:lnTo>
                  <a:pt x="469900" y="396875"/>
                </a:lnTo>
                <a:lnTo>
                  <a:pt x="466725" y="415925"/>
                </a:lnTo>
                <a:lnTo>
                  <a:pt x="466725" y="866775"/>
                </a:lnTo>
                <a:lnTo>
                  <a:pt x="469900" y="895350"/>
                </a:lnTo>
                <a:lnTo>
                  <a:pt x="473075" y="920750"/>
                </a:lnTo>
                <a:lnTo>
                  <a:pt x="479425" y="949325"/>
                </a:lnTo>
                <a:lnTo>
                  <a:pt x="488950" y="974725"/>
                </a:lnTo>
                <a:lnTo>
                  <a:pt x="501650" y="996950"/>
                </a:lnTo>
                <a:lnTo>
                  <a:pt x="514350" y="1022350"/>
                </a:lnTo>
                <a:lnTo>
                  <a:pt x="530225" y="1044575"/>
                </a:lnTo>
                <a:lnTo>
                  <a:pt x="552450" y="1066800"/>
                </a:lnTo>
                <a:lnTo>
                  <a:pt x="571500" y="1085850"/>
                </a:lnTo>
                <a:lnTo>
                  <a:pt x="593725" y="1101725"/>
                </a:lnTo>
                <a:lnTo>
                  <a:pt x="619125" y="1117600"/>
                </a:lnTo>
                <a:lnTo>
                  <a:pt x="641350" y="1127125"/>
                </a:lnTo>
                <a:lnTo>
                  <a:pt x="666750" y="1136650"/>
                </a:lnTo>
                <a:lnTo>
                  <a:pt x="695325" y="1143000"/>
                </a:lnTo>
                <a:lnTo>
                  <a:pt x="720725" y="1146175"/>
                </a:lnTo>
                <a:lnTo>
                  <a:pt x="749300" y="1149350"/>
                </a:lnTo>
                <a:lnTo>
                  <a:pt x="936625" y="1149350"/>
                </a:lnTo>
                <a:lnTo>
                  <a:pt x="955675" y="1146175"/>
                </a:lnTo>
                <a:lnTo>
                  <a:pt x="974725" y="1143000"/>
                </a:lnTo>
                <a:lnTo>
                  <a:pt x="990600" y="1133475"/>
                </a:lnTo>
                <a:lnTo>
                  <a:pt x="1003300" y="1120775"/>
                </a:lnTo>
                <a:lnTo>
                  <a:pt x="1016000" y="1104900"/>
                </a:lnTo>
                <a:lnTo>
                  <a:pt x="1025525" y="1089025"/>
                </a:lnTo>
                <a:lnTo>
                  <a:pt x="1031875" y="1073150"/>
                </a:lnTo>
                <a:lnTo>
                  <a:pt x="1031875" y="1054100"/>
                </a:lnTo>
                <a:lnTo>
                  <a:pt x="1031875" y="1035050"/>
                </a:lnTo>
                <a:lnTo>
                  <a:pt x="1025525" y="1019175"/>
                </a:lnTo>
                <a:lnTo>
                  <a:pt x="1016000" y="1000125"/>
                </a:lnTo>
                <a:lnTo>
                  <a:pt x="1003300" y="987425"/>
                </a:lnTo>
                <a:lnTo>
                  <a:pt x="990600" y="974725"/>
                </a:lnTo>
                <a:lnTo>
                  <a:pt x="974725" y="965200"/>
                </a:lnTo>
                <a:lnTo>
                  <a:pt x="955675" y="962025"/>
                </a:lnTo>
                <a:lnTo>
                  <a:pt x="936625" y="958850"/>
                </a:lnTo>
                <a:lnTo>
                  <a:pt x="749300" y="958850"/>
                </a:lnTo>
                <a:lnTo>
                  <a:pt x="733425" y="958850"/>
                </a:lnTo>
                <a:lnTo>
                  <a:pt x="714375" y="952500"/>
                </a:lnTo>
                <a:lnTo>
                  <a:pt x="698500" y="942975"/>
                </a:lnTo>
                <a:lnTo>
                  <a:pt x="685800" y="930275"/>
                </a:lnTo>
                <a:lnTo>
                  <a:pt x="673100" y="917575"/>
                </a:lnTo>
                <a:lnTo>
                  <a:pt x="663575" y="901700"/>
                </a:lnTo>
                <a:lnTo>
                  <a:pt x="660400" y="882650"/>
                </a:lnTo>
                <a:lnTo>
                  <a:pt x="657225" y="866775"/>
                </a:lnTo>
                <a:lnTo>
                  <a:pt x="657225" y="800100"/>
                </a:lnTo>
                <a:lnTo>
                  <a:pt x="923925" y="800100"/>
                </a:lnTo>
                <a:lnTo>
                  <a:pt x="939800" y="796925"/>
                </a:lnTo>
                <a:lnTo>
                  <a:pt x="955675" y="793750"/>
                </a:lnTo>
                <a:lnTo>
                  <a:pt x="971550" y="784225"/>
                </a:lnTo>
                <a:lnTo>
                  <a:pt x="984250" y="771525"/>
                </a:lnTo>
                <a:lnTo>
                  <a:pt x="996950" y="758825"/>
                </a:lnTo>
                <a:lnTo>
                  <a:pt x="1003300" y="742950"/>
                </a:lnTo>
                <a:lnTo>
                  <a:pt x="1009650" y="727075"/>
                </a:lnTo>
                <a:lnTo>
                  <a:pt x="1009650" y="711200"/>
                </a:lnTo>
                <a:lnTo>
                  <a:pt x="1009650" y="692150"/>
                </a:lnTo>
                <a:lnTo>
                  <a:pt x="1003300" y="676275"/>
                </a:lnTo>
                <a:lnTo>
                  <a:pt x="996950" y="663575"/>
                </a:lnTo>
                <a:lnTo>
                  <a:pt x="984250" y="647700"/>
                </a:lnTo>
                <a:lnTo>
                  <a:pt x="971550" y="638175"/>
                </a:lnTo>
                <a:lnTo>
                  <a:pt x="955675" y="628650"/>
                </a:lnTo>
                <a:lnTo>
                  <a:pt x="939800" y="625475"/>
                </a:lnTo>
                <a:lnTo>
                  <a:pt x="923925" y="622300"/>
                </a:lnTo>
                <a:lnTo>
                  <a:pt x="657225" y="622300"/>
                </a:lnTo>
                <a:lnTo>
                  <a:pt x="657225" y="415925"/>
                </a:lnTo>
                <a:lnTo>
                  <a:pt x="654050" y="396875"/>
                </a:lnTo>
                <a:lnTo>
                  <a:pt x="650875" y="381000"/>
                </a:lnTo>
                <a:lnTo>
                  <a:pt x="641350" y="365125"/>
                </a:lnTo>
                <a:lnTo>
                  <a:pt x="628650" y="349250"/>
                </a:lnTo>
                <a:lnTo>
                  <a:pt x="615950" y="336550"/>
                </a:lnTo>
                <a:lnTo>
                  <a:pt x="600075" y="330200"/>
                </a:lnTo>
                <a:lnTo>
                  <a:pt x="581025" y="323850"/>
                </a:lnTo>
                <a:close/>
                <a:moveTo>
                  <a:pt x="225425" y="0"/>
                </a:moveTo>
                <a:lnTo>
                  <a:pt x="1244600" y="0"/>
                </a:lnTo>
                <a:lnTo>
                  <a:pt x="1266825" y="3175"/>
                </a:lnTo>
                <a:lnTo>
                  <a:pt x="1289050" y="6350"/>
                </a:lnTo>
                <a:lnTo>
                  <a:pt x="1311275" y="9525"/>
                </a:lnTo>
                <a:lnTo>
                  <a:pt x="1333500" y="19050"/>
                </a:lnTo>
                <a:lnTo>
                  <a:pt x="1352550" y="28575"/>
                </a:lnTo>
                <a:lnTo>
                  <a:pt x="1371600" y="38100"/>
                </a:lnTo>
                <a:lnTo>
                  <a:pt x="1387475" y="50800"/>
                </a:lnTo>
                <a:lnTo>
                  <a:pt x="1403350" y="66675"/>
                </a:lnTo>
                <a:lnTo>
                  <a:pt x="1419225" y="82550"/>
                </a:lnTo>
                <a:lnTo>
                  <a:pt x="1431925" y="98425"/>
                </a:lnTo>
                <a:lnTo>
                  <a:pt x="1441450" y="117475"/>
                </a:lnTo>
                <a:lnTo>
                  <a:pt x="1450975" y="136525"/>
                </a:lnTo>
                <a:lnTo>
                  <a:pt x="1460500" y="158750"/>
                </a:lnTo>
                <a:lnTo>
                  <a:pt x="1463675" y="180975"/>
                </a:lnTo>
                <a:lnTo>
                  <a:pt x="1466850" y="203200"/>
                </a:lnTo>
                <a:lnTo>
                  <a:pt x="1470025" y="225425"/>
                </a:lnTo>
                <a:lnTo>
                  <a:pt x="1470025" y="1244600"/>
                </a:lnTo>
                <a:lnTo>
                  <a:pt x="1466850" y="1270000"/>
                </a:lnTo>
                <a:lnTo>
                  <a:pt x="1463675" y="1292225"/>
                </a:lnTo>
                <a:lnTo>
                  <a:pt x="1460500" y="1311275"/>
                </a:lnTo>
                <a:lnTo>
                  <a:pt x="1450975" y="1333500"/>
                </a:lnTo>
                <a:lnTo>
                  <a:pt x="1441450" y="1352550"/>
                </a:lnTo>
                <a:lnTo>
                  <a:pt x="1431925" y="1371600"/>
                </a:lnTo>
                <a:lnTo>
                  <a:pt x="1419225" y="1387475"/>
                </a:lnTo>
                <a:lnTo>
                  <a:pt x="1403350" y="1403350"/>
                </a:lnTo>
                <a:lnTo>
                  <a:pt x="1387475" y="1419225"/>
                </a:lnTo>
                <a:lnTo>
                  <a:pt x="1371600" y="1431925"/>
                </a:lnTo>
                <a:lnTo>
                  <a:pt x="1352550" y="1441450"/>
                </a:lnTo>
                <a:lnTo>
                  <a:pt x="1333500" y="1450975"/>
                </a:lnTo>
                <a:lnTo>
                  <a:pt x="1311275" y="1460500"/>
                </a:lnTo>
                <a:lnTo>
                  <a:pt x="1289050" y="1463675"/>
                </a:lnTo>
                <a:lnTo>
                  <a:pt x="1266825" y="1466850"/>
                </a:lnTo>
                <a:lnTo>
                  <a:pt x="1244600" y="1470025"/>
                </a:lnTo>
                <a:lnTo>
                  <a:pt x="225425" y="1470025"/>
                </a:lnTo>
                <a:lnTo>
                  <a:pt x="200025" y="1466850"/>
                </a:lnTo>
                <a:lnTo>
                  <a:pt x="177800" y="1463675"/>
                </a:lnTo>
                <a:lnTo>
                  <a:pt x="158750" y="1460500"/>
                </a:lnTo>
                <a:lnTo>
                  <a:pt x="136525" y="1450975"/>
                </a:lnTo>
                <a:lnTo>
                  <a:pt x="117475" y="1441450"/>
                </a:lnTo>
                <a:lnTo>
                  <a:pt x="98425" y="1431925"/>
                </a:lnTo>
                <a:lnTo>
                  <a:pt x="82550" y="1419225"/>
                </a:lnTo>
                <a:lnTo>
                  <a:pt x="66675" y="1403350"/>
                </a:lnTo>
                <a:lnTo>
                  <a:pt x="50800" y="1387475"/>
                </a:lnTo>
                <a:lnTo>
                  <a:pt x="38100" y="1371600"/>
                </a:lnTo>
                <a:lnTo>
                  <a:pt x="28575" y="1352550"/>
                </a:lnTo>
                <a:lnTo>
                  <a:pt x="19050" y="1333500"/>
                </a:lnTo>
                <a:lnTo>
                  <a:pt x="9525" y="1311275"/>
                </a:lnTo>
                <a:lnTo>
                  <a:pt x="6350" y="1292225"/>
                </a:lnTo>
                <a:lnTo>
                  <a:pt x="3175" y="1270000"/>
                </a:lnTo>
                <a:lnTo>
                  <a:pt x="0" y="1244600"/>
                </a:lnTo>
                <a:lnTo>
                  <a:pt x="0" y="225425"/>
                </a:lnTo>
                <a:lnTo>
                  <a:pt x="3175" y="203200"/>
                </a:lnTo>
                <a:lnTo>
                  <a:pt x="6350" y="180975"/>
                </a:lnTo>
                <a:lnTo>
                  <a:pt x="9525" y="158750"/>
                </a:lnTo>
                <a:lnTo>
                  <a:pt x="19050" y="136525"/>
                </a:lnTo>
                <a:lnTo>
                  <a:pt x="28575" y="117475"/>
                </a:lnTo>
                <a:lnTo>
                  <a:pt x="38100" y="98425"/>
                </a:lnTo>
                <a:lnTo>
                  <a:pt x="50800" y="82550"/>
                </a:lnTo>
                <a:lnTo>
                  <a:pt x="66675" y="66675"/>
                </a:lnTo>
                <a:lnTo>
                  <a:pt x="82550" y="50800"/>
                </a:lnTo>
                <a:lnTo>
                  <a:pt x="98425" y="38100"/>
                </a:lnTo>
                <a:lnTo>
                  <a:pt x="117475" y="28575"/>
                </a:lnTo>
                <a:lnTo>
                  <a:pt x="136525" y="19050"/>
                </a:lnTo>
                <a:lnTo>
                  <a:pt x="158750" y="9525"/>
                </a:lnTo>
                <a:lnTo>
                  <a:pt x="177800" y="6350"/>
                </a:lnTo>
                <a:lnTo>
                  <a:pt x="200025" y="3175"/>
                </a:lnTo>
                <a:close/>
              </a:path>
            </a:pathLst>
          </a:custGeom>
          <a:solidFill>
            <a:srgbClr val="4E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2499471" y="2736541"/>
            <a:ext cx="287500" cy="302400"/>
            <a:chOff x="10077450" y="57150"/>
            <a:chExt cx="1470025" cy="1470025"/>
          </a:xfrm>
        </p:grpSpPr>
        <p:sp>
          <p:nvSpPr>
            <p:cNvPr id="70" name="AutoShape 49"/>
            <p:cNvSpPr>
              <a:spLocks noChangeAspect="1" noChangeArrowheads="1" noTextEdit="1"/>
            </p:cNvSpPr>
            <p:nvPr/>
          </p:nvSpPr>
          <p:spPr bwMode="auto">
            <a:xfrm>
              <a:off x="10077450" y="57150"/>
              <a:ext cx="1470025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51"/>
            <p:cNvSpPr>
              <a:spLocks/>
            </p:cNvSpPr>
            <p:nvPr/>
          </p:nvSpPr>
          <p:spPr bwMode="auto">
            <a:xfrm>
              <a:off x="10077450" y="57150"/>
              <a:ext cx="1470025" cy="1470025"/>
            </a:xfrm>
            <a:custGeom>
              <a:avLst/>
              <a:gdLst>
                <a:gd name="T0" fmla="*/ 926 w 926"/>
                <a:gd name="T1" fmla="*/ 142 h 926"/>
                <a:gd name="T2" fmla="*/ 922 w 926"/>
                <a:gd name="T3" fmla="*/ 114 h 926"/>
                <a:gd name="T4" fmla="*/ 914 w 926"/>
                <a:gd name="T5" fmla="*/ 86 h 926"/>
                <a:gd name="T6" fmla="*/ 902 w 926"/>
                <a:gd name="T7" fmla="*/ 62 h 926"/>
                <a:gd name="T8" fmla="*/ 884 w 926"/>
                <a:gd name="T9" fmla="*/ 42 h 926"/>
                <a:gd name="T10" fmla="*/ 864 w 926"/>
                <a:gd name="T11" fmla="*/ 24 h 926"/>
                <a:gd name="T12" fmla="*/ 840 w 926"/>
                <a:gd name="T13" fmla="*/ 12 h 926"/>
                <a:gd name="T14" fmla="*/ 812 w 926"/>
                <a:gd name="T15" fmla="*/ 4 h 926"/>
                <a:gd name="T16" fmla="*/ 784 w 926"/>
                <a:gd name="T17" fmla="*/ 0 h 926"/>
                <a:gd name="T18" fmla="*/ 142 w 926"/>
                <a:gd name="T19" fmla="*/ 0 h 926"/>
                <a:gd name="T20" fmla="*/ 112 w 926"/>
                <a:gd name="T21" fmla="*/ 4 h 926"/>
                <a:gd name="T22" fmla="*/ 86 w 926"/>
                <a:gd name="T23" fmla="*/ 12 h 926"/>
                <a:gd name="T24" fmla="*/ 62 w 926"/>
                <a:gd name="T25" fmla="*/ 24 h 926"/>
                <a:gd name="T26" fmla="*/ 42 w 926"/>
                <a:gd name="T27" fmla="*/ 42 h 926"/>
                <a:gd name="T28" fmla="*/ 24 w 926"/>
                <a:gd name="T29" fmla="*/ 62 h 926"/>
                <a:gd name="T30" fmla="*/ 12 w 926"/>
                <a:gd name="T31" fmla="*/ 86 h 926"/>
                <a:gd name="T32" fmla="*/ 4 w 926"/>
                <a:gd name="T33" fmla="*/ 114 h 926"/>
                <a:gd name="T34" fmla="*/ 0 w 926"/>
                <a:gd name="T35" fmla="*/ 142 h 926"/>
                <a:gd name="T36" fmla="*/ 0 w 926"/>
                <a:gd name="T37" fmla="*/ 784 h 926"/>
                <a:gd name="T38" fmla="*/ 4 w 926"/>
                <a:gd name="T39" fmla="*/ 814 h 926"/>
                <a:gd name="T40" fmla="*/ 12 w 926"/>
                <a:gd name="T41" fmla="*/ 840 h 926"/>
                <a:gd name="T42" fmla="*/ 24 w 926"/>
                <a:gd name="T43" fmla="*/ 864 h 926"/>
                <a:gd name="T44" fmla="*/ 42 w 926"/>
                <a:gd name="T45" fmla="*/ 884 h 926"/>
                <a:gd name="T46" fmla="*/ 62 w 926"/>
                <a:gd name="T47" fmla="*/ 902 h 926"/>
                <a:gd name="T48" fmla="*/ 86 w 926"/>
                <a:gd name="T49" fmla="*/ 914 h 926"/>
                <a:gd name="T50" fmla="*/ 112 w 926"/>
                <a:gd name="T51" fmla="*/ 922 h 926"/>
                <a:gd name="T52" fmla="*/ 142 w 926"/>
                <a:gd name="T53" fmla="*/ 926 h 926"/>
                <a:gd name="T54" fmla="*/ 784 w 926"/>
                <a:gd name="T55" fmla="*/ 926 h 926"/>
                <a:gd name="T56" fmla="*/ 812 w 926"/>
                <a:gd name="T57" fmla="*/ 922 h 926"/>
                <a:gd name="T58" fmla="*/ 840 w 926"/>
                <a:gd name="T59" fmla="*/ 914 h 926"/>
                <a:gd name="T60" fmla="*/ 864 w 926"/>
                <a:gd name="T61" fmla="*/ 902 h 926"/>
                <a:gd name="T62" fmla="*/ 884 w 926"/>
                <a:gd name="T63" fmla="*/ 884 h 926"/>
                <a:gd name="T64" fmla="*/ 902 w 926"/>
                <a:gd name="T65" fmla="*/ 864 h 926"/>
                <a:gd name="T66" fmla="*/ 914 w 926"/>
                <a:gd name="T67" fmla="*/ 840 h 926"/>
                <a:gd name="T68" fmla="*/ 922 w 926"/>
                <a:gd name="T69" fmla="*/ 814 h 926"/>
                <a:gd name="T70" fmla="*/ 926 w 926"/>
                <a:gd name="T71" fmla="*/ 784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6" h="926">
                  <a:moveTo>
                    <a:pt x="926" y="142"/>
                  </a:moveTo>
                  <a:lnTo>
                    <a:pt x="926" y="142"/>
                  </a:lnTo>
                  <a:lnTo>
                    <a:pt x="924" y="128"/>
                  </a:lnTo>
                  <a:lnTo>
                    <a:pt x="922" y="114"/>
                  </a:lnTo>
                  <a:lnTo>
                    <a:pt x="920" y="100"/>
                  </a:lnTo>
                  <a:lnTo>
                    <a:pt x="914" y="86"/>
                  </a:lnTo>
                  <a:lnTo>
                    <a:pt x="908" y="74"/>
                  </a:lnTo>
                  <a:lnTo>
                    <a:pt x="902" y="62"/>
                  </a:lnTo>
                  <a:lnTo>
                    <a:pt x="894" y="52"/>
                  </a:lnTo>
                  <a:lnTo>
                    <a:pt x="884" y="42"/>
                  </a:lnTo>
                  <a:lnTo>
                    <a:pt x="874" y="32"/>
                  </a:lnTo>
                  <a:lnTo>
                    <a:pt x="864" y="24"/>
                  </a:lnTo>
                  <a:lnTo>
                    <a:pt x="852" y="18"/>
                  </a:lnTo>
                  <a:lnTo>
                    <a:pt x="840" y="12"/>
                  </a:lnTo>
                  <a:lnTo>
                    <a:pt x="826" y="6"/>
                  </a:lnTo>
                  <a:lnTo>
                    <a:pt x="812" y="4"/>
                  </a:lnTo>
                  <a:lnTo>
                    <a:pt x="798" y="2"/>
                  </a:lnTo>
                  <a:lnTo>
                    <a:pt x="784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6" y="2"/>
                  </a:lnTo>
                  <a:lnTo>
                    <a:pt x="112" y="4"/>
                  </a:lnTo>
                  <a:lnTo>
                    <a:pt x="100" y="6"/>
                  </a:lnTo>
                  <a:lnTo>
                    <a:pt x="86" y="12"/>
                  </a:lnTo>
                  <a:lnTo>
                    <a:pt x="74" y="18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6"/>
                  </a:lnTo>
                  <a:lnTo>
                    <a:pt x="6" y="100"/>
                  </a:lnTo>
                  <a:lnTo>
                    <a:pt x="4" y="114"/>
                  </a:lnTo>
                  <a:lnTo>
                    <a:pt x="2" y="128"/>
                  </a:lnTo>
                  <a:lnTo>
                    <a:pt x="0" y="142"/>
                  </a:lnTo>
                  <a:lnTo>
                    <a:pt x="0" y="784"/>
                  </a:lnTo>
                  <a:lnTo>
                    <a:pt x="0" y="784"/>
                  </a:lnTo>
                  <a:lnTo>
                    <a:pt x="2" y="800"/>
                  </a:lnTo>
                  <a:lnTo>
                    <a:pt x="4" y="814"/>
                  </a:lnTo>
                  <a:lnTo>
                    <a:pt x="6" y="826"/>
                  </a:lnTo>
                  <a:lnTo>
                    <a:pt x="12" y="840"/>
                  </a:lnTo>
                  <a:lnTo>
                    <a:pt x="18" y="852"/>
                  </a:lnTo>
                  <a:lnTo>
                    <a:pt x="24" y="864"/>
                  </a:lnTo>
                  <a:lnTo>
                    <a:pt x="32" y="874"/>
                  </a:lnTo>
                  <a:lnTo>
                    <a:pt x="42" y="884"/>
                  </a:lnTo>
                  <a:lnTo>
                    <a:pt x="52" y="894"/>
                  </a:lnTo>
                  <a:lnTo>
                    <a:pt x="62" y="902"/>
                  </a:lnTo>
                  <a:lnTo>
                    <a:pt x="74" y="908"/>
                  </a:lnTo>
                  <a:lnTo>
                    <a:pt x="86" y="914"/>
                  </a:lnTo>
                  <a:lnTo>
                    <a:pt x="100" y="920"/>
                  </a:lnTo>
                  <a:lnTo>
                    <a:pt x="112" y="922"/>
                  </a:lnTo>
                  <a:lnTo>
                    <a:pt x="126" y="924"/>
                  </a:lnTo>
                  <a:lnTo>
                    <a:pt x="142" y="926"/>
                  </a:lnTo>
                  <a:lnTo>
                    <a:pt x="784" y="926"/>
                  </a:lnTo>
                  <a:lnTo>
                    <a:pt x="784" y="926"/>
                  </a:lnTo>
                  <a:lnTo>
                    <a:pt x="798" y="924"/>
                  </a:lnTo>
                  <a:lnTo>
                    <a:pt x="812" y="922"/>
                  </a:lnTo>
                  <a:lnTo>
                    <a:pt x="826" y="920"/>
                  </a:lnTo>
                  <a:lnTo>
                    <a:pt x="840" y="914"/>
                  </a:lnTo>
                  <a:lnTo>
                    <a:pt x="852" y="908"/>
                  </a:lnTo>
                  <a:lnTo>
                    <a:pt x="864" y="902"/>
                  </a:lnTo>
                  <a:lnTo>
                    <a:pt x="874" y="894"/>
                  </a:lnTo>
                  <a:lnTo>
                    <a:pt x="884" y="884"/>
                  </a:lnTo>
                  <a:lnTo>
                    <a:pt x="894" y="874"/>
                  </a:lnTo>
                  <a:lnTo>
                    <a:pt x="902" y="864"/>
                  </a:lnTo>
                  <a:lnTo>
                    <a:pt x="908" y="852"/>
                  </a:lnTo>
                  <a:lnTo>
                    <a:pt x="914" y="840"/>
                  </a:lnTo>
                  <a:lnTo>
                    <a:pt x="920" y="826"/>
                  </a:lnTo>
                  <a:lnTo>
                    <a:pt x="922" y="814"/>
                  </a:lnTo>
                  <a:lnTo>
                    <a:pt x="924" y="800"/>
                  </a:lnTo>
                  <a:lnTo>
                    <a:pt x="926" y="784"/>
                  </a:lnTo>
                  <a:lnTo>
                    <a:pt x="926" y="142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72" name="Picture 5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7800" y="708025"/>
              <a:ext cx="9525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5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00" y="219075"/>
              <a:ext cx="2381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5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050" y="323850"/>
              <a:ext cx="1905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5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6600" y="330200"/>
              <a:ext cx="1809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56"/>
            <p:cNvSpPr>
              <a:spLocks noEditPoints="1"/>
            </p:cNvSpPr>
            <p:nvPr/>
          </p:nvSpPr>
          <p:spPr bwMode="auto">
            <a:xfrm>
              <a:off x="10423525" y="825500"/>
              <a:ext cx="774700" cy="415925"/>
            </a:xfrm>
            <a:custGeom>
              <a:avLst/>
              <a:gdLst>
                <a:gd name="T0" fmla="*/ 0 w 488"/>
                <a:gd name="T1" fmla="*/ 38 h 262"/>
                <a:gd name="T2" fmla="*/ 80 w 488"/>
                <a:gd name="T3" fmla="*/ 256 h 262"/>
                <a:gd name="T4" fmla="*/ 122 w 488"/>
                <a:gd name="T5" fmla="*/ 0 h 262"/>
                <a:gd name="T6" fmla="*/ 180 w 488"/>
                <a:gd name="T7" fmla="*/ 216 h 262"/>
                <a:gd name="T8" fmla="*/ 170 w 488"/>
                <a:gd name="T9" fmla="*/ 224 h 262"/>
                <a:gd name="T10" fmla="*/ 162 w 488"/>
                <a:gd name="T11" fmla="*/ 224 h 262"/>
                <a:gd name="T12" fmla="*/ 156 w 488"/>
                <a:gd name="T13" fmla="*/ 218 h 262"/>
                <a:gd name="T14" fmla="*/ 120 w 488"/>
                <a:gd name="T15" fmla="*/ 68 h 262"/>
                <a:gd name="T16" fmla="*/ 122 w 488"/>
                <a:gd name="T17" fmla="*/ 240 h 262"/>
                <a:gd name="T18" fmla="*/ 130 w 488"/>
                <a:gd name="T19" fmla="*/ 254 h 262"/>
                <a:gd name="T20" fmla="*/ 146 w 488"/>
                <a:gd name="T21" fmla="*/ 260 h 262"/>
                <a:gd name="T22" fmla="*/ 166 w 488"/>
                <a:gd name="T23" fmla="*/ 254 h 262"/>
                <a:gd name="T24" fmla="*/ 186 w 488"/>
                <a:gd name="T25" fmla="*/ 256 h 262"/>
                <a:gd name="T26" fmla="*/ 186 w 488"/>
                <a:gd name="T27" fmla="*/ 68 h 262"/>
                <a:gd name="T28" fmla="*/ 322 w 488"/>
                <a:gd name="T29" fmla="*/ 64 h 262"/>
                <a:gd name="T30" fmla="*/ 306 w 488"/>
                <a:gd name="T31" fmla="*/ 70 h 262"/>
                <a:gd name="T32" fmla="*/ 292 w 488"/>
                <a:gd name="T33" fmla="*/ 0 h 262"/>
                <a:gd name="T34" fmla="*/ 292 w 488"/>
                <a:gd name="T35" fmla="*/ 256 h 262"/>
                <a:gd name="T36" fmla="*/ 298 w 488"/>
                <a:gd name="T37" fmla="*/ 250 h 262"/>
                <a:gd name="T38" fmla="*/ 316 w 488"/>
                <a:gd name="T39" fmla="*/ 258 h 262"/>
                <a:gd name="T40" fmla="*/ 332 w 488"/>
                <a:gd name="T41" fmla="*/ 258 h 262"/>
                <a:gd name="T42" fmla="*/ 348 w 488"/>
                <a:gd name="T43" fmla="*/ 248 h 262"/>
                <a:gd name="T44" fmla="*/ 354 w 488"/>
                <a:gd name="T45" fmla="*/ 236 h 262"/>
                <a:gd name="T46" fmla="*/ 358 w 488"/>
                <a:gd name="T47" fmla="*/ 112 h 262"/>
                <a:gd name="T48" fmla="*/ 352 w 488"/>
                <a:gd name="T49" fmla="*/ 84 h 262"/>
                <a:gd name="T50" fmla="*/ 344 w 488"/>
                <a:gd name="T51" fmla="*/ 72 h 262"/>
                <a:gd name="T52" fmla="*/ 322 w 488"/>
                <a:gd name="T53" fmla="*/ 64 h 262"/>
                <a:gd name="T54" fmla="*/ 320 w 488"/>
                <a:gd name="T55" fmla="*/ 220 h 262"/>
                <a:gd name="T56" fmla="*/ 314 w 488"/>
                <a:gd name="T57" fmla="*/ 228 h 262"/>
                <a:gd name="T58" fmla="*/ 300 w 488"/>
                <a:gd name="T59" fmla="*/ 228 h 262"/>
                <a:gd name="T60" fmla="*/ 292 w 488"/>
                <a:gd name="T61" fmla="*/ 102 h 262"/>
                <a:gd name="T62" fmla="*/ 298 w 488"/>
                <a:gd name="T63" fmla="*/ 96 h 262"/>
                <a:gd name="T64" fmla="*/ 312 w 488"/>
                <a:gd name="T65" fmla="*/ 96 h 262"/>
                <a:gd name="T66" fmla="*/ 320 w 488"/>
                <a:gd name="T67" fmla="*/ 106 h 262"/>
                <a:gd name="T68" fmla="*/ 488 w 488"/>
                <a:gd name="T69" fmla="*/ 166 h 262"/>
                <a:gd name="T70" fmla="*/ 486 w 488"/>
                <a:gd name="T71" fmla="*/ 106 h 262"/>
                <a:gd name="T72" fmla="*/ 474 w 488"/>
                <a:gd name="T73" fmla="*/ 76 h 262"/>
                <a:gd name="T74" fmla="*/ 458 w 488"/>
                <a:gd name="T75" fmla="*/ 66 h 262"/>
                <a:gd name="T76" fmla="*/ 438 w 488"/>
                <a:gd name="T77" fmla="*/ 62 h 262"/>
                <a:gd name="T78" fmla="*/ 406 w 488"/>
                <a:gd name="T79" fmla="*/ 72 h 262"/>
                <a:gd name="T80" fmla="*/ 392 w 488"/>
                <a:gd name="T81" fmla="*/ 86 h 262"/>
                <a:gd name="T82" fmla="*/ 384 w 488"/>
                <a:gd name="T83" fmla="*/ 118 h 262"/>
                <a:gd name="T84" fmla="*/ 384 w 488"/>
                <a:gd name="T85" fmla="*/ 216 h 262"/>
                <a:gd name="T86" fmla="*/ 398 w 488"/>
                <a:gd name="T87" fmla="*/ 246 h 262"/>
                <a:gd name="T88" fmla="*/ 414 w 488"/>
                <a:gd name="T89" fmla="*/ 258 h 262"/>
                <a:gd name="T90" fmla="*/ 434 w 488"/>
                <a:gd name="T91" fmla="*/ 262 h 262"/>
                <a:gd name="T92" fmla="*/ 466 w 488"/>
                <a:gd name="T93" fmla="*/ 254 h 262"/>
                <a:gd name="T94" fmla="*/ 480 w 488"/>
                <a:gd name="T95" fmla="*/ 238 h 262"/>
                <a:gd name="T96" fmla="*/ 488 w 488"/>
                <a:gd name="T97" fmla="*/ 204 h 262"/>
                <a:gd name="T98" fmla="*/ 452 w 488"/>
                <a:gd name="T99" fmla="*/ 202 h 262"/>
                <a:gd name="T100" fmla="*/ 448 w 488"/>
                <a:gd name="T101" fmla="*/ 224 h 262"/>
                <a:gd name="T102" fmla="*/ 436 w 488"/>
                <a:gd name="T103" fmla="*/ 228 h 262"/>
                <a:gd name="T104" fmla="*/ 424 w 488"/>
                <a:gd name="T105" fmla="*/ 222 h 262"/>
                <a:gd name="T106" fmla="*/ 420 w 488"/>
                <a:gd name="T107" fmla="*/ 202 h 262"/>
                <a:gd name="T108" fmla="*/ 420 w 488"/>
                <a:gd name="T109" fmla="*/ 118 h 262"/>
                <a:gd name="T110" fmla="*/ 424 w 488"/>
                <a:gd name="T111" fmla="*/ 100 h 262"/>
                <a:gd name="T112" fmla="*/ 436 w 488"/>
                <a:gd name="T113" fmla="*/ 96 h 262"/>
                <a:gd name="T114" fmla="*/ 448 w 488"/>
                <a:gd name="T115" fmla="*/ 100 h 262"/>
                <a:gd name="T116" fmla="*/ 452 w 488"/>
                <a:gd name="T117" fmla="*/ 118 h 262"/>
                <a:gd name="T118" fmla="*/ 420 w 488"/>
                <a:gd name="T119" fmla="*/ 11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" h="262">
                  <a:moveTo>
                    <a:pt x="122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" y="38"/>
                  </a:lnTo>
                  <a:lnTo>
                    <a:pt x="40" y="256"/>
                  </a:lnTo>
                  <a:lnTo>
                    <a:pt x="80" y="256"/>
                  </a:lnTo>
                  <a:lnTo>
                    <a:pt x="80" y="38"/>
                  </a:lnTo>
                  <a:lnTo>
                    <a:pt x="122" y="38"/>
                  </a:lnTo>
                  <a:lnTo>
                    <a:pt x="122" y="0"/>
                  </a:lnTo>
                  <a:close/>
                  <a:moveTo>
                    <a:pt x="186" y="212"/>
                  </a:moveTo>
                  <a:lnTo>
                    <a:pt x="186" y="212"/>
                  </a:lnTo>
                  <a:lnTo>
                    <a:pt x="180" y="216"/>
                  </a:lnTo>
                  <a:lnTo>
                    <a:pt x="176" y="222"/>
                  </a:lnTo>
                  <a:lnTo>
                    <a:pt x="176" y="222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6" y="226"/>
                  </a:lnTo>
                  <a:lnTo>
                    <a:pt x="162" y="224"/>
                  </a:lnTo>
                  <a:lnTo>
                    <a:pt x="158" y="222"/>
                  </a:lnTo>
                  <a:lnTo>
                    <a:pt x="158" y="222"/>
                  </a:lnTo>
                  <a:lnTo>
                    <a:pt x="156" y="218"/>
                  </a:lnTo>
                  <a:lnTo>
                    <a:pt x="156" y="212"/>
                  </a:lnTo>
                  <a:lnTo>
                    <a:pt x="156" y="68"/>
                  </a:lnTo>
                  <a:lnTo>
                    <a:pt x="120" y="68"/>
                  </a:lnTo>
                  <a:lnTo>
                    <a:pt x="120" y="226"/>
                  </a:lnTo>
                  <a:lnTo>
                    <a:pt x="120" y="226"/>
                  </a:lnTo>
                  <a:lnTo>
                    <a:pt x="122" y="240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30" y="254"/>
                  </a:lnTo>
                  <a:lnTo>
                    <a:pt x="134" y="258"/>
                  </a:lnTo>
                  <a:lnTo>
                    <a:pt x="146" y="260"/>
                  </a:lnTo>
                  <a:lnTo>
                    <a:pt x="146" y="260"/>
                  </a:lnTo>
                  <a:lnTo>
                    <a:pt x="156" y="258"/>
                  </a:lnTo>
                  <a:lnTo>
                    <a:pt x="166" y="254"/>
                  </a:lnTo>
                  <a:lnTo>
                    <a:pt x="166" y="254"/>
                  </a:lnTo>
                  <a:lnTo>
                    <a:pt x="176" y="246"/>
                  </a:lnTo>
                  <a:lnTo>
                    <a:pt x="186" y="236"/>
                  </a:lnTo>
                  <a:lnTo>
                    <a:pt x="186" y="256"/>
                  </a:lnTo>
                  <a:lnTo>
                    <a:pt x="222" y="256"/>
                  </a:lnTo>
                  <a:lnTo>
                    <a:pt x="222" y="68"/>
                  </a:lnTo>
                  <a:lnTo>
                    <a:pt x="186" y="68"/>
                  </a:lnTo>
                  <a:lnTo>
                    <a:pt x="186" y="212"/>
                  </a:lnTo>
                  <a:close/>
                  <a:moveTo>
                    <a:pt x="322" y="64"/>
                  </a:moveTo>
                  <a:lnTo>
                    <a:pt x="322" y="64"/>
                  </a:lnTo>
                  <a:lnTo>
                    <a:pt x="314" y="66"/>
                  </a:lnTo>
                  <a:lnTo>
                    <a:pt x="306" y="70"/>
                  </a:lnTo>
                  <a:lnTo>
                    <a:pt x="306" y="70"/>
                  </a:lnTo>
                  <a:lnTo>
                    <a:pt x="298" y="74"/>
                  </a:lnTo>
                  <a:lnTo>
                    <a:pt x="292" y="82"/>
                  </a:lnTo>
                  <a:lnTo>
                    <a:pt x="292" y="0"/>
                  </a:lnTo>
                  <a:lnTo>
                    <a:pt x="256" y="0"/>
                  </a:lnTo>
                  <a:lnTo>
                    <a:pt x="256" y="256"/>
                  </a:lnTo>
                  <a:lnTo>
                    <a:pt x="292" y="256"/>
                  </a:lnTo>
                  <a:lnTo>
                    <a:pt x="292" y="242"/>
                  </a:lnTo>
                  <a:lnTo>
                    <a:pt x="292" y="242"/>
                  </a:lnTo>
                  <a:lnTo>
                    <a:pt x="298" y="250"/>
                  </a:lnTo>
                  <a:lnTo>
                    <a:pt x="306" y="254"/>
                  </a:lnTo>
                  <a:lnTo>
                    <a:pt x="306" y="254"/>
                  </a:lnTo>
                  <a:lnTo>
                    <a:pt x="316" y="258"/>
                  </a:lnTo>
                  <a:lnTo>
                    <a:pt x="324" y="260"/>
                  </a:lnTo>
                  <a:lnTo>
                    <a:pt x="324" y="260"/>
                  </a:lnTo>
                  <a:lnTo>
                    <a:pt x="332" y="258"/>
                  </a:lnTo>
                  <a:lnTo>
                    <a:pt x="338" y="256"/>
                  </a:lnTo>
                  <a:lnTo>
                    <a:pt x="344" y="254"/>
                  </a:lnTo>
                  <a:lnTo>
                    <a:pt x="348" y="248"/>
                  </a:lnTo>
                  <a:lnTo>
                    <a:pt x="348" y="248"/>
                  </a:lnTo>
                  <a:lnTo>
                    <a:pt x="352" y="242"/>
                  </a:lnTo>
                  <a:lnTo>
                    <a:pt x="354" y="236"/>
                  </a:lnTo>
                  <a:lnTo>
                    <a:pt x="358" y="218"/>
                  </a:lnTo>
                  <a:lnTo>
                    <a:pt x="358" y="112"/>
                  </a:lnTo>
                  <a:lnTo>
                    <a:pt x="358" y="112"/>
                  </a:lnTo>
                  <a:lnTo>
                    <a:pt x="356" y="102"/>
                  </a:lnTo>
                  <a:lnTo>
                    <a:pt x="354" y="92"/>
                  </a:lnTo>
                  <a:lnTo>
                    <a:pt x="352" y="84"/>
                  </a:lnTo>
                  <a:lnTo>
                    <a:pt x="348" y="76"/>
                  </a:lnTo>
                  <a:lnTo>
                    <a:pt x="348" y="76"/>
                  </a:lnTo>
                  <a:lnTo>
                    <a:pt x="344" y="72"/>
                  </a:lnTo>
                  <a:lnTo>
                    <a:pt x="338" y="68"/>
                  </a:lnTo>
                  <a:lnTo>
                    <a:pt x="330" y="66"/>
                  </a:lnTo>
                  <a:lnTo>
                    <a:pt x="322" y="64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lnTo>
                    <a:pt x="320" y="220"/>
                  </a:lnTo>
                  <a:lnTo>
                    <a:pt x="318" y="226"/>
                  </a:lnTo>
                  <a:lnTo>
                    <a:pt x="318" y="226"/>
                  </a:lnTo>
                  <a:lnTo>
                    <a:pt x="314" y="228"/>
                  </a:lnTo>
                  <a:lnTo>
                    <a:pt x="308" y="230"/>
                  </a:lnTo>
                  <a:lnTo>
                    <a:pt x="308" y="230"/>
                  </a:lnTo>
                  <a:lnTo>
                    <a:pt x="300" y="228"/>
                  </a:lnTo>
                  <a:lnTo>
                    <a:pt x="300" y="228"/>
                  </a:lnTo>
                  <a:lnTo>
                    <a:pt x="292" y="220"/>
                  </a:lnTo>
                  <a:lnTo>
                    <a:pt x="292" y="102"/>
                  </a:lnTo>
                  <a:lnTo>
                    <a:pt x="292" y="102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306" y="94"/>
                  </a:lnTo>
                  <a:lnTo>
                    <a:pt x="306" y="94"/>
                  </a:lnTo>
                  <a:lnTo>
                    <a:pt x="312" y="96"/>
                  </a:lnTo>
                  <a:lnTo>
                    <a:pt x="316" y="100"/>
                  </a:lnTo>
                  <a:lnTo>
                    <a:pt x="316" y="100"/>
                  </a:lnTo>
                  <a:lnTo>
                    <a:pt x="320" y="106"/>
                  </a:lnTo>
                  <a:lnTo>
                    <a:pt x="320" y="114"/>
                  </a:lnTo>
                  <a:lnTo>
                    <a:pt x="320" y="212"/>
                  </a:lnTo>
                  <a:close/>
                  <a:moveTo>
                    <a:pt x="488" y="166"/>
                  </a:moveTo>
                  <a:lnTo>
                    <a:pt x="488" y="118"/>
                  </a:lnTo>
                  <a:lnTo>
                    <a:pt x="488" y="118"/>
                  </a:lnTo>
                  <a:lnTo>
                    <a:pt x="486" y="106"/>
                  </a:lnTo>
                  <a:lnTo>
                    <a:pt x="484" y="94"/>
                  </a:lnTo>
                  <a:lnTo>
                    <a:pt x="480" y="84"/>
                  </a:lnTo>
                  <a:lnTo>
                    <a:pt x="474" y="76"/>
                  </a:lnTo>
                  <a:lnTo>
                    <a:pt x="474" y="76"/>
                  </a:lnTo>
                  <a:lnTo>
                    <a:pt x="468" y="70"/>
                  </a:lnTo>
                  <a:lnTo>
                    <a:pt x="458" y="66"/>
                  </a:lnTo>
                  <a:lnTo>
                    <a:pt x="448" y="64"/>
                  </a:lnTo>
                  <a:lnTo>
                    <a:pt x="438" y="62"/>
                  </a:lnTo>
                  <a:lnTo>
                    <a:pt x="438" y="62"/>
                  </a:lnTo>
                  <a:lnTo>
                    <a:pt x="426" y="64"/>
                  </a:lnTo>
                  <a:lnTo>
                    <a:pt x="416" y="66"/>
                  </a:lnTo>
                  <a:lnTo>
                    <a:pt x="406" y="72"/>
                  </a:lnTo>
                  <a:lnTo>
                    <a:pt x="398" y="78"/>
                  </a:lnTo>
                  <a:lnTo>
                    <a:pt x="398" y="78"/>
                  </a:lnTo>
                  <a:lnTo>
                    <a:pt x="392" y="86"/>
                  </a:lnTo>
                  <a:lnTo>
                    <a:pt x="388" y="96"/>
                  </a:lnTo>
                  <a:lnTo>
                    <a:pt x="384" y="106"/>
                  </a:lnTo>
                  <a:lnTo>
                    <a:pt x="384" y="118"/>
                  </a:lnTo>
                  <a:lnTo>
                    <a:pt x="384" y="204"/>
                  </a:lnTo>
                  <a:lnTo>
                    <a:pt x="384" y="204"/>
                  </a:lnTo>
                  <a:lnTo>
                    <a:pt x="384" y="216"/>
                  </a:lnTo>
                  <a:lnTo>
                    <a:pt x="388" y="228"/>
                  </a:lnTo>
                  <a:lnTo>
                    <a:pt x="392" y="238"/>
                  </a:lnTo>
                  <a:lnTo>
                    <a:pt x="398" y="246"/>
                  </a:lnTo>
                  <a:lnTo>
                    <a:pt x="398" y="246"/>
                  </a:lnTo>
                  <a:lnTo>
                    <a:pt x="404" y="254"/>
                  </a:lnTo>
                  <a:lnTo>
                    <a:pt x="414" y="258"/>
                  </a:lnTo>
                  <a:lnTo>
                    <a:pt x="424" y="260"/>
                  </a:lnTo>
                  <a:lnTo>
                    <a:pt x="434" y="262"/>
                  </a:lnTo>
                  <a:lnTo>
                    <a:pt x="434" y="262"/>
                  </a:lnTo>
                  <a:lnTo>
                    <a:pt x="446" y="260"/>
                  </a:lnTo>
                  <a:lnTo>
                    <a:pt x="458" y="258"/>
                  </a:lnTo>
                  <a:lnTo>
                    <a:pt x="466" y="254"/>
                  </a:lnTo>
                  <a:lnTo>
                    <a:pt x="474" y="248"/>
                  </a:lnTo>
                  <a:lnTo>
                    <a:pt x="474" y="248"/>
                  </a:lnTo>
                  <a:lnTo>
                    <a:pt x="480" y="238"/>
                  </a:lnTo>
                  <a:lnTo>
                    <a:pt x="484" y="228"/>
                  </a:lnTo>
                  <a:lnTo>
                    <a:pt x="486" y="216"/>
                  </a:lnTo>
                  <a:lnTo>
                    <a:pt x="488" y="204"/>
                  </a:lnTo>
                  <a:lnTo>
                    <a:pt x="488" y="188"/>
                  </a:lnTo>
                  <a:lnTo>
                    <a:pt x="452" y="188"/>
                  </a:lnTo>
                  <a:lnTo>
                    <a:pt x="452" y="202"/>
                  </a:lnTo>
                  <a:lnTo>
                    <a:pt x="452" y="202"/>
                  </a:lnTo>
                  <a:lnTo>
                    <a:pt x="450" y="216"/>
                  </a:lnTo>
                  <a:lnTo>
                    <a:pt x="448" y="224"/>
                  </a:lnTo>
                  <a:lnTo>
                    <a:pt x="448" y="224"/>
                  </a:lnTo>
                  <a:lnTo>
                    <a:pt x="442" y="228"/>
                  </a:lnTo>
                  <a:lnTo>
                    <a:pt x="436" y="228"/>
                  </a:lnTo>
                  <a:lnTo>
                    <a:pt x="436" y="228"/>
                  </a:lnTo>
                  <a:lnTo>
                    <a:pt x="428" y="228"/>
                  </a:lnTo>
                  <a:lnTo>
                    <a:pt x="424" y="222"/>
                  </a:lnTo>
                  <a:lnTo>
                    <a:pt x="424" y="222"/>
                  </a:lnTo>
                  <a:lnTo>
                    <a:pt x="420" y="214"/>
                  </a:lnTo>
                  <a:lnTo>
                    <a:pt x="420" y="202"/>
                  </a:lnTo>
                  <a:lnTo>
                    <a:pt x="420" y="166"/>
                  </a:lnTo>
                  <a:lnTo>
                    <a:pt x="488" y="166"/>
                  </a:lnTo>
                  <a:close/>
                  <a:moveTo>
                    <a:pt x="420" y="118"/>
                  </a:moveTo>
                  <a:lnTo>
                    <a:pt x="420" y="118"/>
                  </a:lnTo>
                  <a:lnTo>
                    <a:pt x="420" y="108"/>
                  </a:lnTo>
                  <a:lnTo>
                    <a:pt x="424" y="100"/>
                  </a:lnTo>
                  <a:lnTo>
                    <a:pt x="424" y="100"/>
                  </a:lnTo>
                  <a:lnTo>
                    <a:pt x="428" y="96"/>
                  </a:lnTo>
                  <a:lnTo>
                    <a:pt x="436" y="96"/>
                  </a:lnTo>
                  <a:lnTo>
                    <a:pt x="436" y="96"/>
                  </a:lnTo>
                  <a:lnTo>
                    <a:pt x="442" y="9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50" y="108"/>
                  </a:lnTo>
                  <a:lnTo>
                    <a:pt x="452" y="118"/>
                  </a:lnTo>
                  <a:lnTo>
                    <a:pt x="452" y="136"/>
                  </a:lnTo>
                  <a:lnTo>
                    <a:pt x="420" y="136"/>
                  </a:lnTo>
                  <a:lnTo>
                    <a:pt x="420" y="118"/>
                  </a:lnTo>
                  <a:close/>
                </a:path>
              </a:pathLst>
            </a:custGeom>
            <a:solidFill>
              <a:srgbClr val="514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7" name="Freeform 57"/>
            <p:cNvSpPr>
              <a:spLocks/>
            </p:cNvSpPr>
            <p:nvPr/>
          </p:nvSpPr>
          <p:spPr bwMode="auto">
            <a:xfrm>
              <a:off x="10423525" y="825500"/>
              <a:ext cx="193675" cy="406400"/>
            </a:xfrm>
            <a:custGeom>
              <a:avLst/>
              <a:gdLst>
                <a:gd name="T0" fmla="*/ 122 w 122"/>
                <a:gd name="T1" fmla="*/ 0 h 256"/>
                <a:gd name="T2" fmla="*/ 0 w 122"/>
                <a:gd name="T3" fmla="*/ 0 h 256"/>
                <a:gd name="T4" fmla="*/ 0 w 122"/>
                <a:gd name="T5" fmla="*/ 38 h 256"/>
                <a:gd name="T6" fmla="*/ 40 w 122"/>
                <a:gd name="T7" fmla="*/ 38 h 256"/>
                <a:gd name="T8" fmla="*/ 40 w 122"/>
                <a:gd name="T9" fmla="*/ 256 h 256"/>
                <a:gd name="T10" fmla="*/ 80 w 122"/>
                <a:gd name="T11" fmla="*/ 256 h 256"/>
                <a:gd name="T12" fmla="*/ 80 w 122"/>
                <a:gd name="T13" fmla="*/ 38 h 256"/>
                <a:gd name="T14" fmla="*/ 122 w 122"/>
                <a:gd name="T15" fmla="*/ 38 h 256"/>
                <a:gd name="T16" fmla="*/ 122 w 122"/>
                <a:gd name="T1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56">
                  <a:moveTo>
                    <a:pt x="122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" y="38"/>
                  </a:lnTo>
                  <a:lnTo>
                    <a:pt x="40" y="256"/>
                  </a:lnTo>
                  <a:lnTo>
                    <a:pt x="80" y="256"/>
                  </a:lnTo>
                  <a:lnTo>
                    <a:pt x="80" y="38"/>
                  </a:lnTo>
                  <a:lnTo>
                    <a:pt x="122" y="38"/>
                  </a:lnTo>
                  <a:lnTo>
                    <a:pt x="1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auto">
            <a:xfrm>
              <a:off x="10614025" y="933450"/>
              <a:ext cx="161925" cy="304800"/>
            </a:xfrm>
            <a:custGeom>
              <a:avLst/>
              <a:gdLst>
                <a:gd name="T0" fmla="*/ 66 w 102"/>
                <a:gd name="T1" fmla="*/ 144 h 192"/>
                <a:gd name="T2" fmla="*/ 66 w 102"/>
                <a:gd name="T3" fmla="*/ 144 h 192"/>
                <a:gd name="T4" fmla="*/ 60 w 102"/>
                <a:gd name="T5" fmla="*/ 148 h 192"/>
                <a:gd name="T6" fmla="*/ 56 w 102"/>
                <a:gd name="T7" fmla="*/ 154 h 192"/>
                <a:gd name="T8" fmla="*/ 56 w 102"/>
                <a:gd name="T9" fmla="*/ 154 h 192"/>
                <a:gd name="T10" fmla="*/ 50 w 102"/>
                <a:gd name="T11" fmla="*/ 156 h 192"/>
                <a:gd name="T12" fmla="*/ 46 w 102"/>
                <a:gd name="T13" fmla="*/ 158 h 192"/>
                <a:gd name="T14" fmla="*/ 46 w 102"/>
                <a:gd name="T15" fmla="*/ 158 h 192"/>
                <a:gd name="T16" fmla="*/ 42 w 102"/>
                <a:gd name="T17" fmla="*/ 156 h 192"/>
                <a:gd name="T18" fmla="*/ 38 w 102"/>
                <a:gd name="T19" fmla="*/ 154 h 192"/>
                <a:gd name="T20" fmla="*/ 38 w 102"/>
                <a:gd name="T21" fmla="*/ 154 h 192"/>
                <a:gd name="T22" fmla="*/ 36 w 102"/>
                <a:gd name="T23" fmla="*/ 150 h 192"/>
                <a:gd name="T24" fmla="*/ 36 w 102"/>
                <a:gd name="T25" fmla="*/ 144 h 192"/>
                <a:gd name="T26" fmla="*/ 36 w 102"/>
                <a:gd name="T27" fmla="*/ 0 h 192"/>
                <a:gd name="T28" fmla="*/ 0 w 102"/>
                <a:gd name="T29" fmla="*/ 0 h 192"/>
                <a:gd name="T30" fmla="*/ 0 w 102"/>
                <a:gd name="T31" fmla="*/ 158 h 192"/>
                <a:gd name="T32" fmla="*/ 0 w 102"/>
                <a:gd name="T33" fmla="*/ 158 h 192"/>
                <a:gd name="T34" fmla="*/ 2 w 102"/>
                <a:gd name="T35" fmla="*/ 172 h 192"/>
                <a:gd name="T36" fmla="*/ 6 w 102"/>
                <a:gd name="T37" fmla="*/ 184 h 192"/>
                <a:gd name="T38" fmla="*/ 6 w 102"/>
                <a:gd name="T39" fmla="*/ 184 h 192"/>
                <a:gd name="T40" fmla="*/ 10 w 102"/>
                <a:gd name="T41" fmla="*/ 186 h 192"/>
                <a:gd name="T42" fmla="*/ 14 w 102"/>
                <a:gd name="T43" fmla="*/ 190 h 192"/>
                <a:gd name="T44" fmla="*/ 26 w 102"/>
                <a:gd name="T45" fmla="*/ 192 h 192"/>
                <a:gd name="T46" fmla="*/ 26 w 102"/>
                <a:gd name="T47" fmla="*/ 192 h 192"/>
                <a:gd name="T48" fmla="*/ 36 w 102"/>
                <a:gd name="T49" fmla="*/ 190 h 192"/>
                <a:gd name="T50" fmla="*/ 46 w 102"/>
                <a:gd name="T51" fmla="*/ 186 h 192"/>
                <a:gd name="T52" fmla="*/ 46 w 102"/>
                <a:gd name="T53" fmla="*/ 186 h 192"/>
                <a:gd name="T54" fmla="*/ 56 w 102"/>
                <a:gd name="T55" fmla="*/ 178 h 192"/>
                <a:gd name="T56" fmla="*/ 66 w 102"/>
                <a:gd name="T57" fmla="*/ 168 h 192"/>
                <a:gd name="T58" fmla="*/ 66 w 102"/>
                <a:gd name="T59" fmla="*/ 188 h 192"/>
                <a:gd name="T60" fmla="*/ 102 w 102"/>
                <a:gd name="T61" fmla="*/ 188 h 192"/>
                <a:gd name="T62" fmla="*/ 102 w 102"/>
                <a:gd name="T63" fmla="*/ 0 h 192"/>
                <a:gd name="T64" fmla="*/ 66 w 102"/>
                <a:gd name="T65" fmla="*/ 0 h 192"/>
                <a:gd name="T66" fmla="*/ 66 w 102"/>
                <a:gd name="T67" fmla="*/ 14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192">
                  <a:moveTo>
                    <a:pt x="66" y="144"/>
                  </a:moveTo>
                  <a:lnTo>
                    <a:pt x="66" y="144"/>
                  </a:lnTo>
                  <a:lnTo>
                    <a:pt x="60" y="148"/>
                  </a:lnTo>
                  <a:lnTo>
                    <a:pt x="56" y="154"/>
                  </a:lnTo>
                  <a:lnTo>
                    <a:pt x="56" y="154"/>
                  </a:lnTo>
                  <a:lnTo>
                    <a:pt x="50" y="156"/>
                  </a:lnTo>
                  <a:lnTo>
                    <a:pt x="46" y="158"/>
                  </a:lnTo>
                  <a:lnTo>
                    <a:pt x="46" y="158"/>
                  </a:lnTo>
                  <a:lnTo>
                    <a:pt x="42" y="156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36" y="150"/>
                  </a:lnTo>
                  <a:lnTo>
                    <a:pt x="36" y="144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72"/>
                  </a:lnTo>
                  <a:lnTo>
                    <a:pt x="6" y="184"/>
                  </a:lnTo>
                  <a:lnTo>
                    <a:pt x="6" y="184"/>
                  </a:lnTo>
                  <a:lnTo>
                    <a:pt x="10" y="186"/>
                  </a:lnTo>
                  <a:lnTo>
                    <a:pt x="14" y="190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36" y="190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56" y="178"/>
                  </a:lnTo>
                  <a:lnTo>
                    <a:pt x="66" y="168"/>
                  </a:lnTo>
                  <a:lnTo>
                    <a:pt x="66" y="188"/>
                  </a:lnTo>
                  <a:lnTo>
                    <a:pt x="102" y="188"/>
                  </a:lnTo>
                  <a:lnTo>
                    <a:pt x="102" y="0"/>
                  </a:lnTo>
                  <a:lnTo>
                    <a:pt x="66" y="0"/>
                  </a:lnTo>
                  <a:lnTo>
                    <a:pt x="66" y="1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10829925" y="825500"/>
              <a:ext cx="161925" cy="412750"/>
            </a:xfrm>
            <a:custGeom>
              <a:avLst/>
              <a:gdLst>
                <a:gd name="T0" fmla="*/ 66 w 102"/>
                <a:gd name="T1" fmla="*/ 64 h 260"/>
                <a:gd name="T2" fmla="*/ 66 w 102"/>
                <a:gd name="T3" fmla="*/ 64 h 260"/>
                <a:gd name="T4" fmla="*/ 58 w 102"/>
                <a:gd name="T5" fmla="*/ 66 h 260"/>
                <a:gd name="T6" fmla="*/ 50 w 102"/>
                <a:gd name="T7" fmla="*/ 70 h 260"/>
                <a:gd name="T8" fmla="*/ 50 w 102"/>
                <a:gd name="T9" fmla="*/ 70 h 260"/>
                <a:gd name="T10" fmla="*/ 42 w 102"/>
                <a:gd name="T11" fmla="*/ 74 h 260"/>
                <a:gd name="T12" fmla="*/ 36 w 102"/>
                <a:gd name="T13" fmla="*/ 82 h 260"/>
                <a:gd name="T14" fmla="*/ 36 w 102"/>
                <a:gd name="T15" fmla="*/ 0 h 260"/>
                <a:gd name="T16" fmla="*/ 0 w 102"/>
                <a:gd name="T17" fmla="*/ 0 h 260"/>
                <a:gd name="T18" fmla="*/ 0 w 102"/>
                <a:gd name="T19" fmla="*/ 256 h 260"/>
                <a:gd name="T20" fmla="*/ 36 w 102"/>
                <a:gd name="T21" fmla="*/ 256 h 260"/>
                <a:gd name="T22" fmla="*/ 36 w 102"/>
                <a:gd name="T23" fmla="*/ 242 h 260"/>
                <a:gd name="T24" fmla="*/ 36 w 102"/>
                <a:gd name="T25" fmla="*/ 242 h 260"/>
                <a:gd name="T26" fmla="*/ 42 w 102"/>
                <a:gd name="T27" fmla="*/ 250 h 260"/>
                <a:gd name="T28" fmla="*/ 50 w 102"/>
                <a:gd name="T29" fmla="*/ 254 h 260"/>
                <a:gd name="T30" fmla="*/ 50 w 102"/>
                <a:gd name="T31" fmla="*/ 254 h 260"/>
                <a:gd name="T32" fmla="*/ 60 w 102"/>
                <a:gd name="T33" fmla="*/ 258 h 260"/>
                <a:gd name="T34" fmla="*/ 68 w 102"/>
                <a:gd name="T35" fmla="*/ 260 h 260"/>
                <a:gd name="T36" fmla="*/ 68 w 102"/>
                <a:gd name="T37" fmla="*/ 260 h 260"/>
                <a:gd name="T38" fmla="*/ 76 w 102"/>
                <a:gd name="T39" fmla="*/ 258 h 260"/>
                <a:gd name="T40" fmla="*/ 82 w 102"/>
                <a:gd name="T41" fmla="*/ 256 h 260"/>
                <a:gd name="T42" fmla="*/ 88 w 102"/>
                <a:gd name="T43" fmla="*/ 254 h 260"/>
                <a:gd name="T44" fmla="*/ 92 w 102"/>
                <a:gd name="T45" fmla="*/ 248 h 260"/>
                <a:gd name="T46" fmla="*/ 92 w 102"/>
                <a:gd name="T47" fmla="*/ 248 h 260"/>
                <a:gd name="T48" fmla="*/ 96 w 102"/>
                <a:gd name="T49" fmla="*/ 242 h 260"/>
                <a:gd name="T50" fmla="*/ 98 w 102"/>
                <a:gd name="T51" fmla="*/ 236 h 260"/>
                <a:gd name="T52" fmla="*/ 102 w 102"/>
                <a:gd name="T53" fmla="*/ 218 h 260"/>
                <a:gd name="T54" fmla="*/ 102 w 102"/>
                <a:gd name="T55" fmla="*/ 112 h 260"/>
                <a:gd name="T56" fmla="*/ 102 w 102"/>
                <a:gd name="T57" fmla="*/ 112 h 260"/>
                <a:gd name="T58" fmla="*/ 100 w 102"/>
                <a:gd name="T59" fmla="*/ 102 h 260"/>
                <a:gd name="T60" fmla="*/ 98 w 102"/>
                <a:gd name="T61" fmla="*/ 92 h 260"/>
                <a:gd name="T62" fmla="*/ 96 w 102"/>
                <a:gd name="T63" fmla="*/ 84 h 260"/>
                <a:gd name="T64" fmla="*/ 92 w 102"/>
                <a:gd name="T65" fmla="*/ 76 h 260"/>
                <a:gd name="T66" fmla="*/ 92 w 102"/>
                <a:gd name="T67" fmla="*/ 76 h 260"/>
                <a:gd name="T68" fmla="*/ 88 w 102"/>
                <a:gd name="T69" fmla="*/ 72 h 260"/>
                <a:gd name="T70" fmla="*/ 82 w 102"/>
                <a:gd name="T71" fmla="*/ 68 h 260"/>
                <a:gd name="T72" fmla="*/ 74 w 102"/>
                <a:gd name="T73" fmla="*/ 66 h 260"/>
                <a:gd name="T74" fmla="*/ 66 w 102"/>
                <a:gd name="T75" fmla="*/ 6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260">
                  <a:moveTo>
                    <a:pt x="66" y="64"/>
                  </a:moveTo>
                  <a:lnTo>
                    <a:pt x="66" y="64"/>
                  </a:lnTo>
                  <a:lnTo>
                    <a:pt x="58" y="66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2" y="74"/>
                  </a:lnTo>
                  <a:lnTo>
                    <a:pt x="36" y="82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36" y="256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42" y="250"/>
                  </a:lnTo>
                  <a:lnTo>
                    <a:pt x="50" y="254"/>
                  </a:lnTo>
                  <a:lnTo>
                    <a:pt x="50" y="254"/>
                  </a:lnTo>
                  <a:lnTo>
                    <a:pt x="60" y="258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76" y="258"/>
                  </a:lnTo>
                  <a:lnTo>
                    <a:pt x="82" y="256"/>
                  </a:lnTo>
                  <a:lnTo>
                    <a:pt x="88" y="254"/>
                  </a:lnTo>
                  <a:lnTo>
                    <a:pt x="92" y="248"/>
                  </a:lnTo>
                  <a:lnTo>
                    <a:pt x="92" y="248"/>
                  </a:lnTo>
                  <a:lnTo>
                    <a:pt x="96" y="242"/>
                  </a:lnTo>
                  <a:lnTo>
                    <a:pt x="98" y="236"/>
                  </a:lnTo>
                  <a:lnTo>
                    <a:pt x="102" y="218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0" y="102"/>
                  </a:lnTo>
                  <a:lnTo>
                    <a:pt x="98" y="92"/>
                  </a:lnTo>
                  <a:lnTo>
                    <a:pt x="96" y="84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88" y="72"/>
                  </a:lnTo>
                  <a:lnTo>
                    <a:pt x="82" y="68"/>
                  </a:lnTo>
                  <a:lnTo>
                    <a:pt x="74" y="66"/>
                  </a:lnTo>
                  <a:lnTo>
                    <a:pt x="66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10887075" y="974725"/>
              <a:ext cx="44450" cy="215900"/>
            </a:xfrm>
            <a:custGeom>
              <a:avLst/>
              <a:gdLst>
                <a:gd name="T0" fmla="*/ 28 w 28"/>
                <a:gd name="T1" fmla="*/ 118 h 136"/>
                <a:gd name="T2" fmla="*/ 28 w 28"/>
                <a:gd name="T3" fmla="*/ 118 h 136"/>
                <a:gd name="T4" fmla="*/ 28 w 28"/>
                <a:gd name="T5" fmla="*/ 126 h 136"/>
                <a:gd name="T6" fmla="*/ 26 w 28"/>
                <a:gd name="T7" fmla="*/ 132 h 136"/>
                <a:gd name="T8" fmla="*/ 26 w 28"/>
                <a:gd name="T9" fmla="*/ 132 h 136"/>
                <a:gd name="T10" fmla="*/ 22 w 28"/>
                <a:gd name="T11" fmla="*/ 134 h 136"/>
                <a:gd name="T12" fmla="*/ 16 w 28"/>
                <a:gd name="T13" fmla="*/ 136 h 136"/>
                <a:gd name="T14" fmla="*/ 16 w 28"/>
                <a:gd name="T15" fmla="*/ 136 h 136"/>
                <a:gd name="T16" fmla="*/ 8 w 28"/>
                <a:gd name="T17" fmla="*/ 134 h 136"/>
                <a:gd name="T18" fmla="*/ 8 w 28"/>
                <a:gd name="T19" fmla="*/ 134 h 136"/>
                <a:gd name="T20" fmla="*/ 0 w 28"/>
                <a:gd name="T21" fmla="*/ 126 h 136"/>
                <a:gd name="T22" fmla="*/ 0 w 28"/>
                <a:gd name="T23" fmla="*/ 8 h 136"/>
                <a:gd name="T24" fmla="*/ 0 w 28"/>
                <a:gd name="T25" fmla="*/ 8 h 136"/>
                <a:gd name="T26" fmla="*/ 6 w 28"/>
                <a:gd name="T27" fmla="*/ 2 h 136"/>
                <a:gd name="T28" fmla="*/ 6 w 28"/>
                <a:gd name="T29" fmla="*/ 2 h 136"/>
                <a:gd name="T30" fmla="*/ 14 w 28"/>
                <a:gd name="T31" fmla="*/ 0 h 136"/>
                <a:gd name="T32" fmla="*/ 14 w 28"/>
                <a:gd name="T33" fmla="*/ 0 h 136"/>
                <a:gd name="T34" fmla="*/ 20 w 28"/>
                <a:gd name="T35" fmla="*/ 2 h 136"/>
                <a:gd name="T36" fmla="*/ 24 w 28"/>
                <a:gd name="T37" fmla="*/ 6 h 136"/>
                <a:gd name="T38" fmla="*/ 24 w 28"/>
                <a:gd name="T39" fmla="*/ 6 h 136"/>
                <a:gd name="T40" fmla="*/ 28 w 28"/>
                <a:gd name="T41" fmla="*/ 12 h 136"/>
                <a:gd name="T42" fmla="*/ 28 w 28"/>
                <a:gd name="T43" fmla="*/ 20 h 136"/>
                <a:gd name="T44" fmla="*/ 28 w 28"/>
                <a:gd name="T45" fmla="*/ 11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136">
                  <a:moveTo>
                    <a:pt x="28" y="118"/>
                  </a:moveTo>
                  <a:lnTo>
                    <a:pt x="28" y="118"/>
                  </a:lnTo>
                  <a:lnTo>
                    <a:pt x="28" y="126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22" y="134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8" y="134"/>
                  </a:lnTo>
                  <a:lnTo>
                    <a:pt x="8" y="134"/>
                  </a:lnTo>
                  <a:lnTo>
                    <a:pt x="0" y="126"/>
                  </a:lnTo>
                  <a:lnTo>
                    <a:pt x="0" y="8"/>
                  </a:lnTo>
                  <a:lnTo>
                    <a:pt x="0" y="8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8" y="12"/>
                  </a:lnTo>
                  <a:lnTo>
                    <a:pt x="28" y="20"/>
                  </a:lnTo>
                  <a:lnTo>
                    <a:pt x="28" y="1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11033125" y="923925"/>
              <a:ext cx="165100" cy="317500"/>
            </a:xfrm>
            <a:custGeom>
              <a:avLst/>
              <a:gdLst>
                <a:gd name="T0" fmla="*/ 104 w 104"/>
                <a:gd name="T1" fmla="*/ 104 h 200"/>
                <a:gd name="T2" fmla="*/ 104 w 104"/>
                <a:gd name="T3" fmla="*/ 56 h 200"/>
                <a:gd name="T4" fmla="*/ 104 w 104"/>
                <a:gd name="T5" fmla="*/ 56 h 200"/>
                <a:gd name="T6" fmla="*/ 102 w 104"/>
                <a:gd name="T7" fmla="*/ 44 h 200"/>
                <a:gd name="T8" fmla="*/ 100 w 104"/>
                <a:gd name="T9" fmla="*/ 32 h 200"/>
                <a:gd name="T10" fmla="*/ 96 w 104"/>
                <a:gd name="T11" fmla="*/ 22 h 200"/>
                <a:gd name="T12" fmla="*/ 90 w 104"/>
                <a:gd name="T13" fmla="*/ 14 h 200"/>
                <a:gd name="T14" fmla="*/ 90 w 104"/>
                <a:gd name="T15" fmla="*/ 14 h 200"/>
                <a:gd name="T16" fmla="*/ 84 w 104"/>
                <a:gd name="T17" fmla="*/ 8 h 200"/>
                <a:gd name="T18" fmla="*/ 74 w 104"/>
                <a:gd name="T19" fmla="*/ 4 h 200"/>
                <a:gd name="T20" fmla="*/ 64 w 104"/>
                <a:gd name="T21" fmla="*/ 2 h 200"/>
                <a:gd name="T22" fmla="*/ 54 w 104"/>
                <a:gd name="T23" fmla="*/ 0 h 200"/>
                <a:gd name="T24" fmla="*/ 54 w 104"/>
                <a:gd name="T25" fmla="*/ 0 h 200"/>
                <a:gd name="T26" fmla="*/ 42 w 104"/>
                <a:gd name="T27" fmla="*/ 2 h 200"/>
                <a:gd name="T28" fmla="*/ 32 w 104"/>
                <a:gd name="T29" fmla="*/ 4 h 200"/>
                <a:gd name="T30" fmla="*/ 22 w 104"/>
                <a:gd name="T31" fmla="*/ 10 h 200"/>
                <a:gd name="T32" fmla="*/ 14 w 104"/>
                <a:gd name="T33" fmla="*/ 16 h 200"/>
                <a:gd name="T34" fmla="*/ 14 w 104"/>
                <a:gd name="T35" fmla="*/ 16 h 200"/>
                <a:gd name="T36" fmla="*/ 8 w 104"/>
                <a:gd name="T37" fmla="*/ 24 h 200"/>
                <a:gd name="T38" fmla="*/ 4 w 104"/>
                <a:gd name="T39" fmla="*/ 34 h 200"/>
                <a:gd name="T40" fmla="*/ 0 w 104"/>
                <a:gd name="T41" fmla="*/ 44 h 200"/>
                <a:gd name="T42" fmla="*/ 0 w 104"/>
                <a:gd name="T43" fmla="*/ 56 h 200"/>
                <a:gd name="T44" fmla="*/ 0 w 104"/>
                <a:gd name="T45" fmla="*/ 142 h 200"/>
                <a:gd name="T46" fmla="*/ 0 w 104"/>
                <a:gd name="T47" fmla="*/ 142 h 200"/>
                <a:gd name="T48" fmla="*/ 0 w 104"/>
                <a:gd name="T49" fmla="*/ 154 h 200"/>
                <a:gd name="T50" fmla="*/ 4 w 104"/>
                <a:gd name="T51" fmla="*/ 166 h 200"/>
                <a:gd name="T52" fmla="*/ 8 w 104"/>
                <a:gd name="T53" fmla="*/ 176 h 200"/>
                <a:gd name="T54" fmla="*/ 14 w 104"/>
                <a:gd name="T55" fmla="*/ 184 h 200"/>
                <a:gd name="T56" fmla="*/ 14 w 104"/>
                <a:gd name="T57" fmla="*/ 184 h 200"/>
                <a:gd name="T58" fmla="*/ 20 w 104"/>
                <a:gd name="T59" fmla="*/ 192 h 200"/>
                <a:gd name="T60" fmla="*/ 30 w 104"/>
                <a:gd name="T61" fmla="*/ 196 h 200"/>
                <a:gd name="T62" fmla="*/ 40 w 104"/>
                <a:gd name="T63" fmla="*/ 198 h 200"/>
                <a:gd name="T64" fmla="*/ 50 w 104"/>
                <a:gd name="T65" fmla="*/ 200 h 200"/>
                <a:gd name="T66" fmla="*/ 50 w 104"/>
                <a:gd name="T67" fmla="*/ 200 h 200"/>
                <a:gd name="T68" fmla="*/ 62 w 104"/>
                <a:gd name="T69" fmla="*/ 198 h 200"/>
                <a:gd name="T70" fmla="*/ 74 w 104"/>
                <a:gd name="T71" fmla="*/ 196 h 200"/>
                <a:gd name="T72" fmla="*/ 82 w 104"/>
                <a:gd name="T73" fmla="*/ 192 h 200"/>
                <a:gd name="T74" fmla="*/ 90 w 104"/>
                <a:gd name="T75" fmla="*/ 186 h 200"/>
                <a:gd name="T76" fmla="*/ 90 w 104"/>
                <a:gd name="T77" fmla="*/ 186 h 200"/>
                <a:gd name="T78" fmla="*/ 96 w 104"/>
                <a:gd name="T79" fmla="*/ 176 h 200"/>
                <a:gd name="T80" fmla="*/ 100 w 104"/>
                <a:gd name="T81" fmla="*/ 166 h 200"/>
                <a:gd name="T82" fmla="*/ 102 w 104"/>
                <a:gd name="T83" fmla="*/ 154 h 200"/>
                <a:gd name="T84" fmla="*/ 104 w 104"/>
                <a:gd name="T85" fmla="*/ 142 h 200"/>
                <a:gd name="T86" fmla="*/ 104 w 104"/>
                <a:gd name="T87" fmla="*/ 126 h 200"/>
                <a:gd name="T88" fmla="*/ 68 w 104"/>
                <a:gd name="T89" fmla="*/ 126 h 200"/>
                <a:gd name="T90" fmla="*/ 68 w 104"/>
                <a:gd name="T91" fmla="*/ 140 h 200"/>
                <a:gd name="T92" fmla="*/ 68 w 104"/>
                <a:gd name="T93" fmla="*/ 140 h 200"/>
                <a:gd name="T94" fmla="*/ 66 w 104"/>
                <a:gd name="T95" fmla="*/ 154 h 200"/>
                <a:gd name="T96" fmla="*/ 64 w 104"/>
                <a:gd name="T97" fmla="*/ 162 h 200"/>
                <a:gd name="T98" fmla="*/ 64 w 104"/>
                <a:gd name="T99" fmla="*/ 162 h 200"/>
                <a:gd name="T100" fmla="*/ 58 w 104"/>
                <a:gd name="T101" fmla="*/ 166 h 200"/>
                <a:gd name="T102" fmla="*/ 52 w 104"/>
                <a:gd name="T103" fmla="*/ 166 h 200"/>
                <a:gd name="T104" fmla="*/ 52 w 104"/>
                <a:gd name="T105" fmla="*/ 166 h 200"/>
                <a:gd name="T106" fmla="*/ 44 w 104"/>
                <a:gd name="T107" fmla="*/ 166 h 200"/>
                <a:gd name="T108" fmla="*/ 40 w 104"/>
                <a:gd name="T109" fmla="*/ 160 h 200"/>
                <a:gd name="T110" fmla="*/ 40 w 104"/>
                <a:gd name="T111" fmla="*/ 160 h 200"/>
                <a:gd name="T112" fmla="*/ 36 w 104"/>
                <a:gd name="T113" fmla="*/ 152 h 200"/>
                <a:gd name="T114" fmla="*/ 36 w 104"/>
                <a:gd name="T115" fmla="*/ 140 h 200"/>
                <a:gd name="T116" fmla="*/ 36 w 104"/>
                <a:gd name="T117" fmla="*/ 104 h 200"/>
                <a:gd name="T118" fmla="*/ 104 w 104"/>
                <a:gd name="T119" fmla="*/ 10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" h="200">
                  <a:moveTo>
                    <a:pt x="104" y="104"/>
                  </a:moveTo>
                  <a:lnTo>
                    <a:pt x="104" y="56"/>
                  </a:lnTo>
                  <a:lnTo>
                    <a:pt x="104" y="56"/>
                  </a:lnTo>
                  <a:lnTo>
                    <a:pt x="102" y="44"/>
                  </a:lnTo>
                  <a:lnTo>
                    <a:pt x="100" y="32"/>
                  </a:lnTo>
                  <a:lnTo>
                    <a:pt x="96" y="22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84" y="8"/>
                  </a:lnTo>
                  <a:lnTo>
                    <a:pt x="74" y="4"/>
                  </a:lnTo>
                  <a:lnTo>
                    <a:pt x="64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2" y="10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24"/>
                  </a:lnTo>
                  <a:lnTo>
                    <a:pt x="4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54"/>
                  </a:lnTo>
                  <a:lnTo>
                    <a:pt x="4" y="166"/>
                  </a:lnTo>
                  <a:lnTo>
                    <a:pt x="8" y="176"/>
                  </a:lnTo>
                  <a:lnTo>
                    <a:pt x="14" y="184"/>
                  </a:lnTo>
                  <a:lnTo>
                    <a:pt x="14" y="184"/>
                  </a:lnTo>
                  <a:lnTo>
                    <a:pt x="20" y="192"/>
                  </a:lnTo>
                  <a:lnTo>
                    <a:pt x="30" y="196"/>
                  </a:lnTo>
                  <a:lnTo>
                    <a:pt x="40" y="198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62" y="198"/>
                  </a:lnTo>
                  <a:lnTo>
                    <a:pt x="74" y="196"/>
                  </a:lnTo>
                  <a:lnTo>
                    <a:pt x="82" y="192"/>
                  </a:lnTo>
                  <a:lnTo>
                    <a:pt x="90" y="186"/>
                  </a:lnTo>
                  <a:lnTo>
                    <a:pt x="90" y="186"/>
                  </a:lnTo>
                  <a:lnTo>
                    <a:pt x="96" y="176"/>
                  </a:lnTo>
                  <a:lnTo>
                    <a:pt x="100" y="166"/>
                  </a:lnTo>
                  <a:lnTo>
                    <a:pt x="102" y="154"/>
                  </a:lnTo>
                  <a:lnTo>
                    <a:pt x="104" y="142"/>
                  </a:lnTo>
                  <a:lnTo>
                    <a:pt x="104" y="126"/>
                  </a:lnTo>
                  <a:lnTo>
                    <a:pt x="68" y="126"/>
                  </a:lnTo>
                  <a:lnTo>
                    <a:pt x="68" y="140"/>
                  </a:lnTo>
                  <a:lnTo>
                    <a:pt x="68" y="140"/>
                  </a:lnTo>
                  <a:lnTo>
                    <a:pt x="66" y="154"/>
                  </a:lnTo>
                  <a:lnTo>
                    <a:pt x="64" y="162"/>
                  </a:lnTo>
                  <a:lnTo>
                    <a:pt x="64" y="162"/>
                  </a:lnTo>
                  <a:lnTo>
                    <a:pt x="58" y="166"/>
                  </a:lnTo>
                  <a:lnTo>
                    <a:pt x="52" y="166"/>
                  </a:lnTo>
                  <a:lnTo>
                    <a:pt x="52" y="166"/>
                  </a:lnTo>
                  <a:lnTo>
                    <a:pt x="44" y="166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36" y="152"/>
                  </a:lnTo>
                  <a:lnTo>
                    <a:pt x="36" y="140"/>
                  </a:lnTo>
                  <a:lnTo>
                    <a:pt x="36" y="104"/>
                  </a:lnTo>
                  <a:lnTo>
                    <a:pt x="104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62"/>
            <p:cNvSpPr>
              <a:spLocks/>
            </p:cNvSpPr>
            <p:nvPr/>
          </p:nvSpPr>
          <p:spPr bwMode="auto">
            <a:xfrm>
              <a:off x="11090275" y="977900"/>
              <a:ext cx="50800" cy="63500"/>
            </a:xfrm>
            <a:custGeom>
              <a:avLst/>
              <a:gdLst>
                <a:gd name="T0" fmla="*/ 0 w 32"/>
                <a:gd name="T1" fmla="*/ 22 h 40"/>
                <a:gd name="T2" fmla="*/ 0 w 32"/>
                <a:gd name="T3" fmla="*/ 22 h 40"/>
                <a:gd name="T4" fmla="*/ 0 w 32"/>
                <a:gd name="T5" fmla="*/ 12 h 40"/>
                <a:gd name="T6" fmla="*/ 4 w 32"/>
                <a:gd name="T7" fmla="*/ 4 h 40"/>
                <a:gd name="T8" fmla="*/ 4 w 32"/>
                <a:gd name="T9" fmla="*/ 4 h 40"/>
                <a:gd name="T10" fmla="*/ 8 w 32"/>
                <a:gd name="T11" fmla="*/ 0 h 40"/>
                <a:gd name="T12" fmla="*/ 16 w 32"/>
                <a:gd name="T13" fmla="*/ 0 h 40"/>
                <a:gd name="T14" fmla="*/ 16 w 32"/>
                <a:gd name="T15" fmla="*/ 0 h 40"/>
                <a:gd name="T16" fmla="*/ 22 w 32"/>
                <a:gd name="T17" fmla="*/ 0 h 40"/>
                <a:gd name="T18" fmla="*/ 28 w 32"/>
                <a:gd name="T19" fmla="*/ 4 h 40"/>
                <a:gd name="T20" fmla="*/ 28 w 32"/>
                <a:gd name="T21" fmla="*/ 4 h 40"/>
                <a:gd name="T22" fmla="*/ 30 w 32"/>
                <a:gd name="T23" fmla="*/ 12 h 40"/>
                <a:gd name="T24" fmla="*/ 32 w 32"/>
                <a:gd name="T25" fmla="*/ 22 h 40"/>
                <a:gd name="T26" fmla="*/ 32 w 32"/>
                <a:gd name="T27" fmla="*/ 40 h 40"/>
                <a:gd name="T28" fmla="*/ 0 w 32"/>
                <a:gd name="T29" fmla="*/ 40 h 40"/>
                <a:gd name="T30" fmla="*/ 0 w 32"/>
                <a:gd name="T3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40">
                  <a:moveTo>
                    <a:pt x="0" y="22"/>
                  </a:moveTo>
                  <a:lnTo>
                    <a:pt x="0" y="22"/>
                  </a:lnTo>
                  <a:lnTo>
                    <a:pt x="0" y="1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12"/>
                  </a:lnTo>
                  <a:lnTo>
                    <a:pt x="32" y="22"/>
                  </a:lnTo>
                  <a:lnTo>
                    <a:pt x="32" y="40"/>
                  </a:lnTo>
                  <a:lnTo>
                    <a:pt x="0" y="40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493028" y="2357272"/>
            <a:ext cx="300386" cy="315954"/>
            <a:chOff x="10621228" y="526765"/>
            <a:chExt cx="1470025" cy="1470025"/>
          </a:xfrm>
        </p:grpSpPr>
        <p:sp>
          <p:nvSpPr>
            <p:cNvPr id="66" name="AutoShape 64"/>
            <p:cNvSpPr>
              <a:spLocks noChangeAspect="1" noChangeArrowheads="1" noTextEdit="1"/>
            </p:cNvSpPr>
            <p:nvPr/>
          </p:nvSpPr>
          <p:spPr bwMode="auto">
            <a:xfrm>
              <a:off x="10621228" y="526765"/>
              <a:ext cx="1470025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0621228" y="526765"/>
              <a:ext cx="1470025" cy="1470025"/>
            </a:xfrm>
            <a:custGeom>
              <a:avLst/>
              <a:gdLst>
                <a:gd name="T0" fmla="*/ 926 w 926"/>
                <a:gd name="T1" fmla="*/ 142 h 926"/>
                <a:gd name="T2" fmla="*/ 922 w 926"/>
                <a:gd name="T3" fmla="*/ 114 h 926"/>
                <a:gd name="T4" fmla="*/ 914 w 926"/>
                <a:gd name="T5" fmla="*/ 86 h 926"/>
                <a:gd name="T6" fmla="*/ 902 w 926"/>
                <a:gd name="T7" fmla="*/ 62 h 926"/>
                <a:gd name="T8" fmla="*/ 884 w 926"/>
                <a:gd name="T9" fmla="*/ 42 h 926"/>
                <a:gd name="T10" fmla="*/ 864 w 926"/>
                <a:gd name="T11" fmla="*/ 24 h 926"/>
                <a:gd name="T12" fmla="*/ 840 w 926"/>
                <a:gd name="T13" fmla="*/ 12 h 926"/>
                <a:gd name="T14" fmla="*/ 812 w 926"/>
                <a:gd name="T15" fmla="*/ 4 h 926"/>
                <a:gd name="T16" fmla="*/ 784 w 926"/>
                <a:gd name="T17" fmla="*/ 0 h 926"/>
                <a:gd name="T18" fmla="*/ 142 w 926"/>
                <a:gd name="T19" fmla="*/ 0 h 926"/>
                <a:gd name="T20" fmla="*/ 112 w 926"/>
                <a:gd name="T21" fmla="*/ 4 h 926"/>
                <a:gd name="T22" fmla="*/ 86 w 926"/>
                <a:gd name="T23" fmla="*/ 12 h 926"/>
                <a:gd name="T24" fmla="*/ 62 w 926"/>
                <a:gd name="T25" fmla="*/ 24 h 926"/>
                <a:gd name="T26" fmla="*/ 42 w 926"/>
                <a:gd name="T27" fmla="*/ 42 h 926"/>
                <a:gd name="T28" fmla="*/ 24 w 926"/>
                <a:gd name="T29" fmla="*/ 62 h 926"/>
                <a:gd name="T30" fmla="*/ 12 w 926"/>
                <a:gd name="T31" fmla="*/ 86 h 926"/>
                <a:gd name="T32" fmla="*/ 4 w 926"/>
                <a:gd name="T33" fmla="*/ 114 h 926"/>
                <a:gd name="T34" fmla="*/ 0 w 926"/>
                <a:gd name="T35" fmla="*/ 142 h 926"/>
                <a:gd name="T36" fmla="*/ 0 w 926"/>
                <a:gd name="T37" fmla="*/ 784 h 926"/>
                <a:gd name="T38" fmla="*/ 4 w 926"/>
                <a:gd name="T39" fmla="*/ 814 h 926"/>
                <a:gd name="T40" fmla="*/ 12 w 926"/>
                <a:gd name="T41" fmla="*/ 840 h 926"/>
                <a:gd name="T42" fmla="*/ 24 w 926"/>
                <a:gd name="T43" fmla="*/ 864 h 926"/>
                <a:gd name="T44" fmla="*/ 42 w 926"/>
                <a:gd name="T45" fmla="*/ 884 h 926"/>
                <a:gd name="T46" fmla="*/ 62 w 926"/>
                <a:gd name="T47" fmla="*/ 902 h 926"/>
                <a:gd name="T48" fmla="*/ 86 w 926"/>
                <a:gd name="T49" fmla="*/ 914 h 926"/>
                <a:gd name="T50" fmla="*/ 112 w 926"/>
                <a:gd name="T51" fmla="*/ 922 h 926"/>
                <a:gd name="T52" fmla="*/ 142 w 926"/>
                <a:gd name="T53" fmla="*/ 926 h 926"/>
                <a:gd name="T54" fmla="*/ 784 w 926"/>
                <a:gd name="T55" fmla="*/ 926 h 926"/>
                <a:gd name="T56" fmla="*/ 812 w 926"/>
                <a:gd name="T57" fmla="*/ 922 h 926"/>
                <a:gd name="T58" fmla="*/ 840 w 926"/>
                <a:gd name="T59" fmla="*/ 914 h 926"/>
                <a:gd name="T60" fmla="*/ 864 w 926"/>
                <a:gd name="T61" fmla="*/ 902 h 926"/>
                <a:gd name="T62" fmla="*/ 884 w 926"/>
                <a:gd name="T63" fmla="*/ 884 h 926"/>
                <a:gd name="T64" fmla="*/ 902 w 926"/>
                <a:gd name="T65" fmla="*/ 864 h 926"/>
                <a:gd name="T66" fmla="*/ 914 w 926"/>
                <a:gd name="T67" fmla="*/ 840 h 926"/>
                <a:gd name="T68" fmla="*/ 922 w 926"/>
                <a:gd name="T69" fmla="*/ 814 h 926"/>
                <a:gd name="T70" fmla="*/ 926 w 926"/>
                <a:gd name="T71" fmla="*/ 784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6" h="926">
                  <a:moveTo>
                    <a:pt x="926" y="142"/>
                  </a:moveTo>
                  <a:lnTo>
                    <a:pt x="926" y="142"/>
                  </a:lnTo>
                  <a:lnTo>
                    <a:pt x="924" y="128"/>
                  </a:lnTo>
                  <a:lnTo>
                    <a:pt x="922" y="114"/>
                  </a:lnTo>
                  <a:lnTo>
                    <a:pt x="920" y="100"/>
                  </a:lnTo>
                  <a:lnTo>
                    <a:pt x="914" y="86"/>
                  </a:lnTo>
                  <a:lnTo>
                    <a:pt x="908" y="74"/>
                  </a:lnTo>
                  <a:lnTo>
                    <a:pt x="902" y="62"/>
                  </a:lnTo>
                  <a:lnTo>
                    <a:pt x="894" y="52"/>
                  </a:lnTo>
                  <a:lnTo>
                    <a:pt x="884" y="42"/>
                  </a:lnTo>
                  <a:lnTo>
                    <a:pt x="874" y="32"/>
                  </a:lnTo>
                  <a:lnTo>
                    <a:pt x="864" y="24"/>
                  </a:lnTo>
                  <a:lnTo>
                    <a:pt x="852" y="18"/>
                  </a:lnTo>
                  <a:lnTo>
                    <a:pt x="840" y="12"/>
                  </a:lnTo>
                  <a:lnTo>
                    <a:pt x="826" y="6"/>
                  </a:lnTo>
                  <a:lnTo>
                    <a:pt x="812" y="4"/>
                  </a:lnTo>
                  <a:lnTo>
                    <a:pt x="798" y="2"/>
                  </a:lnTo>
                  <a:lnTo>
                    <a:pt x="784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6" y="2"/>
                  </a:lnTo>
                  <a:lnTo>
                    <a:pt x="112" y="4"/>
                  </a:lnTo>
                  <a:lnTo>
                    <a:pt x="100" y="6"/>
                  </a:lnTo>
                  <a:lnTo>
                    <a:pt x="86" y="12"/>
                  </a:lnTo>
                  <a:lnTo>
                    <a:pt x="74" y="18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6"/>
                  </a:lnTo>
                  <a:lnTo>
                    <a:pt x="6" y="100"/>
                  </a:lnTo>
                  <a:lnTo>
                    <a:pt x="4" y="114"/>
                  </a:lnTo>
                  <a:lnTo>
                    <a:pt x="2" y="128"/>
                  </a:lnTo>
                  <a:lnTo>
                    <a:pt x="0" y="142"/>
                  </a:lnTo>
                  <a:lnTo>
                    <a:pt x="0" y="784"/>
                  </a:lnTo>
                  <a:lnTo>
                    <a:pt x="0" y="784"/>
                  </a:lnTo>
                  <a:lnTo>
                    <a:pt x="2" y="800"/>
                  </a:lnTo>
                  <a:lnTo>
                    <a:pt x="4" y="814"/>
                  </a:lnTo>
                  <a:lnTo>
                    <a:pt x="6" y="826"/>
                  </a:lnTo>
                  <a:lnTo>
                    <a:pt x="12" y="840"/>
                  </a:lnTo>
                  <a:lnTo>
                    <a:pt x="18" y="852"/>
                  </a:lnTo>
                  <a:lnTo>
                    <a:pt x="24" y="864"/>
                  </a:lnTo>
                  <a:lnTo>
                    <a:pt x="32" y="874"/>
                  </a:lnTo>
                  <a:lnTo>
                    <a:pt x="42" y="884"/>
                  </a:lnTo>
                  <a:lnTo>
                    <a:pt x="52" y="894"/>
                  </a:lnTo>
                  <a:lnTo>
                    <a:pt x="62" y="902"/>
                  </a:lnTo>
                  <a:lnTo>
                    <a:pt x="74" y="908"/>
                  </a:lnTo>
                  <a:lnTo>
                    <a:pt x="86" y="914"/>
                  </a:lnTo>
                  <a:lnTo>
                    <a:pt x="100" y="920"/>
                  </a:lnTo>
                  <a:lnTo>
                    <a:pt x="112" y="922"/>
                  </a:lnTo>
                  <a:lnTo>
                    <a:pt x="126" y="924"/>
                  </a:lnTo>
                  <a:lnTo>
                    <a:pt x="142" y="926"/>
                  </a:lnTo>
                  <a:lnTo>
                    <a:pt x="784" y="926"/>
                  </a:lnTo>
                  <a:lnTo>
                    <a:pt x="784" y="926"/>
                  </a:lnTo>
                  <a:lnTo>
                    <a:pt x="798" y="924"/>
                  </a:lnTo>
                  <a:lnTo>
                    <a:pt x="812" y="922"/>
                  </a:lnTo>
                  <a:lnTo>
                    <a:pt x="826" y="920"/>
                  </a:lnTo>
                  <a:lnTo>
                    <a:pt x="840" y="914"/>
                  </a:lnTo>
                  <a:lnTo>
                    <a:pt x="852" y="908"/>
                  </a:lnTo>
                  <a:lnTo>
                    <a:pt x="864" y="902"/>
                  </a:lnTo>
                  <a:lnTo>
                    <a:pt x="874" y="894"/>
                  </a:lnTo>
                  <a:lnTo>
                    <a:pt x="884" y="884"/>
                  </a:lnTo>
                  <a:lnTo>
                    <a:pt x="894" y="874"/>
                  </a:lnTo>
                  <a:lnTo>
                    <a:pt x="902" y="864"/>
                  </a:lnTo>
                  <a:lnTo>
                    <a:pt x="908" y="852"/>
                  </a:lnTo>
                  <a:lnTo>
                    <a:pt x="914" y="840"/>
                  </a:lnTo>
                  <a:lnTo>
                    <a:pt x="920" y="826"/>
                  </a:lnTo>
                  <a:lnTo>
                    <a:pt x="922" y="814"/>
                  </a:lnTo>
                  <a:lnTo>
                    <a:pt x="924" y="800"/>
                  </a:lnTo>
                  <a:lnTo>
                    <a:pt x="926" y="784"/>
                  </a:lnTo>
                  <a:lnTo>
                    <a:pt x="926" y="142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1462603" y="847440"/>
              <a:ext cx="330200" cy="330200"/>
            </a:xfrm>
            <a:custGeom>
              <a:avLst/>
              <a:gdLst>
                <a:gd name="T0" fmla="*/ 122 w 208"/>
                <a:gd name="T1" fmla="*/ 86 h 208"/>
                <a:gd name="T2" fmla="*/ 122 w 208"/>
                <a:gd name="T3" fmla="*/ 0 h 208"/>
                <a:gd name="T4" fmla="*/ 86 w 208"/>
                <a:gd name="T5" fmla="*/ 0 h 208"/>
                <a:gd name="T6" fmla="*/ 86 w 208"/>
                <a:gd name="T7" fmla="*/ 86 h 208"/>
                <a:gd name="T8" fmla="*/ 0 w 208"/>
                <a:gd name="T9" fmla="*/ 86 h 208"/>
                <a:gd name="T10" fmla="*/ 0 w 208"/>
                <a:gd name="T11" fmla="*/ 122 h 208"/>
                <a:gd name="T12" fmla="*/ 86 w 208"/>
                <a:gd name="T13" fmla="*/ 122 h 208"/>
                <a:gd name="T14" fmla="*/ 86 w 208"/>
                <a:gd name="T15" fmla="*/ 208 h 208"/>
                <a:gd name="T16" fmla="*/ 122 w 208"/>
                <a:gd name="T17" fmla="*/ 208 h 208"/>
                <a:gd name="T18" fmla="*/ 122 w 208"/>
                <a:gd name="T19" fmla="*/ 122 h 208"/>
                <a:gd name="T20" fmla="*/ 208 w 208"/>
                <a:gd name="T21" fmla="*/ 122 h 208"/>
                <a:gd name="T22" fmla="*/ 208 w 208"/>
                <a:gd name="T23" fmla="*/ 86 h 208"/>
                <a:gd name="T24" fmla="*/ 122 w 208"/>
                <a:gd name="T25" fmla="*/ 8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208">
                  <a:moveTo>
                    <a:pt x="122" y="86"/>
                  </a:moveTo>
                  <a:lnTo>
                    <a:pt x="122" y="0"/>
                  </a:lnTo>
                  <a:lnTo>
                    <a:pt x="86" y="0"/>
                  </a:lnTo>
                  <a:lnTo>
                    <a:pt x="86" y="86"/>
                  </a:lnTo>
                  <a:lnTo>
                    <a:pt x="0" y="86"/>
                  </a:lnTo>
                  <a:lnTo>
                    <a:pt x="0" y="122"/>
                  </a:lnTo>
                  <a:lnTo>
                    <a:pt x="86" y="122"/>
                  </a:lnTo>
                  <a:lnTo>
                    <a:pt x="86" y="208"/>
                  </a:lnTo>
                  <a:lnTo>
                    <a:pt x="122" y="208"/>
                  </a:lnTo>
                  <a:lnTo>
                    <a:pt x="122" y="122"/>
                  </a:lnTo>
                  <a:lnTo>
                    <a:pt x="208" y="122"/>
                  </a:lnTo>
                  <a:lnTo>
                    <a:pt x="208" y="86"/>
                  </a:lnTo>
                  <a:lnTo>
                    <a:pt x="122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10919678" y="847440"/>
              <a:ext cx="542925" cy="828675"/>
            </a:xfrm>
            <a:custGeom>
              <a:avLst/>
              <a:gdLst>
                <a:gd name="T0" fmla="*/ 292 w 342"/>
                <a:gd name="T1" fmla="*/ 316 h 522"/>
                <a:gd name="T2" fmla="*/ 234 w 342"/>
                <a:gd name="T3" fmla="*/ 266 h 522"/>
                <a:gd name="T4" fmla="*/ 234 w 342"/>
                <a:gd name="T5" fmla="*/ 228 h 522"/>
                <a:gd name="T6" fmla="*/ 268 w 342"/>
                <a:gd name="T7" fmla="*/ 196 h 522"/>
                <a:gd name="T8" fmla="*/ 300 w 342"/>
                <a:gd name="T9" fmla="*/ 150 h 522"/>
                <a:gd name="T10" fmla="*/ 302 w 342"/>
                <a:gd name="T11" fmla="*/ 98 h 522"/>
                <a:gd name="T12" fmla="*/ 286 w 342"/>
                <a:gd name="T13" fmla="*/ 56 h 522"/>
                <a:gd name="T14" fmla="*/ 298 w 342"/>
                <a:gd name="T15" fmla="*/ 24 h 522"/>
                <a:gd name="T16" fmla="*/ 140 w 342"/>
                <a:gd name="T17" fmla="*/ 6 h 522"/>
                <a:gd name="T18" fmla="*/ 78 w 342"/>
                <a:gd name="T19" fmla="*/ 38 h 522"/>
                <a:gd name="T20" fmla="*/ 44 w 342"/>
                <a:gd name="T21" fmla="*/ 80 h 522"/>
                <a:gd name="T22" fmla="*/ 34 w 342"/>
                <a:gd name="T23" fmla="*/ 130 h 522"/>
                <a:gd name="T24" fmla="*/ 50 w 342"/>
                <a:gd name="T25" fmla="*/ 188 h 522"/>
                <a:gd name="T26" fmla="*/ 100 w 342"/>
                <a:gd name="T27" fmla="*/ 228 h 522"/>
                <a:gd name="T28" fmla="*/ 148 w 342"/>
                <a:gd name="T29" fmla="*/ 238 h 522"/>
                <a:gd name="T30" fmla="*/ 164 w 342"/>
                <a:gd name="T31" fmla="*/ 248 h 522"/>
                <a:gd name="T32" fmla="*/ 164 w 342"/>
                <a:gd name="T33" fmla="*/ 276 h 522"/>
                <a:gd name="T34" fmla="*/ 156 w 342"/>
                <a:gd name="T35" fmla="*/ 312 h 522"/>
                <a:gd name="T36" fmla="*/ 86 w 342"/>
                <a:gd name="T37" fmla="*/ 326 h 522"/>
                <a:gd name="T38" fmla="*/ 26 w 342"/>
                <a:gd name="T39" fmla="*/ 360 h 522"/>
                <a:gd name="T40" fmla="*/ 0 w 342"/>
                <a:gd name="T41" fmla="*/ 414 h 522"/>
                <a:gd name="T42" fmla="*/ 8 w 342"/>
                <a:gd name="T43" fmla="*/ 462 h 522"/>
                <a:gd name="T44" fmla="*/ 56 w 342"/>
                <a:gd name="T45" fmla="*/ 504 h 522"/>
                <a:gd name="T46" fmla="*/ 148 w 342"/>
                <a:gd name="T47" fmla="*/ 522 h 522"/>
                <a:gd name="T48" fmla="*/ 224 w 342"/>
                <a:gd name="T49" fmla="*/ 512 h 522"/>
                <a:gd name="T50" fmla="*/ 282 w 342"/>
                <a:gd name="T51" fmla="*/ 482 h 522"/>
                <a:gd name="T52" fmla="*/ 316 w 342"/>
                <a:gd name="T53" fmla="*/ 440 h 522"/>
                <a:gd name="T54" fmla="*/ 328 w 342"/>
                <a:gd name="T55" fmla="*/ 392 h 522"/>
                <a:gd name="T56" fmla="*/ 318 w 342"/>
                <a:gd name="T57" fmla="*/ 348 h 522"/>
                <a:gd name="T58" fmla="*/ 170 w 342"/>
                <a:gd name="T59" fmla="*/ 218 h 522"/>
                <a:gd name="T60" fmla="*/ 128 w 342"/>
                <a:gd name="T61" fmla="*/ 190 h 522"/>
                <a:gd name="T62" fmla="*/ 100 w 342"/>
                <a:gd name="T63" fmla="*/ 134 h 522"/>
                <a:gd name="T64" fmla="*/ 98 w 342"/>
                <a:gd name="T65" fmla="*/ 68 h 522"/>
                <a:gd name="T66" fmla="*/ 118 w 342"/>
                <a:gd name="T67" fmla="*/ 36 h 522"/>
                <a:gd name="T68" fmla="*/ 158 w 342"/>
                <a:gd name="T69" fmla="*/ 22 h 522"/>
                <a:gd name="T70" fmla="*/ 194 w 342"/>
                <a:gd name="T71" fmla="*/ 34 h 522"/>
                <a:gd name="T72" fmla="*/ 238 w 342"/>
                <a:gd name="T73" fmla="*/ 108 h 522"/>
                <a:gd name="T74" fmla="*/ 242 w 342"/>
                <a:gd name="T75" fmla="*/ 172 h 522"/>
                <a:gd name="T76" fmla="*/ 218 w 342"/>
                <a:gd name="T77" fmla="*/ 206 h 522"/>
                <a:gd name="T78" fmla="*/ 180 w 342"/>
                <a:gd name="T79" fmla="*/ 218 h 522"/>
                <a:gd name="T80" fmla="*/ 204 w 342"/>
                <a:gd name="T81" fmla="*/ 492 h 522"/>
                <a:gd name="T82" fmla="*/ 110 w 342"/>
                <a:gd name="T83" fmla="*/ 480 h 522"/>
                <a:gd name="T84" fmla="*/ 62 w 342"/>
                <a:gd name="T85" fmla="*/ 428 h 522"/>
                <a:gd name="T86" fmla="*/ 68 w 342"/>
                <a:gd name="T87" fmla="*/ 380 h 522"/>
                <a:gd name="T88" fmla="*/ 104 w 342"/>
                <a:gd name="T89" fmla="*/ 346 h 522"/>
                <a:gd name="T90" fmla="*/ 142 w 342"/>
                <a:gd name="T91" fmla="*/ 334 h 522"/>
                <a:gd name="T92" fmla="*/ 190 w 342"/>
                <a:gd name="T93" fmla="*/ 328 h 522"/>
                <a:gd name="T94" fmla="*/ 206 w 342"/>
                <a:gd name="T95" fmla="*/ 330 h 522"/>
                <a:gd name="T96" fmla="*/ 264 w 342"/>
                <a:gd name="T97" fmla="*/ 374 h 522"/>
                <a:gd name="T98" fmla="*/ 282 w 342"/>
                <a:gd name="T99" fmla="*/ 420 h 522"/>
                <a:gd name="T100" fmla="*/ 256 w 342"/>
                <a:gd name="T101" fmla="*/ 472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2" h="522">
                  <a:moveTo>
                    <a:pt x="310" y="336"/>
                  </a:moveTo>
                  <a:lnTo>
                    <a:pt x="310" y="336"/>
                  </a:lnTo>
                  <a:lnTo>
                    <a:pt x="302" y="326"/>
                  </a:lnTo>
                  <a:lnTo>
                    <a:pt x="292" y="316"/>
                  </a:lnTo>
                  <a:lnTo>
                    <a:pt x="292" y="316"/>
                  </a:lnTo>
                  <a:lnTo>
                    <a:pt x="270" y="296"/>
                  </a:lnTo>
                  <a:lnTo>
                    <a:pt x="246" y="278"/>
                  </a:lnTo>
                  <a:lnTo>
                    <a:pt x="246" y="278"/>
                  </a:lnTo>
                  <a:lnTo>
                    <a:pt x="234" y="266"/>
                  </a:lnTo>
                  <a:lnTo>
                    <a:pt x="234" y="266"/>
                  </a:lnTo>
                  <a:lnTo>
                    <a:pt x="228" y="258"/>
                  </a:lnTo>
                  <a:lnTo>
                    <a:pt x="228" y="248"/>
                  </a:lnTo>
                  <a:lnTo>
                    <a:pt x="228" y="248"/>
                  </a:lnTo>
                  <a:lnTo>
                    <a:pt x="228" y="238"/>
                  </a:lnTo>
                  <a:lnTo>
                    <a:pt x="234" y="228"/>
                  </a:lnTo>
                  <a:lnTo>
                    <a:pt x="234" y="228"/>
                  </a:lnTo>
                  <a:lnTo>
                    <a:pt x="246" y="214"/>
                  </a:lnTo>
                  <a:lnTo>
                    <a:pt x="246" y="214"/>
                  </a:lnTo>
                  <a:lnTo>
                    <a:pt x="268" y="196"/>
                  </a:lnTo>
                  <a:lnTo>
                    <a:pt x="268" y="196"/>
                  </a:lnTo>
                  <a:lnTo>
                    <a:pt x="278" y="186"/>
                  </a:lnTo>
                  <a:lnTo>
                    <a:pt x="286" y="176"/>
                  </a:lnTo>
                  <a:lnTo>
                    <a:pt x="286" y="176"/>
                  </a:lnTo>
                  <a:lnTo>
                    <a:pt x="294" y="164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02" y="134"/>
                  </a:lnTo>
                  <a:lnTo>
                    <a:pt x="304" y="116"/>
                  </a:lnTo>
                  <a:lnTo>
                    <a:pt x="304" y="116"/>
                  </a:lnTo>
                  <a:lnTo>
                    <a:pt x="302" y="98"/>
                  </a:lnTo>
                  <a:lnTo>
                    <a:pt x="298" y="82"/>
                  </a:lnTo>
                  <a:lnTo>
                    <a:pt x="298" y="82"/>
                  </a:lnTo>
                  <a:lnTo>
                    <a:pt x="292" y="68"/>
                  </a:lnTo>
                  <a:lnTo>
                    <a:pt x="286" y="56"/>
                  </a:lnTo>
                  <a:lnTo>
                    <a:pt x="286" y="56"/>
                  </a:lnTo>
                  <a:lnTo>
                    <a:pt x="278" y="46"/>
                  </a:lnTo>
                  <a:lnTo>
                    <a:pt x="270" y="36"/>
                  </a:lnTo>
                  <a:lnTo>
                    <a:pt x="270" y="36"/>
                  </a:lnTo>
                  <a:lnTo>
                    <a:pt x="256" y="24"/>
                  </a:lnTo>
                  <a:lnTo>
                    <a:pt x="298" y="24"/>
                  </a:lnTo>
                  <a:lnTo>
                    <a:pt x="342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72" y="2"/>
                  </a:lnTo>
                  <a:lnTo>
                    <a:pt x="140" y="6"/>
                  </a:lnTo>
                  <a:lnTo>
                    <a:pt x="140" y="6"/>
                  </a:lnTo>
                  <a:lnTo>
                    <a:pt x="124" y="12"/>
                  </a:lnTo>
                  <a:lnTo>
                    <a:pt x="108" y="18"/>
                  </a:lnTo>
                  <a:lnTo>
                    <a:pt x="92" y="26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68" y="48"/>
                  </a:lnTo>
                  <a:lnTo>
                    <a:pt x="58" y="58"/>
                  </a:lnTo>
                  <a:lnTo>
                    <a:pt x="50" y="70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0" y="94"/>
                  </a:lnTo>
                  <a:lnTo>
                    <a:pt x="36" y="106"/>
                  </a:lnTo>
                  <a:lnTo>
                    <a:pt x="34" y="118"/>
                  </a:lnTo>
                  <a:lnTo>
                    <a:pt x="34" y="130"/>
                  </a:lnTo>
                  <a:lnTo>
                    <a:pt x="34" y="130"/>
                  </a:lnTo>
                  <a:lnTo>
                    <a:pt x="36" y="150"/>
                  </a:lnTo>
                  <a:lnTo>
                    <a:pt x="42" y="168"/>
                  </a:lnTo>
                  <a:lnTo>
                    <a:pt x="42" y="168"/>
                  </a:lnTo>
                  <a:lnTo>
                    <a:pt x="50" y="188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80" y="218"/>
                  </a:lnTo>
                  <a:lnTo>
                    <a:pt x="100" y="228"/>
                  </a:lnTo>
                  <a:lnTo>
                    <a:pt x="100" y="228"/>
                  </a:lnTo>
                  <a:lnTo>
                    <a:pt x="110" y="232"/>
                  </a:lnTo>
                  <a:lnTo>
                    <a:pt x="122" y="234"/>
                  </a:lnTo>
                  <a:lnTo>
                    <a:pt x="134" y="236"/>
                  </a:lnTo>
                  <a:lnTo>
                    <a:pt x="148" y="238"/>
                  </a:lnTo>
                  <a:lnTo>
                    <a:pt x="148" y="238"/>
                  </a:lnTo>
                  <a:lnTo>
                    <a:pt x="158" y="236"/>
                  </a:lnTo>
                  <a:lnTo>
                    <a:pt x="158" y="236"/>
                  </a:lnTo>
                  <a:lnTo>
                    <a:pt x="170" y="236"/>
                  </a:lnTo>
                  <a:lnTo>
                    <a:pt x="170" y="236"/>
                  </a:lnTo>
                  <a:lnTo>
                    <a:pt x="164" y="248"/>
                  </a:lnTo>
                  <a:lnTo>
                    <a:pt x="164" y="248"/>
                  </a:lnTo>
                  <a:lnTo>
                    <a:pt x="164" y="254"/>
                  </a:lnTo>
                  <a:lnTo>
                    <a:pt x="162" y="262"/>
                  </a:lnTo>
                  <a:lnTo>
                    <a:pt x="162" y="262"/>
                  </a:lnTo>
                  <a:lnTo>
                    <a:pt x="164" y="276"/>
                  </a:lnTo>
                  <a:lnTo>
                    <a:pt x="170" y="288"/>
                  </a:lnTo>
                  <a:lnTo>
                    <a:pt x="170" y="288"/>
                  </a:lnTo>
                  <a:lnTo>
                    <a:pt x="184" y="310"/>
                  </a:lnTo>
                  <a:lnTo>
                    <a:pt x="184" y="310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22" y="316"/>
                  </a:lnTo>
                  <a:lnTo>
                    <a:pt x="122" y="316"/>
                  </a:lnTo>
                  <a:lnTo>
                    <a:pt x="86" y="326"/>
                  </a:lnTo>
                  <a:lnTo>
                    <a:pt x="86" y="326"/>
                  </a:lnTo>
                  <a:lnTo>
                    <a:pt x="68" y="332"/>
                  </a:lnTo>
                  <a:lnTo>
                    <a:pt x="52" y="340"/>
                  </a:lnTo>
                  <a:lnTo>
                    <a:pt x="52" y="340"/>
                  </a:lnTo>
                  <a:lnTo>
                    <a:pt x="38" y="350"/>
                  </a:lnTo>
                  <a:lnTo>
                    <a:pt x="26" y="360"/>
                  </a:lnTo>
                  <a:lnTo>
                    <a:pt x="18" y="370"/>
                  </a:lnTo>
                  <a:lnTo>
                    <a:pt x="10" y="382"/>
                  </a:lnTo>
                  <a:lnTo>
                    <a:pt x="10" y="382"/>
                  </a:lnTo>
                  <a:lnTo>
                    <a:pt x="2" y="404"/>
                  </a:lnTo>
                  <a:lnTo>
                    <a:pt x="0" y="41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2" y="444"/>
                  </a:lnTo>
                  <a:lnTo>
                    <a:pt x="8" y="462"/>
                  </a:lnTo>
                  <a:lnTo>
                    <a:pt x="8" y="462"/>
                  </a:lnTo>
                  <a:lnTo>
                    <a:pt x="14" y="470"/>
                  </a:lnTo>
                  <a:lnTo>
                    <a:pt x="20" y="478"/>
                  </a:lnTo>
                  <a:lnTo>
                    <a:pt x="36" y="492"/>
                  </a:lnTo>
                  <a:lnTo>
                    <a:pt x="36" y="492"/>
                  </a:lnTo>
                  <a:lnTo>
                    <a:pt x="56" y="504"/>
                  </a:lnTo>
                  <a:lnTo>
                    <a:pt x="82" y="514"/>
                  </a:lnTo>
                  <a:lnTo>
                    <a:pt x="82" y="514"/>
                  </a:lnTo>
                  <a:lnTo>
                    <a:pt x="96" y="518"/>
                  </a:lnTo>
                  <a:lnTo>
                    <a:pt x="112" y="520"/>
                  </a:lnTo>
                  <a:lnTo>
                    <a:pt x="148" y="522"/>
                  </a:lnTo>
                  <a:lnTo>
                    <a:pt x="148" y="522"/>
                  </a:lnTo>
                  <a:lnTo>
                    <a:pt x="168" y="522"/>
                  </a:lnTo>
                  <a:lnTo>
                    <a:pt x="188" y="520"/>
                  </a:lnTo>
                  <a:lnTo>
                    <a:pt x="208" y="516"/>
                  </a:lnTo>
                  <a:lnTo>
                    <a:pt x="224" y="512"/>
                  </a:lnTo>
                  <a:lnTo>
                    <a:pt x="224" y="512"/>
                  </a:lnTo>
                  <a:lnTo>
                    <a:pt x="242" y="506"/>
                  </a:lnTo>
                  <a:lnTo>
                    <a:pt x="256" y="498"/>
                  </a:lnTo>
                  <a:lnTo>
                    <a:pt x="270" y="490"/>
                  </a:lnTo>
                  <a:lnTo>
                    <a:pt x="282" y="482"/>
                  </a:lnTo>
                  <a:lnTo>
                    <a:pt x="282" y="482"/>
                  </a:lnTo>
                  <a:lnTo>
                    <a:pt x="292" y="472"/>
                  </a:lnTo>
                  <a:lnTo>
                    <a:pt x="302" y="462"/>
                  </a:lnTo>
                  <a:lnTo>
                    <a:pt x="310" y="452"/>
                  </a:lnTo>
                  <a:lnTo>
                    <a:pt x="316" y="440"/>
                  </a:lnTo>
                  <a:lnTo>
                    <a:pt x="316" y="440"/>
                  </a:lnTo>
                  <a:lnTo>
                    <a:pt x="320" y="428"/>
                  </a:lnTo>
                  <a:lnTo>
                    <a:pt x="324" y="416"/>
                  </a:lnTo>
                  <a:lnTo>
                    <a:pt x="326" y="404"/>
                  </a:lnTo>
                  <a:lnTo>
                    <a:pt x="328" y="392"/>
                  </a:lnTo>
                  <a:lnTo>
                    <a:pt x="328" y="392"/>
                  </a:lnTo>
                  <a:lnTo>
                    <a:pt x="326" y="376"/>
                  </a:lnTo>
                  <a:lnTo>
                    <a:pt x="322" y="362"/>
                  </a:lnTo>
                  <a:lnTo>
                    <a:pt x="322" y="362"/>
                  </a:lnTo>
                  <a:lnTo>
                    <a:pt x="318" y="348"/>
                  </a:lnTo>
                  <a:lnTo>
                    <a:pt x="310" y="336"/>
                  </a:lnTo>
                  <a:lnTo>
                    <a:pt x="310" y="336"/>
                  </a:lnTo>
                  <a:close/>
                  <a:moveTo>
                    <a:pt x="180" y="218"/>
                  </a:moveTo>
                  <a:lnTo>
                    <a:pt x="180" y="218"/>
                  </a:lnTo>
                  <a:lnTo>
                    <a:pt x="170" y="218"/>
                  </a:lnTo>
                  <a:lnTo>
                    <a:pt x="160" y="214"/>
                  </a:lnTo>
                  <a:lnTo>
                    <a:pt x="150" y="210"/>
                  </a:lnTo>
                  <a:lnTo>
                    <a:pt x="142" y="206"/>
                  </a:lnTo>
                  <a:lnTo>
                    <a:pt x="142" y="206"/>
                  </a:lnTo>
                  <a:lnTo>
                    <a:pt x="128" y="190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06" y="154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96" y="114"/>
                  </a:lnTo>
                  <a:lnTo>
                    <a:pt x="94" y="96"/>
                  </a:lnTo>
                  <a:lnTo>
                    <a:pt x="94" y="96"/>
                  </a:lnTo>
                  <a:lnTo>
                    <a:pt x="94" y="82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102" y="56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8" y="36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44" y="24"/>
                  </a:lnTo>
                  <a:lnTo>
                    <a:pt x="158" y="22"/>
                  </a:lnTo>
                  <a:lnTo>
                    <a:pt x="158" y="22"/>
                  </a:lnTo>
                  <a:lnTo>
                    <a:pt x="168" y="22"/>
                  </a:lnTo>
                  <a:lnTo>
                    <a:pt x="178" y="24"/>
                  </a:lnTo>
                  <a:lnTo>
                    <a:pt x="186" y="28"/>
                  </a:lnTo>
                  <a:lnTo>
                    <a:pt x="194" y="34"/>
                  </a:lnTo>
                  <a:lnTo>
                    <a:pt x="194" y="34"/>
                  </a:lnTo>
                  <a:lnTo>
                    <a:pt x="210" y="48"/>
                  </a:lnTo>
                  <a:lnTo>
                    <a:pt x="222" y="66"/>
                  </a:lnTo>
                  <a:lnTo>
                    <a:pt x="222" y="66"/>
                  </a:lnTo>
                  <a:lnTo>
                    <a:pt x="232" y="86"/>
                  </a:lnTo>
                  <a:lnTo>
                    <a:pt x="238" y="108"/>
                  </a:lnTo>
                  <a:lnTo>
                    <a:pt x="238" y="108"/>
                  </a:lnTo>
                  <a:lnTo>
                    <a:pt x="242" y="128"/>
                  </a:lnTo>
                  <a:lnTo>
                    <a:pt x="244" y="148"/>
                  </a:lnTo>
                  <a:lnTo>
                    <a:pt x="244" y="148"/>
                  </a:lnTo>
                  <a:lnTo>
                    <a:pt x="242" y="172"/>
                  </a:lnTo>
                  <a:lnTo>
                    <a:pt x="242" y="172"/>
                  </a:lnTo>
                  <a:lnTo>
                    <a:pt x="236" y="186"/>
                  </a:lnTo>
                  <a:lnTo>
                    <a:pt x="226" y="198"/>
                  </a:lnTo>
                  <a:lnTo>
                    <a:pt x="226" y="198"/>
                  </a:lnTo>
                  <a:lnTo>
                    <a:pt x="218" y="206"/>
                  </a:lnTo>
                  <a:lnTo>
                    <a:pt x="206" y="212"/>
                  </a:lnTo>
                  <a:lnTo>
                    <a:pt x="206" y="212"/>
                  </a:lnTo>
                  <a:lnTo>
                    <a:pt x="192" y="216"/>
                  </a:lnTo>
                  <a:lnTo>
                    <a:pt x="180" y="218"/>
                  </a:lnTo>
                  <a:lnTo>
                    <a:pt x="180" y="218"/>
                  </a:lnTo>
                  <a:close/>
                  <a:moveTo>
                    <a:pt x="256" y="472"/>
                  </a:moveTo>
                  <a:lnTo>
                    <a:pt x="256" y="472"/>
                  </a:lnTo>
                  <a:lnTo>
                    <a:pt x="242" y="482"/>
                  </a:lnTo>
                  <a:lnTo>
                    <a:pt x="224" y="488"/>
                  </a:lnTo>
                  <a:lnTo>
                    <a:pt x="204" y="492"/>
                  </a:lnTo>
                  <a:lnTo>
                    <a:pt x="180" y="494"/>
                  </a:lnTo>
                  <a:lnTo>
                    <a:pt x="180" y="494"/>
                  </a:lnTo>
                  <a:lnTo>
                    <a:pt x="154" y="492"/>
                  </a:lnTo>
                  <a:lnTo>
                    <a:pt x="130" y="488"/>
                  </a:lnTo>
                  <a:lnTo>
                    <a:pt x="110" y="480"/>
                  </a:lnTo>
                  <a:lnTo>
                    <a:pt x="92" y="470"/>
                  </a:lnTo>
                  <a:lnTo>
                    <a:pt x="92" y="470"/>
                  </a:lnTo>
                  <a:lnTo>
                    <a:pt x="78" y="458"/>
                  </a:lnTo>
                  <a:lnTo>
                    <a:pt x="68" y="444"/>
                  </a:lnTo>
                  <a:lnTo>
                    <a:pt x="62" y="428"/>
                  </a:lnTo>
                  <a:lnTo>
                    <a:pt x="60" y="410"/>
                  </a:lnTo>
                  <a:lnTo>
                    <a:pt x="60" y="410"/>
                  </a:lnTo>
                  <a:lnTo>
                    <a:pt x="62" y="394"/>
                  </a:lnTo>
                  <a:lnTo>
                    <a:pt x="68" y="380"/>
                  </a:lnTo>
                  <a:lnTo>
                    <a:pt x="68" y="380"/>
                  </a:lnTo>
                  <a:lnTo>
                    <a:pt x="74" y="368"/>
                  </a:lnTo>
                  <a:lnTo>
                    <a:pt x="84" y="358"/>
                  </a:lnTo>
                  <a:lnTo>
                    <a:pt x="84" y="358"/>
                  </a:lnTo>
                  <a:lnTo>
                    <a:pt x="94" y="352"/>
                  </a:lnTo>
                  <a:lnTo>
                    <a:pt x="104" y="346"/>
                  </a:lnTo>
                  <a:lnTo>
                    <a:pt x="104" y="346"/>
                  </a:lnTo>
                  <a:lnTo>
                    <a:pt x="118" y="340"/>
                  </a:lnTo>
                  <a:lnTo>
                    <a:pt x="118" y="340"/>
                  </a:lnTo>
                  <a:lnTo>
                    <a:pt x="142" y="334"/>
                  </a:lnTo>
                  <a:lnTo>
                    <a:pt x="142" y="334"/>
                  </a:lnTo>
                  <a:lnTo>
                    <a:pt x="164" y="330"/>
                  </a:lnTo>
                  <a:lnTo>
                    <a:pt x="164" y="330"/>
                  </a:lnTo>
                  <a:lnTo>
                    <a:pt x="182" y="328"/>
                  </a:lnTo>
                  <a:lnTo>
                    <a:pt x="182" y="328"/>
                  </a:lnTo>
                  <a:lnTo>
                    <a:pt x="190" y="328"/>
                  </a:lnTo>
                  <a:lnTo>
                    <a:pt x="190" y="328"/>
                  </a:lnTo>
                  <a:lnTo>
                    <a:pt x="200" y="328"/>
                  </a:lnTo>
                  <a:lnTo>
                    <a:pt x="200" y="328"/>
                  </a:lnTo>
                  <a:lnTo>
                    <a:pt x="206" y="330"/>
                  </a:lnTo>
                  <a:lnTo>
                    <a:pt x="206" y="330"/>
                  </a:lnTo>
                  <a:lnTo>
                    <a:pt x="240" y="354"/>
                  </a:lnTo>
                  <a:lnTo>
                    <a:pt x="240" y="354"/>
                  </a:lnTo>
                  <a:lnTo>
                    <a:pt x="254" y="364"/>
                  </a:lnTo>
                  <a:lnTo>
                    <a:pt x="264" y="374"/>
                  </a:lnTo>
                  <a:lnTo>
                    <a:pt x="264" y="374"/>
                  </a:lnTo>
                  <a:lnTo>
                    <a:pt x="272" y="386"/>
                  </a:lnTo>
                  <a:lnTo>
                    <a:pt x="278" y="396"/>
                  </a:lnTo>
                  <a:lnTo>
                    <a:pt x="278" y="396"/>
                  </a:lnTo>
                  <a:lnTo>
                    <a:pt x="280" y="408"/>
                  </a:lnTo>
                  <a:lnTo>
                    <a:pt x="282" y="420"/>
                  </a:lnTo>
                  <a:lnTo>
                    <a:pt x="282" y="420"/>
                  </a:lnTo>
                  <a:lnTo>
                    <a:pt x="280" y="434"/>
                  </a:lnTo>
                  <a:lnTo>
                    <a:pt x="276" y="450"/>
                  </a:lnTo>
                  <a:lnTo>
                    <a:pt x="268" y="462"/>
                  </a:lnTo>
                  <a:lnTo>
                    <a:pt x="256" y="472"/>
                  </a:lnTo>
                  <a:lnTo>
                    <a:pt x="256" y="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2503201" y="5276640"/>
            <a:ext cx="278154" cy="292570"/>
            <a:chOff x="6375400" y="768350"/>
            <a:chExt cx="482600" cy="482600"/>
          </a:xfrm>
        </p:grpSpPr>
        <p:sp>
          <p:nvSpPr>
            <p:cNvPr id="63" name="AutoShape 70"/>
            <p:cNvSpPr>
              <a:spLocks noChangeAspect="1" noChangeArrowheads="1" noTextEdit="1"/>
            </p:cNvSpPr>
            <p:nvPr/>
          </p:nvSpPr>
          <p:spPr bwMode="auto">
            <a:xfrm>
              <a:off x="6375400" y="768350"/>
              <a:ext cx="4826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72"/>
            <p:cNvSpPr>
              <a:spLocks/>
            </p:cNvSpPr>
            <p:nvPr/>
          </p:nvSpPr>
          <p:spPr bwMode="auto">
            <a:xfrm>
              <a:off x="6375400" y="768350"/>
              <a:ext cx="482600" cy="482600"/>
            </a:xfrm>
            <a:custGeom>
              <a:avLst/>
              <a:gdLst>
                <a:gd name="T0" fmla="*/ 304 w 304"/>
                <a:gd name="T1" fmla="*/ 46 h 304"/>
                <a:gd name="T2" fmla="*/ 304 w 304"/>
                <a:gd name="T3" fmla="*/ 46 h 304"/>
                <a:gd name="T4" fmla="*/ 304 w 304"/>
                <a:gd name="T5" fmla="*/ 36 h 304"/>
                <a:gd name="T6" fmla="*/ 300 w 304"/>
                <a:gd name="T7" fmla="*/ 28 h 304"/>
                <a:gd name="T8" fmla="*/ 296 w 304"/>
                <a:gd name="T9" fmla="*/ 20 h 304"/>
                <a:gd name="T10" fmla="*/ 290 w 304"/>
                <a:gd name="T11" fmla="*/ 14 h 304"/>
                <a:gd name="T12" fmla="*/ 284 w 304"/>
                <a:gd name="T13" fmla="*/ 8 h 304"/>
                <a:gd name="T14" fmla="*/ 276 w 304"/>
                <a:gd name="T15" fmla="*/ 4 h 304"/>
                <a:gd name="T16" fmla="*/ 268 w 304"/>
                <a:gd name="T17" fmla="*/ 0 h 304"/>
                <a:gd name="T18" fmla="*/ 258 w 304"/>
                <a:gd name="T19" fmla="*/ 0 h 304"/>
                <a:gd name="T20" fmla="*/ 46 w 304"/>
                <a:gd name="T21" fmla="*/ 0 h 304"/>
                <a:gd name="T22" fmla="*/ 46 w 304"/>
                <a:gd name="T23" fmla="*/ 0 h 304"/>
                <a:gd name="T24" fmla="*/ 36 w 304"/>
                <a:gd name="T25" fmla="*/ 0 h 304"/>
                <a:gd name="T26" fmla="*/ 28 w 304"/>
                <a:gd name="T27" fmla="*/ 4 h 304"/>
                <a:gd name="T28" fmla="*/ 20 w 304"/>
                <a:gd name="T29" fmla="*/ 8 h 304"/>
                <a:gd name="T30" fmla="*/ 14 w 304"/>
                <a:gd name="T31" fmla="*/ 14 h 304"/>
                <a:gd name="T32" fmla="*/ 8 w 304"/>
                <a:gd name="T33" fmla="*/ 20 h 304"/>
                <a:gd name="T34" fmla="*/ 4 w 304"/>
                <a:gd name="T35" fmla="*/ 28 h 304"/>
                <a:gd name="T36" fmla="*/ 0 w 304"/>
                <a:gd name="T37" fmla="*/ 36 h 304"/>
                <a:gd name="T38" fmla="*/ 0 w 304"/>
                <a:gd name="T39" fmla="*/ 46 h 304"/>
                <a:gd name="T40" fmla="*/ 0 w 304"/>
                <a:gd name="T41" fmla="*/ 258 h 304"/>
                <a:gd name="T42" fmla="*/ 0 w 304"/>
                <a:gd name="T43" fmla="*/ 258 h 304"/>
                <a:gd name="T44" fmla="*/ 0 w 304"/>
                <a:gd name="T45" fmla="*/ 268 h 304"/>
                <a:gd name="T46" fmla="*/ 4 w 304"/>
                <a:gd name="T47" fmla="*/ 276 h 304"/>
                <a:gd name="T48" fmla="*/ 8 w 304"/>
                <a:gd name="T49" fmla="*/ 284 h 304"/>
                <a:gd name="T50" fmla="*/ 14 w 304"/>
                <a:gd name="T51" fmla="*/ 290 h 304"/>
                <a:gd name="T52" fmla="*/ 20 w 304"/>
                <a:gd name="T53" fmla="*/ 296 h 304"/>
                <a:gd name="T54" fmla="*/ 28 w 304"/>
                <a:gd name="T55" fmla="*/ 300 h 304"/>
                <a:gd name="T56" fmla="*/ 36 w 304"/>
                <a:gd name="T57" fmla="*/ 304 h 304"/>
                <a:gd name="T58" fmla="*/ 46 w 304"/>
                <a:gd name="T59" fmla="*/ 304 h 304"/>
                <a:gd name="T60" fmla="*/ 258 w 304"/>
                <a:gd name="T61" fmla="*/ 304 h 304"/>
                <a:gd name="T62" fmla="*/ 258 w 304"/>
                <a:gd name="T63" fmla="*/ 304 h 304"/>
                <a:gd name="T64" fmla="*/ 268 w 304"/>
                <a:gd name="T65" fmla="*/ 304 h 304"/>
                <a:gd name="T66" fmla="*/ 276 w 304"/>
                <a:gd name="T67" fmla="*/ 300 h 304"/>
                <a:gd name="T68" fmla="*/ 284 w 304"/>
                <a:gd name="T69" fmla="*/ 296 h 304"/>
                <a:gd name="T70" fmla="*/ 290 w 304"/>
                <a:gd name="T71" fmla="*/ 290 h 304"/>
                <a:gd name="T72" fmla="*/ 296 w 304"/>
                <a:gd name="T73" fmla="*/ 284 h 304"/>
                <a:gd name="T74" fmla="*/ 300 w 304"/>
                <a:gd name="T75" fmla="*/ 276 h 304"/>
                <a:gd name="T76" fmla="*/ 304 w 304"/>
                <a:gd name="T77" fmla="*/ 268 h 304"/>
                <a:gd name="T78" fmla="*/ 304 w 304"/>
                <a:gd name="T79" fmla="*/ 258 h 304"/>
                <a:gd name="T80" fmla="*/ 304 w 304"/>
                <a:gd name="T81" fmla="*/ 4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4" h="304">
                  <a:moveTo>
                    <a:pt x="304" y="46"/>
                  </a:move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73"/>
            <p:cNvSpPr>
              <a:spLocks noEditPoints="1"/>
            </p:cNvSpPr>
            <p:nvPr/>
          </p:nvSpPr>
          <p:spPr bwMode="auto">
            <a:xfrm>
              <a:off x="6473825" y="862900"/>
              <a:ext cx="285750" cy="260350"/>
            </a:xfrm>
            <a:custGeom>
              <a:avLst/>
              <a:gdLst>
                <a:gd name="T0" fmla="*/ 4 w 180"/>
                <a:gd name="T1" fmla="*/ 164 h 164"/>
                <a:gd name="T2" fmla="*/ 40 w 180"/>
                <a:gd name="T3" fmla="*/ 52 h 164"/>
                <a:gd name="T4" fmla="*/ 22 w 180"/>
                <a:gd name="T5" fmla="*/ 38 h 164"/>
                <a:gd name="T6" fmla="*/ 20 w 180"/>
                <a:gd name="T7" fmla="*/ 38 h 164"/>
                <a:gd name="T8" fmla="*/ 6 w 180"/>
                <a:gd name="T9" fmla="*/ 32 h 164"/>
                <a:gd name="T10" fmla="*/ 0 w 180"/>
                <a:gd name="T11" fmla="*/ 18 h 164"/>
                <a:gd name="T12" fmla="*/ 2 w 180"/>
                <a:gd name="T13" fmla="*/ 12 h 164"/>
                <a:gd name="T14" fmla="*/ 12 w 180"/>
                <a:gd name="T15" fmla="*/ 0 h 164"/>
                <a:gd name="T16" fmla="*/ 22 w 180"/>
                <a:gd name="T17" fmla="*/ 0 h 164"/>
                <a:gd name="T18" fmla="*/ 36 w 180"/>
                <a:gd name="T19" fmla="*/ 4 h 164"/>
                <a:gd name="T20" fmla="*/ 42 w 180"/>
                <a:gd name="T21" fmla="*/ 18 h 164"/>
                <a:gd name="T22" fmla="*/ 42 w 180"/>
                <a:gd name="T23" fmla="*/ 26 h 164"/>
                <a:gd name="T24" fmla="*/ 30 w 180"/>
                <a:gd name="T25" fmla="*/ 36 h 164"/>
                <a:gd name="T26" fmla="*/ 22 w 180"/>
                <a:gd name="T27" fmla="*/ 38 h 164"/>
                <a:gd name="T28" fmla="*/ 140 w 180"/>
                <a:gd name="T29" fmla="*/ 164 h 164"/>
                <a:gd name="T30" fmla="*/ 140 w 180"/>
                <a:gd name="T31" fmla="*/ 106 h 164"/>
                <a:gd name="T32" fmla="*/ 136 w 180"/>
                <a:gd name="T33" fmla="*/ 88 h 164"/>
                <a:gd name="T34" fmla="*/ 120 w 180"/>
                <a:gd name="T35" fmla="*/ 80 h 164"/>
                <a:gd name="T36" fmla="*/ 114 w 180"/>
                <a:gd name="T37" fmla="*/ 82 h 164"/>
                <a:gd name="T38" fmla="*/ 104 w 180"/>
                <a:gd name="T39" fmla="*/ 90 h 164"/>
                <a:gd name="T40" fmla="*/ 102 w 180"/>
                <a:gd name="T41" fmla="*/ 94 h 164"/>
                <a:gd name="T42" fmla="*/ 100 w 180"/>
                <a:gd name="T43" fmla="*/ 164 h 164"/>
                <a:gd name="T44" fmla="*/ 62 w 180"/>
                <a:gd name="T45" fmla="*/ 164 h 164"/>
                <a:gd name="T46" fmla="*/ 100 w 180"/>
                <a:gd name="T47" fmla="*/ 52 h 164"/>
                <a:gd name="T48" fmla="*/ 100 w 180"/>
                <a:gd name="T49" fmla="*/ 70 h 164"/>
                <a:gd name="T50" fmla="*/ 112 w 180"/>
                <a:gd name="T51" fmla="*/ 58 h 164"/>
                <a:gd name="T52" fmla="*/ 136 w 180"/>
                <a:gd name="T53" fmla="*/ 52 h 164"/>
                <a:gd name="T54" fmla="*/ 144 w 180"/>
                <a:gd name="T55" fmla="*/ 52 h 164"/>
                <a:gd name="T56" fmla="*/ 160 w 180"/>
                <a:gd name="T57" fmla="*/ 58 h 164"/>
                <a:gd name="T58" fmla="*/ 172 w 180"/>
                <a:gd name="T59" fmla="*/ 70 h 164"/>
                <a:gd name="T60" fmla="*/ 180 w 180"/>
                <a:gd name="T61" fmla="*/ 90 h 164"/>
                <a:gd name="T62" fmla="*/ 180 w 180"/>
                <a:gd name="T6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164">
                  <a:moveTo>
                    <a:pt x="40" y="164"/>
                  </a:moveTo>
                  <a:lnTo>
                    <a:pt x="4" y="164"/>
                  </a:lnTo>
                  <a:lnTo>
                    <a:pt x="4" y="52"/>
                  </a:lnTo>
                  <a:lnTo>
                    <a:pt x="40" y="52"/>
                  </a:lnTo>
                  <a:lnTo>
                    <a:pt x="40" y="164"/>
                  </a:lnTo>
                  <a:close/>
                  <a:moveTo>
                    <a:pt x="22" y="38"/>
                  </a:moveTo>
                  <a:lnTo>
                    <a:pt x="20" y="38"/>
                  </a:lnTo>
                  <a:lnTo>
                    <a:pt x="20" y="38"/>
                  </a:lnTo>
                  <a:lnTo>
                    <a:pt x="12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4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6" y="4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26"/>
                  </a:lnTo>
                  <a:lnTo>
                    <a:pt x="36" y="32"/>
                  </a:lnTo>
                  <a:lnTo>
                    <a:pt x="30" y="36"/>
                  </a:lnTo>
                  <a:lnTo>
                    <a:pt x="22" y="38"/>
                  </a:lnTo>
                  <a:lnTo>
                    <a:pt x="22" y="38"/>
                  </a:lnTo>
                  <a:close/>
                  <a:moveTo>
                    <a:pt x="180" y="164"/>
                  </a:moveTo>
                  <a:lnTo>
                    <a:pt x="140" y="164"/>
                  </a:lnTo>
                  <a:lnTo>
                    <a:pt x="140" y="106"/>
                  </a:lnTo>
                  <a:lnTo>
                    <a:pt x="140" y="106"/>
                  </a:lnTo>
                  <a:lnTo>
                    <a:pt x="140" y="96"/>
                  </a:lnTo>
                  <a:lnTo>
                    <a:pt x="136" y="88"/>
                  </a:lnTo>
                  <a:lnTo>
                    <a:pt x="130" y="82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14" y="82"/>
                  </a:lnTo>
                  <a:lnTo>
                    <a:pt x="108" y="86"/>
                  </a:lnTo>
                  <a:lnTo>
                    <a:pt x="104" y="90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100" y="104"/>
                  </a:lnTo>
                  <a:lnTo>
                    <a:pt x="100" y="164"/>
                  </a:lnTo>
                  <a:lnTo>
                    <a:pt x="62" y="164"/>
                  </a:lnTo>
                  <a:lnTo>
                    <a:pt x="62" y="164"/>
                  </a:lnTo>
                  <a:lnTo>
                    <a:pt x="62" y="52"/>
                  </a:lnTo>
                  <a:lnTo>
                    <a:pt x="100" y="52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4" y="64"/>
                  </a:lnTo>
                  <a:lnTo>
                    <a:pt x="112" y="58"/>
                  </a:lnTo>
                  <a:lnTo>
                    <a:pt x="122" y="54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44" y="52"/>
                  </a:lnTo>
                  <a:lnTo>
                    <a:pt x="152" y="54"/>
                  </a:lnTo>
                  <a:lnTo>
                    <a:pt x="160" y="58"/>
                  </a:lnTo>
                  <a:lnTo>
                    <a:pt x="168" y="64"/>
                  </a:lnTo>
                  <a:lnTo>
                    <a:pt x="172" y="70"/>
                  </a:lnTo>
                  <a:lnTo>
                    <a:pt x="176" y="80"/>
                  </a:lnTo>
                  <a:lnTo>
                    <a:pt x="180" y="90"/>
                  </a:lnTo>
                  <a:lnTo>
                    <a:pt x="180" y="102"/>
                  </a:lnTo>
                  <a:lnTo>
                    <a:pt x="180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258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条形图的常规设置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aphicFrame>
        <p:nvGraphicFramePr>
          <p:cNvPr id="52" name="图表 51"/>
          <p:cNvGraphicFramePr/>
          <p:nvPr>
            <p:extLst>
              <p:ext uri="{D42A27DB-BD31-4B8C-83A1-F6EECF244321}">
                <p14:modId xmlns:p14="http://schemas.microsoft.com/office/powerpoint/2010/main" val="3447138283"/>
              </p:ext>
            </p:extLst>
          </p:nvPr>
        </p:nvGraphicFramePr>
        <p:xfrm>
          <a:off x="2659523" y="1735267"/>
          <a:ext cx="6745843" cy="4404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3" name="组合 52"/>
          <p:cNvGrpSpPr/>
          <p:nvPr/>
        </p:nvGrpSpPr>
        <p:grpSpPr>
          <a:xfrm>
            <a:off x="2396224" y="3833137"/>
            <a:ext cx="299133" cy="299133"/>
            <a:chOff x="638175" y="1209675"/>
            <a:chExt cx="482600" cy="482600"/>
          </a:xfrm>
        </p:grpSpPr>
        <p:sp>
          <p:nvSpPr>
            <p:cNvPr id="54" name="AutoShape 3"/>
            <p:cNvSpPr>
              <a:spLocks noChangeAspect="1" noChangeArrowheads="1" noTextEdit="1"/>
            </p:cNvSpPr>
            <p:nvPr/>
          </p:nvSpPr>
          <p:spPr bwMode="auto">
            <a:xfrm>
              <a:off x="638175" y="1209675"/>
              <a:ext cx="4826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"/>
            <p:cNvSpPr>
              <a:spLocks noEditPoints="1"/>
            </p:cNvSpPr>
            <p:nvPr/>
          </p:nvSpPr>
          <p:spPr bwMode="auto">
            <a:xfrm>
              <a:off x="717550" y="1428750"/>
              <a:ext cx="244475" cy="161925"/>
            </a:xfrm>
            <a:custGeom>
              <a:avLst/>
              <a:gdLst>
                <a:gd name="T0" fmla="*/ 78 w 154"/>
                <a:gd name="T1" fmla="*/ 0 h 102"/>
                <a:gd name="T2" fmla="*/ 46 w 154"/>
                <a:gd name="T3" fmla="*/ 6 h 102"/>
                <a:gd name="T4" fmla="*/ 22 w 154"/>
                <a:gd name="T5" fmla="*/ 18 h 102"/>
                <a:gd name="T6" fmla="*/ 6 w 154"/>
                <a:gd name="T7" fmla="*/ 34 h 102"/>
                <a:gd name="T8" fmla="*/ 0 w 154"/>
                <a:gd name="T9" fmla="*/ 54 h 102"/>
                <a:gd name="T10" fmla="*/ 2 w 154"/>
                <a:gd name="T11" fmla="*/ 64 h 102"/>
                <a:gd name="T12" fmla="*/ 12 w 154"/>
                <a:gd name="T13" fmla="*/ 82 h 102"/>
                <a:gd name="T14" fmla="*/ 34 w 154"/>
                <a:gd name="T15" fmla="*/ 96 h 102"/>
                <a:gd name="T16" fmla="*/ 62 w 154"/>
                <a:gd name="T17" fmla="*/ 102 h 102"/>
                <a:gd name="T18" fmla="*/ 78 w 154"/>
                <a:gd name="T19" fmla="*/ 102 h 102"/>
                <a:gd name="T20" fmla="*/ 108 w 154"/>
                <a:gd name="T21" fmla="*/ 96 h 102"/>
                <a:gd name="T22" fmla="*/ 132 w 154"/>
                <a:gd name="T23" fmla="*/ 84 h 102"/>
                <a:gd name="T24" fmla="*/ 148 w 154"/>
                <a:gd name="T25" fmla="*/ 66 h 102"/>
                <a:gd name="T26" fmla="*/ 154 w 154"/>
                <a:gd name="T27" fmla="*/ 44 h 102"/>
                <a:gd name="T28" fmla="*/ 154 w 154"/>
                <a:gd name="T29" fmla="*/ 34 h 102"/>
                <a:gd name="T30" fmla="*/ 142 w 154"/>
                <a:gd name="T31" fmla="*/ 18 h 102"/>
                <a:gd name="T32" fmla="*/ 120 w 154"/>
                <a:gd name="T33" fmla="*/ 6 h 102"/>
                <a:gd name="T34" fmla="*/ 92 w 154"/>
                <a:gd name="T35" fmla="*/ 0 h 102"/>
                <a:gd name="T36" fmla="*/ 78 w 154"/>
                <a:gd name="T37" fmla="*/ 0 h 102"/>
                <a:gd name="T38" fmla="*/ 106 w 154"/>
                <a:gd name="T39" fmla="*/ 72 h 102"/>
                <a:gd name="T40" fmla="*/ 94 w 154"/>
                <a:gd name="T41" fmla="*/ 84 h 102"/>
                <a:gd name="T42" fmla="*/ 78 w 154"/>
                <a:gd name="T43" fmla="*/ 90 h 102"/>
                <a:gd name="T44" fmla="*/ 60 w 154"/>
                <a:gd name="T45" fmla="*/ 90 h 102"/>
                <a:gd name="T46" fmla="*/ 42 w 154"/>
                <a:gd name="T47" fmla="*/ 84 h 102"/>
                <a:gd name="T48" fmla="*/ 36 w 154"/>
                <a:gd name="T49" fmla="*/ 78 h 102"/>
                <a:gd name="T50" fmla="*/ 30 w 154"/>
                <a:gd name="T51" fmla="*/ 64 h 102"/>
                <a:gd name="T52" fmla="*/ 30 w 154"/>
                <a:gd name="T53" fmla="*/ 58 h 102"/>
                <a:gd name="T54" fmla="*/ 34 w 154"/>
                <a:gd name="T55" fmla="*/ 44 h 102"/>
                <a:gd name="T56" fmla="*/ 44 w 154"/>
                <a:gd name="T57" fmla="*/ 28 h 102"/>
                <a:gd name="T58" fmla="*/ 68 w 154"/>
                <a:gd name="T59" fmla="*/ 20 h 102"/>
                <a:gd name="T60" fmla="*/ 84 w 154"/>
                <a:gd name="T61" fmla="*/ 20 h 102"/>
                <a:gd name="T62" fmla="*/ 102 w 154"/>
                <a:gd name="T63" fmla="*/ 30 h 102"/>
                <a:gd name="T64" fmla="*/ 112 w 154"/>
                <a:gd name="T65" fmla="*/ 46 h 102"/>
                <a:gd name="T66" fmla="*/ 110 w 154"/>
                <a:gd name="T67" fmla="*/ 66 h 102"/>
                <a:gd name="T68" fmla="*/ 106 w 154"/>
                <a:gd name="T69" fmla="*/ 7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02">
                  <a:moveTo>
                    <a:pt x="78" y="0"/>
                  </a:moveTo>
                  <a:lnTo>
                    <a:pt x="78" y="0"/>
                  </a:lnTo>
                  <a:lnTo>
                    <a:pt x="62" y="2"/>
                  </a:lnTo>
                  <a:lnTo>
                    <a:pt x="46" y="6"/>
                  </a:lnTo>
                  <a:lnTo>
                    <a:pt x="34" y="10"/>
                  </a:lnTo>
                  <a:lnTo>
                    <a:pt x="22" y="18"/>
                  </a:lnTo>
                  <a:lnTo>
                    <a:pt x="12" y="26"/>
                  </a:lnTo>
                  <a:lnTo>
                    <a:pt x="6" y="34"/>
                  </a:lnTo>
                  <a:lnTo>
                    <a:pt x="2" y="4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64"/>
                  </a:lnTo>
                  <a:lnTo>
                    <a:pt x="6" y="74"/>
                  </a:lnTo>
                  <a:lnTo>
                    <a:pt x="12" y="82"/>
                  </a:lnTo>
                  <a:lnTo>
                    <a:pt x="22" y="90"/>
                  </a:lnTo>
                  <a:lnTo>
                    <a:pt x="34" y="96"/>
                  </a:lnTo>
                  <a:lnTo>
                    <a:pt x="46" y="100"/>
                  </a:lnTo>
                  <a:lnTo>
                    <a:pt x="62" y="102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92" y="100"/>
                  </a:lnTo>
                  <a:lnTo>
                    <a:pt x="108" y="96"/>
                  </a:lnTo>
                  <a:lnTo>
                    <a:pt x="120" y="90"/>
                  </a:lnTo>
                  <a:lnTo>
                    <a:pt x="132" y="84"/>
                  </a:lnTo>
                  <a:lnTo>
                    <a:pt x="142" y="74"/>
                  </a:lnTo>
                  <a:lnTo>
                    <a:pt x="148" y="66"/>
                  </a:lnTo>
                  <a:lnTo>
                    <a:pt x="154" y="56"/>
                  </a:lnTo>
                  <a:lnTo>
                    <a:pt x="154" y="44"/>
                  </a:lnTo>
                  <a:lnTo>
                    <a:pt x="154" y="44"/>
                  </a:lnTo>
                  <a:lnTo>
                    <a:pt x="154" y="34"/>
                  </a:lnTo>
                  <a:lnTo>
                    <a:pt x="148" y="26"/>
                  </a:lnTo>
                  <a:lnTo>
                    <a:pt x="142" y="18"/>
                  </a:lnTo>
                  <a:lnTo>
                    <a:pt x="132" y="12"/>
                  </a:lnTo>
                  <a:lnTo>
                    <a:pt x="120" y="6"/>
                  </a:lnTo>
                  <a:lnTo>
                    <a:pt x="108" y="2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78" y="0"/>
                  </a:lnTo>
                  <a:close/>
                  <a:moveTo>
                    <a:pt x="106" y="72"/>
                  </a:moveTo>
                  <a:lnTo>
                    <a:pt x="106" y="72"/>
                  </a:lnTo>
                  <a:lnTo>
                    <a:pt x="100" y="78"/>
                  </a:lnTo>
                  <a:lnTo>
                    <a:pt x="94" y="84"/>
                  </a:lnTo>
                  <a:lnTo>
                    <a:pt x="86" y="88"/>
                  </a:lnTo>
                  <a:lnTo>
                    <a:pt x="78" y="90"/>
                  </a:lnTo>
                  <a:lnTo>
                    <a:pt x="70" y="90"/>
                  </a:lnTo>
                  <a:lnTo>
                    <a:pt x="60" y="90"/>
                  </a:lnTo>
                  <a:lnTo>
                    <a:pt x="52" y="88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6" y="78"/>
                  </a:lnTo>
                  <a:lnTo>
                    <a:pt x="32" y="72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58"/>
                  </a:lnTo>
                  <a:lnTo>
                    <a:pt x="32" y="52"/>
                  </a:lnTo>
                  <a:lnTo>
                    <a:pt x="34" y="44"/>
                  </a:lnTo>
                  <a:lnTo>
                    <a:pt x="38" y="36"/>
                  </a:lnTo>
                  <a:lnTo>
                    <a:pt x="44" y="28"/>
                  </a:lnTo>
                  <a:lnTo>
                    <a:pt x="54" y="22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84" y="20"/>
                  </a:lnTo>
                  <a:lnTo>
                    <a:pt x="94" y="24"/>
                  </a:lnTo>
                  <a:lnTo>
                    <a:pt x="102" y="30"/>
                  </a:lnTo>
                  <a:lnTo>
                    <a:pt x="108" y="38"/>
                  </a:lnTo>
                  <a:lnTo>
                    <a:pt x="112" y="46"/>
                  </a:lnTo>
                  <a:lnTo>
                    <a:pt x="112" y="56"/>
                  </a:lnTo>
                  <a:lnTo>
                    <a:pt x="110" y="66"/>
                  </a:lnTo>
                  <a:lnTo>
                    <a:pt x="106" y="72"/>
                  </a:lnTo>
                  <a:lnTo>
                    <a:pt x="106" y="72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6"/>
            <p:cNvSpPr>
              <a:spLocks/>
            </p:cNvSpPr>
            <p:nvPr/>
          </p:nvSpPr>
          <p:spPr bwMode="auto">
            <a:xfrm>
              <a:off x="835025" y="1498600"/>
              <a:ext cx="19050" cy="19050"/>
            </a:xfrm>
            <a:custGeom>
              <a:avLst/>
              <a:gdLst>
                <a:gd name="T0" fmla="*/ 4 w 12"/>
                <a:gd name="T1" fmla="*/ 2 h 12"/>
                <a:gd name="T2" fmla="*/ 4 w 12"/>
                <a:gd name="T3" fmla="*/ 2 h 12"/>
                <a:gd name="T4" fmla="*/ 0 w 12"/>
                <a:gd name="T5" fmla="*/ 6 h 12"/>
                <a:gd name="T6" fmla="*/ 2 w 12"/>
                <a:gd name="T7" fmla="*/ 10 h 12"/>
                <a:gd name="T8" fmla="*/ 2 w 12"/>
                <a:gd name="T9" fmla="*/ 10 h 12"/>
                <a:gd name="T10" fmla="*/ 4 w 12"/>
                <a:gd name="T11" fmla="*/ 12 h 12"/>
                <a:gd name="T12" fmla="*/ 10 w 12"/>
                <a:gd name="T13" fmla="*/ 10 h 12"/>
                <a:gd name="T14" fmla="*/ 10 w 12"/>
                <a:gd name="T15" fmla="*/ 10 h 12"/>
                <a:gd name="T16" fmla="*/ 12 w 12"/>
                <a:gd name="T17" fmla="*/ 6 h 12"/>
                <a:gd name="T18" fmla="*/ 12 w 12"/>
                <a:gd name="T19" fmla="*/ 2 h 12"/>
                <a:gd name="T20" fmla="*/ 12 w 12"/>
                <a:gd name="T21" fmla="*/ 2 h 12"/>
                <a:gd name="T22" fmla="*/ 8 w 12"/>
                <a:gd name="T23" fmla="*/ 0 h 12"/>
                <a:gd name="T24" fmla="*/ 4 w 12"/>
                <a:gd name="T25" fmla="*/ 2 h 12"/>
                <a:gd name="T26" fmla="*/ 4 w 12"/>
                <a:gd name="T2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2">
                  <a:moveTo>
                    <a:pt x="4" y="2"/>
                  </a:moveTo>
                  <a:lnTo>
                    <a:pt x="4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787400" y="1511300"/>
              <a:ext cx="44450" cy="38100"/>
            </a:xfrm>
            <a:custGeom>
              <a:avLst/>
              <a:gdLst>
                <a:gd name="T0" fmla="*/ 14 w 28"/>
                <a:gd name="T1" fmla="*/ 0 h 24"/>
                <a:gd name="T2" fmla="*/ 14 w 28"/>
                <a:gd name="T3" fmla="*/ 0 h 24"/>
                <a:gd name="T4" fmla="*/ 8 w 28"/>
                <a:gd name="T5" fmla="*/ 0 h 24"/>
                <a:gd name="T6" fmla="*/ 4 w 28"/>
                <a:gd name="T7" fmla="*/ 4 h 24"/>
                <a:gd name="T8" fmla="*/ 0 w 28"/>
                <a:gd name="T9" fmla="*/ 8 h 24"/>
                <a:gd name="T10" fmla="*/ 0 w 28"/>
                <a:gd name="T11" fmla="*/ 14 h 24"/>
                <a:gd name="T12" fmla="*/ 0 w 28"/>
                <a:gd name="T13" fmla="*/ 14 h 24"/>
                <a:gd name="T14" fmla="*/ 0 w 28"/>
                <a:gd name="T15" fmla="*/ 18 h 24"/>
                <a:gd name="T16" fmla="*/ 4 w 28"/>
                <a:gd name="T17" fmla="*/ 22 h 24"/>
                <a:gd name="T18" fmla="*/ 8 w 28"/>
                <a:gd name="T19" fmla="*/ 24 h 24"/>
                <a:gd name="T20" fmla="*/ 14 w 28"/>
                <a:gd name="T21" fmla="*/ 24 h 24"/>
                <a:gd name="T22" fmla="*/ 14 w 28"/>
                <a:gd name="T23" fmla="*/ 24 h 24"/>
                <a:gd name="T24" fmla="*/ 20 w 28"/>
                <a:gd name="T25" fmla="*/ 22 h 24"/>
                <a:gd name="T26" fmla="*/ 24 w 28"/>
                <a:gd name="T27" fmla="*/ 20 h 24"/>
                <a:gd name="T28" fmla="*/ 28 w 28"/>
                <a:gd name="T29" fmla="*/ 16 h 24"/>
                <a:gd name="T30" fmla="*/ 28 w 28"/>
                <a:gd name="T31" fmla="*/ 10 h 24"/>
                <a:gd name="T32" fmla="*/ 28 w 28"/>
                <a:gd name="T33" fmla="*/ 10 h 24"/>
                <a:gd name="T34" fmla="*/ 28 w 28"/>
                <a:gd name="T35" fmla="*/ 6 h 24"/>
                <a:gd name="T36" fmla="*/ 24 w 28"/>
                <a:gd name="T37" fmla="*/ 2 h 24"/>
                <a:gd name="T38" fmla="*/ 20 w 28"/>
                <a:gd name="T39" fmla="*/ 0 h 24"/>
                <a:gd name="T40" fmla="*/ 14 w 28"/>
                <a:gd name="T41" fmla="*/ 0 h 24"/>
                <a:gd name="T42" fmla="*/ 14 w 28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24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20" y="22"/>
                  </a:lnTo>
                  <a:lnTo>
                    <a:pt x="24" y="20"/>
                  </a:lnTo>
                  <a:lnTo>
                    <a:pt x="28" y="16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8"/>
            <p:cNvSpPr>
              <a:spLocks noEditPoints="1"/>
            </p:cNvSpPr>
            <p:nvPr/>
          </p:nvSpPr>
          <p:spPr bwMode="auto">
            <a:xfrm>
              <a:off x="638175" y="1209675"/>
              <a:ext cx="482600" cy="482600"/>
            </a:xfrm>
            <a:custGeom>
              <a:avLst/>
              <a:gdLst>
                <a:gd name="T0" fmla="*/ 36 w 304"/>
                <a:gd name="T1" fmla="*/ 0 h 304"/>
                <a:gd name="T2" fmla="*/ 8 w 304"/>
                <a:gd name="T3" fmla="*/ 20 h 304"/>
                <a:gd name="T4" fmla="*/ 0 w 304"/>
                <a:gd name="T5" fmla="*/ 258 h 304"/>
                <a:gd name="T6" fmla="*/ 8 w 304"/>
                <a:gd name="T7" fmla="*/ 284 h 304"/>
                <a:gd name="T8" fmla="*/ 36 w 304"/>
                <a:gd name="T9" fmla="*/ 304 h 304"/>
                <a:gd name="T10" fmla="*/ 268 w 304"/>
                <a:gd name="T11" fmla="*/ 304 h 304"/>
                <a:gd name="T12" fmla="*/ 296 w 304"/>
                <a:gd name="T13" fmla="*/ 284 h 304"/>
                <a:gd name="T14" fmla="*/ 304 w 304"/>
                <a:gd name="T15" fmla="*/ 46 h 304"/>
                <a:gd name="T16" fmla="*/ 296 w 304"/>
                <a:gd name="T17" fmla="*/ 20 h 304"/>
                <a:gd name="T18" fmla="*/ 268 w 304"/>
                <a:gd name="T19" fmla="*/ 0 h 304"/>
                <a:gd name="T20" fmla="*/ 242 w 304"/>
                <a:gd name="T21" fmla="*/ 202 h 304"/>
                <a:gd name="T22" fmla="*/ 192 w 304"/>
                <a:gd name="T23" fmla="*/ 244 h 304"/>
                <a:gd name="T24" fmla="*/ 124 w 304"/>
                <a:gd name="T25" fmla="*/ 254 h 304"/>
                <a:gd name="T26" fmla="*/ 76 w 304"/>
                <a:gd name="T27" fmla="*/ 244 h 304"/>
                <a:gd name="T28" fmla="*/ 28 w 304"/>
                <a:gd name="T29" fmla="*/ 204 h 304"/>
                <a:gd name="T30" fmla="*/ 24 w 304"/>
                <a:gd name="T31" fmla="*/ 184 h 304"/>
                <a:gd name="T32" fmla="*/ 44 w 304"/>
                <a:gd name="T33" fmla="*/ 136 h 304"/>
                <a:gd name="T34" fmla="*/ 74 w 304"/>
                <a:gd name="T35" fmla="*/ 104 h 304"/>
                <a:gd name="T36" fmla="*/ 112 w 304"/>
                <a:gd name="T37" fmla="*/ 80 h 304"/>
                <a:gd name="T38" fmla="*/ 146 w 304"/>
                <a:gd name="T39" fmla="*/ 82 h 304"/>
                <a:gd name="T40" fmla="*/ 152 w 304"/>
                <a:gd name="T41" fmla="*/ 100 h 304"/>
                <a:gd name="T42" fmla="*/ 154 w 304"/>
                <a:gd name="T43" fmla="*/ 114 h 304"/>
                <a:gd name="T44" fmla="*/ 180 w 304"/>
                <a:gd name="T45" fmla="*/ 106 h 304"/>
                <a:gd name="T46" fmla="*/ 212 w 304"/>
                <a:gd name="T47" fmla="*/ 112 h 304"/>
                <a:gd name="T48" fmla="*/ 216 w 304"/>
                <a:gd name="T49" fmla="*/ 130 h 304"/>
                <a:gd name="T50" fmla="*/ 212 w 304"/>
                <a:gd name="T51" fmla="*/ 142 h 304"/>
                <a:gd name="T52" fmla="*/ 228 w 304"/>
                <a:gd name="T53" fmla="*/ 152 h 304"/>
                <a:gd name="T54" fmla="*/ 248 w 304"/>
                <a:gd name="T55" fmla="*/ 178 h 304"/>
                <a:gd name="T56" fmla="*/ 208 w 304"/>
                <a:gd name="T57" fmla="*/ 98 h 304"/>
                <a:gd name="T58" fmla="*/ 200 w 304"/>
                <a:gd name="T59" fmla="*/ 92 h 304"/>
                <a:gd name="T60" fmla="*/ 214 w 304"/>
                <a:gd name="T61" fmla="*/ 84 h 304"/>
                <a:gd name="T62" fmla="*/ 242 w 304"/>
                <a:gd name="T63" fmla="*/ 98 h 304"/>
                <a:gd name="T64" fmla="*/ 246 w 304"/>
                <a:gd name="T65" fmla="*/ 124 h 304"/>
                <a:gd name="T66" fmla="*/ 240 w 304"/>
                <a:gd name="T67" fmla="*/ 130 h 304"/>
                <a:gd name="T68" fmla="*/ 232 w 304"/>
                <a:gd name="T69" fmla="*/ 118 h 304"/>
                <a:gd name="T70" fmla="*/ 218 w 304"/>
                <a:gd name="T71" fmla="*/ 98 h 304"/>
                <a:gd name="T72" fmla="*/ 282 w 304"/>
                <a:gd name="T73" fmla="*/ 136 h 304"/>
                <a:gd name="T74" fmla="*/ 272 w 304"/>
                <a:gd name="T75" fmla="*/ 144 h 304"/>
                <a:gd name="T76" fmla="*/ 262 w 304"/>
                <a:gd name="T77" fmla="*/ 140 h 304"/>
                <a:gd name="T78" fmla="*/ 264 w 304"/>
                <a:gd name="T79" fmla="*/ 126 h 304"/>
                <a:gd name="T80" fmla="*/ 264 w 304"/>
                <a:gd name="T81" fmla="*/ 104 h 304"/>
                <a:gd name="T82" fmla="*/ 246 w 304"/>
                <a:gd name="T83" fmla="*/ 76 h 304"/>
                <a:gd name="T84" fmla="*/ 210 w 304"/>
                <a:gd name="T85" fmla="*/ 66 h 304"/>
                <a:gd name="T86" fmla="*/ 196 w 304"/>
                <a:gd name="T87" fmla="*/ 68 h 304"/>
                <a:gd name="T88" fmla="*/ 190 w 304"/>
                <a:gd name="T89" fmla="*/ 58 h 304"/>
                <a:gd name="T90" fmla="*/ 198 w 304"/>
                <a:gd name="T91" fmla="*/ 48 h 304"/>
                <a:gd name="T92" fmla="*/ 212 w 304"/>
                <a:gd name="T93" fmla="*/ 46 h 304"/>
                <a:gd name="T94" fmla="*/ 244 w 304"/>
                <a:gd name="T95" fmla="*/ 50 h 304"/>
                <a:gd name="T96" fmla="*/ 282 w 304"/>
                <a:gd name="T97" fmla="*/ 86 h 304"/>
                <a:gd name="T98" fmla="*/ 282 w 304"/>
                <a:gd name="T99" fmla="*/ 13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4" h="304">
                  <a:moveTo>
                    <a:pt x="258" y="0"/>
                  </a:move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258" y="0"/>
                  </a:lnTo>
                  <a:close/>
                  <a:moveTo>
                    <a:pt x="242" y="202"/>
                  </a:moveTo>
                  <a:lnTo>
                    <a:pt x="242" y="202"/>
                  </a:lnTo>
                  <a:lnTo>
                    <a:pt x="234" y="214"/>
                  </a:lnTo>
                  <a:lnTo>
                    <a:pt x="222" y="226"/>
                  </a:lnTo>
                  <a:lnTo>
                    <a:pt x="208" y="236"/>
                  </a:lnTo>
                  <a:lnTo>
                    <a:pt x="192" y="244"/>
                  </a:lnTo>
                  <a:lnTo>
                    <a:pt x="176" y="248"/>
                  </a:lnTo>
                  <a:lnTo>
                    <a:pt x="158" y="252"/>
                  </a:lnTo>
                  <a:lnTo>
                    <a:pt x="140" y="254"/>
                  </a:lnTo>
                  <a:lnTo>
                    <a:pt x="124" y="254"/>
                  </a:lnTo>
                  <a:lnTo>
                    <a:pt x="124" y="254"/>
                  </a:lnTo>
                  <a:lnTo>
                    <a:pt x="108" y="252"/>
                  </a:lnTo>
                  <a:lnTo>
                    <a:pt x="92" y="250"/>
                  </a:lnTo>
                  <a:lnTo>
                    <a:pt x="76" y="244"/>
                  </a:lnTo>
                  <a:lnTo>
                    <a:pt x="62" y="238"/>
                  </a:lnTo>
                  <a:lnTo>
                    <a:pt x="48" y="230"/>
                  </a:lnTo>
                  <a:lnTo>
                    <a:pt x="36" y="218"/>
                  </a:lnTo>
                  <a:lnTo>
                    <a:pt x="28" y="204"/>
                  </a:lnTo>
                  <a:lnTo>
                    <a:pt x="26" y="196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24" y="184"/>
                  </a:lnTo>
                  <a:lnTo>
                    <a:pt x="26" y="172"/>
                  </a:lnTo>
                  <a:lnTo>
                    <a:pt x="32" y="156"/>
                  </a:lnTo>
                  <a:lnTo>
                    <a:pt x="36" y="146"/>
                  </a:lnTo>
                  <a:lnTo>
                    <a:pt x="44" y="136"/>
                  </a:lnTo>
                  <a:lnTo>
                    <a:pt x="44" y="136"/>
                  </a:lnTo>
                  <a:lnTo>
                    <a:pt x="50" y="130"/>
                  </a:lnTo>
                  <a:lnTo>
                    <a:pt x="64" y="112"/>
                  </a:lnTo>
                  <a:lnTo>
                    <a:pt x="74" y="104"/>
                  </a:lnTo>
                  <a:lnTo>
                    <a:pt x="86" y="94"/>
                  </a:lnTo>
                  <a:lnTo>
                    <a:pt x="98" y="86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24" y="76"/>
                  </a:lnTo>
                  <a:lnTo>
                    <a:pt x="134" y="76"/>
                  </a:lnTo>
                  <a:lnTo>
                    <a:pt x="140" y="78"/>
                  </a:lnTo>
                  <a:lnTo>
                    <a:pt x="146" y="82"/>
                  </a:lnTo>
                  <a:lnTo>
                    <a:pt x="150" y="86"/>
                  </a:lnTo>
                  <a:lnTo>
                    <a:pt x="152" y="90"/>
                  </a:lnTo>
                  <a:lnTo>
                    <a:pt x="152" y="100"/>
                  </a:lnTo>
                  <a:lnTo>
                    <a:pt x="152" y="100"/>
                  </a:lnTo>
                  <a:lnTo>
                    <a:pt x="150" y="108"/>
                  </a:lnTo>
                  <a:lnTo>
                    <a:pt x="150" y="112"/>
                  </a:lnTo>
                  <a:lnTo>
                    <a:pt x="152" y="114"/>
                  </a:lnTo>
                  <a:lnTo>
                    <a:pt x="154" y="114"/>
                  </a:lnTo>
                  <a:lnTo>
                    <a:pt x="160" y="114"/>
                  </a:lnTo>
                  <a:lnTo>
                    <a:pt x="160" y="114"/>
                  </a:lnTo>
                  <a:lnTo>
                    <a:pt x="166" y="112"/>
                  </a:lnTo>
                  <a:lnTo>
                    <a:pt x="180" y="106"/>
                  </a:lnTo>
                  <a:lnTo>
                    <a:pt x="188" y="106"/>
                  </a:lnTo>
                  <a:lnTo>
                    <a:pt x="196" y="106"/>
                  </a:lnTo>
                  <a:lnTo>
                    <a:pt x="204" y="108"/>
                  </a:lnTo>
                  <a:lnTo>
                    <a:pt x="212" y="112"/>
                  </a:lnTo>
                  <a:lnTo>
                    <a:pt x="212" y="112"/>
                  </a:lnTo>
                  <a:lnTo>
                    <a:pt x="214" y="116"/>
                  </a:lnTo>
                  <a:lnTo>
                    <a:pt x="216" y="122"/>
                  </a:lnTo>
                  <a:lnTo>
                    <a:pt x="216" y="130"/>
                  </a:lnTo>
                  <a:lnTo>
                    <a:pt x="214" y="138"/>
                  </a:lnTo>
                  <a:lnTo>
                    <a:pt x="214" y="140"/>
                  </a:lnTo>
                  <a:lnTo>
                    <a:pt x="214" y="140"/>
                  </a:lnTo>
                  <a:lnTo>
                    <a:pt x="212" y="142"/>
                  </a:lnTo>
                  <a:lnTo>
                    <a:pt x="214" y="146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28" y="152"/>
                  </a:lnTo>
                  <a:lnTo>
                    <a:pt x="236" y="156"/>
                  </a:lnTo>
                  <a:lnTo>
                    <a:pt x="242" y="162"/>
                  </a:lnTo>
                  <a:lnTo>
                    <a:pt x="246" y="168"/>
                  </a:lnTo>
                  <a:lnTo>
                    <a:pt x="248" y="178"/>
                  </a:lnTo>
                  <a:lnTo>
                    <a:pt x="248" y="188"/>
                  </a:lnTo>
                  <a:lnTo>
                    <a:pt x="242" y="202"/>
                  </a:lnTo>
                  <a:lnTo>
                    <a:pt x="242" y="202"/>
                  </a:lnTo>
                  <a:close/>
                  <a:moveTo>
                    <a:pt x="208" y="98"/>
                  </a:moveTo>
                  <a:lnTo>
                    <a:pt x="208" y="98"/>
                  </a:lnTo>
                  <a:lnTo>
                    <a:pt x="202" y="96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202" y="86"/>
                  </a:lnTo>
                  <a:lnTo>
                    <a:pt x="208" y="84"/>
                  </a:lnTo>
                  <a:lnTo>
                    <a:pt x="208" y="84"/>
                  </a:lnTo>
                  <a:lnTo>
                    <a:pt x="214" y="84"/>
                  </a:lnTo>
                  <a:lnTo>
                    <a:pt x="222" y="84"/>
                  </a:lnTo>
                  <a:lnTo>
                    <a:pt x="228" y="86"/>
                  </a:lnTo>
                  <a:lnTo>
                    <a:pt x="236" y="90"/>
                  </a:lnTo>
                  <a:lnTo>
                    <a:pt x="242" y="98"/>
                  </a:lnTo>
                  <a:lnTo>
                    <a:pt x="246" y="108"/>
                  </a:lnTo>
                  <a:lnTo>
                    <a:pt x="246" y="124"/>
                  </a:lnTo>
                  <a:lnTo>
                    <a:pt x="246" y="124"/>
                  </a:lnTo>
                  <a:lnTo>
                    <a:pt x="246" y="124"/>
                  </a:lnTo>
                  <a:lnTo>
                    <a:pt x="246" y="124"/>
                  </a:lnTo>
                  <a:lnTo>
                    <a:pt x="244" y="128"/>
                  </a:lnTo>
                  <a:lnTo>
                    <a:pt x="240" y="130"/>
                  </a:lnTo>
                  <a:lnTo>
                    <a:pt x="240" y="130"/>
                  </a:lnTo>
                  <a:lnTo>
                    <a:pt x="234" y="128"/>
                  </a:lnTo>
                  <a:lnTo>
                    <a:pt x="232" y="122"/>
                  </a:lnTo>
                  <a:lnTo>
                    <a:pt x="232" y="122"/>
                  </a:lnTo>
                  <a:lnTo>
                    <a:pt x="232" y="118"/>
                  </a:lnTo>
                  <a:lnTo>
                    <a:pt x="232" y="108"/>
                  </a:lnTo>
                  <a:lnTo>
                    <a:pt x="230" y="102"/>
                  </a:lnTo>
                  <a:lnTo>
                    <a:pt x="224" y="100"/>
                  </a:lnTo>
                  <a:lnTo>
                    <a:pt x="218" y="98"/>
                  </a:lnTo>
                  <a:lnTo>
                    <a:pt x="208" y="98"/>
                  </a:lnTo>
                  <a:lnTo>
                    <a:pt x="208" y="98"/>
                  </a:lnTo>
                  <a:close/>
                  <a:moveTo>
                    <a:pt x="282" y="136"/>
                  </a:moveTo>
                  <a:lnTo>
                    <a:pt x="282" y="136"/>
                  </a:lnTo>
                  <a:lnTo>
                    <a:pt x="282" y="136"/>
                  </a:lnTo>
                  <a:lnTo>
                    <a:pt x="280" y="140"/>
                  </a:lnTo>
                  <a:lnTo>
                    <a:pt x="278" y="144"/>
                  </a:lnTo>
                  <a:lnTo>
                    <a:pt x="272" y="144"/>
                  </a:lnTo>
                  <a:lnTo>
                    <a:pt x="272" y="144"/>
                  </a:lnTo>
                  <a:lnTo>
                    <a:pt x="268" y="144"/>
                  </a:lnTo>
                  <a:lnTo>
                    <a:pt x="264" y="142"/>
                  </a:lnTo>
                  <a:lnTo>
                    <a:pt x="262" y="140"/>
                  </a:lnTo>
                  <a:lnTo>
                    <a:pt x="262" y="136"/>
                  </a:lnTo>
                  <a:lnTo>
                    <a:pt x="262" y="136"/>
                  </a:lnTo>
                  <a:lnTo>
                    <a:pt x="262" y="128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4" y="122"/>
                  </a:lnTo>
                  <a:lnTo>
                    <a:pt x="266" y="114"/>
                  </a:lnTo>
                  <a:lnTo>
                    <a:pt x="264" y="104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54" y="82"/>
                  </a:lnTo>
                  <a:lnTo>
                    <a:pt x="246" y="76"/>
                  </a:lnTo>
                  <a:lnTo>
                    <a:pt x="238" y="72"/>
                  </a:lnTo>
                  <a:lnTo>
                    <a:pt x="230" y="68"/>
                  </a:lnTo>
                  <a:lnTo>
                    <a:pt x="218" y="66"/>
                  </a:lnTo>
                  <a:lnTo>
                    <a:pt x="210" y="66"/>
                  </a:lnTo>
                  <a:lnTo>
                    <a:pt x="210" y="66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196" y="68"/>
                  </a:lnTo>
                  <a:lnTo>
                    <a:pt x="194" y="66"/>
                  </a:lnTo>
                  <a:lnTo>
                    <a:pt x="190" y="62"/>
                  </a:lnTo>
                  <a:lnTo>
                    <a:pt x="190" y="58"/>
                  </a:lnTo>
                  <a:lnTo>
                    <a:pt x="190" y="58"/>
                  </a:lnTo>
                  <a:lnTo>
                    <a:pt x="192" y="52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212" y="46"/>
                  </a:lnTo>
                  <a:lnTo>
                    <a:pt x="222" y="46"/>
                  </a:lnTo>
                  <a:lnTo>
                    <a:pt x="234" y="48"/>
                  </a:lnTo>
                  <a:lnTo>
                    <a:pt x="234" y="48"/>
                  </a:lnTo>
                  <a:lnTo>
                    <a:pt x="244" y="50"/>
                  </a:lnTo>
                  <a:lnTo>
                    <a:pt x="256" y="56"/>
                  </a:lnTo>
                  <a:lnTo>
                    <a:pt x="266" y="64"/>
                  </a:lnTo>
                  <a:lnTo>
                    <a:pt x="274" y="74"/>
                  </a:lnTo>
                  <a:lnTo>
                    <a:pt x="282" y="86"/>
                  </a:lnTo>
                  <a:lnTo>
                    <a:pt x="286" y="100"/>
                  </a:lnTo>
                  <a:lnTo>
                    <a:pt x="286" y="116"/>
                  </a:lnTo>
                  <a:lnTo>
                    <a:pt x="282" y="136"/>
                  </a:lnTo>
                  <a:lnTo>
                    <a:pt x="282" y="136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9" name="Group 11"/>
          <p:cNvGrpSpPr>
            <a:grpSpLocks noChangeAspect="1"/>
          </p:cNvGrpSpPr>
          <p:nvPr/>
        </p:nvGrpSpPr>
        <p:grpSpPr bwMode="auto">
          <a:xfrm>
            <a:off x="2398321" y="4555936"/>
            <a:ext cx="297036" cy="297036"/>
            <a:chOff x="3688" y="2008"/>
            <a:chExt cx="304" cy="304"/>
          </a:xfrm>
        </p:grpSpPr>
        <p:sp>
          <p:nvSpPr>
            <p:cNvPr id="60" name="AutoShape 10"/>
            <p:cNvSpPr>
              <a:spLocks noChangeAspect="1" noChangeArrowheads="1" noTextEdit="1"/>
            </p:cNvSpPr>
            <p:nvPr/>
          </p:nvSpPr>
          <p:spPr bwMode="auto">
            <a:xfrm>
              <a:off x="3688" y="2008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12"/>
            <p:cNvSpPr>
              <a:spLocks noEditPoints="1"/>
            </p:cNvSpPr>
            <p:nvPr/>
          </p:nvSpPr>
          <p:spPr bwMode="auto">
            <a:xfrm>
              <a:off x="3688" y="2008"/>
              <a:ext cx="304" cy="304"/>
            </a:xfrm>
            <a:custGeom>
              <a:avLst/>
              <a:gdLst>
                <a:gd name="T0" fmla="*/ 296 w 304"/>
                <a:gd name="T1" fmla="*/ 20 h 304"/>
                <a:gd name="T2" fmla="*/ 258 w 304"/>
                <a:gd name="T3" fmla="*/ 0 h 304"/>
                <a:gd name="T4" fmla="*/ 20 w 304"/>
                <a:gd name="T5" fmla="*/ 8 h 304"/>
                <a:gd name="T6" fmla="*/ 0 w 304"/>
                <a:gd name="T7" fmla="*/ 46 h 304"/>
                <a:gd name="T8" fmla="*/ 8 w 304"/>
                <a:gd name="T9" fmla="*/ 284 h 304"/>
                <a:gd name="T10" fmla="*/ 46 w 304"/>
                <a:gd name="T11" fmla="*/ 304 h 304"/>
                <a:gd name="T12" fmla="*/ 284 w 304"/>
                <a:gd name="T13" fmla="*/ 296 h 304"/>
                <a:gd name="T14" fmla="*/ 304 w 304"/>
                <a:gd name="T15" fmla="*/ 258 h 304"/>
                <a:gd name="T16" fmla="*/ 36 w 304"/>
                <a:gd name="T17" fmla="*/ 278 h 304"/>
                <a:gd name="T18" fmla="*/ 28 w 304"/>
                <a:gd name="T19" fmla="*/ 276 h 304"/>
                <a:gd name="T20" fmla="*/ 28 w 304"/>
                <a:gd name="T21" fmla="*/ 210 h 304"/>
                <a:gd name="T22" fmla="*/ 54 w 304"/>
                <a:gd name="T23" fmla="*/ 142 h 304"/>
                <a:gd name="T24" fmla="*/ 70 w 304"/>
                <a:gd name="T25" fmla="*/ 112 h 304"/>
                <a:gd name="T26" fmla="*/ 94 w 304"/>
                <a:gd name="T27" fmla="*/ 86 h 304"/>
                <a:gd name="T28" fmla="*/ 120 w 304"/>
                <a:gd name="T29" fmla="*/ 112 h 304"/>
                <a:gd name="T30" fmla="*/ 94 w 304"/>
                <a:gd name="T31" fmla="*/ 136 h 304"/>
                <a:gd name="T32" fmla="*/ 66 w 304"/>
                <a:gd name="T33" fmla="*/ 154 h 304"/>
                <a:gd name="T34" fmla="*/ 44 w 304"/>
                <a:gd name="T35" fmla="*/ 206 h 304"/>
                <a:gd name="T36" fmla="*/ 94 w 304"/>
                <a:gd name="T37" fmla="*/ 188 h 304"/>
                <a:gd name="T38" fmla="*/ 72 w 304"/>
                <a:gd name="T39" fmla="*/ 178 h 304"/>
                <a:gd name="T40" fmla="*/ 94 w 304"/>
                <a:gd name="T41" fmla="*/ 174 h 304"/>
                <a:gd name="T42" fmla="*/ 138 w 304"/>
                <a:gd name="T43" fmla="*/ 156 h 304"/>
                <a:gd name="T44" fmla="*/ 156 w 304"/>
                <a:gd name="T45" fmla="*/ 112 h 304"/>
                <a:gd name="T46" fmla="*/ 128 w 304"/>
                <a:gd name="T47" fmla="*/ 62 h 304"/>
                <a:gd name="T48" fmla="*/ 82 w 304"/>
                <a:gd name="T49" fmla="*/ 52 h 304"/>
                <a:gd name="T50" fmla="*/ 36 w 304"/>
                <a:gd name="T51" fmla="*/ 88 h 304"/>
                <a:gd name="T52" fmla="*/ 38 w 304"/>
                <a:gd name="T53" fmla="*/ 140 h 304"/>
                <a:gd name="T54" fmla="*/ 30 w 304"/>
                <a:gd name="T55" fmla="*/ 150 h 304"/>
                <a:gd name="T56" fmla="*/ 18 w 304"/>
                <a:gd name="T57" fmla="*/ 112 h 304"/>
                <a:gd name="T58" fmla="*/ 52 w 304"/>
                <a:gd name="T59" fmla="*/ 50 h 304"/>
                <a:gd name="T60" fmla="*/ 108 w 304"/>
                <a:gd name="T61" fmla="*/ 38 h 304"/>
                <a:gd name="T62" fmla="*/ 162 w 304"/>
                <a:gd name="T63" fmla="*/ 84 h 304"/>
                <a:gd name="T64" fmla="*/ 162 w 304"/>
                <a:gd name="T65" fmla="*/ 142 h 304"/>
                <a:gd name="T66" fmla="*/ 108 w 304"/>
                <a:gd name="T67" fmla="*/ 186 h 304"/>
                <a:gd name="T68" fmla="*/ 224 w 304"/>
                <a:gd name="T69" fmla="*/ 100 h 304"/>
                <a:gd name="T70" fmla="*/ 196 w 304"/>
                <a:gd name="T71" fmla="*/ 80 h 304"/>
                <a:gd name="T72" fmla="*/ 194 w 304"/>
                <a:gd name="T73" fmla="*/ 40 h 304"/>
                <a:gd name="T74" fmla="*/ 218 w 304"/>
                <a:gd name="T75" fmla="*/ 18 h 304"/>
                <a:gd name="T76" fmla="*/ 250 w 304"/>
                <a:gd name="T77" fmla="*/ 20 h 304"/>
                <a:gd name="T78" fmla="*/ 274 w 304"/>
                <a:gd name="T79" fmla="*/ 52 h 304"/>
                <a:gd name="T80" fmla="*/ 266 w 304"/>
                <a:gd name="T81" fmla="*/ 84 h 304"/>
                <a:gd name="T82" fmla="*/ 258 w 304"/>
                <a:gd name="T83" fmla="*/ 82 h 304"/>
                <a:gd name="T84" fmla="*/ 266 w 304"/>
                <a:gd name="T85" fmla="*/ 66 h 304"/>
                <a:gd name="T86" fmla="*/ 258 w 304"/>
                <a:gd name="T87" fmla="*/ 34 h 304"/>
                <a:gd name="T88" fmla="*/ 234 w 304"/>
                <a:gd name="T89" fmla="*/ 22 h 304"/>
                <a:gd name="T90" fmla="*/ 204 w 304"/>
                <a:gd name="T91" fmla="*/ 36 h 304"/>
                <a:gd name="T92" fmla="*/ 198 w 304"/>
                <a:gd name="T93" fmla="*/ 62 h 304"/>
                <a:gd name="T94" fmla="*/ 218 w 304"/>
                <a:gd name="T95" fmla="*/ 90 h 304"/>
                <a:gd name="T96" fmla="*/ 236 w 304"/>
                <a:gd name="T97" fmla="*/ 94 h 304"/>
                <a:gd name="T98" fmla="*/ 234 w 304"/>
                <a:gd name="T99" fmla="*/ 100 h 304"/>
                <a:gd name="T100" fmla="*/ 296 w 304"/>
                <a:gd name="T101" fmla="*/ 128 h 304"/>
                <a:gd name="T102" fmla="*/ 246 w 304"/>
                <a:gd name="T103" fmla="*/ 96 h 304"/>
                <a:gd name="T104" fmla="*/ 226 w 304"/>
                <a:gd name="T105" fmla="*/ 70 h 304"/>
                <a:gd name="T106" fmla="*/ 218 w 304"/>
                <a:gd name="T107" fmla="*/ 50 h 304"/>
                <a:gd name="T108" fmla="*/ 238 w 304"/>
                <a:gd name="T109" fmla="*/ 44 h 304"/>
                <a:gd name="T110" fmla="*/ 244 w 304"/>
                <a:gd name="T111" fmla="*/ 62 h 304"/>
                <a:gd name="T112" fmla="*/ 244 w 304"/>
                <a:gd name="T113" fmla="*/ 82 h 304"/>
                <a:gd name="T114" fmla="*/ 294 w 304"/>
                <a:gd name="T115" fmla="*/ 12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" h="304">
                  <a:moveTo>
                    <a:pt x="304" y="46"/>
                  </a:move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close/>
                  <a:moveTo>
                    <a:pt x="40" y="266"/>
                  </a:moveTo>
                  <a:lnTo>
                    <a:pt x="40" y="266"/>
                  </a:lnTo>
                  <a:lnTo>
                    <a:pt x="38" y="274"/>
                  </a:lnTo>
                  <a:lnTo>
                    <a:pt x="36" y="278"/>
                  </a:lnTo>
                  <a:lnTo>
                    <a:pt x="34" y="280"/>
                  </a:lnTo>
                  <a:lnTo>
                    <a:pt x="32" y="280"/>
                  </a:lnTo>
                  <a:lnTo>
                    <a:pt x="32" y="280"/>
                  </a:lnTo>
                  <a:lnTo>
                    <a:pt x="30" y="278"/>
                  </a:lnTo>
                  <a:lnTo>
                    <a:pt x="28" y="276"/>
                  </a:lnTo>
                  <a:lnTo>
                    <a:pt x="26" y="268"/>
                  </a:lnTo>
                  <a:lnTo>
                    <a:pt x="26" y="268"/>
                  </a:lnTo>
                  <a:lnTo>
                    <a:pt x="26" y="248"/>
                  </a:lnTo>
                  <a:lnTo>
                    <a:pt x="26" y="228"/>
                  </a:lnTo>
                  <a:lnTo>
                    <a:pt x="28" y="210"/>
                  </a:lnTo>
                  <a:lnTo>
                    <a:pt x="32" y="192"/>
                  </a:lnTo>
                  <a:lnTo>
                    <a:pt x="38" y="178"/>
                  </a:lnTo>
                  <a:lnTo>
                    <a:pt x="44" y="164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64" y="130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2" y="102"/>
                  </a:lnTo>
                  <a:lnTo>
                    <a:pt x="78" y="94"/>
                  </a:lnTo>
                  <a:lnTo>
                    <a:pt x="86" y="88"/>
                  </a:lnTo>
                  <a:lnTo>
                    <a:pt x="94" y="86"/>
                  </a:lnTo>
                  <a:lnTo>
                    <a:pt x="94" y="86"/>
                  </a:lnTo>
                  <a:lnTo>
                    <a:pt x="104" y="88"/>
                  </a:lnTo>
                  <a:lnTo>
                    <a:pt x="112" y="94"/>
                  </a:lnTo>
                  <a:lnTo>
                    <a:pt x="118" y="102"/>
                  </a:lnTo>
                  <a:lnTo>
                    <a:pt x="120" y="112"/>
                  </a:lnTo>
                  <a:lnTo>
                    <a:pt x="120" y="112"/>
                  </a:lnTo>
                  <a:lnTo>
                    <a:pt x="118" y="120"/>
                  </a:lnTo>
                  <a:lnTo>
                    <a:pt x="112" y="128"/>
                  </a:lnTo>
                  <a:lnTo>
                    <a:pt x="104" y="134"/>
                  </a:lnTo>
                  <a:lnTo>
                    <a:pt x="94" y="136"/>
                  </a:lnTo>
                  <a:lnTo>
                    <a:pt x="94" y="136"/>
                  </a:lnTo>
                  <a:lnTo>
                    <a:pt x="88" y="134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74" y="142"/>
                  </a:lnTo>
                  <a:lnTo>
                    <a:pt x="66" y="154"/>
                  </a:lnTo>
                  <a:lnTo>
                    <a:pt x="66" y="154"/>
                  </a:lnTo>
                  <a:lnTo>
                    <a:pt x="58" y="166"/>
                  </a:lnTo>
                  <a:lnTo>
                    <a:pt x="52" y="178"/>
                  </a:lnTo>
                  <a:lnTo>
                    <a:pt x="48" y="192"/>
                  </a:lnTo>
                  <a:lnTo>
                    <a:pt x="44" y="206"/>
                  </a:lnTo>
                  <a:lnTo>
                    <a:pt x="40" y="220"/>
                  </a:lnTo>
                  <a:lnTo>
                    <a:pt x="40" y="236"/>
                  </a:lnTo>
                  <a:lnTo>
                    <a:pt x="40" y="266"/>
                  </a:lnTo>
                  <a:lnTo>
                    <a:pt x="40" y="266"/>
                  </a:lnTo>
                  <a:close/>
                  <a:moveTo>
                    <a:pt x="94" y="188"/>
                  </a:moveTo>
                  <a:lnTo>
                    <a:pt x="94" y="188"/>
                  </a:lnTo>
                  <a:lnTo>
                    <a:pt x="76" y="186"/>
                  </a:lnTo>
                  <a:lnTo>
                    <a:pt x="76" y="186"/>
                  </a:lnTo>
                  <a:lnTo>
                    <a:pt x="72" y="182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4" y="174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94" y="174"/>
                  </a:lnTo>
                  <a:lnTo>
                    <a:pt x="94" y="174"/>
                  </a:lnTo>
                  <a:lnTo>
                    <a:pt x="106" y="174"/>
                  </a:lnTo>
                  <a:lnTo>
                    <a:pt x="118" y="170"/>
                  </a:lnTo>
                  <a:lnTo>
                    <a:pt x="128" y="164"/>
                  </a:lnTo>
                  <a:lnTo>
                    <a:pt x="138" y="156"/>
                  </a:lnTo>
                  <a:lnTo>
                    <a:pt x="144" y="148"/>
                  </a:lnTo>
                  <a:lnTo>
                    <a:pt x="150" y="136"/>
                  </a:lnTo>
                  <a:lnTo>
                    <a:pt x="154" y="126"/>
                  </a:lnTo>
                  <a:lnTo>
                    <a:pt x="156" y="112"/>
                  </a:lnTo>
                  <a:lnTo>
                    <a:pt x="156" y="112"/>
                  </a:lnTo>
                  <a:lnTo>
                    <a:pt x="154" y="100"/>
                  </a:lnTo>
                  <a:lnTo>
                    <a:pt x="150" y="88"/>
                  </a:lnTo>
                  <a:lnTo>
                    <a:pt x="144" y="78"/>
                  </a:lnTo>
                  <a:lnTo>
                    <a:pt x="138" y="68"/>
                  </a:lnTo>
                  <a:lnTo>
                    <a:pt x="128" y="62"/>
                  </a:lnTo>
                  <a:lnTo>
                    <a:pt x="118" y="56"/>
                  </a:lnTo>
                  <a:lnTo>
                    <a:pt x="106" y="52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82" y="52"/>
                  </a:lnTo>
                  <a:lnTo>
                    <a:pt x="70" y="56"/>
                  </a:lnTo>
                  <a:lnTo>
                    <a:pt x="60" y="62"/>
                  </a:lnTo>
                  <a:lnTo>
                    <a:pt x="50" y="68"/>
                  </a:lnTo>
                  <a:lnTo>
                    <a:pt x="42" y="78"/>
                  </a:lnTo>
                  <a:lnTo>
                    <a:pt x="36" y="88"/>
                  </a:lnTo>
                  <a:lnTo>
                    <a:pt x="34" y="100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4" y="128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40" y="146"/>
                  </a:lnTo>
                  <a:lnTo>
                    <a:pt x="36" y="150"/>
                  </a:lnTo>
                  <a:lnTo>
                    <a:pt x="36" y="150"/>
                  </a:lnTo>
                  <a:lnTo>
                    <a:pt x="30" y="150"/>
                  </a:lnTo>
                  <a:lnTo>
                    <a:pt x="26" y="146"/>
                  </a:lnTo>
                  <a:lnTo>
                    <a:pt x="26" y="146"/>
                  </a:lnTo>
                  <a:lnTo>
                    <a:pt x="20" y="130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20" y="98"/>
                  </a:lnTo>
                  <a:lnTo>
                    <a:pt x="24" y="84"/>
                  </a:lnTo>
                  <a:lnTo>
                    <a:pt x="32" y="70"/>
                  </a:lnTo>
                  <a:lnTo>
                    <a:pt x="40" y="60"/>
                  </a:lnTo>
                  <a:lnTo>
                    <a:pt x="52" y="50"/>
                  </a:lnTo>
                  <a:lnTo>
                    <a:pt x="64" y="44"/>
                  </a:lnTo>
                  <a:lnTo>
                    <a:pt x="78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108" y="38"/>
                  </a:lnTo>
                  <a:lnTo>
                    <a:pt x="122" y="44"/>
                  </a:lnTo>
                  <a:lnTo>
                    <a:pt x="136" y="50"/>
                  </a:lnTo>
                  <a:lnTo>
                    <a:pt x="146" y="60"/>
                  </a:lnTo>
                  <a:lnTo>
                    <a:pt x="156" y="70"/>
                  </a:lnTo>
                  <a:lnTo>
                    <a:pt x="162" y="84"/>
                  </a:lnTo>
                  <a:lnTo>
                    <a:pt x="168" y="98"/>
                  </a:lnTo>
                  <a:lnTo>
                    <a:pt x="168" y="112"/>
                  </a:lnTo>
                  <a:lnTo>
                    <a:pt x="168" y="112"/>
                  </a:lnTo>
                  <a:lnTo>
                    <a:pt x="168" y="128"/>
                  </a:lnTo>
                  <a:lnTo>
                    <a:pt x="162" y="142"/>
                  </a:lnTo>
                  <a:lnTo>
                    <a:pt x="156" y="154"/>
                  </a:lnTo>
                  <a:lnTo>
                    <a:pt x="146" y="166"/>
                  </a:lnTo>
                  <a:lnTo>
                    <a:pt x="136" y="174"/>
                  </a:lnTo>
                  <a:lnTo>
                    <a:pt x="122" y="182"/>
                  </a:lnTo>
                  <a:lnTo>
                    <a:pt x="108" y="186"/>
                  </a:lnTo>
                  <a:lnTo>
                    <a:pt x="94" y="188"/>
                  </a:lnTo>
                  <a:lnTo>
                    <a:pt x="94" y="188"/>
                  </a:lnTo>
                  <a:close/>
                  <a:moveTo>
                    <a:pt x="234" y="100"/>
                  </a:moveTo>
                  <a:lnTo>
                    <a:pt x="234" y="100"/>
                  </a:lnTo>
                  <a:lnTo>
                    <a:pt x="224" y="100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206" y="92"/>
                  </a:lnTo>
                  <a:lnTo>
                    <a:pt x="200" y="86"/>
                  </a:lnTo>
                  <a:lnTo>
                    <a:pt x="196" y="80"/>
                  </a:lnTo>
                  <a:lnTo>
                    <a:pt x="192" y="72"/>
                  </a:lnTo>
                  <a:lnTo>
                    <a:pt x="190" y="64"/>
                  </a:lnTo>
                  <a:lnTo>
                    <a:pt x="190" y="56"/>
                  </a:lnTo>
                  <a:lnTo>
                    <a:pt x="190" y="48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8" y="32"/>
                  </a:lnTo>
                  <a:lnTo>
                    <a:pt x="204" y="26"/>
                  </a:lnTo>
                  <a:lnTo>
                    <a:pt x="210" y="20"/>
                  </a:lnTo>
                  <a:lnTo>
                    <a:pt x="218" y="18"/>
                  </a:lnTo>
                  <a:lnTo>
                    <a:pt x="226" y="16"/>
                  </a:lnTo>
                  <a:lnTo>
                    <a:pt x="234" y="16"/>
                  </a:lnTo>
                  <a:lnTo>
                    <a:pt x="242" y="16"/>
                  </a:lnTo>
                  <a:lnTo>
                    <a:pt x="250" y="20"/>
                  </a:lnTo>
                  <a:lnTo>
                    <a:pt x="250" y="20"/>
                  </a:lnTo>
                  <a:lnTo>
                    <a:pt x="258" y="24"/>
                  </a:lnTo>
                  <a:lnTo>
                    <a:pt x="264" y="30"/>
                  </a:lnTo>
                  <a:lnTo>
                    <a:pt x="268" y="36"/>
                  </a:lnTo>
                  <a:lnTo>
                    <a:pt x="272" y="44"/>
                  </a:lnTo>
                  <a:lnTo>
                    <a:pt x="274" y="52"/>
                  </a:lnTo>
                  <a:lnTo>
                    <a:pt x="274" y="60"/>
                  </a:lnTo>
                  <a:lnTo>
                    <a:pt x="274" y="68"/>
                  </a:lnTo>
                  <a:lnTo>
                    <a:pt x="270" y="76"/>
                  </a:lnTo>
                  <a:lnTo>
                    <a:pt x="270" y="76"/>
                  </a:lnTo>
                  <a:lnTo>
                    <a:pt x="266" y="84"/>
                  </a:lnTo>
                  <a:lnTo>
                    <a:pt x="266" y="84"/>
                  </a:lnTo>
                  <a:lnTo>
                    <a:pt x="262" y="86"/>
                  </a:lnTo>
                  <a:lnTo>
                    <a:pt x="260" y="84"/>
                  </a:lnTo>
                  <a:lnTo>
                    <a:pt x="260" y="84"/>
                  </a:lnTo>
                  <a:lnTo>
                    <a:pt x="258" y="82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4" y="72"/>
                  </a:lnTo>
                  <a:lnTo>
                    <a:pt x="264" y="72"/>
                  </a:lnTo>
                  <a:lnTo>
                    <a:pt x="266" y="66"/>
                  </a:lnTo>
                  <a:lnTo>
                    <a:pt x="268" y="60"/>
                  </a:lnTo>
                  <a:lnTo>
                    <a:pt x="266" y="52"/>
                  </a:lnTo>
                  <a:lnTo>
                    <a:pt x="266" y="46"/>
                  </a:lnTo>
                  <a:lnTo>
                    <a:pt x="262" y="40"/>
                  </a:lnTo>
                  <a:lnTo>
                    <a:pt x="258" y="34"/>
                  </a:lnTo>
                  <a:lnTo>
                    <a:pt x="254" y="30"/>
                  </a:lnTo>
                  <a:lnTo>
                    <a:pt x="248" y="26"/>
                  </a:lnTo>
                  <a:lnTo>
                    <a:pt x="248" y="26"/>
                  </a:lnTo>
                  <a:lnTo>
                    <a:pt x="240" y="24"/>
                  </a:lnTo>
                  <a:lnTo>
                    <a:pt x="234" y="22"/>
                  </a:lnTo>
                  <a:lnTo>
                    <a:pt x="226" y="24"/>
                  </a:lnTo>
                  <a:lnTo>
                    <a:pt x="220" y="24"/>
                  </a:lnTo>
                  <a:lnTo>
                    <a:pt x="214" y="28"/>
                  </a:lnTo>
                  <a:lnTo>
                    <a:pt x="208" y="32"/>
                  </a:lnTo>
                  <a:lnTo>
                    <a:pt x="204" y="36"/>
                  </a:lnTo>
                  <a:lnTo>
                    <a:pt x="200" y="42"/>
                  </a:lnTo>
                  <a:lnTo>
                    <a:pt x="200" y="42"/>
                  </a:lnTo>
                  <a:lnTo>
                    <a:pt x="198" y="50"/>
                  </a:lnTo>
                  <a:lnTo>
                    <a:pt x="198" y="56"/>
                  </a:lnTo>
                  <a:lnTo>
                    <a:pt x="198" y="62"/>
                  </a:lnTo>
                  <a:lnTo>
                    <a:pt x="200" y="70"/>
                  </a:lnTo>
                  <a:lnTo>
                    <a:pt x="202" y="76"/>
                  </a:lnTo>
                  <a:lnTo>
                    <a:pt x="206" y="80"/>
                  </a:lnTo>
                  <a:lnTo>
                    <a:pt x="210" y="86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24" y="92"/>
                  </a:lnTo>
                  <a:lnTo>
                    <a:pt x="234" y="92"/>
                  </a:lnTo>
                  <a:lnTo>
                    <a:pt x="234" y="92"/>
                  </a:lnTo>
                  <a:lnTo>
                    <a:pt x="236" y="94"/>
                  </a:lnTo>
                  <a:lnTo>
                    <a:pt x="238" y="96"/>
                  </a:lnTo>
                  <a:lnTo>
                    <a:pt x="238" y="96"/>
                  </a:lnTo>
                  <a:lnTo>
                    <a:pt x="236" y="100"/>
                  </a:lnTo>
                  <a:lnTo>
                    <a:pt x="234" y="100"/>
                  </a:lnTo>
                  <a:lnTo>
                    <a:pt x="234" y="100"/>
                  </a:lnTo>
                  <a:close/>
                  <a:moveTo>
                    <a:pt x="298" y="126"/>
                  </a:moveTo>
                  <a:lnTo>
                    <a:pt x="298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6" y="128"/>
                  </a:lnTo>
                  <a:lnTo>
                    <a:pt x="292" y="128"/>
                  </a:lnTo>
                  <a:lnTo>
                    <a:pt x="292" y="128"/>
                  </a:lnTo>
                  <a:lnTo>
                    <a:pt x="272" y="120"/>
                  </a:lnTo>
                  <a:lnTo>
                    <a:pt x="256" y="108"/>
                  </a:lnTo>
                  <a:lnTo>
                    <a:pt x="246" y="96"/>
                  </a:lnTo>
                  <a:lnTo>
                    <a:pt x="238" y="84"/>
                  </a:lnTo>
                  <a:lnTo>
                    <a:pt x="238" y="84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26" y="70"/>
                  </a:lnTo>
                  <a:lnTo>
                    <a:pt x="226" y="70"/>
                  </a:lnTo>
                  <a:lnTo>
                    <a:pt x="222" y="66"/>
                  </a:lnTo>
                  <a:lnTo>
                    <a:pt x="218" y="62"/>
                  </a:lnTo>
                  <a:lnTo>
                    <a:pt x="218" y="56"/>
                  </a:lnTo>
                  <a:lnTo>
                    <a:pt x="218" y="50"/>
                  </a:lnTo>
                  <a:lnTo>
                    <a:pt x="218" y="50"/>
                  </a:lnTo>
                  <a:lnTo>
                    <a:pt x="222" y="46"/>
                  </a:lnTo>
                  <a:lnTo>
                    <a:pt x="226" y="44"/>
                  </a:lnTo>
                  <a:lnTo>
                    <a:pt x="232" y="42"/>
                  </a:lnTo>
                  <a:lnTo>
                    <a:pt x="238" y="44"/>
                  </a:lnTo>
                  <a:lnTo>
                    <a:pt x="238" y="44"/>
                  </a:lnTo>
                  <a:lnTo>
                    <a:pt x="242" y="48"/>
                  </a:lnTo>
                  <a:lnTo>
                    <a:pt x="244" y="52"/>
                  </a:lnTo>
                  <a:lnTo>
                    <a:pt x="246" y="58"/>
                  </a:lnTo>
                  <a:lnTo>
                    <a:pt x="244" y="62"/>
                  </a:lnTo>
                  <a:lnTo>
                    <a:pt x="244" y="62"/>
                  </a:lnTo>
                  <a:lnTo>
                    <a:pt x="242" y="66"/>
                  </a:lnTo>
                  <a:lnTo>
                    <a:pt x="238" y="68"/>
                  </a:lnTo>
                  <a:lnTo>
                    <a:pt x="238" y="68"/>
                  </a:lnTo>
                  <a:lnTo>
                    <a:pt x="244" y="82"/>
                  </a:lnTo>
                  <a:lnTo>
                    <a:pt x="244" y="82"/>
                  </a:lnTo>
                  <a:lnTo>
                    <a:pt x="254" y="94"/>
                  </a:lnTo>
                  <a:lnTo>
                    <a:pt x="266" y="106"/>
                  </a:lnTo>
                  <a:lnTo>
                    <a:pt x="280" y="114"/>
                  </a:lnTo>
                  <a:lnTo>
                    <a:pt x="294" y="122"/>
                  </a:lnTo>
                  <a:lnTo>
                    <a:pt x="294" y="122"/>
                  </a:lnTo>
                  <a:lnTo>
                    <a:pt x="298" y="124"/>
                  </a:lnTo>
                  <a:lnTo>
                    <a:pt x="298" y="126"/>
                  </a:lnTo>
                  <a:lnTo>
                    <a:pt x="298" y="126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2" name="Group 15"/>
          <p:cNvGrpSpPr>
            <a:grpSpLocks noChangeAspect="1"/>
          </p:cNvGrpSpPr>
          <p:nvPr/>
        </p:nvGrpSpPr>
        <p:grpSpPr bwMode="auto">
          <a:xfrm>
            <a:off x="2398321" y="4195585"/>
            <a:ext cx="297036" cy="297036"/>
            <a:chOff x="3688" y="2008"/>
            <a:chExt cx="304" cy="304"/>
          </a:xfrm>
        </p:grpSpPr>
        <p:sp>
          <p:nvSpPr>
            <p:cNvPr id="63" name="AutoShape 14"/>
            <p:cNvSpPr>
              <a:spLocks noChangeAspect="1" noChangeArrowheads="1" noTextEdit="1"/>
            </p:cNvSpPr>
            <p:nvPr/>
          </p:nvSpPr>
          <p:spPr bwMode="auto">
            <a:xfrm>
              <a:off x="3688" y="2008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6"/>
            <p:cNvSpPr>
              <a:spLocks noEditPoints="1"/>
            </p:cNvSpPr>
            <p:nvPr/>
          </p:nvSpPr>
          <p:spPr bwMode="auto">
            <a:xfrm>
              <a:off x="3688" y="2008"/>
              <a:ext cx="304" cy="304"/>
            </a:xfrm>
            <a:custGeom>
              <a:avLst/>
              <a:gdLst>
                <a:gd name="T0" fmla="*/ 284 w 304"/>
                <a:gd name="T1" fmla="*/ 8 h 304"/>
                <a:gd name="T2" fmla="*/ 28 w 304"/>
                <a:gd name="T3" fmla="*/ 4 h 304"/>
                <a:gd name="T4" fmla="*/ 0 w 304"/>
                <a:gd name="T5" fmla="*/ 258 h 304"/>
                <a:gd name="T6" fmla="*/ 28 w 304"/>
                <a:gd name="T7" fmla="*/ 300 h 304"/>
                <a:gd name="T8" fmla="*/ 284 w 304"/>
                <a:gd name="T9" fmla="*/ 296 h 304"/>
                <a:gd name="T10" fmla="*/ 248 w 304"/>
                <a:gd name="T11" fmla="*/ 190 h 304"/>
                <a:gd name="T12" fmla="*/ 248 w 304"/>
                <a:gd name="T13" fmla="*/ 204 h 304"/>
                <a:gd name="T14" fmla="*/ 244 w 304"/>
                <a:gd name="T15" fmla="*/ 210 h 304"/>
                <a:gd name="T16" fmla="*/ 240 w 304"/>
                <a:gd name="T17" fmla="*/ 208 h 304"/>
                <a:gd name="T18" fmla="*/ 236 w 304"/>
                <a:gd name="T19" fmla="*/ 204 h 304"/>
                <a:gd name="T20" fmla="*/ 230 w 304"/>
                <a:gd name="T21" fmla="*/ 198 h 304"/>
                <a:gd name="T22" fmla="*/ 222 w 304"/>
                <a:gd name="T23" fmla="*/ 212 h 304"/>
                <a:gd name="T24" fmla="*/ 216 w 304"/>
                <a:gd name="T25" fmla="*/ 222 h 304"/>
                <a:gd name="T26" fmla="*/ 232 w 304"/>
                <a:gd name="T27" fmla="*/ 232 h 304"/>
                <a:gd name="T28" fmla="*/ 234 w 304"/>
                <a:gd name="T29" fmla="*/ 240 h 304"/>
                <a:gd name="T30" fmla="*/ 232 w 304"/>
                <a:gd name="T31" fmla="*/ 244 h 304"/>
                <a:gd name="T32" fmla="*/ 224 w 304"/>
                <a:gd name="T33" fmla="*/ 250 h 304"/>
                <a:gd name="T34" fmla="*/ 210 w 304"/>
                <a:gd name="T35" fmla="*/ 254 h 304"/>
                <a:gd name="T36" fmla="*/ 188 w 304"/>
                <a:gd name="T37" fmla="*/ 254 h 304"/>
                <a:gd name="T38" fmla="*/ 166 w 304"/>
                <a:gd name="T39" fmla="*/ 250 h 304"/>
                <a:gd name="T40" fmla="*/ 156 w 304"/>
                <a:gd name="T41" fmla="*/ 248 h 304"/>
                <a:gd name="T42" fmla="*/ 140 w 304"/>
                <a:gd name="T43" fmla="*/ 250 h 304"/>
                <a:gd name="T44" fmla="*/ 126 w 304"/>
                <a:gd name="T45" fmla="*/ 256 h 304"/>
                <a:gd name="T46" fmla="*/ 104 w 304"/>
                <a:gd name="T47" fmla="*/ 256 h 304"/>
                <a:gd name="T48" fmla="*/ 84 w 304"/>
                <a:gd name="T49" fmla="*/ 252 h 304"/>
                <a:gd name="T50" fmla="*/ 74 w 304"/>
                <a:gd name="T51" fmla="*/ 246 h 304"/>
                <a:gd name="T52" fmla="*/ 72 w 304"/>
                <a:gd name="T53" fmla="*/ 242 h 304"/>
                <a:gd name="T54" fmla="*/ 72 w 304"/>
                <a:gd name="T55" fmla="*/ 236 h 304"/>
                <a:gd name="T56" fmla="*/ 76 w 304"/>
                <a:gd name="T57" fmla="*/ 228 h 304"/>
                <a:gd name="T58" fmla="*/ 82 w 304"/>
                <a:gd name="T59" fmla="*/ 226 h 304"/>
                <a:gd name="T60" fmla="*/ 88 w 304"/>
                <a:gd name="T61" fmla="*/ 224 h 304"/>
                <a:gd name="T62" fmla="*/ 82 w 304"/>
                <a:gd name="T63" fmla="*/ 216 h 304"/>
                <a:gd name="T64" fmla="*/ 72 w 304"/>
                <a:gd name="T65" fmla="*/ 204 h 304"/>
                <a:gd name="T66" fmla="*/ 68 w 304"/>
                <a:gd name="T67" fmla="*/ 192 h 304"/>
                <a:gd name="T68" fmla="*/ 66 w 304"/>
                <a:gd name="T69" fmla="*/ 194 h 304"/>
                <a:gd name="T70" fmla="*/ 62 w 304"/>
                <a:gd name="T71" fmla="*/ 204 h 304"/>
                <a:gd name="T72" fmla="*/ 52 w 304"/>
                <a:gd name="T73" fmla="*/ 208 h 304"/>
                <a:gd name="T74" fmla="*/ 48 w 304"/>
                <a:gd name="T75" fmla="*/ 204 h 304"/>
                <a:gd name="T76" fmla="*/ 48 w 304"/>
                <a:gd name="T77" fmla="*/ 192 h 304"/>
                <a:gd name="T78" fmla="*/ 50 w 304"/>
                <a:gd name="T79" fmla="*/ 176 h 304"/>
                <a:gd name="T80" fmla="*/ 60 w 304"/>
                <a:gd name="T81" fmla="*/ 158 h 304"/>
                <a:gd name="T82" fmla="*/ 70 w 304"/>
                <a:gd name="T83" fmla="*/ 148 h 304"/>
                <a:gd name="T84" fmla="*/ 72 w 304"/>
                <a:gd name="T85" fmla="*/ 138 h 304"/>
                <a:gd name="T86" fmla="*/ 78 w 304"/>
                <a:gd name="T87" fmla="*/ 128 h 304"/>
                <a:gd name="T88" fmla="*/ 82 w 304"/>
                <a:gd name="T89" fmla="*/ 116 h 304"/>
                <a:gd name="T90" fmla="*/ 80 w 304"/>
                <a:gd name="T91" fmla="*/ 108 h 304"/>
                <a:gd name="T92" fmla="*/ 88 w 304"/>
                <a:gd name="T93" fmla="*/ 92 h 304"/>
                <a:gd name="T94" fmla="*/ 94 w 304"/>
                <a:gd name="T95" fmla="*/ 80 h 304"/>
                <a:gd name="T96" fmla="*/ 108 w 304"/>
                <a:gd name="T97" fmla="*/ 62 h 304"/>
                <a:gd name="T98" fmla="*/ 124 w 304"/>
                <a:gd name="T99" fmla="*/ 54 h 304"/>
                <a:gd name="T100" fmla="*/ 144 w 304"/>
                <a:gd name="T101" fmla="*/ 48 h 304"/>
                <a:gd name="T102" fmla="*/ 166 w 304"/>
                <a:gd name="T103" fmla="*/ 48 h 304"/>
                <a:gd name="T104" fmla="*/ 188 w 304"/>
                <a:gd name="T105" fmla="*/ 54 h 304"/>
                <a:gd name="T106" fmla="*/ 204 w 304"/>
                <a:gd name="T107" fmla="*/ 64 h 304"/>
                <a:gd name="T108" fmla="*/ 214 w 304"/>
                <a:gd name="T109" fmla="*/ 76 h 304"/>
                <a:gd name="T110" fmla="*/ 222 w 304"/>
                <a:gd name="T111" fmla="*/ 92 h 304"/>
                <a:gd name="T112" fmla="*/ 226 w 304"/>
                <a:gd name="T113" fmla="*/ 110 h 304"/>
                <a:gd name="T114" fmla="*/ 230 w 304"/>
                <a:gd name="T115" fmla="*/ 122 h 304"/>
                <a:gd name="T116" fmla="*/ 232 w 304"/>
                <a:gd name="T117" fmla="*/ 132 h 304"/>
                <a:gd name="T118" fmla="*/ 232 w 304"/>
                <a:gd name="T119" fmla="*/ 142 h 304"/>
                <a:gd name="T120" fmla="*/ 240 w 304"/>
                <a:gd name="T121" fmla="*/ 156 h 304"/>
                <a:gd name="T122" fmla="*/ 248 w 304"/>
                <a:gd name="T123" fmla="*/ 17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4" h="304">
                  <a:moveTo>
                    <a:pt x="304" y="46"/>
                  </a:move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close/>
                  <a:moveTo>
                    <a:pt x="248" y="190"/>
                  </a:moveTo>
                  <a:lnTo>
                    <a:pt x="248" y="192"/>
                  </a:lnTo>
                  <a:lnTo>
                    <a:pt x="248" y="194"/>
                  </a:lnTo>
                  <a:lnTo>
                    <a:pt x="250" y="196"/>
                  </a:lnTo>
                  <a:lnTo>
                    <a:pt x="250" y="198"/>
                  </a:lnTo>
                  <a:lnTo>
                    <a:pt x="250" y="200"/>
                  </a:lnTo>
                  <a:lnTo>
                    <a:pt x="248" y="202"/>
                  </a:lnTo>
                  <a:lnTo>
                    <a:pt x="248" y="204"/>
                  </a:lnTo>
                  <a:lnTo>
                    <a:pt x="248" y="204"/>
                  </a:lnTo>
                  <a:lnTo>
                    <a:pt x="248" y="206"/>
                  </a:lnTo>
                  <a:lnTo>
                    <a:pt x="248" y="206"/>
                  </a:lnTo>
                  <a:lnTo>
                    <a:pt x="246" y="208"/>
                  </a:lnTo>
                  <a:lnTo>
                    <a:pt x="246" y="208"/>
                  </a:lnTo>
                  <a:lnTo>
                    <a:pt x="246" y="208"/>
                  </a:lnTo>
                  <a:lnTo>
                    <a:pt x="244" y="210"/>
                  </a:lnTo>
                  <a:lnTo>
                    <a:pt x="244" y="210"/>
                  </a:lnTo>
                  <a:lnTo>
                    <a:pt x="244" y="208"/>
                  </a:lnTo>
                  <a:lnTo>
                    <a:pt x="242" y="208"/>
                  </a:lnTo>
                  <a:lnTo>
                    <a:pt x="242" y="208"/>
                  </a:lnTo>
                  <a:lnTo>
                    <a:pt x="242" y="208"/>
                  </a:lnTo>
                  <a:lnTo>
                    <a:pt x="242" y="208"/>
                  </a:lnTo>
                  <a:lnTo>
                    <a:pt x="240" y="208"/>
                  </a:lnTo>
                  <a:lnTo>
                    <a:pt x="240" y="208"/>
                  </a:lnTo>
                  <a:lnTo>
                    <a:pt x="240" y="208"/>
                  </a:lnTo>
                  <a:lnTo>
                    <a:pt x="238" y="208"/>
                  </a:lnTo>
                  <a:lnTo>
                    <a:pt x="238" y="208"/>
                  </a:lnTo>
                  <a:lnTo>
                    <a:pt x="238" y="206"/>
                  </a:lnTo>
                  <a:lnTo>
                    <a:pt x="236" y="206"/>
                  </a:lnTo>
                  <a:lnTo>
                    <a:pt x="236" y="204"/>
                  </a:lnTo>
                  <a:lnTo>
                    <a:pt x="234" y="202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8"/>
                  </a:lnTo>
                  <a:lnTo>
                    <a:pt x="232" y="200"/>
                  </a:lnTo>
                  <a:lnTo>
                    <a:pt x="230" y="200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8" y="204"/>
                  </a:lnTo>
                  <a:lnTo>
                    <a:pt x="226" y="208"/>
                  </a:lnTo>
                  <a:lnTo>
                    <a:pt x="224" y="210"/>
                  </a:lnTo>
                  <a:lnTo>
                    <a:pt x="222" y="212"/>
                  </a:lnTo>
                  <a:lnTo>
                    <a:pt x="222" y="216"/>
                  </a:lnTo>
                  <a:lnTo>
                    <a:pt x="220" y="218"/>
                  </a:lnTo>
                  <a:lnTo>
                    <a:pt x="218" y="218"/>
                  </a:lnTo>
                  <a:lnTo>
                    <a:pt x="218" y="220"/>
                  </a:lnTo>
                  <a:lnTo>
                    <a:pt x="214" y="222"/>
                  </a:lnTo>
                  <a:lnTo>
                    <a:pt x="216" y="222"/>
                  </a:lnTo>
                  <a:lnTo>
                    <a:pt x="216" y="222"/>
                  </a:lnTo>
                  <a:lnTo>
                    <a:pt x="216" y="224"/>
                  </a:lnTo>
                  <a:lnTo>
                    <a:pt x="222" y="226"/>
                  </a:lnTo>
                  <a:lnTo>
                    <a:pt x="224" y="228"/>
                  </a:lnTo>
                  <a:lnTo>
                    <a:pt x="226" y="228"/>
                  </a:lnTo>
                  <a:lnTo>
                    <a:pt x="228" y="230"/>
                  </a:lnTo>
                  <a:lnTo>
                    <a:pt x="230" y="232"/>
                  </a:lnTo>
                  <a:lnTo>
                    <a:pt x="232" y="232"/>
                  </a:lnTo>
                  <a:lnTo>
                    <a:pt x="232" y="234"/>
                  </a:lnTo>
                  <a:lnTo>
                    <a:pt x="232" y="234"/>
                  </a:lnTo>
                  <a:lnTo>
                    <a:pt x="234" y="236"/>
                  </a:lnTo>
                  <a:lnTo>
                    <a:pt x="234" y="236"/>
                  </a:lnTo>
                  <a:lnTo>
                    <a:pt x="234" y="238"/>
                  </a:lnTo>
                  <a:lnTo>
                    <a:pt x="234" y="238"/>
                  </a:lnTo>
                  <a:lnTo>
                    <a:pt x="234" y="240"/>
                  </a:lnTo>
                  <a:lnTo>
                    <a:pt x="232" y="240"/>
                  </a:lnTo>
                  <a:lnTo>
                    <a:pt x="232" y="240"/>
                  </a:lnTo>
                  <a:lnTo>
                    <a:pt x="232" y="242"/>
                  </a:lnTo>
                  <a:lnTo>
                    <a:pt x="232" y="242"/>
                  </a:lnTo>
                  <a:lnTo>
                    <a:pt x="234" y="242"/>
                  </a:lnTo>
                  <a:lnTo>
                    <a:pt x="232" y="244"/>
                  </a:lnTo>
                  <a:lnTo>
                    <a:pt x="232" y="244"/>
                  </a:lnTo>
                  <a:lnTo>
                    <a:pt x="232" y="246"/>
                  </a:lnTo>
                  <a:lnTo>
                    <a:pt x="230" y="246"/>
                  </a:lnTo>
                  <a:lnTo>
                    <a:pt x="230" y="246"/>
                  </a:lnTo>
                  <a:lnTo>
                    <a:pt x="228" y="248"/>
                  </a:lnTo>
                  <a:lnTo>
                    <a:pt x="226" y="248"/>
                  </a:lnTo>
                  <a:lnTo>
                    <a:pt x="226" y="250"/>
                  </a:lnTo>
                  <a:lnTo>
                    <a:pt x="224" y="250"/>
                  </a:lnTo>
                  <a:lnTo>
                    <a:pt x="222" y="252"/>
                  </a:lnTo>
                  <a:lnTo>
                    <a:pt x="220" y="252"/>
                  </a:lnTo>
                  <a:lnTo>
                    <a:pt x="220" y="252"/>
                  </a:lnTo>
                  <a:lnTo>
                    <a:pt x="216" y="252"/>
                  </a:lnTo>
                  <a:lnTo>
                    <a:pt x="214" y="254"/>
                  </a:lnTo>
                  <a:lnTo>
                    <a:pt x="212" y="254"/>
                  </a:lnTo>
                  <a:lnTo>
                    <a:pt x="210" y="254"/>
                  </a:lnTo>
                  <a:lnTo>
                    <a:pt x="206" y="254"/>
                  </a:lnTo>
                  <a:lnTo>
                    <a:pt x="204" y="256"/>
                  </a:lnTo>
                  <a:lnTo>
                    <a:pt x="200" y="256"/>
                  </a:lnTo>
                  <a:lnTo>
                    <a:pt x="198" y="256"/>
                  </a:lnTo>
                  <a:lnTo>
                    <a:pt x="194" y="256"/>
                  </a:lnTo>
                  <a:lnTo>
                    <a:pt x="192" y="256"/>
                  </a:lnTo>
                  <a:lnTo>
                    <a:pt x="188" y="254"/>
                  </a:lnTo>
                  <a:lnTo>
                    <a:pt x="186" y="254"/>
                  </a:lnTo>
                  <a:lnTo>
                    <a:pt x="182" y="254"/>
                  </a:lnTo>
                  <a:lnTo>
                    <a:pt x="178" y="252"/>
                  </a:lnTo>
                  <a:lnTo>
                    <a:pt x="176" y="252"/>
                  </a:lnTo>
                  <a:lnTo>
                    <a:pt x="172" y="252"/>
                  </a:lnTo>
                  <a:lnTo>
                    <a:pt x="170" y="250"/>
                  </a:lnTo>
                  <a:lnTo>
                    <a:pt x="166" y="250"/>
                  </a:lnTo>
                  <a:lnTo>
                    <a:pt x="164" y="248"/>
                  </a:lnTo>
                  <a:lnTo>
                    <a:pt x="162" y="248"/>
                  </a:lnTo>
                  <a:lnTo>
                    <a:pt x="160" y="248"/>
                  </a:lnTo>
                  <a:lnTo>
                    <a:pt x="158" y="248"/>
                  </a:lnTo>
                  <a:lnTo>
                    <a:pt x="158" y="248"/>
                  </a:lnTo>
                  <a:lnTo>
                    <a:pt x="156" y="248"/>
                  </a:lnTo>
                  <a:lnTo>
                    <a:pt x="156" y="248"/>
                  </a:lnTo>
                  <a:lnTo>
                    <a:pt x="152" y="248"/>
                  </a:lnTo>
                  <a:lnTo>
                    <a:pt x="150" y="246"/>
                  </a:lnTo>
                  <a:lnTo>
                    <a:pt x="148" y="246"/>
                  </a:lnTo>
                  <a:lnTo>
                    <a:pt x="148" y="248"/>
                  </a:lnTo>
                  <a:lnTo>
                    <a:pt x="146" y="248"/>
                  </a:lnTo>
                  <a:lnTo>
                    <a:pt x="144" y="250"/>
                  </a:lnTo>
                  <a:lnTo>
                    <a:pt x="140" y="250"/>
                  </a:lnTo>
                  <a:lnTo>
                    <a:pt x="140" y="252"/>
                  </a:lnTo>
                  <a:lnTo>
                    <a:pt x="138" y="252"/>
                  </a:lnTo>
                  <a:lnTo>
                    <a:pt x="134" y="254"/>
                  </a:lnTo>
                  <a:lnTo>
                    <a:pt x="132" y="254"/>
                  </a:lnTo>
                  <a:lnTo>
                    <a:pt x="130" y="254"/>
                  </a:lnTo>
                  <a:lnTo>
                    <a:pt x="128" y="256"/>
                  </a:lnTo>
                  <a:lnTo>
                    <a:pt x="126" y="256"/>
                  </a:lnTo>
                  <a:lnTo>
                    <a:pt x="124" y="256"/>
                  </a:lnTo>
                  <a:lnTo>
                    <a:pt x="122" y="256"/>
                  </a:lnTo>
                  <a:lnTo>
                    <a:pt x="120" y="256"/>
                  </a:lnTo>
                  <a:lnTo>
                    <a:pt x="116" y="256"/>
                  </a:lnTo>
                  <a:lnTo>
                    <a:pt x="114" y="256"/>
                  </a:lnTo>
                  <a:lnTo>
                    <a:pt x="110" y="256"/>
                  </a:lnTo>
                  <a:lnTo>
                    <a:pt x="104" y="256"/>
                  </a:lnTo>
                  <a:lnTo>
                    <a:pt x="100" y="256"/>
                  </a:lnTo>
                  <a:lnTo>
                    <a:pt x="96" y="256"/>
                  </a:lnTo>
                  <a:lnTo>
                    <a:pt x="94" y="254"/>
                  </a:lnTo>
                  <a:lnTo>
                    <a:pt x="92" y="254"/>
                  </a:lnTo>
                  <a:lnTo>
                    <a:pt x="90" y="254"/>
                  </a:lnTo>
                  <a:lnTo>
                    <a:pt x="86" y="254"/>
                  </a:lnTo>
                  <a:lnTo>
                    <a:pt x="84" y="252"/>
                  </a:lnTo>
                  <a:lnTo>
                    <a:pt x="82" y="252"/>
                  </a:lnTo>
                  <a:lnTo>
                    <a:pt x="80" y="250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6" y="248"/>
                  </a:lnTo>
                  <a:lnTo>
                    <a:pt x="74" y="248"/>
                  </a:lnTo>
                  <a:lnTo>
                    <a:pt x="74" y="246"/>
                  </a:lnTo>
                  <a:lnTo>
                    <a:pt x="74" y="246"/>
                  </a:lnTo>
                  <a:lnTo>
                    <a:pt x="74" y="246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2" y="242"/>
                  </a:lnTo>
                  <a:lnTo>
                    <a:pt x="72" y="242"/>
                  </a:lnTo>
                  <a:lnTo>
                    <a:pt x="72" y="242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72" y="238"/>
                  </a:lnTo>
                  <a:lnTo>
                    <a:pt x="72" y="238"/>
                  </a:lnTo>
                  <a:lnTo>
                    <a:pt x="72" y="238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4"/>
                  </a:lnTo>
                  <a:lnTo>
                    <a:pt x="72" y="232"/>
                  </a:lnTo>
                  <a:lnTo>
                    <a:pt x="74" y="232"/>
                  </a:lnTo>
                  <a:lnTo>
                    <a:pt x="74" y="232"/>
                  </a:lnTo>
                  <a:lnTo>
                    <a:pt x="74" y="230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8" y="228"/>
                  </a:lnTo>
                  <a:lnTo>
                    <a:pt x="78" y="228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2" y="226"/>
                  </a:lnTo>
                  <a:lnTo>
                    <a:pt x="82" y="226"/>
                  </a:lnTo>
                  <a:lnTo>
                    <a:pt x="84" y="226"/>
                  </a:lnTo>
                  <a:lnTo>
                    <a:pt x="86" y="226"/>
                  </a:lnTo>
                  <a:lnTo>
                    <a:pt x="88" y="224"/>
                  </a:lnTo>
                  <a:lnTo>
                    <a:pt x="90" y="224"/>
                  </a:lnTo>
                  <a:lnTo>
                    <a:pt x="90" y="224"/>
                  </a:lnTo>
                  <a:lnTo>
                    <a:pt x="90" y="224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86" y="222"/>
                  </a:lnTo>
                  <a:lnTo>
                    <a:pt x="84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0" y="214"/>
                  </a:lnTo>
                  <a:lnTo>
                    <a:pt x="78" y="212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74" y="208"/>
                  </a:lnTo>
                  <a:lnTo>
                    <a:pt x="74" y="206"/>
                  </a:lnTo>
                  <a:lnTo>
                    <a:pt x="72" y="204"/>
                  </a:lnTo>
                  <a:lnTo>
                    <a:pt x="72" y="202"/>
                  </a:lnTo>
                  <a:lnTo>
                    <a:pt x="70" y="200"/>
                  </a:lnTo>
                  <a:lnTo>
                    <a:pt x="70" y="198"/>
                  </a:lnTo>
                  <a:lnTo>
                    <a:pt x="70" y="196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66" y="194"/>
                  </a:lnTo>
                  <a:lnTo>
                    <a:pt x="66" y="196"/>
                  </a:lnTo>
                  <a:lnTo>
                    <a:pt x="66" y="198"/>
                  </a:lnTo>
                  <a:lnTo>
                    <a:pt x="64" y="198"/>
                  </a:lnTo>
                  <a:lnTo>
                    <a:pt x="64" y="200"/>
                  </a:lnTo>
                  <a:lnTo>
                    <a:pt x="64" y="200"/>
                  </a:lnTo>
                  <a:lnTo>
                    <a:pt x="62" y="202"/>
                  </a:lnTo>
                  <a:lnTo>
                    <a:pt x="62" y="204"/>
                  </a:lnTo>
                  <a:lnTo>
                    <a:pt x="60" y="204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6" y="208"/>
                  </a:lnTo>
                  <a:lnTo>
                    <a:pt x="54" y="208"/>
                  </a:lnTo>
                  <a:lnTo>
                    <a:pt x="52" y="208"/>
                  </a:lnTo>
                  <a:lnTo>
                    <a:pt x="52" y="208"/>
                  </a:lnTo>
                  <a:lnTo>
                    <a:pt x="52" y="208"/>
                  </a:lnTo>
                  <a:lnTo>
                    <a:pt x="50" y="208"/>
                  </a:lnTo>
                  <a:lnTo>
                    <a:pt x="50" y="208"/>
                  </a:lnTo>
                  <a:lnTo>
                    <a:pt x="50" y="208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8" y="202"/>
                  </a:lnTo>
                  <a:lnTo>
                    <a:pt x="48" y="202"/>
                  </a:lnTo>
                  <a:lnTo>
                    <a:pt x="48" y="198"/>
                  </a:lnTo>
                  <a:lnTo>
                    <a:pt x="48" y="198"/>
                  </a:lnTo>
                  <a:lnTo>
                    <a:pt x="48" y="196"/>
                  </a:lnTo>
                  <a:lnTo>
                    <a:pt x="48" y="192"/>
                  </a:lnTo>
                  <a:lnTo>
                    <a:pt x="48" y="188"/>
                  </a:lnTo>
                  <a:lnTo>
                    <a:pt x="48" y="186"/>
                  </a:lnTo>
                  <a:lnTo>
                    <a:pt x="48" y="184"/>
                  </a:lnTo>
                  <a:lnTo>
                    <a:pt x="48" y="182"/>
                  </a:lnTo>
                  <a:lnTo>
                    <a:pt x="50" y="180"/>
                  </a:lnTo>
                  <a:lnTo>
                    <a:pt x="50" y="178"/>
                  </a:lnTo>
                  <a:lnTo>
                    <a:pt x="50" y="176"/>
                  </a:lnTo>
                  <a:lnTo>
                    <a:pt x="52" y="172"/>
                  </a:lnTo>
                  <a:lnTo>
                    <a:pt x="52" y="170"/>
                  </a:lnTo>
                  <a:lnTo>
                    <a:pt x="54" y="168"/>
                  </a:lnTo>
                  <a:lnTo>
                    <a:pt x="54" y="166"/>
                  </a:lnTo>
                  <a:lnTo>
                    <a:pt x="56" y="164"/>
                  </a:lnTo>
                  <a:lnTo>
                    <a:pt x="58" y="162"/>
                  </a:lnTo>
                  <a:lnTo>
                    <a:pt x="60" y="158"/>
                  </a:lnTo>
                  <a:lnTo>
                    <a:pt x="60" y="156"/>
                  </a:lnTo>
                  <a:lnTo>
                    <a:pt x="62" y="154"/>
                  </a:lnTo>
                  <a:lnTo>
                    <a:pt x="64" y="152"/>
                  </a:lnTo>
                  <a:lnTo>
                    <a:pt x="66" y="150"/>
                  </a:lnTo>
                  <a:lnTo>
                    <a:pt x="66" y="150"/>
                  </a:lnTo>
                  <a:lnTo>
                    <a:pt x="68" y="148"/>
                  </a:lnTo>
                  <a:lnTo>
                    <a:pt x="70" y="148"/>
                  </a:lnTo>
                  <a:lnTo>
                    <a:pt x="72" y="146"/>
                  </a:lnTo>
                  <a:lnTo>
                    <a:pt x="74" y="144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6" y="140"/>
                  </a:lnTo>
                  <a:lnTo>
                    <a:pt x="74" y="138"/>
                  </a:lnTo>
                  <a:lnTo>
                    <a:pt x="72" y="138"/>
                  </a:lnTo>
                  <a:lnTo>
                    <a:pt x="72" y="136"/>
                  </a:lnTo>
                  <a:lnTo>
                    <a:pt x="72" y="136"/>
                  </a:lnTo>
                  <a:lnTo>
                    <a:pt x="72" y="134"/>
                  </a:lnTo>
                  <a:lnTo>
                    <a:pt x="74" y="132"/>
                  </a:lnTo>
                  <a:lnTo>
                    <a:pt x="76" y="132"/>
                  </a:lnTo>
                  <a:lnTo>
                    <a:pt x="76" y="130"/>
                  </a:lnTo>
                  <a:lnTo>
                    <a:pt x="78" y="128"/>
                  </a:lnTo>
                  <a:lnTo>
                    <a:pt x="78" y="126"/>
                  </a:lnTo>
                  <a:lnTo>
                    <a:pt x="80" y="124"/>
                  </a:lnTo>
                  <a:lnTo>
                    <a:pt x="80" y="124"/>
                  </a:lnTo>
                  <a:lnTo>
                    <a:pt x="80" y="122"/>
                  </a:lnTo>
                  <a:lnTo>
                    <a:pt x="80" y="120"/>
                  </a:lnTo>
                  <a:lnTo>
                    <a:pt x="80" y="118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0" y="112"/>
                  </a:lnTo>
                  <a:lnTo>
                    <a:pt x="80" y="110"/>
                  </a:lnTo>
                  <a:lnTo>
                    <a:pt x="80" y="108"/>
                  </a:lnTo>
                  <a:lnTo>
                    <a:pt x="82" y="106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86" y="94"/>
                  </a:lnTo>
                  <a:lnTo>
                    <a:pt x="88" y="92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0" y="86"/>
                  </a:lnTo>
                  <a:lnTo>
                    <a:pt x="92" y="84"/>
                  </a:lnTo>
                  <a:lnTo>
                    <a:pt x="94" y="82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6" y="76"/>
                  </a:lnTo>
                  <a:lnTo>
                    <a:pt x="98" y="74"/>
                  </a:lnTo>
                  <a:lnTo>
                    <a:pt x="100" y="72"/>
                  </a:lnTo>
                  <a:lnTo>
                    <a:pt x="102" y="70"/>
                  </a:lnTo>
                  <a:lnTo>
                    <a:pt x="104" y="68"/>
                  </a:lnTo>
                  <a:lnTo>
                    <a:pt x="106" y="66"/>
                  </a:lnTo>
                  <a:lnTo>
                    <a:pt x="108" y="62"/>
                  </a:lnTo>
                  <a:lnTo>
                    <a:pt x="110" y="62"/>
                  </a:lnTo>
                  <a:lnTo>
                    <a:pt x="112" y="60"/>
                  </a:lnTo>
                  <a:lnTo>
                    <a:pt x="114" y="58"/>
                  </a:lnTo>
                  <a:lnTo>
                    <a:pt x="116" y="56"/>
                  </a:lnTo>
                  <a:lnTo>
                    <a:pt x="120" y="56"/>
                  </a:lnTo>
                  <a:lnTo>
                    <a:pt x="122" y="54"/>
                  </a:lnTo>
                  <a:lnTo>
                    <a:pt x="124" y="54"/>
                  </a:lnTo>
                  <a:lnTo>
                    <a:pt x="126" y="52"/>
                  </a:lnTo>
                  <a:lnTo>
                    <a:pt x="130" y="52"/>
                  </a:lnTo>
                  <a:lnTo>
                    <a:pt x="132" y="50"/>
                  </a:lnTo>
                  <a:lnTo>
                    <a:pt x="136" y="50"/>
                  </a:lnTo>
                  <a:lnTo>
                    <a:pt x="138" y="50"/>
                  </a:lnTo>
                  <a:lnTo>
                    <a:pt x="142" y="48"/>
                  </a:lnTo>
                  <a:lnTo>
                    <a:pt x="144" y="48"/>
                  </a:lnTo>
                  <a:lnTo>
                    <a:pt x="148" y="48"/>
                  </a:lnTo>
                  <a:lnTo>
                    <a:pt x="150" y="48"/>
                  </a:lnTo>
                  <a:lnTo>
                    <a:pt x="154" y="48"/>
                  </a:lnTo>
                  <a:lnTo>
                    <a:pt x="156" y="48"/>
                  </a:lnTo>
                  <a:lnTo>
                    <a:pt x="160" y="48"/>
                  </a:lnTo>
                  <a:lnTo>
                    <a:pt x="164" y="48"/>
                  </a:lnTo>
                  <a:lnTo>
                    <a:pt x="166" y="48"/>
                  </a:lnTo>
                  <a:lnTo>
                    <a:pt x="170" y="50"/>
                  </a:lnTo>
                  <a:lnTo>
                    <a:pt x="172" y="50"/>
                  </a:lnTo>
                  <a:lnTo>
                    <a:pt x="176" y="50"/>
                  </a:lnTo>
                  <a:lnTo>
                    <a:pt x="178" y="52"/>
                  </a:lnTo>
                  <a:lnTo>
                    <a:pt x="182" y="52"/>
                  </a:lnTo>
                  <a:lnTo>
                    <a:pt x="184" y="54"/>
                  </a:lnTo>
                  <a:lnTo>
                    <a:pt x="188" y="54"/>
                  </a:lnTo>
                  <a:lnTo>
                    <a:pt x="190" y="56"/>
                  </a:lnTo>
                  <a:lnTo>
                    <a:pt x="194" y="58"/>
                  </a:lnTo>
                  <a:lnTo>
                    <a:pt x="196" y="58"/>
                  </a:lnTo>
                  <a:lnTo>
                    <a:pt x="198" y="60"/>
                  </a:lnTo>
                  <a:lnTo>
                    <a:pt x="200" y="62"/>
                  </a:lnTo>
                  <a:lnTo>
                    <a:pt x="202" y="62"/>
                  </a:lnTo>
                  <a:lnTo>
                    <a:pt x="204" y="64"/>
                  </a:lnTo>
                  <a:lnTo>
                    <a:pt x="206" y="66"/>
                  </a:lnTo>
                  <a:lnTo>
                    <a:pt x="208" y="66"/>
                  </a:lnTo>
                  <a:lnTo>
                    <a:pt x="208" y="68"/>
                  </a:lnTo>
                  <a:lnTo>
                    <a:pt x="210" y="70"/>
                  </a:lnTo>
                  <a:lnTo>
                    <a:pt x="212" y="72"/>
                  </a:lnTo>
                  <a:lnTo>
                    <a:pt x="214" y="74"/>
                  </a:lnTo>
                  <a:lnTo>
                    <a:pt x="214" y="76"/>
                  </a:lnTo>
                  <a:lnTo>
                    <a:pt x="216" y="78"/>
                  </a:lnTo>
                  <a:lnTo>
                    <a:pt x="218" y="80"/>
                  </a:lnTo>
                  <a:lnTo>
                    <a:pt x="218" y="82"/>
                  </a:lnTo>
                  <a:lnTo>
                    <a:pt x="220" y="86"/>
                  </a:lnTo>
                  <a:lnTo>
                    <a:pt x="220" y="88"/>
                  </a:lnTo>
                  <a:lnTo>
                    <a:pt x="222" y="90"/>
                  </a:lnTo>
                  <a:lnTo>
                    <a:pt x="222" y="92"/>
                  </a:lnTo>
                  <a:lnTo>
                    <a:pt x="222" y="94"/>
                  </a:lnTo>
                  <a:lnTo>
                    <a:pt x="224" y="96"/>
                  </a:lnTo>
                  <a:lnTo>
                    <a:pt x="224" y="98"/>
                  </a:lnTo>
                  <a:lnTo>
                    <a:pt x="224" y="102"/>
                  </a:lnTo>
                  <a:lnTo>
                    <a:pt x="226" y="106"/>
                  </a:lnTo>
                  <a:lnTo>
                    <a:pt x="226" y="108"/>
                  </a:lnTo>
                  <a:lnTo>
                    <a:pt x="226" y="110"/>
                  </a:lnTo>
                  <a:lnTo>
                    <a:pt x="226" y="114"/>
                  </a:lnTo>
                  <a:lnTo>
                    <a:pt x="226" y="116"/>
                  </a:lnTo>
                  <a:lnTo>
                    <a:pt x="228" y="116"/>
                  </a:lnTo>
                  <a:lnTo>
                    <a:pt x="228" y="118"/>
                  </a:lnTo>
                  <a:lnTo>
                    <a:pt x="230" y="118"/>
                  </a:lnTo>
                  <a:lnTo>
                    <a:pt x="230" y="120"/>
                  </a:lnTo>
                  <a:lnTo>
                    <a:pt x="230" y="122"/>
                  </a:lnTo>
                  <a:lnTo>
                    <a:pt x="232" y="124"/>
                  </a:lnTo>
                  <a:lnTo>
                    <a:pt x="232" y="126"/>
                  </a:lnTo>
                  <a:lnTo>
                    <a:pt x="232" y="128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2" y="132"/>
                  </a:lnTo>
                  <a:lnTo>
                    <a:pt x="232" y="132"/>
                  </a:lnTo>
                  <a:lnTo>
                    <a:pt x="232" y="134"/>
                  </a:lnTo>
                  <a:lnTo>
                    <a:pt x="232" y="134"/>
                  </a:lnTo>
                  <a:lnTo>
                    <a:pt x="232" y="136"/>
                  </a:lnTo>
                  <a:lnTo>
                    <a:pt x="232" y="138"/>
                  </a:lnTo>
                  <a:lnTo>
                    <a:pt x="232" y="140"/>
                  </a:lnTo>
                  <a:lnTo>
                    <a:pt x="232" y="142"/>
                  </a:lnTo>
                  <a:lnTo>
                    <a:pt x="232" y="142"/>
                  </a:lnTo>
                  <a:lnTo>
                    <a:pt x="232" y="142"/>
                  </a:lnTo>
                  <a:lnTo>
                    <a:pt x="232" y="142"/>
                  </a:lnTo>
                  <a:lnTo>
                    <a:pt x="234" y="148"/>
                  </a:lnTo>
                  <a:lnTo>
                    <a:pt x="238" y="150"/>
                  </a:lnTo>
                  <a:lnTo>
                    <a:pt x="238" y="152"/>
                  </a:lnTo>
                  <a:lnTo>
                    <a:pt x="240" y="154"/>
                  </a:lnTo>
                  <a:lnTo>
                    <a:pt x="240" y="156"/>
                  </a:lnTo>
                  <a:lnTo>
                    <a:pt x="242" y="160"/>
                  </a:lnTo>
                  <a:lnTo>
                    <a:pt x="244" y="162"/>
                  </a:lnTo>
                  <a:lnTo>
                    <a:pt x="246" y="166"/>
                  </a:lnTo>
                  <a:lnTo>
                    <a:pt x="246" y="168"/>
                  </a:lnTo>
                  <a:lnTo>
                    <a:pt x="246" y="170"/>
                  </a:lnTo>
                  <a:lnTo>
                    <a:pt x="248" y="172"/>
                  </a:lnTo>
                  <a:lnTo>
                    <a:pt x="248" y="174"/>
                  </a:lnTo>
                  <a:lnTo>
                    <a:pt x="248" y="176"/>
                  </a:lnTo>
                  <a:lnTo>
                    <a:pt x="250" y="178"/>
                  </a:lnTo>
                  <a:lnTo>
                    <a:pt x="250" y="182"/>
                  </a:lnTo>
                  <a:lnTo>
                    <a:pt x="250" y="186"/>
                  </a:lnTo>
                  <a:lnTo>
                    <a:pt x="248" y="188"/>
                  </a:lnTo>
                  <a:lnTo>
                    <a:pt x="248" y="190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5" name="Group 19"/>
          <p:cNvGrpSpPr>
            <a:grpSpLocks noChangeAspect="1"/>
          </p:cNvGrpSpPr>
          <p:nvPr/>
        </p:nvGrpSpPr>
        <p:grpSpPr bwMode="auto">
          <a:xfrm>
            <a:off x="2394865" y="3467971"/>
            <a:ext cx="301851" cy="301851"/>
            <a:chOff x="3886" y="658"/>
            <a:chExt cx="304" cy="304"/>
          </a:xfrm>
        </p:grpSpPr>
        <p:sp>
          <p:nvSpPr>
            <p:cNvPr id="66" name="AutoShape 18"/>
            <p:cNvSpPr>
              <a:spLocks noChangeAspect="1" noChangeArrowheads="1" noTextEdit="1"/>
            </p:cNvSpPr>
            <p:nvPr/>
          </p:nvSpPr>
          <p:spPr bwMode="auto">
            <a:xfrm>
              <a:off x="3886" y="658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0"/>
            <p:cNvSpPr>
              <a:spLocks/>
            </p:cNvSpPr>
            <p:nvPr/>
          </p:nvSpPr>
          <p:spPr bwMode="auto">
            <a:xfrm>
              <a:off x="3980" y="786"/>
              <a:ext cx="114" cy="72"/>
            </a:xfrm>
            <a:custGeom>
              <a:avLst/>
              <a:gdLst>
                <a:gd name="T0" fmla="*/ 110 w 114"/>
                <a:gd name="T1" fmla="*/ 0 h 72"/>
                <a:gd name="T2" fmla="*/ 4 w 114"/>
                <a:gd name="T3" fmla="*/ 0 h 72"/>
                <a:gd name="T4" fmla="*/ 74 w 114"/>
                <a:gd name="T5" fmla="*/ 12 h 72"/>
                <a:gd name="T6" fmla="*/ 0 w 114"/>
                <a:gd name="T7" fmla="*/ 72 h 72"/>
                <a:gd name="T8" fmla="*/ 114 w 114"/>
                <a:gd name="T9" fmla="*/ 72 h 72"/>
                <a:gd name="T10" fmla="*/ 46 w 114"/>
                <a:gd name="T11" fmla="*/ 58 h 72"/>
                <a:gd name="T12" fmla="*/ 110 w 11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72">
                  <a:moveTo>
                    <a:pt x="110" y="0"/>
                  </a:moveTo>
                  <a:lnTo>
                    <a:pt x="4" y="0"/>
                  </a:lnTo>
                  <a:lnTo>
                    <a:pt x="74" y="12"/>
                  </a:lnTo>
                  <a:lnTo>
                    <a:pt x="0" y="72"/>
                  </a:lnTo>
                  <a:lnTo>
                    <a:pt x="114" y="72"/>
                  </a:lnTo>
                  <a:lnTo>
                    <a:pt x="46" y="58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1"/>
            <p:cNvSpPr>
              <a:spLocks noEditPoints="1"/>
            </p:cNvSpPr>
            <p:nvPr/>
          </p:nvSpPr>
          <p:spPr bwMode="auto">
            <a:xfrm>
              <a:off x="3886" y="658"/>
              <a:ext cx="304" cy="304"/>
            </a:xfrm>
            <a:custGeom>
              <a:avLst/>
              <a:gdLst>
                <a:gd name="T0" fmla="*/ 304 w 304"/>
                <a:gd name="T1" fmla="*/ 46 h 304"/>
                <a:gd name="T2" fmla="*/ 300 w 304"/>
                <a:gd name="T3" fmla="*/ 28 h 304"/>
                <a:gd name="T4" fmla="*/ 290 w 304"/>
                <a:gd name="T5" fmla="*/ 14 h 304"/>
                <a:gd name="T6" fmla="*/ 276 w 304"/>
                <a:gd name="T7" fmla="*/ 4 h 304"/>
                <a:gd name="T8" fmla="*/ 258 w 304"/>
                <a:gd name="T9" fmla="*/ 0 h 304"/>
                <a:gd name="T10" fmla="*/ 46 w 304"/>
                <a:gd name="T11" fmla="*/ 0 h 304"/>
                <a:gd name="T12" fmla="*/ 28 w 304"/>
                <a:gd name="T13" fmla="*/ 4 h 304"/>
                <a:gd name="T14" fmla="*/ 14 w 304"/>
                <a:gd name="T15" fmla="*/ 14 h 304"/>
                <a:gd name="T16" fmla="*/ 4 w 304"/>
                <a:gd name="T17" fmla="*/ 28 h 304"/>
                <a:gd name="T18" fmla="*/ 0 w 304"/>
                <a:gd name="T19" fmla="*/ 46 h 304"/>
                <a:gd name="T20" fmla="*/ 0 w 304"/>
                <a:gd name="T21" fmla="*/ 258 h 304"/>
                <a:gd name="T22" fmla="*/ 4 w 304"/>
                <a:gd name="T23" fmla="*/ 276 h 304"/>
                <a:gd name="T24" fmla="*/ 14 w 304"/>
                <a:gd name="T25" fmla="*/ 290 h 304"/>
                <a:gd name="T26" fmla="*/ 28 w 304"/>
                <a:gd name="T27" fmla="*/ 300 h 304"/>
                <a:gd name="T28" fmla="*/ 46 w 304"/>
                <a:gd name="T29" fmla="*/ 304 h 304"/>
                <a:gd name="T30" fmla="*/ 258 w 304"/>
                <a:gd name="T31" fmla="*/ 304 h 304"/>
                <a:gd name="T32" fmla="*/ 276 w 304"/>
                <a:gd name="T33" fmla="*/ 300 h 304"/>
                <a:gd name="T34" fmla="*/ 290 w 304"/>
                <a:gd name="T35" fmla="*/ 290 h 304"/>
                <a:gd name="T36" fmla="*/ 300 w 304"/>
                <a:gd name="T37" fmla="*/ 276 h 304"/>
                <a:gd name="T38" fmla="*/ 304 w 304"/>
                <a:gd name="T39" fmla="*/ 258 h 304"/>
                <a:gd name="T40" fmla="*/ 248 w 304"/>
                <a:gd name="T41" fmla="*/ 134 h 304"/>
                <a:gd name="T42" fmla="*/ 222 w 304"/>
                <a:gd name="T43" fmla="*/ 252 h 304"/>
                <a:gd name="T44" fmla="*/ 220 w 304"/>
                <a:gd name="T45" fmla="*/ 254 h 304"/>
                <a:gd name="T46" fmla="*/ 150 w 304"/>
                <a:gd name="T47" fmla="*/ 212 h 304"/>
                <a:gd name="T48" fmla="*/ 82 w 304"/>
                <a:gd name="T49" fmla="*/ 254 h 304"/>
                <a:gd name="T50" fmla="*/ 76 w 304"/>
                <a:gd name="T51" fmla="*/ 252 h 304"/>
                <a:gd name="T52" fmla="*/ 46 w 304"/>
                <a:gd name="T53" fmla="*/ 132 h 304"/>
                <a:gd name="T54" fmla="*/ 32 w 304"/>
                <a:gd name="T55" fmla="*/ 120 h 304"/>
                <a:gd name="T56" fmla="*/ 112 w 304"/>
                <a:gd name="T57" fmla="*/ 120 h 304"/>
                <a:gd name="T58" fmla="*/ 148 w 304"/>
                <a:gd name="T59" fmla="*/ 48 h 304"/>
                <a:gd name="T60" fmla="*/ 152 w 304"/>
                <a:gd name="T61" fmla="*/ 48 h 304"/>
                <a:gd name="T62" fmla="*/ 192 w 304"/>
                <a:gd name="T63" fmla="*/ 120 h 304"/>
                <a:gd name="T64" fmla="*/ 262 w 304"/>
                <a:gd name="T65" fmla="*/ 120 h 304"/>
                <a:gd name="T66" fmla="*/ 264 w 304"/>
                <a:gd name="T67" fmla="*/ 120 h 304"/>
                <a:gd name="T68" fmla="*/ 248 w 304"/>
                <a:gd name="T69" fmla="*/ 13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4" h="304">
                  <a:moveTo>
                    <a:pt x="304" y="46"/>
                  </a:move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close/>
                  <a:moveTo>
                    <a:pt x="248" y="134"/>
                  </a:moveTo>
                  <a:lnTo>
                    <a:pt x="210" y="168"/>
                  </a:lnTo>
                  <a:lnTo>
                    <a:pt x="222" y="252"/>
                  </a:lnTo>
                  <a:lnTo>
                    <a:pt x="222" y="252"/>
                  </a:lnTo>
                  <a:lnTo>
                    <a:pt x="220" y="254"/>
                  </a:lnTo>
                  <a:lnTo>
                    <a:pt x="218" y="254"/>
                  </a:lnTo>
                  <a:lnTo>
                    <a:pt x="150" y="212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78" y="254"/>
                  </a:lnTo>
                  <a:lnTo>
                    <a:pt x="76" y="252"/>
                  </a:lnTo>
                  <a:lnTo>
                    <a:pt x="86" y="168"/>
                  </a:lnTo>
                  <a:lnTo>
                    <a:pt x="46" y="132"/>
                  </a:lnTo>
                  <a:lnTo>
                    <a:pt x="32" y="122"/>
                  </a:lnTo>
                  <a:lnTo>
                    <a:pt x="32" y="120"/>
                  </a:lnTo>
                  <a:lnTo>
                    <a:pt x="68" y="120"/>
                  </a:lnTo>
                  <a:lnTo>
                    <a:pt x="112" y="120"/>
                  </a:lnTo>
                  <a:lnTo>
                    <a:pt x="122" y="102"/>
                  </a:lnTo>
                  <a:lnTo>
                    <a:pt x="148" y="48"/>
                  </a:lnTo>
                  <a:lnTo>
                    <a:pt x="148" y="48"/>
                  </a:lnTo>
                  <a:lnTo>
                    <a:pt x="152" y="48"/>
                  </a:lnTo>
                  <a:lnTo>
                    <a:pt x="182" y="102"/>
                  </a:lnTo>
                  <a:lnTo>
                    <a:pt x="192" y="120"/>
                  </a:lnTo>
                  <a:lnTo>
                    <a:pt x="236" y="120"/>
                  </a:lnTo>
                  <a:lnTo>
                    <a:pt x="262" y="120"/>
                  </a:lnTo>
                  <a:lnTo>
                    <a:pt x="262" y="120"/>
                  </a:lnTo>
                  <a:lnTo>
                    <a:pt x="264" y="120"/>
                  </a:lnTo>
                  <a:lnTo>
                    <a:pt x="264" y="122"/>
                  </a:lnTo>
                  <a:lnTo>
                    <a:pt x="248" y="134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9" name="Group 24"/>
          <p:cNvGrpSpPr>
            <a:grpSpLocks noChangeAspect="1"/>
          </p:cNvGrpSpPr>
          <p:nvPr/>
        </p:nvGrpSpPr>
        <p:grpSpPr bwMode="auto">
          <a:xfrm>
            <a:off x="2398321" y="4916287"/>
            <a:ext cx="282937" cy="282937"/>
            <a:chOff x="3688" y="2008"/>
            <a:chExt cx="304" cy="304"/>
          </a:xfrm>
        </p:grpSpPr>
        <p:sp>
          <p:nvSpPr>
            <p:cNvPr id="70" name="AutoShape 23"/>
            <p:cNvSpPr>
              <a:spLocks noChangeAspect="1" noChangeArrowheads="1" noTextEdit="1"/>
            </p:cNvSpPr>
            <p:nvPr/>
          </p:nvSpPr>
          <p:spPr bwMode="auto">
            <a:xfrm>
              <a:off x="3688" y="2008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"/>
            <p:cNvSpPr>
              <a:spLocks/>
            </p:cNvSpPr>
            <p:nvPr/>
          </p:nvSpPr>
          <p:spPr bwMode="auto">
            <a:xfrm>
              <a:off x="3872" y="2008"/>
              <a:ext cx="120" cy="248"/>
            </a:xfrm>
            <a:custGeom>
              <a:avLst/>
              <a:gdLst>
                <a:gd name="T0" fmla="*/ 0 w 120"/>
                <a:gd name="T1" fmla="*/ 54 h 248"/>
                <a:gd name="T2" fmla="*/ 0 w 120"/>
                <a:gd name="T3" fmla="*/ 64 h 248"/>
                <a:gd name="T4" fmla="*/ 0 w 120"/>
                <a:gd name="T5" fmla="*/ 64 h 248"/>
                <a:gd name="T6" fmla="*/ 4 w 120"/>
                <a:gd name="T7" fmla="*/ 96 h 248"/>
                <a:gd name="T8" fmla="*/ 12 w 120"/>
                <a:gd name="T9" fmla="*/ 124 h 248"/>
                <a:gd name="T10" fmla="*/ 22 w 120"/>
                <a:gd name="T11" fmla="*/ 152 h 248"/>
                <a:gd name="T12" fmla="*/ 36 w 120"/>
                <a:gd name="T13" fmla="*/ 176 h 248"/>
                <a:gd name="T14" fmla="*/ 52 w 120"/>
                <a:gd name="T15" fmla="*/ 196 h 248"/>
                <a:gd name="T16" fmla="*/ 72 w 120"/>
                <a:gd name="T17" fmla="*/ 216 h 248"/>
                <a:gd name="T18" fmla="*/ 94 w 120"/>
                <a:gd name="T19" fmla="*/ 232 h 248"/>
                <a:gd name="T20" fmla="*/ 120 w 120"/>
                <a:gd name="T21" fmla="*/ 248 h 248"/>
                <a:gd name="T22" fmla="*/ 120 w 120"/>
                <a:gd name="T23" fmla="*/ 46 h 248"/>
                <a:gd name="T24" fmla="*/ 120 w 120"/>
                <a:gd name="T25" fmla="*/ 46 h 248"/>
                <a:gd name="T26" fmla="*/ 120 w 120"/>
                <a:gd name="T27" fmla="*/ 36 h 248"/>
                <a:gd name="T28" fmla="*/ 116 w 120"/>
                <a:gd name="T29" fmla="*/ 28 h 248"/>
                <a:gd name="T30" fmla="*/ 112 w 120"/>
                <a:gd name="T31" fmla="*/ 20 h 248"/>
                <a:gd name="T32" fmla="*/ 108 w 120"/>
                <a:gd name="T33" fmla="*/ 14 h 248"/>
                <a:gd name="T34" fmla="*/ 100 w 120"/>
                <a:gd name="T35" fmla="*/ 8 h 248"/>
                <a:gd name="T36" fmla="*/ 94 w 120"/>
                <a:gd name="T37" fmla="*/ 4 h 248"/>
                <a:gd name="T38" fmla="*/ 84 w 120"/>
                <a:gd name="T39" fmla="*/ 0 h 248"/>
                <a:gd name="T40" fmla="*/ 76 w 120"/>
                <a:gd name="T41" fmla="*/ 0 h 248"/>
                <a:gd name="T42" fmla="*/ 4 w 120"/>
                <a:gd name="T43" fmla="*/ 0 h 248"/>
                <a:gd name="T44" fmla="*/ 4 w 120"/>
                <a:gd name="T45" fmla="*/ 0 h 248"/>
                <a:gd name="T46" fmla="*/ 0 w 120"/>
                <a:gd name="T47" fmla="*/ 24 h 248"/>
                <a:gd name="T48" fmla="*/ 0 w 120"/>
                <a:gd name="T49" fmla="*/ 54 h 248"/>
                <a:gd name="T50" fmla="*/ 0 w 120"/>
                <a:gd name="T51" fmla="*/ 5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" h="248">
                  <a:moveTo>
                    <a:pt x="0" y="54"/>
                  </a:moveTo>
                  <a:lnTo>
                    <a:pt x="0" y="64"/>
                  </a:lnTo>
                  <a:lnTo>
                    <a:pt x="0" y="64"/>
                  </a:lnTo>
                  <a:lnTo>
                    <a:pt x="4" y="96"/>
                  </a:lnTo>
                  <a:lnTo>
                    <a:pt x="12" y="124"/>
                  </a:lnTo>
                  <a:lnTo>
                    <a:pt x="22" y="152"/>
                  </a:lnTo>
                  <a:lnTo>
                    <a:pt x="36" y="176"/>
                  </a:lnTo>
                  <a:lnTo>
                    <a:pt x="52" y="196"/>
                  </a:lnTo>
                  <a:lnTo>
                    <a:pt x="72" y="216"/>
                  </a:lnTo>
                  <a:lnTo>
                    <a:pt x="94" y="232"/>
                  </a:lnTo>
                  <a:lnTo>
                    <a:pt x="120" y="248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20" y="36"/>
                  </a:lnTo>
                  <a:lnTo>
                    <a:pt x="116" y="28"/>
                  </a:lnTo>
                  <a:lnTo>
                    <a:pt x="112" y="20"/>
                  </a:lnTo>
                  <a:lnTo>
                    <a:pt x="108" y="14"/>
                  </a:lnTo>
                  <a:lnTo>
                    <a:pt x="100" y="8"/>
                  </a:lnTo>
                  <a:lnTo>
                    <a:pt x="94" y="4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6"/>
            <p:cNvSpPr>
              <a:spLocks/>
            </p:cNvSpPr>
            <p:nvPr/>
          </p:nvSpPr>
          <p:spPr bwMode="auto">
            <a:xfrm>
              <a:off x="3720" y="2168"/>
              <a:ext cx="246" cy="144"/>
            </a:xfrm>
            <a:custGeom>
              <a:avLst/>
              <a:gdLst>
                <a:gd name="T0" fmla="*/ 128 w 246"/>
                <a:gd name="T1" fmla="*/ 0 h 144"/>
                <a:gd name="T2" fmla="*/ 128 w 246"/>
                <a:gd name="T3" fmla="*/ 0 h 144"/>
                <a:gd name="T4" fmla="*/ 118 w 246"/>
                <a:gd name="T5" fmla="*/ 22 h 144"/>
                <a:gd name="T6" fmla="*/ 106 w 246"/>
                <a:gd name="T7" fmla="*/ 42 h 144"/>
                <a:gd name="T8" fmla="*/ 92 w 246"/>
                <a:gd name="T9" fmla="*/ 62 h 144"/>
                <a:gd name="T10" fmla="*/ 76 w 246"/>
                <a:gd name="T11" fmla="*/ 80 h 144"/>
                <a:gd name="T12" fmla="*/ 60 w 246"/>
                <a:gd name="T13" fmla="*/ 98 h 144"/>
                <a:gd name="T14" fmla="*/ 42 w 246"/>
                <a:gd name="T15" fmla="*/ 112 h 144"/>
                <a:gd name="T16" fmla="*/ 22 w 246"/>
                <a:gd name="T17" fmla="*/ 128 h 144"/>
                <a:gd name="T18" fmla="*/ 0 w 246"/>
                <a:gd name="T19" fmla="*/ 140 h 144"/>
                <a:gd name="T20" fmla="*/ 0 w 246"/>
                <a:gd name="T21" fmla="*/ 140 h 144"/>
                <a:gd name="T22" fmla="*/ 8 w 246"/>
                <a:gd name="T23" fmla="*/ 144 h 144"/>
                <a:gd name="T24" fmla="*/ 16 w 246"/>
                <a:gd name="T25" fmla="*/ 144 h 144"/>
                <a:gd name="T26" fmla="*/ 228 w 246"/>
                <a:gd name="T27" fmla="*/ 144 h 144"/>
                <a:gd name="T28" fmla="*/ 228 w 246"/>
                <a:gd name="T29" fmla="*/ 144 h 144"/>
                <a:gd name="T30" fmla="*/ 236 w 246"/>
                <a:gd name="T31" fmla="*/ 144 h 144"/>
                <a:gd name="T32" fmla="*/ 246 w 246"/>
                <a:gd name="T33" fmla="*/ 140 h 144"/>
                <a:gd name="T34" fmla="*/ 246 w 246"/>
                <a:gd name="T35" fmla="*/ 140 h 144"/>
                <a:gd name="T36" fmla="*/ 226 w 246"/>
                <a:gd name="T37" fmla="*/ 128 h 144"/>
                <a:gd name="T38" fmla="*/ 208 w 246"/>
                <a:gd name="T39" fmla="*/ 114 h 144"/>
                <a:gd name="T40" fmla="*/ 190 w 246"/>
                <a:gd name="T41" fmla="*/ 98 h 144"/>
                <a:gd name="T42" fmla="*/ 176 w 246"/>
                <a:gd name="T43" fmla="*/ 80 h 144"/>
                <a:gd name="T44" fmla="*/ 162 w 246"/>
                <a:gd name="T45" fmla="*/ 62 h 144"/>
                <a:gd name="T46" fmla="*/ 148 w 246"/>
                <a:gd name="T47" fmla="*/ 42 h 144"/>
                <a:gd name="T48" fmla="*/ 138 w 246"/>
                <a:gd name="T49" fmla="*/ 22 h 144"/>
                <a:gd name="T50" fmla="*/ 128 w 246"/>
                <a:gd name="T51" fmla="*/ 0 h 144"/>
                <a:gd name="T52" fmla="*/ 128 w 246"/>
                <a:gd name="T5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6" h="144">
                  <a:moveTo>
                    <a:pt x="128" y="0"/>
                  </a:moveTo>
                  <a:lnTo>
                    <a:pt x="128" y="0"/>
                  </a:lnTo>
                  <a:lnTo>
                    <a:pt x="118" y="22"/>
                  </a:lnTo>
                  <a:lnTo>
                    <a:pt x="106" y="42"/>
                  </a:lnTo>
                  <a:lnTo>
                    <a:pt x="92" y="62"/>
                  </a:lnTo>
                  <a:lnTo>
                    <a:pt x="76" y="80"/>
                  </a:lnTo>
                  <a:lnTo>
                    <a:pt x="60" y="98"/>
                  </a:lnTo>
                  <a:lnTo>
                    <a:pt x="42" y="112"/>
                  </a:lnTo>
                  <a:lnTo>
                    <a:pt x="22" y="128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8" y="144"/>
                  </a:lnTo>
                  <a:lnTo>
                    <a:pt x="16" y="144"/>
                  </a:lnTo>
                  <a:lnTo>
                    <a:pt x="228" y="144"/>
                  </a:lnTo>
                  <a:lnTo>
                    <a:pt x="228" y="144"/>
                  </a:lnTo>
                  <a:lnTo>
                    <a:pt x="236" y="144"/>
                  </a:lnTo>
                  <a:lnTo>
                    <a:pt x="246" y="140"/>
                  </a:lnTo>
                  <a:lnTo>
                    <a:pt x="246" y="140"/>
                  </a:lnTo>
                  <a:lnTo>
                    <a:pt x="226" y="128"/>
                  </a:lnTo>
                  <a:lnTo>
                    <a:pt x="208" y="114"/>
                  </a:lnTo>
                  <a:lnTo>
                    <a:pt x="190" y="98"/>
                  </a:lnTo>
                  <a:lnTo>
                    <a:pt x="176" y="80"/>
                  </a:lnTo>
                  <a:lnTo>
                    <a:pt x="162" y="62"/>
                  </a:lnTo>
                  <a:lnTo>
                    <a:pt x="148" y="42"/>
                  </a:lnTo>
                  <a:lnTo>
                    <a:pt x="138" y="22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7"/>
            <p:cNvSpPr>
              <a:spLocks/>
            </p:cNvSpPr>
            <p:nvPr/>
          </p:nvSpPr>
          <p:spPr bwMode="auto">
            <a:xfrm>
              <a:off x="3688" y="2008"/>
              <a:ext cx="128" cy="260"/>
            </a:xfrm>
            <a:custGeom>
              <a:avLst/>
              <a:gdLst>
                <a:gd name="T0" fmla="*/ 128 w 128"/>
                <a:gd name="T1" fmla="*/ 66 h 260"/>
                <a:gd name="T2" fmla="*/ 128 w 128"/>
                <a:gd name="T3" fmla="*/ 0 h 260"/>
                <a:gd name="T4" fmla="*/ 48 w 128"/>
                <a:gd name="T5" fmla="*/ 0 h 260"/>
                <a:gd name="T6" fmla="*/ 48 w 128"/>
                <a:gd name="T7" fmla="*/ 0 h 260"/>
                <a:gd name="T8" fmla="*/ 38 w 128"/>
                <a:gd name="T9" fmla="*/ 0 h 260"/>
                <a:gd name="T10" fmla="*/ 30 w 128"/>
                <a:gd name="T11" fmla="*/ 4 h 260"/>
                <a:gd name="T12" fmla="*/ 22 w 128"/>
                <a:gd name="T13" fmla="*/ 8 h 260"/>
                <a:gd name="T14" fmla="*/ 14 w 128"/>
                <a:gd name="T15" fmla="*/ 14 h 260"/>
                <a:gd name="T16" fmla="*/ 8 w 128"/>
                <a:gd name="T17" fmla="*/ 20 h 260"/>
                <a:gd name="T18" fmla="*/ 4 w 128"/>
                <a:gd name="T19" fmla="*/ 28 h 260"/>
                <a:gd name="T20" fmla="*/ 2 w 128"/>
                <a:gd name="T21" fmla="*/ 36 h 260"/>
                <a:gd name="T22" fmla="*/ 0 w 128"/>
                <a:gd name="T23" fmla="*/ 46 h 260"/>
                <a:gd name="T24" fmla="*/ 0 w 128"/>
                <a:gd name="T25" fmla="*/ 258 h 260"/>
                <a:gd name="T26" fmla="*/ 0 w 128"/>
                <a:gd name="T27" fmla="*/ 258 h 260"/>
                <a:gd name="T28" fmla="*/ 0 w 128"/>
                <a:gd name="T29" fmla="*/ 260 h 260"/>
                <a:gd name="T30" fmla="*/ 0 w 128"/>
                <a:gd name="T31" fmla="*/ 260 h 260"/>
                <a:gd name="T32" fmla="*/ 30 w 128"/>
                <a:gd name="T33" fmla="*/ 242 h 260"/>
                <a:gd name="T34" fmla="*/ 56 w 128"/>
                <a:gd name="T35" fmla="*/ 224 h 260"/>
                <a:gd name="T36" fmla="*/ 78 w 128"/>
                <a:gd name="T37" fmla="*/ 202 h 260"/>
                <a:gd name="T38" fmla="*/ 96 w 128"/>
                <a:gd name="T39" fmla="*/ 180 h 260"/>
                <a:gd name="T40" fmla="*/ 110 w 128"/>
                <a:gd name="T41" fmla="*/ 154 h 260"/>
                <a:gd name="T42" fmla="*/ 120 w 128"/>
                <a:gd name="T43" fmla="*/ 126 h 260"/>
                <a:gd name="T44" fmla="*/ 126 w 128"/>
                <a:gd name="T45" fmla="*/ 98 h 260"/>
                <a:gd name="T46" fmla="*/ 128 w 128"/>
                <a:gd name="T47" fmla="*/ 66 h 260"/>
                <a:gd name="T48" fmla="*/ 128 w 128"/>
                <a:gd name="T49" fmla="*/ 6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60">
                  <a:moveTo>
                    <a:pt x="128" y="66"/>
                  </a:moveTo>
                  <a:lnTo>
                    <a:pt x="12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30" y="242"/>
                  </a:lnTo>
                  <a:lnTo>
                    <a:pt x="56" y="224"/>
                  </a:lnTo>
                  <a:lnTo>
                    <a:pt x="78" y="202"/>
                  </a:lnTo>
                  <a:lnTo>
                    <a:pt x="96" y="180"/>
                  </a:lnTo>
                  <a:lnTo>
                    <a:pt x="110" y="154"/>
                  </a:lnTo>
                  <a:lnTo>
                    <a:pt x="120" y="126"/>
                  </a:lnTo>
                  <a:lnTo>
                    <a:pt x="126" y="98"/>
                  </a:lnTo>
                  <a:lnTo>
                    <a:pt x="128" y="66"/>
                  </a:lnTo>
                  <a:lnTo>
                    <a:pt x="128" y="66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4" name="任意多边形 73"/>
          <p:cNvSpPr>
            <a:spLocks/>
          </p:cNvSpPr>
          <p:nvPr/>
        </p:nvSpPr>
        <p:spPr bwMode="auto">
          <a:xfrm>
            <a:off x="2395026" y="1992573"/>
            <a:ext cx="301529" cy="301384"/>
          </a:xfrm>
          <a:custGeom>
            <a:avLst/>
            <a:gdLst>
              <a:gd name="connsiteX0" fmla="*/ 1749426 w 3305175"/>
              <a:gd name="connsiteY0" fmla="*/ 534988 h 3303588"/>
              <a:gd name="connsiteX1" fmla="*/ 1670050 w 3305175"/>
              <a:gd name="connsiteY1" fmla="*/ 549276 h 3303588"/>
              <a:gd name="connsiteX2" fmla="*/ 1606550 w 3305175"/>
              <a:gd name="connsiteY2" fmla="*/ 571501 h 3303588"/>
              <a:gd name="connsiteX3" fmla="*/ 1549400 w 3305175"/>
              <a:gd name="connsiteY3" fmla="*/ 600076 h 3303588"/>
              <a:gd name="connsiteX4" fmla="*/ 1498600 w 3305175"/>
              <a:gd name="connsiteY4" fmla="*/ 628651 h 3303588"/>
              <a:gd name="connsiteX5" fmla="*/ 1455738 w 3305175"/>
              <a:gd name="connsiteY5" fmla="*/ 663576 h 3303588"/>
              <a:gd name="connsiteX6" fmla="*/ 1427163 w 3305175"/>
              <a:gd name="connsiteY6" fmla="*/ 698501 h 3303588"/>
              <a:gd name="connsiteX7" fmla="*/ 1398588 w 3305175"/>
              <a:gd name="connsiteY7" fmla="*/ 735013 h 3303588"/>
              <a:gd name="connsiteX8" fmla="*/ 1384300 w 3305175"/>
              <a:gd name="connsiteY8" fmla="*/ 777876 h 3303588"/>
              <a:gd name="connsiteX9" fmla="*/ 1363663 w 3305175"/>
              <a:gd name="connsiteY9" fmla="*/ 812801 h 3303588"/>
              <a:gd name="connsiteX10" fmla="*/ 1349376 w 3305175"/>
              <a:gd name="connsiteY10" fmla="*/ 892176 h 3303588"/>
              <a:gd name="connsiteX11" fmla="*/ 1341438 w 3305175"/>
              <a:gd name="connsiteY11" fmla="*/ 949326 h 3303588"/>
              <a:gd name="connsiteX12" fmla="*/ 1341438 w 3305175"/>
              <a:gd name="connsiteY12" fmla="*/ 984251 h 3303588"/>
              <a:gd name="connsiteX13" fmla="*/ 1341438 w 3305175"/>
              <a:gd name="connsiteY13" fmla="*/ 1306513 h 3303588"/>
              <a:gd name="connsiteX14" fmla="*/ 1106488 w 3305175"/>
              <a:gd name="connsiteY14" fmla="*/ 1306513 h 3303588"/>
              <a:gd name="connsiteX15" fmla="*/ 1106488 w 3305175"/>
              <a:gd name="connsiteY15" fmla="*/ 1698626 h 3303588"/>
              <a:gd name="connsiteX16" fmla="*/ 1341438 w 3305175"/>
              <a:gd name="connsiteY16" fmla="*/ 1698626 h 3303588"/>
              <a:gd name="connsiteX17" fmla="*/ 1341438 w 3305175"/>
              <a:gd name="connsiteY17" fmla="*/ 2768601 h 3303588"/>
              <a:gd name="connsiteX18" fmla="*/ 1827213 w 3305175"/>
              <a:gd name="connsiteY18" fmla="*/ 2768601 h 3303588"/>
              <a:gd name="connsiteX19" fmla="*/ 1827213 w 3305175"/>
              <a:gd name="connsiteY19" fmla="*/ 1698626 h 3303588"/>
              <a:gd name="connsiteX20" fmla="*/ 2149476 w 3305175"/>
              <a:gd name="connsiteY20" fmla="*/ 1698626 h 3303588"/>
              <a:gd name="connsiteX21" fmla="*/ 2163763 w 3305175"/>
              <a:gd name="connsiteY21" fmla="*/ 1576388 h 3303588"/>
              <a:gd name="connsiteX22" fmla="*/ 2184400 w 3305175"/>
              <a:gd name="connsiteY22" fmla="*/ 1447801 h 3303588"/>
              <a:gd name="connsiteX23" fmla="*/ 2192338 w 3305175"/>
              <a:gd name="connsiteY23" fmla="*/ 1306513 h 3303588"/>
              <a:gd name="connsiteX24" fmla="*/ 1827213 w 3305175"/>
              <a:gd name="connsiteY24" fmla="*/ 1306513 h 3303588"/>
              <a:gd name="connsiteX25" fmla="*/ 1827213 w 3305175"/>
              <a:gd name="connsiteY25" fmla="*/ 1035051 h 3303588"/>
              <a:gd name="connsiteX26" fmla="*/ 1835150 w 3305175"/>
              <a:gd name="connsiteY26" fmla="*/ 1006476 h 3303588"/>
              <a:gd name="connsiteX27" fmla="*/ 1863726 w 3305175"/>
              <a:gd name="connsiteY27" fmla="*/ 969963 h 3303588"/>
              <a:gd name="connsiteX28" fmla="*/ 1892300 w 3305175"/>
              <a:gd name="connsiteY28" fmla="*/ 949326 h 3303588"/>
              <a:gd name="connsiteX29" fmla="*/ 1912938 w 3305175"/>
              <a:gd name="connsiteY29" fmla="*/ 941388 h 3303588"/>
              <a:gd name="connsiteX30" fmla="*/ 1935163 w 3305175"/>
              <a:gd name="connsiteY30" fmla="*/ 941388 h 3303588"/>
              <a:gd name="connsiteX31" fmla="*/ 2192338 w 3305175"/>
              <a:gd name="connsiteY31" fmla="*/ 941388 h 3303588"/>
              <a:gd name="connsiteX32" fmla="*/ 2192338 w 3305175"/>
              <a:gd name="connsiteY32" fmla="*/ 534988 h 3303588"/>
              <a:gd name="connsiteX33" fmla="*/ 1835150 w 3305175"/>
              <a:gd name="connsiteY33" fmla="*/ 534988 h 3303588"/>
              <a:gd name="connsiteX34" fmla="*/ 506412 w 3305175"/>
              <a:gd name="connsiteY34" fmla="*/ 0 h 3303588"/>
              <a:gd name="connsiteX35" fmla="*/ 2798762 w 3305175"/>
              <a:gd name="connsiteY35" fmla="*/ 0 h 3303588"/>
              <a:gd name="connsiteX36" fmla="*/ 2847975 w 3305175"/>
              <a:gd name="connsiteY36" fmla="*/ 6350 h 3303588"/>
              <a:gd name="connsiteX37" fmla="*/ 2898775 w 3305175"/>
              <a:gd name="connsiteY37" fmla="*/ 14288 h 3303588"/>
              <a:gd name="connsiteX38" fmla="*/ 2947988 w 3305175"/>
              <a:gd name="connsiteY38" fmla="*/ 20638 h 3303588"/>
              <a:gd name="connsiteX39" fmla="*/ 2998788 w 3305175"/>
              <a:gd name="connsiteY39" fmla="*/ 42863 h 3303588"/>
              <a:gd name="connsiteX40" fmla="*/ 3041650 w 3305175"/>
              <a:gd name="connsiteY40" fmla="*/ 63500 h 3303588"/>
              <a:gd name="connsiteX41" fmla="*/ 3084512 w 3305175"/>
              <a:gd name="connsiteY41" fmla="*/ 85725 h 3303588"/>
              <a:gd name="connsiteX42" fmla="*/ 3119438 w 3305175"/>
              <a:gd name="connsiteY42" fmla="*/ 114300 h 3303588"/>
              <a:gd name="connsiteX43" fmla="*/ 3155950 w 3305175"/>
              <a:gd name="connsiteY43" fmla="*/ 149225 h 3303588"/>
              <a:gd name="connsiteX44" fmla="*/ 3190875 w 3305175"/>
              <a:gd name="connsiteY44" fmla="*/ 185738 h 3303588"/>
              <a:gd name="connsiteX45" fmla="*/ 3219450 w 3305175"/>
              <a:gd name="connsiteY45" fmla="*/ 220663 h 3303588"/>
              <a:gd name="connsiteX46" fmla="*/ 3241675 w 3305175"/>
              <a:gd name="connsiteY46" fmla="*/ 263525 h 3303588"/>
              <a:gd name="connsiteX47" fmla="*/ 3262312 w 3305175"/>
              <a:gd name="connsiteY47" fmla="*/ 306388 h 3303588"/>
              <a:gd name="connsiteX48" fmla="*/ 3284538 w 3305175"/>
              <a:gd name="connsiteY48" fmla="*/ 357188 h 3303588"/>
              <a:gd name="connsiteX49" fmla="*/ 3290888 w 3305175"/>
              <a:gd name="connsiteY49" fmla="*/ 406400 h 3303588"/>
              <a:gd name="connsiteX50" fmla="*/ 3298825 w 3305175"/>
              <a:gd name="connsiteY50" fmla="*/ 457200 h 3303588"/>
              <a:gd name="connsiteX51" fmla="*/ 3305175 w 3305175"/>
              <a:gd name="connsiteY51" fmla="*/ 506413 h 3303588"/>
              <a:gd name="connsiteX52" fmla="*/ 3305175 w 3305175"/>
              <a:gd name="connsiteY52" fmla="*/ 2797176 h 3303588"/>
              <a:gd name="connsiteX53" fmla="*/ 3298825 w 3305175"/>
              <a:gd name="connsiteY53" fmla="*/ 2854326 h 3303588"/>
              <a:gd name="connsiteX54" fmla="*/ 3290888 w 3305175"/>
              <a:gd name="connsiteY54" fmla="*/ 2903538 h 3303588"/>
              <a:gd name="connsiteX55" fmla="*/ 3284538 w 3305175"/>
              <a:gd name="connsiteY55" fmla="*/ 2946401 h 3303588"/>
              <a:gd name="connsiteX56" fmla="*/ 3262312 w 3305175"/>
              <a:gd name="connsiteY56" fmla="*/ 2997201 h 3303588"/>
              <a:gd name="connsiteX57" fmla="*/ 3241675 w 3305175"/>
              <a:gd name="connsiteY57" fmla="*/ 3040063 h 3303588"/>
              <a:gd name="connsiteX58" fmla="*/ 3219450 w 3305175"/>
              <a:gd name="connsiteY58" fmla="*/ 3082926 h 3303588"/>
              <a:gd name="connsiteX59" fmla="*/ 3190875 w 3305175"/>
              <a:gd name="connsiteY59" fmla="*/ 3117851 h 3303588"/>
              <a:gd name="connsiteX60" fmla="*/ 3155950 w 3305175"/>
              <a:gd name="connsiteY60" fmla="*/ 3154363 h 3303588"/>
              <a:gd name="connsiteX61" fmla="*/ 3119438 w 3305175"/>
              <a:gd name="connsiteY61" fmla="*/ 3189288 h 3303588"/>
              <a:gd name="connsiteX62" fmla="*/ 3084512 w 3305175"/>
              <a:gd name="connsiteY62" fmla="*/ 3217863 h 3303588"/>
              <a:gd name="connsiteX63" fmla="*/ 3041650 w 3305175"/>
              <a:gd name="connsiteY63" fmla="*/ 3240088 h 3303588"/>
              <a:gd name="connsiteX64" fmla="*/ 2998788 w 3305175"/>
              <a:gd name="connsiteY64" fmla="*/ 3260726 h 3303588"/>
              <a:gd name="connsiteX65" fmla="*/ 2947988 w 3305175"/>
              <a:gd name="connsiteY65" fmla="*/ 3282951 h 3303588"/>
              <a:gd name="connsiteX66" fmla="*/ 2898775 w 3305175"/>
              <a:gd name="connsiteY66" fmla="*/ 3289301 h 3303588"/>
              <a:gd name="connsiteX67" fmla="*/ 2847975 w 3305175"/>
              <a:gd name="connsiteY67" fmla="*/ 3297238 h 3303588"/>
              <a:gd name="connsiteX68" fmla="*/ 2798762 w 3305175"/>
              <a:gd name="connsiteY68" fmla="*/ 3303588 h 3303588"/>
              <a:gd name="connsiteX69" fmla="*/ 506412 w 3305175"/>
              <a:gd name="connsiteY69" fmla="*/ 3303588 h 3303588"/>
              <a:gd name="connsiteX70" fmla="*/ 449262 w 3305175"/>
              <a:gd name="connsiteY70" fmla="*/ 3297238 h 3303588"/>
              <a:gd name="connsiteX71" fmla="*/ 400050 w 3305175"/>
              <a:gd name="connsiteY71" fmla="*/ 3289301 h 3303588"/>
              <a:gd name="connsiteX72" fmla="*/ 357188 w 3305175"/>
              <a:gd name="connsiteY72" fmla="*/ 3282951 h 3303588"/>
              <a:gd name="connsiteX73" fmla="*/ 306388 w 3305175"/>
              <a:gd name="connsiteY73" fmla="*/ 3260726 h 3303588"/>
              <a:gd name="connsiteX74" fmla="*/ 263525 w 3305175"/>
              <a:gd name="connsiteY74" fmla="*/ 3240088 h 3303588"/>
              <a:gd name="connsiteX75" fmla="*/ 220662 w 3305175"/>
              <a:gd name="connsiteY75" fmla="*/ 3217863 h 3303588"/>
              <a:gd name="connsiteX76" fmla="*/ 185738 w 3305175"/>
              <a:gd name="connsiteY76" fmla="*/ 3189288 h 3303588"/>
              <a:gd name="connsiteX77" fmla="*/ 149225 w 3305175"/>
              <a:gd name="connsiteY77" fmla="*/ 3154363 h 3303588"/>
              <a:gd name="connsiteX78" fmla="*/ 114300 w 3305175"/>
              <a:gd name="connsiteY78" fmla="*/ 3117851 h 3303588"/>
              <a:gd name="connsiteX79" fmla="*/ 85725 w 3305175"/>
              <a:gd name="connsiteY79" fmla="*/ 3082926 h 3303588"/>
              <a:gd name="connsiteX80" fmla="*/ 63500 w 3305175"/>
              <a:gd name="connsiteY80" fmla="*/ 3040063 h 3303588"/>
              <a:gd name="connsiteX81" fmla="*/ 42862 w 3305175"/>
              <a:gd name="connsiteY81" fmla="*/ 2997201 h 3303588"/>
              <a:gd name="connsiteX82" fmla="*/ 20638 w 3305175"/>
              <a:gd name="connsiteY82" fmla="*/ 2946401 h 3303588"/>
              <a:gd name="connsiteX83" fmla="*/ 14288 w 3305175"/>
              <a:gd name="connsiteY83" fmla="*/ 2903538 h 3303588"/>
              <a:gd name="connsiteX84" fmla="*/ 6350 w 3305175"/>
              <a:gd name="connsiteY84" fmla="*/ 2854326 h 3303588"/>
              <a:gd name="connsiteX85" fmla="*/ 0 w 3305175"/>
              <a:gd name="connsiteY85" fmla="*/ 2797176 h 3303588"/>
              <a:gd name="connsiteX86" fmla="*/ 0 w 3305175"/>
              <a:gd name="connsiteY86" fmla="*/ 506413 h 3303588"/>
              <a:gd name="connsiteX87" fmla="*/ 6350 w 3305175"/>
              <a:gd name="connsiteY87" fmla="*/ 457200 h 3303588"/>
              <a:gd name="connsiteX88" fmla="*/ 14288 w 3305175"/>
              <a:gd name="connsiteY88" fmla="*/ 406400 h 3303588"/>
              <a:gd name="connsiteX89" fmla="*/ 20638 w 3305175"/>
              <a:gd name="connsiteY89" fmla="*/ 357188 h 3303588"/>
              <a:gd name="connsiteX90" fmla="*/ 42862 w 3305175"/>
              <a:gd name="connsiteY90" fmla="*/ 306388 h 3303588"/>
              <a:gd name="connsiteX91" fmla="*/ 63500 w 3305175"/>
              <a:gd name="connsiteY91" fmla="*/ 263525 h 3303588"/>
              <a:gd name="connsiteX92" fmla="*/ 85725 w 3305175"/>
              <a:gd name="connsiteY92" fmla="*/ 220663 h 3303588"/>
              <a:gd name="connsiteX93" fmla="*/ 114300 w 3305175"/>
              <a:gd name="connsiteY93" fmla="*/ 185738 h 3303588"/>
              <a:gd name="connsiteX94" fmla="*/ 149225 w 3305175"/>
              <a:gd name="connsiteY94" fmla="*/ 149225 h 3303588"/>
              <a:gd name="connsiteX95" fmla="*/ 185738 w 3305175"/>
              <a:gd name="connsiteY95" fmla="*/ 114300 h 3303588"/>
              <a:gd name="connsiteX96" fmla="*/ 220662 w 3305175"/>
              <a:gd name="connsiteY96" fmla="*/ 85725 h 3303588"/>
              <a:gd name="connsiteX97" fmla="*/ 263525 w 3305175"/>
              <a:gd name="connsiteY97" fmla="*/ 63500 h 3303588"/>
              <a:gd name="connsiteX98" fmla="*/ 306388 w 3305175"/>
              <a:gd name="connsiteY98" fmla="*/ 42863 h 3303588"/>
              <a:gd name="connsiteX99" fmla="*/ 357188 w 3305175"/>
              <a:gd name="connsiteY99" fmla="*/ 20638 h 3303588"/>
              <a:gd name="connsiteX100" fmla="*/ 400050 w 3305175"/>
              <a:gd name="connsiteY100" fmla="*/ 14288 h 3303588"/>
              <a:gd name="connsiteX101" fmla="*/ 449262 w 3305175"/>
              <a:gd name="connsiteY101" fmla="*/ 6350 h 330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305175" h="3303588">
                <a:moveTo>
                  <a:pt x="1749426" y="534988"/>
                </a:moveTo>
                <a:lnTo>
                  <a:pt x="1670050" y="549276"/>
                </a:lnTo>
                <a:lnTo>
                  <a:pt x="1606550" y="571501"/>
                </a:lnTo>
                <a:lnTo>
                  <a:pt x="1549400" y="600076"/>
                </a:lnTo>
                <a:lnTo>
                  <a:pt x="1498600" y="628651"/>
                </a:lnTo>
                <a:lnTo>
                  <a:pt x="1455738" y="663576"/>
                </a:lnTo>
                <a:lnTo>
                  <a:pt x="1427163" y="698501"/>
                </a:lnTo>
                <a:lnTo>
                  <a:pt x="1398588" y="735013"/>
                </a:lnTo>
                <a:lnTo>
                  <a:pt x="1384300" y="777876"/>
                </a:lnTo>
                <a:lnTo>
                  <a:pt x="1363663" y="812801"/>
                </a:lnTo>
                <a:lnTo>
                  <a:pt x="1349376" y="892176"/>
                </a:lnTo>
                <a:lnTo>
                  <a:pt x="1341438" y="949326"/>
                </a:lnTo>
                <a:lnTo>
                  <a:pt x="1341438" y="984251"/>
                </a:lnTo>
                <a:lnTo>
                  <a:pt x="1341438" y="1306513"/>
                </a:lnTo>
                <a:lnTo>
                  <a:pt x="1106488" y="1306513"/>
                </a:lnTo>
                <a:lnTo>
                  <a:pt x="1106488" y="1698626"/>
                </a:lnTo>
                <a:lnTo>
                  <a:pt x="1341438" y="1698626"/>
                </a:lnTo>
                <a:lnTo>
                  <a:pt x="1341438" y="2768601"/>
                </a:lnTo>
                <a:lnTo>
                  <a:pt x="1827213" y="2768601"/>
                </a:lnTo>
                <a:lnTo>
                  <a:pt x="1827213" y="1698626"/>
                </a:lnTo>
                <a:lnTo>
                  <a:pt x="2149476" y="1698626"/>
                </a:lnTo>
                <a:lnTo>
                  <a:pt x="2163763" y="1576388"/>
                </a:lnTo>
                <a:lnTo>
                  <a:pt x="2184400" y="1447801"/>
                </a:lnTo>
                <a:lnTo>
                  <a:pt x="2192338" y="1306513"/>
                </a:lnTo>
                <a:lnTo>
                  <a:pt x="1827213" y="1306513"/>
                </a:lnTo>
                <a:lnTo>
                  <a:pt x="1827213" y="1035051"/>
                </a:lnTo>
                <a:lnTo>
                  <a:pt x="1835150" y="1006476"/>
                </a:lnTo>
                <a:lnTo>
                  <a:pt x="1863726" y="969963"/>
                </a:lnTo>
                <a:lnTo>
                  <a:pt x="1892300" y="949326"/>
                </a:lnTo>
                <a:lnTo>
                  <a:pt x="1912938" y="941388"/>
                </a:lnTo>
                <a:lnTo>
                  <a:pt x="1935163" y="941388"/>
                </a:lnTo>
                <a:lnTo>
                  <a:pt x="2192338" y="941388"/>
                </a:lnTo>
                <a:lnTo>
                  <a:pt x="2192338" y="534988"/>
                </a:lnTo>
                <a:lnTo>
                  <a:pt x="1835150" y="534988"/>
                </a:lnTo>
                <a:close/>
                <a:moveTo>
                  <a:pt x="506412" y="0"/>
                </a:moveTo>
                <a:lnTo>
                  <a:pt x="2798762" y="0"/>
                </a:lnTo>
                <a:lnTo>
                  <a:pt x="2847975" y="6350"/>
                </a:lnTo>
                <a:lnTo>
                  <a:pt x="2898775" y="14288"/>
                </a:lnTo>
                <a:lnTo>
                  <a:pt x="2947988" y="20638"/>
                </a:lnTo>
                <a:lnTo>
                  <a:pt x="2998788" y="42863"/>
                </a:lnTo>
                <a:lnTo>
                  <a:pt x="3041650" y="63500"/>
                </a:lnTo>
                <a:lnTo>
                  <a:pt x="3084512" y="85725"/>
                </a:lnTo>
                <a:lnTo>
                  <a:pt x="3119438" y="114300"/>
                </a:lnTo>
                <a:lnTo>
                  <a:pt x="3155950" y="149225"/>
                </a:lnTo>
                <a:lnTo>
                  <a:pt x="3190875" y="185738"/>
                </a:lnTo>
                <a:lnTo>
                  <a:pt x="3219450" y="220663"/>
                </a:lnTo>
                <a:lnTo>
                  <a:pt x="3241675" y="263525"/>
                </a:lnTo>
                <a:lnTo>
                  <a:pt x="3262312" y="306388"/>
                </a:lnTo>
                <a:lnTo>
                  <a:pt x="3284538" y="357188"/>
                </a:lnTo>
                <a:lnTo>
                  <a:pt x="3290888" y="406400"/>
                </a:lnTo>
                <a:lnTo>
                  <a:pt x="3298825" y="457200"/>
                </a:lnTo>
                <a:lnTo>
                  <a:pt x="3305175" y="506413"/>
                </a:lnTo>
                <a:lnTo>
                  <a:pt x="3305175" y="2797176"/>
                </a:lnTo>
                <a:lnTo>
                  <a:pt x="3298825" y="2854326"/>
                </a:lnTo>
                <a:lnTo>
                  <a:pt x="3290888" y="2903538"/>
                </a:lnTo>
                <a:lnTo>
                  <a:pt x="3284538" y="2946401"/>
                </a:lnTo>
                <a:lnTo>
                  <a:pt x="3262312" y="2997201"/>
                </a:lnTo>
                <a:lnTo>
                  <a:pt x="3241675" y="3040063"/>
                </a:lnTo>
                <a:lnTo>
                  <a:pt x="3219450" y="3082926"/>
                </a:lnTo>
                <a:lnTo>
                  <a:pt x="3190875" y="3117851"/>
                </a:lnTo>
                <a:lnTo>
                  <a:pt x="3155950" y="3154363"/>
                </a:lnTo>
                <a:lnTo>
                  <a:pt x="3119438" y="3189288"/>
                </a:lnTo>
                <a:lnTo>
                  <a:pt x="3084512" y="3217863"/>
                </a:lnTo>
                <a:lnTo>
                  <a:pt x="3041650" y="3240088"/>
                </a:lnTo>
                <a:lnTo>
                  <a:pt x="2998788" y="3260726"/>
                </a:lnTo>
                <a:lnTo>
                  <a:pt x="2947988" y="3282951"/>
                </a:lnTo>
                <a:lnTo>
                  <a:pt x="2898775" y="3289301"/>
                </a:lnTo>
                <a:lnTo>
                  <a:pt x="2847975" y="3297238"/>
                </a:lnTo>
                <a:lnTo>
                  <a:pt x="2798762" y="3303588"/>
                </a:lnTo>
                <a:lnTo>
                  <a:pt x="506412" y="3303588"/>
                </a:lnTo>
                <a:lnTo>
                  <a:pt x="449262" y="3297238"/>
                </a:lnTo>
                <a:lnTo>
                  <a:pt x="400050" y="3289301"/>
                </a:lnTo>
                <a:lnTo>
                  <a:pt x="357188" y="3282951"/>
                </a:lnTo>
                <a:lnTo>
                  <a:pt x="306388" y="3260726"/>
                </a:lnTo>
                <a:lnTo>
                  <a:pt x="263525" y="3240088"/>
                </a:lnTo>
                <a:lnTo>
                  <a:pt x="220662" y="3217863"/>
                </a:lnTo>
                <a:lnTo>
                  <a:pt x="185738" y="3189288"/>
                </a:lnTo>
                <a:lnTo>
                  <a:pt x="149225" y="3154363"/>
                </a:lnTo>
                <a:lnTo>
                  <a:pt x="114300" y="3117851"/>
                </a:lnTo>
                <a:lnTo>
                  <a:pt x="85725" y="3082926"/>
                </a:lnTo>
                <a:lnTo>
                  <a:pt x="63500" y="3040063"/>
                </a:lnTo>
                <a:lnTo>
                  <a:pt x="42862" y="2997201"/>
                </a:lnTo>
                <a:lnTo>
                  <a:pt x="20638" y="2946401"/>
                </a:lnTo>
                <a:lnTo>
                  <a:pt x="14288" y="2903538"/>
                </a:lnTo>
                <a:lnTo>
                  <a:pt x="6350" y="2854326"/>
                </a:lnTo>
                <a:lnTo>
                  <a:pt x="0" y="2797176"/>
                </a:lnTo>
                <a:lnTo>
                  <a:pt x="0" y="506413"/>
                </a:lnTo>
                <a:lnTo>
                  <a:pt x="6350" y="457200"/>
                </a:lnTo>
                <a:lnTo>
                  <a:pt x="14288" y="406400"/>
                </a:lnTo>
                <a:lnTo>
                  <a:pt x="20638" y="357188"/>
                </a:lnTo>
                <a:lnTo>
                  <a:pt x="42862" y="306388"/>
                </a:lnTo>
                <a:lnTo>
                  <a:pt x="63500" y="263525"/>
                </a:lnTo>
                <a:lnTo>
                  <a:pt x="85725" y="220663"/>
                </a:lnTo>
                <a:lnTo>
                  <a:pt x="114300" y="185738"/>
                </a:lnTo>
                <a:lnTo>
                  <a:pt x="149225" y="149225"/>
                </a:lnTo>
                <a:lnTo>
                  <a:pt x="185738" y="114300"/>
                </a:lnTo>
                <a:lnTo>
                  <a:pt x="220662" y="85725"/>
                </a:lnTo>
                <a:lnTo>
                  <a:pt x="263525" y="63500"/>
                </a:lnTo>
                <a:lnTo>
                  <a:pt x="306388" y="42863"/>
                </a:lnTo>
                <a:lnTo>
                  <a:pt x="357188" y="20638"/>
                </a:lnTo>
                <a:lnTo>
                  <a:pt x="400050" y="14288"/>
                </a:lnTo>
                <a:lnTo>
                  <a:pt x="449262" y="6350"/>
                </a:lnTo>
                <a:close/>
              </a:path>
            </a:pathLst>
          </a:custGeom>
          <a:solidFill>
            <a:srgbClr val="4E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75" name="任意多边形 74"/>
          <p:cNvSpPr>
            <a:spLocks/>
          </p:cNvSpPr>
          <p:nvPr/>
        </p:nvSpPr>
        <p:spPr bwMode="auto">
          <a:xfrm>
            <a:off x="2394590" y="3102256"/>
            <a:ext cx="302400" cy="302400"/>
          </a:xfrm>
          <a:custGeom>
            <a:avLst/>
            <a:gdLst>
              <a:gd name="connsiteX0" fmla="*/ 561975 w 1470025"/>
              <a:gd name="connsiteY0" fmla="*/ 320675 h 1470025"/>
              <a:gd name="connsiteX1" fmla="*/ 542925 w 1470025"/>
              <a:gd name="connsiteY1" fmla="*/ 323850 h 1470025"/>
              <a:gd name="connsiteX2" fmla="*/ 527050 w 1470025"/>
              <a:gd name="connsiteY2" fmla="*/ 330200 h 1470025"/>
              <a:gd name="connsiteX3" fmla="*/ 511175 w 1470025"/>
              <a:gd name="connsiteY3" fmla="*/ 336550 h 1470025"/>
              <a:gd name="connsiteX4" fmla="*/ 495300 w 1470025"/>
              <a:gd name="connsiteY4" fmla="*/ 349250 h 1470025"/>
              <a:gd name="connsiteX5" fmla="*/ 482600 w 1470025"/>
              <a:gd name="connsiteY5" fmla="*/ 365125 h 1470025"/>
              <a:gd name="connsiteX6" fmla="*/ 476250 w 1470025"/>
              <a:gd name="connsiteY6" fmla="*/ 381000 h 1470025"/>
              <a:gd name="connsiteX7" fmla="*/ 469900 w 1470025"/>
              <a:gd name="connsiteY7" fmla="*/ 396875 h 1470025"/>
              <a:gd name="connsiteX8" fmla="*/ 466725 w 1470025"/>
              <a:gd name="connsiteY8" fmla="*/ 415925 h 1470025"/>
              <a:gd name="connsiteX9" fmla="*/ 466725 w 1470025"/>
              <a:gd name="connsiteY9" fmla="*/ 866775 h 1470025"/>
              <a:gd name="connsiteX10" fmla="*/ 469900 w 1470025"/>
              <a:gd name="connsiteY10" fmla="*/ 895350 h 1470025"/>
              <a:gd name="connsiteX11" fmla="*/ 473075 w 1470025"/>
              <a:gd name="connsiteY11" fmla="*/ 920750 h 1470025"/>
              <a:gd name="connsiteX12" fmla="*/ 479425 w 1470025"/>
              <a:gd name="connsiteY12" fmla="*/ 949325 h 1470025"/>
              <a:gd name="connsiteX13" fmla="*/ 488950 w 1470025"/>
              <a:gd name="connsiteY13" fmla="*/ 974725 h 1470025"/>
              <a:gd name="connsiteX14" fmla="*/ 501650 w 1470025"/>
              <a:gd name="connsiteY14" fmla="*/ 996950 h 1470025"/>
              <a:gd name="connsiteX15" fmla="*/ 514350 w 1470025"/>
              <a:gd name="connsiteY15" fmla="*/ 1022350 h 1470025"/>
              <a:gd name="connsiteX16" fmla="*/ 530225 w 1470025"/>
              <a:gd name="connsiteY16" fmla="*/ 1044575 h 1470025"/>
              <a:gd name="connsiteX17" fmla="*/ 552450 w 1470025"/>
              <a:gd name="connsiteY17" fmla="*/ 1066800 h 1470025"/>
              <a:gd name="connsiteX18" fmla="*/ 571500 w 1470025"/>
              <a:gd name="connsiteY18" fmla="*/ 1085850 h 1470025"/>
              <a:gd name="connsiteX19" fmla="*/ 593725 w 1470025"/>
              <a:gd name="connsiteY19" fmla="*/ 1101725 h 1470025"/>
              <a:gd name="connsiteX20" fmla="*/ 619125 w 1470025"/>
              <a:gd name="connsiteY20" fmla="*/ 1117600 h 1470025"/>
              <a:gd name="connsiteX21" fmla="*/ 641350 w 1470025"/>
              <a:gd name="connsiteY21" fmla="*/ 1127125 h 1470025"/>
              <a:gd name="connsiteX22" fmla="*/ 666750 w 1470025"/>
              <a:gd name="connsiteY22" fmla="*/ 1136650 h 1470025"/>
              <a:gd name="connsiteX23" fmla="*/ 695325 w 1470025"/>
              <a:gd name="connsiteY23" fmla="*/ 1143000 h 1470025"/>
              <a:gd name="connsiteX24" fmla="*/ 720725 w 1470025"/>
              <a:gd name="connsiteY24" fmla="*/ 1146175 h 1470025"/>
              <a:gd name="connsiteX25" fmla="*/ 749300 w 1470025"/>
              <a:gd name="connsiteY25" fmla="*/ 1149350 h 1470025"/>
              <a:gd name="connsiteX26" fmla="*/ 936625 w 1470025"/>
              <a:gd name="connsiteY26" fmla="*/ 1149350 h 1470025"/>
              <a:gd name="connsiteX27" fmla="*/ 955675 w 1470025"/>
              <a:gd name="connsiteY27" fmla="*/ 1146175 h 1470025"/>
              <a:gd name="connsiteX28" fmla="*/ 974725 w 1470025"/>
              <a:gd name="connsiteY28" fmla="*/ 1143000 h 1470025"/>
              <a:gd name="connsiteX29" fmla="*/ 990600 w 1470025"/>
              <a:gd name="connsiteY29" fmla="*/ 1133475 h 1470025"/>
              <a:gd name="connsiteX30" fmla="*/ 1003300 w 1470025"/>
              <a:gd name="connsiteY30" fmla="*/ 1120775 h 1470025"/>
              <a:gd name="connsiteX31" fmla="*/ 1016000 w 1470025"/>
              <a:gd name="connsiteY31" fmla="*/ 1104900 h 1470025"/>
              <a:gd name="connsiteX32" fmla="*/ 1025525 w 1470025"/>
              <a:gd name="connsiteY32" fmla="*/ 1089025 h 1470025"/>
              <a:gd name="connsiteX33" fmla="*/ 1031875 w 1470025"/>
              <a:gd name="connsiteY33" fmla="*/ 1073150 h 1470025"/>
              <a:gd name="connsiteX34" fmla="*/ 1031875 w 1470025"/>
              <a:gd name="connsiteY34" fmla="*/ 1054100 h 1470025"/>
              <a:gd name="connsiteX35" fmla="*/ 1031875 w 1470025"/>
              <a:gd name="connsiteY35" fmla="*/ 1035050 h 1470025"/>
              <a:gd name="connsiteX36" fmla="*/ 1025525 w 1470025"/>
              <a:gd name="connsiteY36" fmla="*/ 1019175 h 1470025"/>
              <a:gd name="connsiteX37" fmla="*/ 1016000 w 1470025"/>
              <a:gd name="connsiteY37" fmla="*/ 1000125 h 1470025"/>
              <a:gd name="connsiteX38" fmla="*/ 1003300 w 1470025"/>
              <a:gd name="connsiteY38" fmla="*/ 987425 h 1470025"/>
              <a:gd name="connsiteX39" fmla="*/ 990600 w 1470025"/>
              <a:gd name="connsiteY39" fmla="*/ 974725 h 1470025"/>
              <a:gd name="connsiteX40" fmla="*/ 974725 w 1470025"/>
              <a:gd name="connsiteY40" fmla="*/ 965200 h 1470025"/>
              <a:gd name="connsiteX41" fmla="*/ 955675 w 1470025"/>
              <a:gd name="connsiteY41" fmla="*/ 962025 h 1470025"/>
              <a:gd name="connsiteX42" fmla="*/ 936625 w 1470025"/>
              <a:gd name="connsiteY42" fmla="*/ 958850 h 1470025"/>
              <a:gd name="connsiteX43" fmla="*/ 749300 w 1470025"/>
              <a:gd name="connsiteY43" fmla="*/ 958850 h 1470025"/>
              <a:gd name="connsiteX44" fmla="*/ 733425 w 1470025"/>
              <a:gd name="connsiteY44" fmla="*/ 958850 h 1470025"/>
              <a:gd name="connsiteX45" fmla="*/ 714375 w 1470025"/>
              <a:gd name="connsiteY45" fmla="*/ 952500 h 1470025"/>
              <a:gd name="connsiteX46" fmla="*/ 698500 w 1470025"/>
              <a:gd name="connsiteY46" fmla="*/ 942975 h 1470025"/>
              <a:gd name="connsiteX47" fmla="*/ 685800 w 1470025"/>
              <a:gd name="connsiteY47" fmla="*/ 930275 h 1470025"/>
              <a:gd name="connsiteX48" fmla="*/ 673100 w 1470025"/>
              <a:gd name="connsiteY48" fmla="*/ 917575 h 1470025"/>
              <a:gd name="connsiteX49" fmla="*/ 663575 w 1470025"/>
              <a:gd name="connsiteY49" fmla="*/ 901700 h 1470025"/>
              <a:gd name="connsiteX50" fmla="*/ 660400 w 1470025"/>
              <a:gd name="connsiteY50" fmla="*/ 882650 h 1470025"/>
              <a:gd name="connsiteX51" fmla="*/ 657225 w 1470025"/>
              <a:gd name="connsiteY51" fmla="*/ 866775 h 1470025"/>
              <a:gd name="connsiteX52" fmla="*/ 657225 w 1470025"/>
              <a:gd name="connsiteY52" fmla="*/ 800100 h 1470025"/>
              <a:gd name="connsiteX53" fmla="*/ 923925 w 1470025"/>
              <a:gd name="connsiteY53" fmla="*/ 800100 h 1470025"/>
              <a:gd name="connsiteX54" fmla="*/ 939800 w 1470025"/>
              <a:gd name="connsiteY54" fmla="*/ 796925 h 1470025"/>
              <a:gd name="connsiteX55" fmla="*/ 955675 w 1470025"/>
              <a:gd name="connsiteY55" fmla="*/ 793750 h 1470025"/>
              <a:gd name="connsiteX56" fmla="*/ 971550 w 1470025"/>
              <a:gd name="connsiteY56" fmla="*/ 784225 h 1470025"/>
              <a:gd name="connsiteX57" fmla="*/ 984250 w 1470025"/>
              <a:gd name="connsiteY57" fmla="*/ 771525 h 1470025"/>
              <a:gd name="connsiteX58" fmla="*/ 996950 w 1470025"/>
              <a:gd name="connsiteY58" fmla="*/ 758825 h 1470025"/>
              <a:gd name="connsiteX59" fmla="*/ 1003300 w 1470025"/>
              <a:gd name="connsiteY59" fmla="*/ 742950 h 1470025"/>
              <a:gd name="connsiteX60" fmla="*/ 1009650 w 1470025"/>
              <a:gd name="connsiteY60" fmla="*/ 727075 h 1470025"/>
              <a:gd name="connsiteX61" fmla="*/ 1009650 w 1470025"/>
              <a:gd name="connsiteY61" fmla="*/ 711200 h 1470025"/>
              <a:gd name="connsiteX62" fmla="*/ 1009650 w 1470025"/>
              <a:gd name="connsiteY62" fmla="*/ 692150 h 1470025"/>
              <a:gd name="connsiteX63" fmla="*/ 1003300 w 1470025"/>
              <a:gd name="connsiteY63" fmla="*/ 676275 h 1470025"/>
              <a:gd name="connsiteX64" fmla="*/ 996950 w 1470025"/>
              <a:gd name="connsiteY64" fmla="*/ 663575 h 1470025"/>
              <a:gd name="connsiteX65" fmla="*/ 984250 w 1470025"/>
              <a:gd name="connsiteY65" fmla="*/ 647700 h 1470025"/>
              <a:gd name="connsiteX66" fmla="*/ 971550 w 1470025"/>
              <a:gd name="connsiteY66" fmla="*/ 638175 h 1470025"/>
              <a:gd name="connsiteX67" fmla="*/ 955675 w 1470025"/>
              <a:gd name="connsiteY67" fmla="*/ 628650 h 1470025"/>
              <a:gd name="connsiteX68" fmla="*/ 939800 w 1470025"/>
              <a:gd name="connsiteY68" fmla="*/ 625475 h 1470025"/>
              <a:gd name="connsiteX69" fmla="*/ 923925 w 1470025"/>
              <a:gd name="connsiteY69" fmla="*/ 622300 h 1470025"/>
              <a:gd name="connsiteX70" fmla="*/ 657225 w 1470025"/>
              <a:gd name="connsiteY70" fmla="*/ 622300 h 1470025"/>
              <a:gd name="connsiteX71" fmla="*/ 657225 w 1470025"/>
              <a:gd name="connsiteY71" fmla="*/ 415925 h 1470025"/>
              <a:gd name="connsiteX72" fmla="*/ 654050 w 1470025"/>
              <a:gd name="connsiteY72" fmla="*/ 396875 h 1470025"/>
              <a:gd name="connsiteX73" fmla="*/ 650875 w 1470025"/>
              <a:gd name="connsiteY73" fmla="*/ 381000 h 1470025"/>
              <a:gd name="connsiteX74" fmla="*/ 641350 w 1470025"/>
              <a:gd name="connsiteY74" fmla="*/ 365125 h 1470025"/>
              <a:gd name="connsiteX75" fmla="*/ 628650 w 1470025"/>
              <a:gd name="connsiteY75" fmla="*/ 349250 h 1470025"/>
              <a:gd name="connsiteX76" fmla="*/ 615950 w 1470025"/>
              <a:gd name="connsiteY76" fmla="*/ 336550 h 1470025"/>
              <a:gd name="connsiteX77" fmla="*/ 600075 w 1470025"/>
              <a:gd name="connsiteY77" fmla="*/ 330200 h 1470025"/>
              <a:gd name="connsiteX78" fmla="*/ 581025 w 1470025"/>
              <a:gd name="connsiteY78" fmla="*/ 323850 h 1470025"/>
              <a:gd name="connsiteX79" fmla="*/ 225425 w 1470025"/>
              <a:gd name="connsiteY79" fmla="*/ 0 h 1470025"/>
              <a:gd name="connsiteX80" fmla="*/ 1244600 w 1470025"/>
              <a:gd name="connsiteY80" fmla="*/ 0 h 1470025"/>
              <a:gd name="connsiteX81" fmla="*/ 1266825 w 1470025"/>
              <a:gd name="connsiteY81" fmla="*/ 3175 h 1470025"/>
              <a:gd name="connsiteX82" fmla="*/ 1289050 w 1470025"/>
              <a:gd name="connsiteY82" fmla="*/ 6350 h 1470025"/>
              <a:gd name="connsiteX83" fmla="*/ 1311275 w 1470025"/>
              <a:gd name="connsiteY83" fmla="*/ 9525 h 1470025"/>
              <a:gd name="connsiteX84" fmla="*/ 1333500 w 1470025"/>
              <a:gd name="connsiteY84" fmla="*/ 19050 h 1470025"/>
              <a:gd name="connsiteX85" fmla="*/ 1352550 w 1470025"/>
              <a:gd name="connsiteY85" fmla="*/ 28575 h 1470025"/>
              <a:gd name="connsiteX86" fmla="*/ 1371600 w 1470025"/>
              <a:gd name="connsiteY86" fmla="*/ 38100 h 1470025"/>
              <a:gd name="connsiteX87" fmla="*/ 1387475 w 1470025"/>
              <a:gd name="connsiteY87" fmla="*/ 50800 h 1470025"/>
              <a:gd name="connsiteX88" fmla="*/ 1403350 w 1470025"/>
              <a:gd name="connsiteY88" fmla="*/ 66675 h 1470025"/>
              <a:gd name="connsiteX89" fmla="*/ 1419225 w 1470025"/>
              <a:gd name="connsiteY89" fmla="*/ 82550 h 1470025"/>
              <a:gd name="connsiteX90" fmla="*/ 1431925 w 1470025"/>
              <a:gd name="connsiteY90" fmla="*/ 98425 h 1470025"/>
              <a:gd name="connsiteX91" fmla="*/ 1441450 w 1470025"/>
              <a:gd name="connsiteY91" fmla="*/ 117475 h 1470025"/>
              <a:gd name="connsiteX92" fmla="*/ 1450975 w 1470025"/>
              <a:gd name="connsiteY92" fmla="*/ 136525 h 1470025"/>
              <a:gd name="connsiteX93" fmla="*/ 1460500 w 1470025"/>
              <a:gd name="connsiteY93" fmla="*/ 158750 h 1470025"/>
              <a:gd name="connsiteX94" fmla="*/ 1463675 w 1470025"/>
              <a:gd name="connsiteY94" fmla="*/ 180975 h 1470025"/>
              <a:gd name="connsiteX95" fmla="*/ 1466850 w 1470025"/>
              <a:gd name="connsiteY95" fmla="*/ 203200 h 1470025"/>
              <a:gd name="connsiteX96" fmla="*/ 1470025 w 1470025"/>
              <a:gd name="connsiteY96" fmla="*/ 225425 h 1470025"/>
              <a:gd name="connsiteX97" fmla="*/ 1470025 w 1470025"/>
              <a:gd name="connsiteY97" fmla="*/ 1244600 h 1470025"/>
              <a:gd name="connsiteX98" fmla="*/ 1466850 w 1470025"/>
              <a:gd name="connsiteY98" fmla="*/ 1270000 h 1470025"/>
              <a:gd name="connsiteX99" fmla="*/ 1463675 w 1470025"/>
              <a:gd name="connsiteY99" fmla="*/ 1292225 h 1470025"/>
              <a:gd name="connsiteX100" fmla="*/ 1460500 w 1470025"/>
              <a:gd name="connsiteY100" fmla="*/ 1311275 h 1470025"/>
              <a:gd name="connsiteX101" fmla="*/ 1450975 w 1470025"/>
              <a:gd name="connsiteY101" fmla="*/ 1333500 h 1470025"/>
              <a:gd name="connsiteX102" fmla="*/ 1441450 w 1470025"/>
              <a:gd name="connsiteY102" fmla="*/ 1352550 h 1470025"/>
              <a:gd name="connsiteX103" fmla="*/ 1431925 w 1470025"/>
              <a:gd name="connsiteY103" fmla="*/ 1371600 h 1470025"/>
              <a:gd name="connsiteX104" fmla="*/ 1419225 w 1470025"/>
              <a:gd name="connsiteY104" fmla="*/ 1387475 h 1470025"/>
              <a:gd name="connsiteX105" fmla="*/ 1403350 w 1470025"/>
              <a:gd name="connsiteY105" fmla="*/ 1403350 h 1470025"/>
              <a:gd name="connsiteX106" fmla="*/ 1387475 w 1470025"/>
              <a:gd name="connsiteY106" fmla="*/ 1419225 h 1470025"/>
              <a:gd name="connsiteX107" fmla="*/ 1371600 w 1470025"/>
              <a:gd name="connsiteY107" fmla="*/ 1431925 h 1470025"/>
              <a:gd name="connsiteX108" fmla="*/ 1352550 w 1470025"/>
              <a:gd name="connsiteY108" fmla="*/ 1441450 h 1470025"/>
              <a:gd name="connsiteX109" fmla="*/ 1333500 w 1470025"/>
              <a:gd name="connsiteY109" fmla="*/ 1450975 h 1470025"/>
              <a:gd name="connsiteX110" fmla="*/ 1311275 w 1470025"/>
              <a:gd name="connsiteY110" fmla="*/ 1460500 h 1470025"/>
              <a:gd name="connsiteX111" fmla="*/ 1289050 w 1470025"/>
              <a:gd name="connsiteY111" fmla="*/ 1463675 h 1470025"/>
              <a:gd name="connsiteX112" fmla="*/ 1266825 w 1470025"/>
              <a:gd name="connsiteY112" fmla="*/ 1466850 h 1470025"/>
              <a:gd name="connsiteX113" fmla="*/ 1244600 w 1470025"/>
              <a:gd name="connsiteY113" fmla="*/ 1470025 h 1470025"/>
              <a:gd name="connsiteX114" fmla="*/ 225425 w 1470025"/>
              <a:gd name="connsiteY114" fmla="*/ 1470025 h 1470025"/>
              <a:gd name="connsiteX115" fmla="*/ 200025 w 1470025"/>
              <a:gd name="connsiteY115" fmla="*/ 1466850 h 1470025"/>
              <a:gd name="connsiteX116" fmla="*/ 177800 w 1470025"/>
              <a:gd name="connsiteY116" fmla="*/ 1463675 h 1470025"/>
              <a:gd name="connsiteX117" fmla="*/ 158750 w 1470025"/>
              <a:gd name="connsiteY117" fmla="*/ 1460500 h 1470025"/>
              <a:gd name="connsiteX118" fmla="*/ 136525 w 1470025"/>
              <a:gd name="connsiteY118" fmla="*/ 1450975 h 1470025"/>
              <a:gd name="connsiteX119" fmla="*/ 117475 w 1470025"/>
              <a:gd name="connsiteY119" fmla="*/ 1441450 h 1470025"/>
              <a:gd name="connsiteX120" fmla="*/ 98425 w 1470025"/>
              <a:gd name="connsiteY120" fmla="*/ 1431925 h 1470025"/>
              <a:gd name="connsiteX121" fmla="*/ 82550 w 1470025"/>
              <a:gd name="connsiteY121" fmla="*/ 1419225 h 1470025"/>
              <a:gd name="connsiteX122" fmla="*/ 66675 w 1470025"/>
              <a:gd name="connsiteY122" fmla="*/ 1403350 h 1470025"/>
              <a:gd name="connsiteX123" fmla="*/ 50800 w 1470025"/>
              <a:gd name="connsiteY123" fmla="*/ 1387475 h 1470025"/>
              <a:gd name="connsiteX124" fmla="*/ 38100 w 1470025"/>
              <a:gd name="connsiteY124" fmla="*/ 1371600 h 1470025"/>
              <a:gd name="connsiteX125" fmla="*/ 28575 w 1470025"/>
              <a:gd name="connsiteY125" fmla="*/ 1352550 h 1470025"/>
              <a:gd name="connsiteX126" fmla="*/ 19050 w 1470025"/>
              <a:gd name="connsiteY126" fmla="*/ 1333500 h 1470025"/>
              <a:gd name="connsiteX127" fmla="*/ 9525 w 1470025"/>
              <a:gd name="connsiteY127" fmla="*/ 1311275 h 1470025"/>
              <a:gd name="connsiteX128" fmla="*/ 6350 w 1470025"/>
              <a:gd name="connsiteY128" fmla="*/ 1292225 h 1470025"/>
              <a:gd name="connsiteX129" fmla="*/ 3175 w 1470025"/>
              <a:gd name="connsiteY129" fmla="*/ 1270000 h 1470025"/>
              <a:gd name="connsiteX130" fmla="*/ 0 w 1470025"/>
              <a:gd name="connsiteY130" fmla="*/ 1244600 h 1470025"/>
              <a:gd name="connsiteX131" fmla="*/ 0 w 1470025"/>
              <a:gd name="connsiteY131" fmla="*/ 225425 h 1470025"/>
              <a:gd name="connsiteX132" fmla="*/ 3175 w 1470025"/>
              <a:gd name="connsiteY132" fmla="*/ 203200 h 1470025"/>
              <a:gd name="connsiteX133" fmla="*/ 6350 w 1470025"/>
              <a:gd name="connsiteY133" fmla="*/ 180975 h 1470025"/>
              <a:gd name="connsiteX134" fmla="*/ 9525 w 1470025"/>
              <a:gd name="connsiteY134" fmla="*/ 158750 h 1470025"/>
              <a:gd name="connsiteX135" fmla="*/ 19050 w 1470025"/>
              <a:gd name="connsiteY135" fmla="*/ 136525 h 1470025"/>
              <a:gd name="connsiteX136" fmla="*/ 28575 w 1470025"/>
              <a:gd name="connsiteY136" fmla="*/ 117475 h 1470025"/>
              <a:gd name="connsiteX137" fmla="*/ 38100 w 1470025"/>
              <a:gd name="connsiteY137" fmla="*/ 98425 h 1470025"/>
              <a:gd name="connsiteX138" fmla="*/ 50800 w 1470025"/>
              <a:gd name="connsiteY138" fmla="*/ 82550 h 1470025"/>
              <a:gd name="connsiteX139" fmla="*/ 66675 w 1470025"/>
              <a:gd name="connsiteY139" fmla="*/ 66675 h 1470025"/>
              <a:gd name="connsiteX140" fmla="*/ 82550 w 1470025"/>
              <a:gd name="connsiteY140" fmla="*/ 50800 h 1470025"/>
              <a:gd name="connsiteX141" fmla="*/ 98425 w 1470025"/>
              <a:gd name="connsiteY141" fmla="*/ 38100 h 1470025"/>
              <a:gd name="connsiteX142" fmla="*/ 117475 w 1470025"/>
              <a:gd name="connsiteY142" fmla="*/ 28575 h 1470025"/>
              <a:gd name="connsiteX143" fmla="*/ 136525 w 1470025"/>
              <a:gd name="connsiteY143" fmla="*/ 19050 h 1470025"/>
              <a:gd name="connsiteX144" fmla="*/ 158750 w 1470025"/>
              <a:gd name="connsiteY144" fmla="*/ 9525 h 1470025"/>
              <a:gd name="connsiteX145" fmla="*/ 177800 w 1470025"/>
              <a:gd name="connsiteY145" fmla="*/ 6350 h 1470025"/>
              <a:gd name="connsiteX146" fmla="*/ 200025 w 1470025"/>
              <a:gd name="connsiteY146" fmla="*/ 3175 h 147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470025" h="1470025">
                <a:moveTo>
                  <a:pt x="561975" y="320675"/>
                </a:moveTo>
                <a:lnTo>
                  <a:pt x="542925" y="323850"/>
                </a:lnTo>
                <a:lnTo>
                  <a:pt x="527050" y="330200"/>
                </a:lnTo>
                <a:lnTo>
                  <a:pt x="511175" y="336550"/>
                </a:lnTo>
                <a:lnTo>
                  <a:pt x="495300" y="349250"/>
                </a:lnTo>
                <a:lnTo>
                  <a:pt x="482600" y="365125"/>
                </a:lnTo>
                <a:lnTo>
                  <a:pt x="476250" y="381000"/>
                </a:lnTo>
                <a:lnTo>
                  <a:pt x="469900" y="396875"/>
                </a:lnTo>
                <a:lnTo>
                  <a:pt x="466725" y="415925"/>
                </a:lnTo>
                <a:lnTo>
                  <a:pt x="466725" y="866775"/>
                </a:lnTo>
                <a:lnTo>
                  <a:pt x="469900" y="895350"/>
                </a:lnTo>
                <a:lnTo>
                  <a:pt x="473075" y="920750"/>
                </a:lnTo>
                <a:lnTo>
                  <a:pt x="479425" y="949325"/>
                </a:lnTo>
                <a:lnTo>
                  <a:pt x="488950" y="974725"/>
                </a:lnTo>
                <a:lnTo>
                  <a:pt x="501650" y="996950"/>
                </a:lnTo>
                <a:lnTo>
                  <a:pt x="514350" y="1022350"/>
                </a:lnTo>
                <a:lnTo>
                  <a:pt x="530225" y="1044575"/>
                </a:lnTo>
                <a:lnTo>
                  <a:pt x="552450" y="1066800"/>
                </a:lnTo>
                <a:lnTo>
                  <a:pt x="571500" y="1085850"/>
                </a:lnTo>
                <a:lnTo>
                  <a:pt x="593725" y="1101725"/>
                </a:lnTo>
                <a:lnTo>
                  <a:pt x="619125" y="1117600"/>
                </a:lnTo>
                <a:lnTo>
                  <a:pt x="641350" y="1127125"/>
                </a:lnTo>
                <a:lnTo>
                  <a:pt x="666750" y="1136650"/>
                </a:lnTo>
                <a:lnTo>
                  <a:pt x="695325" y="1143000"/>
                </a:lnTo>
                <a:lnTo>
                  <a:pt x="720725" y="1146175"/>
                </a:lnTo>
                <a:lnTo>
                  <a:pt x="749300" y="1149350"/>
                </a:lnTo>
                <a:lnTo>
                  <a:pt x="936625" y="1149350"/>
                </a:lnTo>
                <a:lnTo>
                  <a:pt x="955675" y="1146175"/>
                </a:lnTo>
                <a:lnTo>
                  <a:pt x="974725" y="1143000"/>
                </a:lnTo>
                <a:lnTo>
                  <a:pt x="990600" y="1133475"/>
                </a:lnTo>
                <a:lnTo>
                  <a:pt x="1003300" y="1120775"/>
                </a:lnTo>
                <a:lnTo>
                  <a:pt x="1016000" y="1104900"/>
                </a:lnTo>
                <a:lnTo>
                  <a:pt x="1025525" y="1089025"/>
                </a:lnTo>
                <a:lnTo>
                  <a:pt x="1031875" y="1073150"/>
                </a:lnTo>
                <a:lnTo>
                  <a:pt x="1031875" y="1054100"/>
                </a:lnTo>
                <a:lnTo>
                  <a:pt x="1031875" y="1035050"/>
                </a:lnTo>
                <a:lnTo>
                  <a:pt x="1025525" y="1019175"/>
                </a:lnTo>
                <a:lnTo>
                  <a:pt x="1016000" y="1000125"/>
                </a:lnTo>
                <a:lnTo>
                  <a:pt x="1003300" y="987425"/>
                </a:lnTo>
                <a:lnTo>
                  <a:pt x="990600" y="974725"/>
                </a:lnTo>
                <a:lnTo>
                  <a:pt x="974725" y="965200"/>
                </a:lnTo>
                <a:lnTo>
                  <a:pt x="955675" y="962025"/>
                </a:lnTo>
                <a:lnTo>
                  <a:pt x="936625" y="958850"/>
                </a:lnTo>
                <a:lnTo>
                  <a:pt x="749300" y="958850"/>
                </a:lnTo>
                <a:lnTo>
                  <a:pt x="733425" y="958850"/>
                </a:lnTo>
                <a:lnTo>
                  <a:pt x="714375" y="952500"/>
                </a:lnTo>
                <a:lnTo>
                  <a:pt x="698500" y="942975"/>
                </a:lnTo>
                <a:lnTo>
                  <a:pt x="685800" y="930275"/>
                </a:lnTo>
                <a:lnTo>
                  <a:pt x="673100" y="917575"/>
                </a:lnTo>
                <a:lnTo>
                  <a:pt x="663575" y="901700"/>
                </a:lnTo>
                <a:lnTo>
                  <a:pt x="660400" y="882650"/>
                </a:lnTo>
                <a:lnTo>
                  <a:pt x="657225" y="866775"/>
                </a:lnTo>
                <a:lnTo>
                  <a:pt x="657225" y="800100"/>
                </a:lnTo>
                <a:lnTo>
                  <a:pt x="923925" y="800100"/>
                </a:lnTo>
                <a:lnTo>
                  <a:pt x="939800" y="796925"/>
                </a:lnTo>
                <a:lnTo>
                  <a:pt x="955675" y="793750"/>
                </a:lnTo>
                <a:lnTo>
                  <a:pt x="971550" y="784225"/>
                </a:lnTo>
                <a:lnTo>
                  <a:pt x="984250" y="771525"/>
                </a:lnTo>
                <a:lnTo>
                  <a:pt x="996950" y="758825"/>
                </a:lnTo>
                <a:lnTo>
                  <a:pt x="1003300" y="742950"/>
                </a:lnTo>
                <a:lnTo>
                  <a:pt x="1009650" y="727075"/>
                </a:lnTo>
                <a:lnTo>
                  <a:pt x="1009650" y="711200"/>
                </a:lnTo>
                <a:lnTo>
                  <a:pt x="1009650" y="692150"/>
                </a:lnTo>
                <a:lnTo>
                  <a:pt x="1003300" y="676275"/>
                </a:lnTo>
                <a:lnTo>
                  <a:pt x="996950" y="663575"/>
                </a:lnTo>
                <a:lnTo>
                  <a:pt x="984250" y="647700"/>
                </a:lnTo>
                <a:lnTo>
                  <a:pt x="971550" y="638175"/>
                </a:lnTo>
                <a:lnTo>
                  <a:pt x="955675" y="628650"/>
                </a:lnTo>
                <a:lnTo>
                  <a:pt x="939800" y="625475"/>
                </a:lnTo>
                <a:lnTo>
                  <a:pt x="923925" y="622300"/>
                </a:lnTo>
                <a:lnTo>
                  <a:pt x="657225" y="622300"/>
                </a:lnTo>
                <a:lnTo>
                  <a:pt x="657225" y="415925"/>
                </a:lnTo>
                <a:lnTo>
                  <a:pt x="654050" y="396875"/>
                </a:lnTo>
                <a:lnTo>
                  <a:pt x="650875" y="381000"/>
                </a:lnTo>
                <a:lnTo>
                  <a:pt x="641350" y="365125"/>
                </a:lnTo>
                <a:lnTo>
                  <a:pt x="628650" y="349250"/>
                </a:lnTo>
                <a:lnTo>
                  <a:pt x="615950" y="336550"/>
                </a:lnTo>
                <a:lnTo>
                  <a:pt x="600075" y="330200"/>
                </a:lnTo>
                <a:lnTo>
                  <a:pt x="581025" y="323850"/>
                </a:lnTo>
                <a:close/>
                <a:moveTo>
                  <a:pt x="225425" y="0"/>
                </a:moveTo>
                <a:lnTo>
                  <a:pt x="1244600" y="0"/>
                </a:lnTo>
                <a:lnTo>
                  <a:pt x="1266825" y="3175"/>
                </a:lnTo>
                <a:lnTo>
                  <a:pt x="1289050" y="6350"/>
                </a:lnTo>
                <a:lnTo>
                  <a:pt x="1311275" y="9525"/>
                </a:lnTo>
                <a:lnTo>
                  <a:pt x="1333500" y="19050"/>
                </a:lnTo>
                <a:lnTo>
                  <a:pt x="1352550" y="28575"/>
                </a:lnTo>
                <a:lnTo>
                  <a:pt x="1371600" y="38100"/>
                </a:lnTo>
                <a:lnTo>
                  <a:pt x="1387475" y="50800"/>
                </a:lnTo>
                <a:lnTo>
                  <a:pt x="1403350" y="66675"/>
                </a:lnTo>
                <a:lnTo>
                  <a:pt x="1419225" y="82550"/>
                </a:lnTo>
                <a:lnTo>
                  <a:pt x="1431925" y="98425"/>
                </a:lnTo>
                <a:lnTo>
                  <a:pt x="1441450" y="117475"/>
                </a:lnTo>
                <a:lnTo>
                  <a:pt x="1450975" y="136525"/>
                </a:lnTo>
                <a:lnTo>
                  <a:pt x="1460500" y="158750"/>
                </a:lnTo>
                <a:lnTo>
                  <a:pt x="1463675" y="180975"/>
                </a:lnTo>
                <a:lnTo>
                  <a:pt x="1466850" y="203200"/>
                </a:lnTo>
                <a:lnTo>
                  <a:pt x="1470025" y="225425"/>
                </a:lnTo>
                <a:lnTo>
                  <a:pt x="1470025" y="1244600"/>
                </a:lnTo>
                <a:lnTo>
                  <a:pt x="1466850" y="1270000"/>
                </a:lnTo>
                <a:lnTo>
                  <a:pt x="1463675" y="1292225"/>
                </a:lnTo>
                <a:lnTo>
                  <a:pt x="1460500" y="1311275"/>
                </a:lnTo>
                <a:lnTo>
                  <a:pt x="1450975" y="1333500"/>
                </a:lnTo>
                <a:lnTo>
                  <a:pt x="1441450" y="1352550"/>
                </a:lnTo>
                <a:lnTo>
                  <a:pt x="1431925" y="1371600"/>
                </a:lnTo>
                <a:lnTo>
                  <a:pt x="1419225" y="1387475"/>
                </a:lnTo>
                <a:lnTo>
                  <a:pt x="1403350" y="1403350"/>
                </a:lnTo>
                <a:lnTo>
                  <a:pt x="1387475" y="1419225"/>
                </a:lnTo>
                <a:lnTo>
                  <a:pt x="1371600" y="1431925"/>
                </a:lnTo>
                <a:lnTo>
                  <a:pt x="1352550" y="1441450"/>
                </a:lnTo>
                <a:lnTo>
                  <a:pt x="1333500" y="1450975"/>
                </a:lnTo>
                <a:lnTo>
                  <a:pt x="1311275" y="1460500"/>
                </a:lnTo>
                <a:lnTo>
                  <a:pt x="1289050" y="1463675"/>
                </a:lnTo>
                <a:lnTo>
                  <a:pt x="1266825" y="1466850"/>
                </a:lnTo>
                <a:lnTo>
                  <a:pt x="1244600" y="1470025"/>
                </a:lnTo>
                <a:lnTo>
                  <a:pt x="225425" y="1470025"/>
                </a:lnTo>
                <a:lnTo>
                  <a:pt x="200025" y="1466850"/>
                </a:lnTo>
                <a:lnTo>
                  <a:pt x="177800" y="1463675"/>
                </a:lnTo>
                <a:lnTo>
                  <a:pt x="158750" y="1460500"/>
                </a:lnTo>
                <a:lnTo>
                  <a:pt x="136525" y="1450975"/>
                </a:lnTo>
                <a:lnTo>
                  <a:pt x="117475" y="1441450"/>
                </a:lnTo>
                <a:lnTo>
                  <a:pt x="98425" y="1431925"/>
                </a:lnTo>
                <a:lnTo>
                  <a:pt x="82550" y="1419225"/>
                </a:lnTo>
                <a:lnTo>
                  <a:pt x="66675" y="1403350"/>
                </a:lnTo>
                <a:lnTo>
                  <a:pt x="50800" y="1387475"/>
                </a:lnTo>
                <a:lnTo>
                  <a:pt x="38100" y="1371600"/>
                </a:lnTo>
                <a:lnTo>
                  <a:pt x="28575" y="1352550"/>
                </a:lnTo>
                <a:lnTo>
                  <a:pt x="19050" y="1333500"/>
                </a:lnTo>
                <a:lnTo>
                  <a:pt x="9525" y="1311275"/>
                </a:lnTo>
                <a:lnTo>
                  <a:pt x="6350" y="1292225"/>
                </a:lnTo>
                <a:lnTo>
                  <a:pt x="3175" y="1270000"/>
                </a:lnTo>
                <a:lnTo>
                  <a:pt x="0" y="1244600"/>
                </a:lnTo>
                <a:lnTo>
                  <a:pt x="0" y="225425"/>
                </a:lnTo>
                <a:lnTo>
                  <a:pt x="3175" y="203200"/>
                </a:lnTo>
                <a:lnTo>
                  <a:pt x="6350" y="180975"/>
                </a:lnTo>
                <a:lnTo>
                  <a:pt x="9525" y="158750"/>
                </a:lnTo>
                <a:lnTo>
                  <a:pt x="19050" y="136525"/>
                </a:lnTo>
                <a:lnTo>
                  <a:pt x="28575" y="117475"/>
                </a:lnTo>
                <a:lnTo>
                  <a:pt x="38100" y="98425"/>
                </a:lnTo>
                <a:lnTo>
                  <a:pt x="50800" y="82550"/>
                </a:lnTo>
                <a:lnTo>
                  <a:pt x="66675" y="66675"/>
                </a:lnTo>
                <a:lnTo>
                  <a:pt x="82550" y="50800"/>
                </a:lnTo>
                <a:lnTo>
                  <a:pt x="98425" y="38100"/>
                </a:lnTo>
                <a:lnTo>
                  <a:pt x="117475" y="28575"/>
                </a:lnTo>
                <a:lnTo>
                  <a:pt x="136525" y="19050"/>
                </a:lnTo>
                <a:lnTo>
                  <a:pt x="158750" y="9525"/>
                </a:lnTo>
                <a:lnTo>
                  <a:pt x="177800" y="6350"/>
                </a:lnTo>
                <a:lnTo>
                  <a:pt x="200025" y="3175"/>
                </a:lnTo>
                <a:close/>
              </a:path>
            </a:pathLst>
          </a:custGeom>
          <a:solidFill>
            <a:srgbClr val="4E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2394590" y="2736541"/>
            <a:ext cx="302400" cy="302400"/>
            <a:chOff x="10077450" y="57150"/>
            <a:chExt cx="1470025" cy="1470025"/>
          </a:xfrm>
        </p:grpSpPr>
        <p:sp>
          <p:nvSpPr>
            <p:cNvPr id="77" name="AutoShape 49"/>
            <p:cNvSpPr>
              <a:spLocks noChangeAspect="1" noChangeArrowheads="1" noTextEdit="1"/>
            </p:cNvSpPr>
            <p:nvPr/>
          </p:nvSpPr>
          <p:spPr bwMode="auto">
            <a:xfrm>
              <a:off x="10077450" y="57150"/>
              <a:ext cx="1470025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51"/>
            <p:cNvSpPr>
              <a:spLocks/>
            </p:cNvSpPr>
            <p:nvPr/>
          </p:nvSpPr>
          <p:spPr bwMode="auto">
            <a:xfrm>
              <a:off x="10077450" y="57150"/>
              <a:ext cx="1470025" cy="1470025"/>
            </a:xfrm>
            <a:custGeom>
              <a:avLst/>
              <a:gdLst>
                <a:gd name="T0" fmla="*/ 926 w 926"/>
                <a:gd name="T1" fmla="*/ 142 h 926"/>
                <a:gd name="T2" fmla="*/ 922 w 926"/>
                <a:gd name="T3" fmla="*/ 114 h 926"/>
                <a:gd name="T4" fmla="*/ 914 w 926"/>
                <a:gd name="T5" fmla="*/ 86 h 926"/>
                <a:gd name="T6" fmla="*/ 902 w 926"/>
                <a:gd name="T7" fmla="*/ 62 h 926"/>
                <a:gd name="T8" fmla="*/ 884 w 926"/>
                <a:gd name="T9" fmla="*/ 42 h 926"/>
                <a:gd name="T10" fmla="*/ 864 w 926"/>
                <a:gd name="T11" fmla="*/ 24 h 926"/>
                <a:gd name="T12" fmla="*/ 840 w 926"/>
                <a:gd name="T13" fmla="*/ 12 h 926"/>
                <a:gd name="T14" fmla="*/ 812 w 926"/>
                <a:gd name="T15" fmla="*/ 4 h 926"/>
                <a:gd name="T16" fmla="*/ 784 w 926"/>
                <a:gd name="T17" fmla="*/ 0 h 926"/>
                <a:gd name="T18" fmla="*/ 142 w 926"/>
                <a:gd name="T19" fmla="*/ 0 h 926"/>
                <a:gd name="T20" fmla="*/ 112 w 926"/>
                <a:gd name="T21" fmla="*/ 4 h 926"/>
                <a:gd name="T22" fmla="*/ 86 w 926"/>
                <a:gd name="T23" fmla="*/ 12 h 926"/>
                <a:gd name="T24" fmla="*/ 62 w 926"/>
                <a:gd name="T25" fmla="*/ 24 h 926"/>
                <a:gd name="T26" fmla="*/ 42 w 926"/>
                <a:gd name="T27" fmla="*/ 42 h 926"/>
                <a:gd name="T28" fmla="*/ 24 w 926"/>
                <a:gd name="T29" fmla="*/ 62 h 926"/>
                <a:gd name="T30" fmla="*/ 12 w 926"/>
                <a:gd name="T31" fmla="*/ 86 h 926"/>
                <a:gd name="T32" fmla="*/ 4 w 926"/>
                <a:gd name="T33" fmla="*/ 114 h 926"/>
                <a:gd name="T34" fmla="*/ 0 w 926"/>
                <a:gd name="T35" fmla="*/ 142 h 926"/>
                <a:gd name="T36" fmla="*/ 0 w 926"/>
                <a:gd name="T37" fmla="*/ 784 h 926"/>
                <a:gd name="T38" fmla="*/ 4 w 926"/>
                <a:gd name="T39" fmla="*/ 814 h 926"/>
                <a:gd name="T40" fmla="*/ 12 w 926"/>
                <a:gd name="T41" fmla="*/ 840 h 926"/>
                <a:gd name="T42" fmla="*/ 24 w 926"/>
                <a:gd name="T43" fmla="*/ 864 h 926"/>
                <a:gd name="T44" fmla="*/ 42 w 926"/>
                <a:gd name="T45" fmla="*/ 884 h 926"/>
                <a:gd name="T46" fmla="*/ 62 w 926"/>
                <a:gd name="T47" fmla="*/ 902 h 926"/>
                <a:gd name="T48" fmla="*/ 86 w 926"/>
                <a:gd name="T49" fmla="*/ 914 h 926"/>
                <a:gd name="T50" fmla="*/ 112 w 926"/>
                <a:gd name="T51" fmla="*/ 922 h 926"/>
                <a:gd name="T52" fmla="*/ 142 w 926"/>
                <a:gd name="T53" fmla="*/ 926 h 926"/>
                <a:gd name="T54" fmla="*/ 784 w 926"/>
                <a:gd name="T55" fmla="*/ 926 h 926"/>
                <a:gd name="T56" fmla="*/ 812 w 926"/>
                <a:gd name="T57" fmla="*/ 922 h 926"/>
                <a:gd name="T58" fmla="*/ 840 w 926"/>
                <a:gd name="T59" fmla="*/ 914 h 926"/>
                <a:gd name="T60" fmla="*/ 864 w 926"/>
                <a:gd name="T61" fmla="*/ 902 h 926"/>
                <a:gd name="T62" fmla="*/ 884 w 926"/>
                <a:gd name="T63" fmla="*/ 884 h 926"/>
                <a:gd name="T64" fmla="*/ 902 w 926"/>
                <a:gd name="T65" fmla="*/ 864 h 926"/>
                <a:gd name="T66" fmla="*/ 914 w 926"/>
                <a:gd name="T67" fmla="*/ 840 h 926"/>
                <a:gd name="T68" fmla="*/ 922 w 926"/>
                <a:gd name="T69" fmla="*/ 814 h 926"/>
                <a:gd name="T70" fmla="*/ 926 w 926"/>
                <a:gd name="T71" fmla="*/ 784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6" h="926">
                  <a:moveTo>
                    <a:pt x="926" y="142"/>
                  </a:moveTo>
                  <a:lnTo>
                    <a:pt x="926" y="142"/>
                  </a:lnTo>
                  <a:lnTo>
                    <a:pt x="924" y="128"/>
                  </a:lnTo>
                  <a:lnTo>
                    <a:pt x="922" y="114"/>
                  </a:lnTo>
                  <a:lnTo>
                    <a:pt x="920" y="100"/>
                  </a:lnTo>
                  <a:lnTo>
                    <a:pt x="914" y="86"/>
                  </a:lnTo>
                  <a:lnTo>
                    <a:pt x="908" y="74"/>
                  </a:lnTo>
                  <a:lnTo>
                    <a:pt x="902" y="62"/>
                  </a:lnTo>
                  <a:lnTo>
                    <a:pt x="894" y="52"/>
                  </a:lnTo>
                  <a:lnTo>
                    <a:pt x="884" y="42"/>
                  </a:lnTo>
                  <a:lnTo>
                    <a:pt x="874" y="32"/>
                  </a:lnTo>
                  <a:lnTo>
                    <a:pt x="864" y="24"/>
                  </a:lnTo>
                  <a:lnTo>
                    <a:pt x="852" y="18"/>
                  </a:lnTo>
                  <a:lnTo>
                    <a:pt x="840" y="12"/>
                  </a:lnTo>
                  <a:lnTo>
                    <a:pt x="826" y="6"/>
                  </a:lnTo>
                  <a:lnTo>
                    <a:pt x="812" y="4"/>
                  </a:lnTo>
                  <a:lnTo>
                    <a:pt x="798" y="2"/>
                  </a:lnTo>
                  <a:lnTo>
                    <a:pt x="784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6" y="2"/>
                  </a:lnTo>
                  <a:lnTo>
                    <a:pt x="112" y="4"/>
                  </a:lnTo>
                  <a:lnTo>
                    <a:pt x="100" y="6"/>
                  </a:lnTo>
                  <a:lnTo>
                    <a:pt x="86" y="12"/>
                  </a:lnTo>
                  <a:lnTo>
                    <a:pt x="74" y="18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6"/>
                  </a:lnTo>
                  <a:lnTo>
                    <a:pt x="6" y="100"/>
                  </a:lnTo>
                  <a:lnTo>
                    <a:pt x="4" y="114"/>
                  </a:lnTo>
                  <a:lnTo>
                    <a:pt x="2" y="128"/>
                  </a:lnTo>
                  <a:lnTo>
                    <a:pt x="0" y="142"/>
                  </a:lnTo>
                  <a:lnTo>
                    <a:pt x="0" y="784"/>
                  </a:lnTo>
                  <a:lnTo>
                    <a:pt x="0" y="784"/>
                  </a:lnTo>
                  <a:lnTo>
                    <a:pt x="2" y="800"/>
                  </a:lnTo>
                  <a:lnTo>
                    <a:pt x="4" y="814"/>
                  </a:lnTo>
                  <a:lnTo>
                    <a:pt x="6" y="826"/>
                  </a:lnTo>
                  <a:lnTo>
                    <a:pt x="12" y="840"/>
                  </a:lnTo>
                  <a:lnTo>
                    <a:pt x="18" y="852"/>
                  </a:lnTo>
                  <a:lnTo>
                    <a:pt x="24" y="864"/>
                  </a:lnTo>
                  <a:lnTo>
                    <a:pt x="32" y="874"/>
                  </a:lnTo>
                  <a:lnTo>
                    <a:pt x="42" y="884"/>
                  </a:lnTo>
                  <a:lnTo>
                    <a:pt x="52" y="894"/>
                  </a:lnTo>
                  <a:lnTo>
                    <a:pt x="62" y="902"/>
                  </a:lnTo>
                  <a:lnTo>
                    <a:pt x="74" y="908"/>
                  </a:lnTo>
                  <a:lnTo>
                    <a:pt x="86" y="914"/>
                  </a:lnTo>
                  <a:lnTo>
                    <a:pt x="100" y="920"/>
                  </a:lnTo>
                  <a:lnTo>
                    <a:pt x="112" y="922"/>
                  </a:lnTo>
                  <a:lnTo>
                    <a:pt x="126" y="924"/>
                  </a:lnTo>
                  <a:lnTo>
                    <a:pt x="142" y="926"/>
                  </a:lnTo>
                  <a:lnTo>
                    <a:pt x="784" y="926"/>
                  </a:lnTo>
                  <a:lnTo>
                    <a:pt x="784" y="926"/>
                  </a:lnTo>
                  <a:lnTo>
                    <a:pt x="798" y="924"/>
                  </a:lnTo>
                  <a:lnTo>
                    <a:pt x="812" y="922"/>
                  </a:lnTo>
                  <a:lnTo>
                    <a:pt x="826" y="920"/>
                  </a:lnTo>
                  <a:lnTo>
                    <a:pt x="840" y="914"/>
                  </a:lnTo>
                  <a:lnTo>
                    <a:pt x="852" y="908"/>
                  </a:lnTo>
                  <a:lnTo>
                    <a:pt x="864" y="902"/>
                  </a:lnTo>
                  <a:lnTo>
                    <a:pt x="874" y="894"/>
                  </a:lnTo>
                  <a:lnTo>
                    <a:pt x="884" y="884"/>
                  </a:lnTo>
                  <a:lnTo>
                    <a:pt x="894" y="874"/>
                  </a:lnTo>
                  <a:lnTo>
                    <a:pt x="902" y="864"/>
                  </a:lnTo>
                  <a:lnTo>
                    <a:pt x="908" y="852"/>
                  </a:lnTo>
                  <a:lnTo>
                    <a:pt x="914" y="840"/>
                  </a:lnTo>
                  <a:lnTo>
                    <a:pt x="920" y="826"/>
                  </a:lnTo>
                  <a:lnTo>
                    <a:pt x="922" y="814"/>
                  </a:lnTo>
                  <a:lnTo>
                    <a:pt x="924" y="800"/>
                  </a:lnTo>
                  <a:lnTo>
                    <a:pt x="926" y="784"/>
                  </a:lnTo>
                  <a:lnTo>
                    <a:pt x="926" y="142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79" name="Picture 5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7800" y="708025"/>
              <a:ext cx="9525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5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00" y="219075"/>
              <a:ext cx="2381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5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050" y="323850"/>
              <a:ext cx="1905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5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6600" y="330200"/>
              <a:ext cx="1809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Freeform 56"/>
            <p:cNvSpPr>
              <a:spLocks noEditPoints="1"/>
            </p:cNvSpPr>
            <p:nvPr/>
          </p:nvSpPr>
          <p:spPr bwMode="auto">
            <a:xfrm>
              <a:off x="10423525" y="825500"/>
              <a:ext cx="774700" cy="415925"/>
            </a:xfrm>
            <a:custGeom>
              <a:avLst/>
              <a:gdLst>
                <a:gd name="T0" fmla="*/ 0 w 488"/>
                <a:gd name="T1" fmla="*/ 38 h 262"/>
                <a:gd name="T2" fmla="*/ 80 w 488"/>
                <a:gd name="T3" fmla="*/ 256 h 262"/>
                <a:gd name="T4" fmla="*/ 122 w 488"/>
                <a:gd name="T5" fmla="*/ 0 h 262"/>
                <a:gd name="T6" fmla="*/ 180 w 488"/>
                <a:gd name="T7" fmla="*/ 216 h 262"/>
                <a:gd name="T8" fmla="*/ 170 w 488"/>
                <a:gd name="T9" fmla="*/ 224 h 262"/>
                <a:gd name="T10" fmla="*/ 162 w 488"/>
                <a:gd name="T11" fmla="*/ 224 h 262"/>
                <a:gd name="T12" fmla="*/ 156 w 488"/>
                <a:gd name="T13" fmla="*/ 218 h 262"/>
                <a:gd name="T14" fmla="*/ 120 w 488"/>
                <a:gd name="T15" fmla="*/ 68 h 262"/>
                <a:gd name="T16" fmla="*/ 122 w 488"/>
                <a:gd name="T17" fmla="*/ 240 h 262"/>
                <a:gd name="T18" fmla="*/ 130 w 488"/>
                <a:gd name="T19" fmla="*/ 254 h 262"/>
                <a:gd name="T20" fmla="*/ 146 w 488"/>
                <a:gd name="T21" fmla="*/ 260 h 262"/>
                <a:gd name="T22" fmla="*/ 166 w 488"/>
                <a:gd name="T23" fmla="*/ 254 h 262"/>
                <a:gd name="T24" fmla="*/ 186 w 488"/>
                <a:gd name="T25" fmla="*/ 256 h 262"/>
                <a:gd name="T26" fmla="*/ 186 w 488"/>
                <a:gd name="T27" fmla="*/ 68 h 262"/>
                <a:gd name="T28" fmla="*/ 322 w 488"/>
                <a:gd name="T29" fmla="*/ 64 h 262"/>
                <a:gd name="T30" fmla="*/ 306 w 488"/>
                <a:gd name="T31" fmla="*/ 70 h 262"/>
                <a:gd name="T32" fmla="*/ 292 w 488"/>
                <a:gd name="T33" fmla="*/ 0 h 262"/>
                <a:gd name="T34" fmla="*/ 292 w 488"/>
                <a:gd name="T35" fmla="*/ 256 h 262"/>
                <a:gd name="T36" fmla="*/ 298 w 488"/>
                <a:gd name="T37" fmla="*/ 250 h 262"/>
                <a:gd name="T38" fmla="*/ 316 w 488"/>
                <a:gd name="T39" fmla="*/ 258 h 262"/>
                <a:gd name="T40" fmla="*/ 332 w 488"/>
                <a:gd name="T41" fmla="*/ 258 h 262"/>
                <a:gd name="T42" fmla="*/ 348 w 488"/>
                <a:gd name="T43" fmla="*/ 248 h 262"/>
                <a:gd name="T44" fmla="*/ 354 w 488"/>
                <a:gd name="T45" fmla="*/ 236 h 262"/>
                <a:gd name="T46" fmla="*/ 358 w 488"/>
                <a:gd name="T47" fmla="*/ 112 h 262"/>
                <a:gd name="T48" fmla="*/ 352 w 488"/>
                <a:gd name="T49" fmla="*/ 84 h 262"/>
                <a:gd name="T50" fmla="*/ 344 w 488"/>
                <a:gd name="T51" fmla="*/ 72 h 262"/>
                <a:gd name="T52" fmla="*/ 322 w 488"/>
                <a:gd name="T53" fmla="*/ 64 h 262"/>
                <a:gd name="T54" fmla="*/ 320 w 488"/>
                <a:gd name="T55" fmla="*/ 220 h 262"/>
                <a:gd name="T56" fmla="*/ 314 w 488"/>
                <a:gd name="T57" fmla="*/ 228 h 262"/>
                <a:gd name="T58" fmla="*/ 300 w 488"/>
                <a:gd name="T59" fmla="*/ 228 h 262"/>
                <a:gd name="T60" fmla="*/ 292 w 488"/>
                <a:gd name="T61" fmla="*/ 102 h 262"/>
                <a:gd name="T62" fmla="*/ 298 w 488"/>
                <a:gd name="T63" fmla="*/ 96 h 262"/>
                <a:gd name="T64" fmla="*/ 312 w 488"/>
                <a:gd name="T65" fmla="*/ 96 h 262"/>
                <a:gd name="T66" fmla="*/ 320 w 488"/>
                <a:gd name="T67" fmla="*/ 106 h 262"/>
                <a:gd name="T68" fmla="*/ 488 w 488"/>
                <a:gd name="T69" fmla="*/ 166 h 262"/>
                <a:gd name="T70" fmla="*/ 486 w 488"/>
                <a:gd name="T71" fmla="*/ 106 h 262"/>
                <a:gd name="T72" fmla="*/ 474 w 488"/>
                <a:gd name="T73" fmla="*/ 76 h 262"/>
                <a:gd name="T74" fmla="*/ 458 w 488"/>
                <a:gd name="T75" fmla="*/ 66 h 262"/>
                <a:gd name="T76" fmla="*/ 438 w 488"/>
                <a:gd name="T77" fmla="*/ 62 h 262"/>
                <a:gd name="T78" fmla="*/ 406 w 488"/>
                <a:gd name="T79" fmla="*/ 72 h 262"/>
                <a:gd name="T80" fmla="*/ 392 w 488"/>
                <a:gd name="T81" fmla="*/ 86 h 262"/>
                <a:gd name="T82" fmla="*/ 384 w 488"/>
                <a:gd name="T83" fmla="*/ 118 h 262"/>
                <a:gd name="T84" fmla="*/ 384 w 488"/>
                <a:gd name="T85" fmla="*/ 216 h 262"/>
                <a:gd name="T86" fmla="*/ 398 w 488"/>
                <a:gd name="T87" fmla="*/ 246 h 262"/>
                <a:gd name="T88" fmla="*/ 414 w 488"/>
                <a:gd name="T89" fmla="*/ 258 h 262"/>
                <a:gd name="T90" fmla="*/ 434 w 488"/>
                <a:gd name="T91" fmla="*/ 262 h 262"/>
                <a:gd name="T92" fmla="*/ 466 w 488"/>
                <a:gd name="T93" fmla="*/ 254 h 262"/>
                <a:gd name="T94" fmla="*/ 480 w 488"/>
                <a:gd name="T95" fmla="*/ 238 h 262"/>
                <a:gd name="T96" fmla="*/ 488 w 488"/>
                <a:gd name="T97" fmla="*/ 204 h 262"/>
                <a:gd name="T98" fmla="*/ 452 w 488"/>
                <a:gd name="T99" fmla="*/ 202 h 262"/>
                <a:gd name="T100" fmla="*/ 448 w 488"/>
                <a:gd name="T101" fmla="*/ 224 h 262"/>
                <a:gd name="T102" fmla="*/ 436 w 488"/>
                <a:gd name="T103" fmla="*/ 228 h 262"/>
                <a:gd name="T104" fmla="*/ 424 w 488"/>
                <a:gd name="T105" fmla="*/ 222 h 262"/>
                <a:gd name="T106" fmla="*/ 420 w 488"/>
                <a:gd name="T107" fmla="*/ 202 h 262"/>
                <a:gd name="T108" fmla="*/ 420 w 488"/>
                <a:gd name="T109" fmla="*/ 118 h 262"/>
                <a:gd name="T110" fmla="*/ 424 w 488"/>
                <a:gd name="T111" fmla="*/ 100 h 262"/>
                <a:gd name="T112" fmla="*/ 436 w 488"/>
                <a:gd name="T113" fmla="*/ 96 h 262"/>
                <a:gd name="T114" fmla="*/ 448 w 488"/>
                <a:gd name="T115" fmla="*/ 100 h 262"/>
                <a:gd name="T116" fmla="*/ 452 w 488"/>
                <a:gd name="T117" fmla="*/ 118 h 262"/>
                <a:gd name="T118" fmla="*/ 420 w 488"/>
                <a:gd name="T119" fmla="*/ 11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" h="262">
                  <a:moveTo>
                    <a:pt x="122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" y="38"/>
                  </a:lnTo>
                  <a:lnTo>
                    <a:pt x="40" y="256"/>
                  </a:lnTo>
                  <a:lnTo>
                    <a:pt x="80" y="256"/>
                  </a:lnTo>
                  <a:lnTo>
                    <a:pt x="80" y="38"/>
                  </a:lnTo>
                  <a:lnTo>
                    <a:pt x="122" y="38"/>
                  </a:lnTo>
                  <a:lnTo>
                    <a:pt x="122" y="0"/>
                  </a:lnTo>
                  <a:close/>
                  <a:moveTo>
                    <a:pt x="186" y="212"/>
                  </a:moveTo>
                  <a:lnTo>
                    <a:pt x="186" y="212"/>
                  </a:lnTo>
                  <a:lnTo>
                    <a:pt x="180" y="216"/>
                  </a:lnTo>
                  <a:lnTo>
                    <a:pt x="176" y="222"/>
                  </a:lnTo>
                  <a:lnTo>
                    <a:pt x="176" y="222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6" y="226"/>
                  </a:lnTo>
                  <a:lnTo>
                    <a:pt x="162" y="224"/>
                  </a:lnTo>
                  <a:lnTo>
                    <a:pt x="158" y="222"/>
                  </a:lnTo>
                  <a:lnTo>
                    <a:pt x="158" y="222"/>
                  </a:lnTo>
                  <a:lnTo>
                    <a:pt x="156" y="218"/>
                  </a:lnTo>
                  <a:lnTo>
                    <a:pt x="156" y="212"/>
                  </a:lnTo>
                  <a:lnTo>
                    <a:pt x="156" y="68"/>
                  </a:lnTo>
                  <a:lnTo>
                    <a:pt x="120" y="68"/>
                  </a:lnTo>
                  <a:lnTo>
                    <a:pt x="120" y="226"/>
                  </a:lnTo>
                  <a:lnTo>
                    <a:pt x="120" y="226"/>
                  </a:lnTo>
                  <a:lnTo>
                    <a:pt x="122" y="240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30" y="254"/>
                  </a:lnTo>
                  <a:lnTo>
                    <a:pt x="134" y="258"/>
                  </a:lnTo>
                  <a:lnTo>
                    <a:pt x="146" y="260"/>
                  </a:lnTo>
                  <a:lnTo>
                    <a:pt x="146" y="260"/>
                  </a:lnTo>
                  <a:lnTo>
                    <a:pt x="156" y="258"/>
                  </a:lnTo>
                  <a:lnTo>
                    <a:pt x="166" y="254"/>
                  </a:lnTo>
                  <a:lnTo>
                    <a:pt x="166" y="254"/>
                  </a:lnTo>
                  <a:lnTo>
                    <a:pt x="176" y="246"/>
                  </a:lnTo>
                  <a:lnTo>
                    <a:pt x="186" y="236"/>
                  </a:lnTo>
                  <a:lnTo>
                    <a:pt x="186" y="256"/>
                  </a:lnTo>
                  <a:lnTo>
                    <a:pt x="222" y="256"/>
                  </a:lnTo>
                  <a:lnTo>
                    <a:pt x="222" y="68"/>
                  </a:lnTo>
                  <a:lnTo>
                    <a:pt x="186" y="68"/>
                  </a:lnTo>
                  <a:lnTo>
                    <a:pt x="186" y="212"/>
                  </a:lnTo>
                  <a:close/>
                  <a:moveTo>
                    <a:pt x="322" y="64"/>
                  </a:moveTo>
                  <a:lnTo>
                    <a:pt x="322" y="64"/>
                  </a:lnTo>
                  <a:lnTo>
                    <a:pt x="314" y="66"/>
                  </a:lnTo>
                  <a:lnTo>
                    <a:pt x="306" y="70"/>
                  </a:lnTo>
                  <a:lnTo>
                    <a:pt x="306" y="70"/>
                  </a:lnTo>
                  <a:lnTo>
                    <a:pt x="298" y="74"/>
                  </a:lnTo>
                  <a:lnTo>
                    <a:pt x="292" y="82"/>
                  </a:lnTo>
                  <a:lnTo>
                    <a:pt x="292" y="0"/>
                  </a:lnTo>
                  <a:lnTo>
                    <a:pt x="256" y="0"/>
                  </a:lnTo>
                  <a:lnTo>
                    <a:pt x="256" y="256"/>
                  </a:lnTo>
                  <a:lnTo>
                    <a:pt x="292" y="256"/>
                  </a:lnTo>
                  <a:lnTo>
                    <a:pt x="292" y="242"/>
                  </a:lnTo>
                  <a:lnTo>
                    <a:pt x="292" y="242"/>
                  </a:lnTo>
                  <a:lnTo>
                    <a:pt x="298" y="250"/>
                  </a:lnTo>
                  <a:lnTo>
                    <a:pt x="306" y="254"/>
                  </a:lnTo>
                  <a:lnTo>
                    <a:pt x="306" y="254"/>
                  </a:lnTo>
                  <a:lnTo>
                    <a:pt x="316" y="258"/>
                  </a:lnTo>
                  <a:lnTo>
                    <a:pt x="324" y="260"/>
                  </a:lnTo>
                  <a:lnTo>
                    <a:pt x="324" y="260"/>
                  </a:lnTo>
                  <a:lnTo>
                    <a:pt x="332" y="258"/>
                  </a:lnTo>
                  <a:lnTo>
                    <a:pt x="338" y="256"/>
                  </a:lnTo>
                  <a:lnTo>
                    <a:pt x="344" y="254"/>
                  </a:lnTo>
                  <a:lnTo>
                    <a:pt x="348" y="248"/>
                  </a:lnTo>
                  <a:lnTo>
                    <a:pt x="348" y="248"/>
                  </a:lnTo>
                  <a:lnTo>
                    <a:pt x="352" y="242"/>
                  </a:lnTo>
                  <a:lnTo>
                    <a:pt x="354" y="236"/>
                  </a:lnTo>
                  <a:lnTo>
                    <a:pt x="358" y="218"/>
                  </a:lnTo>
                  <a:lnTo>
                    <a:pt x="358" y="112"/>
                  </a:lnTo>
                  <a:lnTo>
                    <a:pt x="358" y="112"/>
                  </a:lnTo>
                  <a:lnTo>
                    <a:pt x="356" y="102"/>
                  </a:lnTo>
                  <a:lnTo>
                    <a:pt x="354" y="92"/>
                  </a:lnTo>
                  <a:lnTo>
                    <a:pt x="352" y="84"/>
                  </a:lnTo>
                  <a:lnTo>
                    <a:pt x="348" y="76"/>
                  </a:lnTo>
                  <a:lnTo>
                    <a:pt x="348" y="76"/>
                  </a:lnTo>
                  <a:lnTo>
                    <a:pt x="344" y="72"/>
                  </a:lnTo>
                  <a:lnTo>
                    <a:pt x="338" y="68"/>
                  </a:lnTo>
                  <a:lnTo>
                    <a:pt x="330" y="66"/>
                  </a:lnTo>
                  <a:lnTo>
                    <a:pt x="322" y="64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lnTo>
                    <a:pt x="320" y="220"/>
                  </a:lnTo>
                  <a:lnTo>
                    <a:pt x="318" y="226"/>
                  </a:lnTo>
                  <a:lnTo>
                    <a:pt x="318" y="226"/>
                  </a:lnTo>
                  <a:lnTo>
                    <a:pt x="314" y="228"/>
                  </a:lnTo>
                  <a:lnTo>
                    <a:pt x="308" y="230"/>
                  </a:lnTo>
                  <a:lnTo>
                    <a:pt x="308" y="230"/>
                  </a:lnTo>
                  <a:lnTo>
                    <a:pt x="300" y="228"/>
                  </a:lnTo>
                  <a:lnTo>
                    <a:pt x="300" y="228"/>
                  </a:lnTo>
                  <a:lnTo>
                    <a:pt x="292" y="220"/>
                  </a:lnTo>
                  <a:lnTo>
                    <a:pt x="292" y="102"/>
                  </a:lnTo>
                  <a:lnTo>
                    <a:pt x="292" y="102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306" y="94"/>
                  </a:lnTo>
                  <a:lnTo>
                    <a:pt x="306" y="94"/>
                  </a:lnTo>
                  <a:lnTo>
                    <a:pt x="312" y="96"/>
                  </a:lnTo>
                  <a:lnTo>
                    <a:pt x="316" y="100"/>
                  </a:lnTo>
                  <a:lnTo>
                    <a:pt x="316" y="100"/>
                  </a:lnTo>
                  <a:lnTo>
                    <a:pt x="320" y="106"/>
                  </a:lnTo>
                  <a:lnTo>
                    <a:pt x="320" y="114"/>
                  </a:lnTo>
                  <a:lnTo>
                    <a:pt x="320" y="212"/>
                  </a:lnTo>
                  <a:close/>
                  <a:moveTo>
                    <a:pt x="488" y="166"/>
                  </a:moveTo>
                  <a:lnTo>
                    <a:pt x="488" y="118"/>
                  </a:lnTo>
                  <a:lnTo>
                    <a:pt x="488" y="118"/>
                  </a:lnTo>
                  <a:lnTo>
                    <a:pt x="486" y="106"/>
                  </a:lnTo>
                  <a:lnTo>
                    <a:pt x="484" y="94"/>
                  </a:lnTo>
                  <a:lnTo>
                    <a:pt x="480" y="84"/>
                  </a:lnTo>
                  <a:lnTo>
                    <a:pt x="474" y="76"/>
                  </a:lnTo>
                  <a:lnTo>
                    <a:pt x="474" y="76"/>
                  </a:lnTo>
                  <a:lnTo>
                    <a:pt x="468" y="70"/>
                  </a:lnTo>
                  <a:lnTo>
                    <a:pt x="458" y="66"/>
                  </a:lnTo>
                  <a:lnTo>
                    <a:pt x="448" y="64"/>
                  </a:lnTo>
                  <a:lnTo>
                    <a:pt x="438" y="62"/>
                  </a:lnTo>
                  <a:lnTo>
                    <a:pt x="438" y="62"/>
                  </a:lnTo>
                  <a:lnTo>
                    <a:pt x="426" y="64"/>
                  </a:lnTo>
                  <a:lnTo>
                    <a:pt x="416" y="66"/>
                  </a:lnTo>
                  <a:lnTo>
                    <a:pt x="406" y="72"/>
                  </a:lnTo>
                  <a:lnTo>
                    <a:pt x="398" y="78"/>
                  </a:lnTo>
                  <a:lnTo>
                    <a:pt x="398" y="78"/>
                  </a:lnTo>
                  <a:lnTo>
                    <a:pt x="392" y="86"/>
                  </a:lnTo>
                  <a:lnTo>
                    <a:pt x="388" y="96"/>
                  </a:lnTo>
                  <a:lnTo>
                    <a:pt x="384" y="106"/>
                  </a:lnTo>
                  <a:lnTo>
                    <a:pt x="384" y="118"/>
                  </a:lnTo>
                  <a:lnTo>
                    <a:pt x="384" y="204"/>
                  </a:lnTo>
                  <a:lnTo>
                    <a:pt x="384" y="204"/>
                  </a:lnTo>
                  <a:lnTo>
                    <a:pt x="384" y="216"/>
                  </a:lnTo>
                  <a:lnTo>
                    <a:pt x="388" y="228"/>
                  </a:lnTo>
                  <a:lnTo>
                    <a:pt x="392" y="238"/>
                  </a:lnTo>
                  <a:lnTo>
                    <a:pt x="398" y="246"/>
                  </a:lnTo>
                  <a:lnTo>
                    <a:pt x="398" y="246"/>
                  </a:lnTo>
                  <a:lnTo>
                    <a:pt x="404" y="254"/>
                  </a:lnTo>
                  <a:lnTo>
                    <a:pt x="414" y="258"/>
                  </a:lnTo>
                  <a:lnTo>
                    <a:pt x="424" y="260"/>
                  </a:lnTo>
                  <a:lnTo>
                    <a:pt x="434" y="262"/>
                  </a:lnTo>
                  <a:lnTo>
                    <a:pt x="434" y="262"/>
                  </a:lnTo>
                  <a:lnTo>
                    <a:pt x="446" y="260"/>
                  </a:lnTo>
                  <a:lnTo>
                    <a:pt x="458" y="258"/>
                  </a:lnTo>
                  <a:lnTo>
                    <a:pt x="466" y="254"/>
                  </a:lnTo>
                  <a:lnTo>
                    <a:pt x="474" y="248"/>
                  </a:lnTo>
                  <a:lnTo>
                    <a:pt x="474" y="248"/>
                  </a:lnTo>
                  <a:lnTo>
                    <a:pt x="480" y="238"/>
                  </a:lnTo>
                  <a:lnTo>
                    <a:pt x="484" y="228"/>
                  </a:lnTo>
                  <a:lnTo>
                    <a:pt x="486" y="216"/>
                  </a:lnTo>
                  <a:lnTo>
                    <a:pt x="488" y="204"/>
                  </a:lnTo>
                  <a:lnTo>
                    <a:pt x="488" y="188"/>
                  </a:lnTo>
                  <a:lnTo>
                    <a:pt x="452" y="188"/>
                  </a:lnTo>
                  <a:lnTo>
                    <a:pt x="452" y="202"/>
                  </a:lnTo>
                  <a:lnTo>
                    <a:pt x="452" y="202"/>
                  </a:lnTo>
                  <a:lnTo>
                    <a:pt x="450" y="216"/>
                  </a:lnTo>
                  <a:lnTo>
                    <a:pt x="448" y="224"/>
                  </a:lnTo>
                  <a:lnTo>
                    <a:pt x="448" y="224"/>
                  </a:lnTo>
                  <a:lnTo>
                    <a:pt x="442" y="228"/>
                  </a:lnTo>
                  <a:lnTo>
                    <a:pt x="436" y="228"/>
                  </a:lnTo>
                  <a:lnTo>
                    <a:pt x="436" y="228"/>
                  </a:lnTo>
                  <a:lnTo>
                    <a:pt x="428" y="228"/>
                  </a:lnTo>
                  <a:lnTo>
                    <a:pt x="424" y="222"/>
                  </a:lnTo>
                  <a:lnTo>
                    <a:pt x="424" y="222"/>
                  </a:lnTo>
                  <a:lnTo>
                    <a:pt x="420" y="214"/>
                  </a:lnTo>
                  <a:lnTo>
                    <a:pt x="420" y="202"/>
                  </a:lnTo>
                  <a:lnTo>
                    <a:pt x="420" y="166"/>
                  </a:lnTo>
                  <a:lnTo>
                    <a:pt x="488" y="166"/>
                  </a:lnTo>
                  <a:close/>
                  <a:moveTo>
                    <a:pt x="420" y="118"/>
                  </a:moveTo>
                  <a:lnTo>
                    <a:pt x="420" y="118"/>
                  </a:lnTo>
                  <a:lnTo>
                    <a:pt x="420" y="108"/>
                  </a:lnTo>
                  <a:lnTo>
                    <a:pt x="424" y="100"/>
                  </a:lnTo>
                  <a:lnTo>
                    <a:pt x="424" y="100"/>
                  </a:lnTo>
                  <a:lnTo>
                    <a:pt x="428" y="96"/>
                  </a:lnTo>
                  <a:lnTo>
                    <a:pt x="436" y="96"/>
                  </a:lnTo>
                  <a:lnTo>
                    <a:pt x="436" y="96"/>
                  </a:lnTo>
                  <a:lnTo>
                    <a:pt x="442" y="9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50" y="108"/>
                  </a:lnTo>
                  <a:lnTo>
                    <a:pt x="452" y="118"/>
                  </a:lnTo>
                  <a:lnTo>
                    <a:pt x="452" y="136"/>
                  </a:lnTo>
                  <a:lnTo>
                    <a:pt x="420" y="136"/>
                  </a:lnTo>
                  <a:lnTo>
                    <a:pt x="420" y="118"/>
                  </a:lnTo>
                  <a:close/>
                </a:path>
              </a:pathLst>
            </a:custGeom>
            <a:solidFill>
              <a:srgbClr val="514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4" name="Freeform 57"/>
            <p:cNvSpPr>
              <a:spLocks/>
            </p:cNvSpPr>
            <p:nvPr/>
          </p:nvSpPr>
          <p:spPr bwMode="auto">
            <a:xfrm>
              <a:off x="10423525" y="825500"/>
              <a:ext cx="193675" cy="406400"/>
            </a:xfrm>
            <a:custGeom>
              <a:avLst/>
              <a:gdLst>
                <a:gd name="T0" fmla="*/ 122 w 122"/>
                <a:gd name="T1" fmla="*/ 0 h 256"/>
                <a:gd name="T2" fmla="*/ 0 w 122"/>
                <a:gd name="T3" fmla="*/ 0 h 256"/>
                <a:gd name="T4" fmla="*/ 0 w 122"/>
                <a:gd name="T5" fmla="*/ 38 h 256"/>
                <a:gd name="T6" fmla="*/ 40 w 122"/>
                <a:gd name="T7" fmla="*/ 38 h 256"/>
                <a:gd name="T8" fmla="*/ 40 w 122"/>
                <a:gd name="T9" fmla="*/ 256 h 256"/>
                <a:gd name="T10" fmla="*/ 80 w 122"/>
                <a:gd name="T11" fmla="*/ 256 h 256"/>
                <a:gd name="T12" fmla="*/ 80 w 122"/>
                <a:gd name="T13" fmla="*/ 38 h 256"/>
                <a:gd name="T14" fmla="*/ 122 w 122"/>
                <a:gd name="T15" fmla="*/ 38 h 256"/>
                <a:gd name="T16" fmla="*/ 122 w 122"/>
                <a:gd name="T1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56">
                  <a:moveTo>
                    <a:pt x="122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" y="38"/>
                  </a:lnTo>
                  <a:lnTo>
                    <a:pt x="40" y="256"/>
                  </a:lnTo>
                  <a:lnTo>
                    <a:pt x="80" y="256"/>
                  </a:lnTo>
                  <a:lnTo>
                    <a:pt x="80" y="38"/>
                  </a:lnTo>
                  <a:lnTo>
                    <a:pt x="122" y="38"/>
                  </a:lnTo>
                  <a:lnTo>
                    <a:pt x="1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58"/>
            <p:cNvSpPr>
              <a:spLocks/>
            </p:cNvSpPr>
            <p:nvPr/>
          </p:nvSpPr>
          <p:spPr bwMode="auto">
            <a:xfrm>
              <a:off x="10614025" y="933450"/>
              <a:ext cx="161925" cy="304800"/>
            </a:xfrm>
            <a:custGeom>
              <a:avLst/>
              <a:gdLst>
                <a:gd name="T0" fmla="*/ 66 w 102"/>
                <a:gd name="T1" fmla="*/ 144 h 192"/>
                <a:gd name="T2" fmla="*/ 66 w 102"/>
                <a:gd name="T3" fmla="*/ 144 h 192"/>
                <a:gd name="T4" fmla="*/ 60 w 102"/>
                <a:gd name="T5" fmla="*/ 148 h 192"/>
                <a:gd name="T6" fmla="*/ 56 w 102"/>
                <a:gd name="T7" fmla="*/ 154 h 192"/>
                <a:gd name="T8" fmla="*/ 56 w 102"/>
                <a:gd name="T9" fmla="*/ 154 h 192"/>
                <a:gd name="T10" fmla="*/ 50 w 102"/>
                <a:gd name="T11" fmla="*/ 156 h 192"/>
                <a:gd name="T12" fmla="*/ 46 w 102"/>
                <a:gd name="T13" fmla="*/ 158 h 192"/>
                <a:gd name="T14" fmla="*/ 46 w 102"/>
                <a:gd name="T15" fmla="*/ 158 h 192"/>
                <a:gd name="T16" fmla="*/ 42 w 102"/>
                <a:gd name="T17" fmla="*/ 156 h 192"/>
                <a:gd name="T18" fmla="*/ 38 w 102"/>
                <a:gd name="T19" fmla="*/ 154 h 192"/>
                <a:gd name="T20" fmla="*/ 38 w 102"/>
                <a:gd name="T21" fmla="*/ 154 h 192"/>
                <a:gd name="T22" fmla="*/ 36 w 102"/>
                <a:gd name="T23" fmla="*/ 150 h 192"/>
                <a:gd name="T24" fmla="*/ 36 w 102"/>
                <a:gd name="T25" fmla="*/ 144 h 192"/>
                <a:gd name="T26" fmla="*/ 36 w 102"/>
                <a:gd name="T27" fmla="*/ 0 h 192"/>
                <a:gd name="T28" fmla="*/ 0 w 102"/>
                <a:gd name="T29" fmla="*/ 0 h 192"/>
                <a:gd name="T30" fmla="*/ 0 w 102"/>
                <a:gd name="T31" fmla="*/ 158 h 192"/>
                <a:gd name="T32" fmla="*/ 0 w 102"/>
                <a:gd name="T33" fmla="*/ 158 h 192"/>
                <a:gd name="T34" fmla="*/ 2 w 102"/>
                <a:gd name="T35" fmla="*/ 172 h 192"/>
                <a:gd name="T36" fmla="*/ 6 w 102"/>
                <a:gd name="T37" fmla="*/ 184 h 192"/>
                <a:gd name="T38" fmla="*/ 6 w 102"/>
                <a:gd name="T39" fmla="*/ 184 h 192"/>
                <a:gd name="T40" fmla="*/ 10 w 102"/>
                <a:gd name="T41" fmla="*/ 186 h 192"/>
                <a:gd name="T42" fmla="*/ 14 w 102"/>
                <a:gd name="T43" fmla="*/ 190 h 192"/>
                <a:gd name="T44" fmla="*/ 26 w 102"/>
                <a:gd name="T45" fmla="*/ 192 h 192"/>
                <a:gd name="T46" fmla="*/ 26 w 102"/>
                <a:gd name="T47" fmla="*/ 192 h 192"/>
                <a:gd name="T48" fmla="*/ 36 w 102"/>
                <a:gd name="T49" fmla="*/ 190 h 192"/>
                <a:gd name="T50" fmla="*/ 46 w 102"/>
                <a:gd name="T51" fmla="*/ 186 h 192"/>
                <a:gd name="T52" fmla="*/ 46 w 102"/>
                <a:gd name="T53" fmla="*/ 186 h 192"/>
                <a:gd name="T54" fmla="*/ 56 w 102"/>
                <a:gd name="T55" fmla="*/ 178 h 192"/>
                <a:gd name="T56" fmla="*/ 66 w 102"/>
                <a:gd name="T57" fmla="*/ 168 h 192"/>
                <a:gd name="T58" fmla="*/ 66 w 102"/>
                <a:gd name="T59" fmla="*/ 188 h 192"/>
                <a:gd name="T60" fmla="*/ 102 w 102"/>
                <a:gd name="T61" fmla="*/ 188 h 192"/>
                <a:gd name="T62" fmla="*/ 102 w 102"/>
                <a:gd name="T63" fmla="*/ 0 h 192"/>
                <a:gd name="T64" fmla="*/ 66 w 102"/>
                <a:gd name="T65" fmla="*/ 0 h 192"/>
                <a:gd name="T66" fmla="*/ 66 w 102"/>
                <a:gd name="T67" fmla="*/ 14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192">
                  <a:moveTo>
                    <a:pt x="66" y="144"/>
                  </a:moveTo>
                  <a:lnTo>
                    <a:pt x="66" y="144"/>
                  </a:lnTo>
                  <a:lnTo>
                    <a:pt x="60" y="148"/>
                  </a:lnTo>
                  <a:lnTo>
                    <a:pt x="56" y="154"/>
                  </a:lnTo>
                  <a:lnTo>
                    <a:pt x="56" y="154"/>
                  </a:lnTo>
                  <a:lnTo>
                    <a:pt x="50" y="156"/>
                  </a:lnTo>
                  <a:lnTo>
                    <a:pt x="46" y="158"/>
                  </a:lnTo>
                  <a:lnTo>
                    <a:pt x="46" y="158"/>
                  </a:lnTo>
                  <a:lnTo>
                    <a:pt x="42" y="156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36" y="150"/>
                  </a:lnTo>
                  <a:lnTo>
                    <a:pt x="36" y="144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72"/>
                  </a:lnTo>
                  <a:lnTo>
                    <a:pt x="6" y="184"/>
                  </a:lnTo>
                  <a:lnTo>
                    <a:pt x="6" y="184"/>
                  </a:lnTo>
                  <a:lnTo>
                    <a:pt x="10" y="186"/>
                  </a:lnTo>
                  <a:lnTo>
                    <a:pt x="14" y="190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36" y="190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56" y="178"/>
                  </a:lnTo>
                  <a:lnTo>
                    <a:pt x="66" y="168"/>
                  </a:lnTo>
                  <a:lnTo>
                    <a:pt x="66" y="188"/>
                  </a:lnTo>
                  <a:lnTo>
                    <a:pt x="102" y="188"/>
                  </a:lnTo>
                  <a:lnTo>
                    <a:pt x="102" y="0"/>
                  </a:lnTo>
                  <a:lnTo>
                    <a:pt x="66" y="0"/>
                  </a:lnTo>
                  <a:lnTo>
                    <a:pt x="66" y="1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59"/>
            <p:cNvSpPr>
              <a:spLocks/>
            </p:cNvSpPr>
            <p:nvPr/>
          </p:nvSpPr>
          <p:spPr bwMode="auto">
            <a:xfrm>
              <a:off x="10829925" y="825500"/>
              <a:ext cx="161925" cy="412750"/>
            </a:xfrm>
            <a:custGeom>
              <a:avLst/>
              <a:gdLst>
                <a:gd name="T0" fmla="*/ 66 w 102"/>
                <a:gd name="T1" fmla="*/ 64 h 260"/>
                <a:gd name="T2" fmla="*/ 66 w 102"/>
                <a:gd name="T3" fmla="*/ 64 h 260"/>
                <a:gd name="T4" fmla="*/ 58 w 102"/>
                <a:gd name="T5" fmla="*/ 66 h 260"/>
                <a:gd name="T6" fmla="*/ 50 w 102"/>
                <a:gd name="T7" fmla="*/ 70 h 260"/>
                <a:gd name="T8" fmla="*/ 50 w 102"/>
                <a:gd name="T9" fmla="*/ 70 h 260"/>
                <a:gd name="T10" fmla="*/ 42 w 102"/>
                <a:gd name="T11" fmla="*/ 74 h 260"/>
                <a:gd name="T12" fmla="*/ 36 w 102"/>
                <a:gd name="T13" fmla="*/ 82 h 260"/>
                <a:gd name="T14" fmla="*/ 36 w 102"/>
                <a:gd name="T15" fmla="*/ 0 h 260"/>
                <a:gd name="T16" fmla="*/ 0 w 102"/>
                <a:gd name="T17" fmla="*/ 0 h 260"/>
                <a:gd name="T18" fmla="*/ 0 w 102"/>
                <a:gd name="T19" fmla="*/ 256 h 260"/>
                <a:gd name="T20" fmla="*/ 36 w 102"/>
                <a:gd name="T21" fmla="*/ 256 h 260"/>
                <a:gd name="T22" fmla="*/ 36 w 102"/>
                <a:gd name="T23" fmla="*/ 242 h 260"/>
                <a:gd name="T24" fmla="*/ 36 w 102"/>
                <a:gd name="T25" fmla="*/ 242 h 260"/>
                <a:gd name="T26" fmla="*/ 42 w 102"/>
                <a:gd name="T27" fmla="*/ 250 h 260"/>
                <a:gd name="T28" fmla="*/ 50 w 102"/>
                <a:gd name="T29" fmla="*/ 254 h 260"/>
                <a:gd name="T30" fmla="*/ 50 w 102"/>
                <a:gd name="T31" fmla="*/ 254 h 260"/>
                <a:gd name="T32" fmla="*/ 60 w 102"/>
                <a:gd name="T33" fmla="*/ 258 h 260"/>
                <a:gd name="T34" fmla="*/ 68 w 102"/>
                <a:gd name="T35" fmla="*/ 260 h 260"/>
                <a:gd name="T36" fmla="*/ 68 w 102"/>
                <a:gd name="T37" fmla="*/ 260 h 260"/>
                <a:gd name="T38" fmla="*/ 76 w 102"/>
                <a:gd name="T39" fmla="*/ 258 h 260"/>
                <a:gd name="T40" fmla="*/ 82 w 102"/>
                <a:gd name="T41" fmla="*/ 256 h 260"/>
                <a:gd name="T42" fmla="*/ 88 w 102"/>
                <a:gd name="T43" fmla="*/ 254 h 260"/>
                <a:gd name="T44" fmla="*/ 92 w 102"/>
                <a:gd name="T45" fmla="*/ 248 h 260"/>
                <a:gd name="T46" fmla="*/ 92 w 102"/>
                <a:gd name="T47" fmla="*/ 248 h 260"/>
                <a:gd name="T48" fmla="*/ 96 w 102"/>
                <a:gd name="T49" fmla="*/ 242 h 260"/>
                <a:gd name="T50" fmla="*/ 98 w 102"/>
                <a:gd name="T51" fmla="*/ 236 h 260"/>
                <a:gd name="T52" fmla="*/ 102 w 102"/>
                <a:gd name="T53" fmla="*/ 218 h 260"/>
                <a:gd name="T54" fmla="*/ 102 w 102"/>
                <a:gd name="T55" fmla="*/ 112 h 260"/>
                <a:gd name="T56" fmla="*/ 102 w 102"/>
                <a:gd name="T57" fmla="*/ 112 h 260"/>
                <a:gd name="T58" fmla="*/ 100 w 102"/>
                <a:gd name="T59" fmla="*/ 102 h 260"/>
                <a:gd name="T60" fmla="*/ 98 w 102"/>
                <a:gd name="T61" fmla="*/ 92 h 260"/>
                <a:gd name="T62" fmla="*/ 96 w 102"/>
                <a:gd name="T63" fmla="*/ 84 h 260"/>
                <a:gd name="T64" fmla="*/ 92 w 102"/>
                <a:gd name="T65" fmla="*/ 76 h 260"/>
                <a:gd name="T66" fmla="*/ 92 w 102"/>
                <a:gd name="T67" fmla="*/ 76 h 260"/>
                <a:gd name="T68" fmla="*/ 88 w 102"/>
                <a:gd name="T69" fmla="*/ 72 h 260"/>
                <a:gd name="T70" fmla="*/ 82 w 102"/>
                <a:gd name="T71" fmla="*/ 68 h 260"/>
                <a:gd name="T72" fmla="*/ 74 w 102"/>
                <a:gd name="T73" fmla="*/ 66 h 260"/>
                <a:gd name="T74" fmla="*/ 66 w 102"/>
                <a:gd name="T75" fmla="*/ 6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260">
                  <a:moveTo>
                    <a:pt x="66" y="64"/>
                  </a:moveTo>
                  <a:lnTo>
                    <a:pt x="66" y="64"/>
                  </a:lnTo>
                  <a:lnTo>
                    <a:pt x="58" y="66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2" y="74"/>
                  </a:lnTo>
                  <a:lnTo>
                    <a:pt x="36" y="82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36" y="256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42" y="250"/>
                  </a:lnTo>
                  <a:lnTo>
                    <a:pt x="50" y="254"/>
                  </a:lnTo>
                  <a:lnTo>
                    <a:pt x="50" y="254"/>
                  </a:lnTo>
                  <a:lnTo>
                    <a:pt x="60" y="258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76" y="258"/>
                  </a:lnTo>
                  <a:lnTo>
                    <a:pt x="82" y="256"/>
                  </a:lnTo>
                  <a:lnTo>
                    <a:pt x="88" y="254"/>
                  </a:lnTo>
                  <a:lnTo>
                    <a:pt x="92" y="248"/>
                  </a:lnTo>
                  <a:lnTo>
                    <a:pt x="92" y="248"/>
                  </a:lnTo>
                  <a:lnTo>
                    <a:pt x="96" y="242"/>
                  </a:lnTo>
                  <a:lnTo>
                    <a:pt x="98" y="236"/>
                  </a:lnTo>
                  <a:lnTo>
                    <a:pt x="102" y="218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0" y="102"/>
                  </a:lnTo>
                  <a:lnTo>
                    <a:pt x="98" y="92"/>
                  </a:lnTo>
                  <a:lnTo>
                    <a:pt x="96" y="84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88" y="72"/>
                  </a:lnTo>
                  <a:lnTo>
                    <a:pt x="82" y="68"/>
                  </a:lnTo>
                  <a:lnTo>
                    <a:pt x="74" y="66"/>
                  </a:lnTo>
                  <a:lnTo>
                    <a:pt x="66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60"/>
            <p:cNvSpPr>
              <a:spLocks/>
            </p:cNvSpPr>
            <p:nvPr/>
          </p:nvSpPr>
          <p:spPr bwMode="auto">
            <a:xfrm>
              <a:off x="10887075" y="974725"/>
              <a:ext cx="44450" cy="215900"/>
            </a:xfrm>
            <a:custGeom>
              <a:avLst/>
              <a:gdLst>
                <a:gd name="T0" fmla="*/ 28 w 28"/>
                <a:gd name="T1" fmla="*/ 118 h 136"/>
                <a:gd name="T2" fmla="*/ 28 w 28"/>
                <a:gd name="T3" fmla="*/ 118 h 136"/>
                <a:gd name="T4" fmla="*/ 28 w 28"/>
                <a:gd name="T5" fmla="*/ 126 h 136"/>
                <a:gd name="T6" fmla="*/ 26 w 28"/>
                <a:gd name="T7" fmla="*/ 132 h 136"/>
                <a:gd name="T8" fmla="*/ 26 w 28"/>
                <a:gd name="T9" fmla="*/ 132 h 136"/>
                <a:gd name="T10" fmla="*/ 22 w 28"/>
                <a:gd name="T11" fmla="*/ 134 h 136"/>
                <a:gd name="T12" fmla="*/ 16 w 28"/>
                <a:gd name="T13" fmla="*/ 136 h 136"/>
                <a:gd name="T14" fmla="*/ 16 w 28"/>
                <a:gd name="T15" fmla="*/ 136 h 136"/>
                <a:gd name="T16" fmla="*/ 8 w 28"/>
                <a:gd name="T17" fmla="*/ 134 h 136"/>
                <a:gd name="T18" fmla="*/ 8 w 28"/>
                <a:gd name="T19" fmla="*/ 134 h 136"/>
                <a:gd name="T20" fmla="*/ 0 w 28"/>
                <a:gd name="T21" fmla="*/ 126 h 136"/>
                <a:gd name="T22" fmla="*/ 0 w 28"/>
                <a:gd name="T23" fmla="*/ 8 h 136"/>
                <a:gd name="T24" fmla="*/ 0 w 28"/>
                <a:gd name="T25" fmla="*/ 8 h 136"/>
                <a:gd name="T26" fmla="*/ 6 w 28"/>
                <a:gd name="T27" fmla="*/ 2 h 136"/>
                <a:gd name="T28" fmla="*/ 6 w 28"/>
                <a:gd name="T29" fmla="*/ 2 h 136"/>
                <a:gd name="T30" fmla="*/ 14 w 28"/>
                <a:gd name="T31" fmla="*/ 0 h 136"/>
                <a:gd name="T32" fmla="*/ 14 w 28"/>
                <a:gd name="T33" fmla="*/ 0 h 136"/>
                <a:gd name="T34" fmla="*/ 20 w 28"/>
                <a:gd name="T35" fmla="*/ 2 h 136"/>
                <a:gd name="T36" fmla="*/ 24 w 28"/>
                <a:gd name="T37" fmla="*/ 6 h 136"/>
                <a:gd name="T38" fmla="*/ 24 w 28"/>
                <a:gd name="T39" fmla="*/ 6 h 136"/>
                <a:gd name="T40" fmla="*/ 28 w 28"/>
                <a:gd name="T41" fmla="*/ 12 h 136"/>
                <a:gd name="T42" fmla="*/ 28 w 28"/>
                <a:gd name="T43" fmla="*/ 20 h 136"/>
                <a:gd name="T44" fmla="*/ 28 w 28"/>
                <a:gd name="T45" fmla="*/ 11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136">
                  <a:moveTo>
                    <a:pt x="28" y="118"/>
                  </a:moveTo>
                  <a:lnTo>
                    <a:pt x="28" y="118"/>
                  </a:lnTo>
                  <a:lnTo>
                    <a:pt x="28" y="126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22" y="134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8" y="134"/>
                  </a:lnTo>
                  <a:lnTo>
                    <a:pt x="8" y="134"/>
                  </a:lnTo>
                  <a:lnTo>
                    <a:pt x="0" y="126"/>
                  </a:lnTo>
                  <a:lnTo>
                    <a:pt x="0" y="8"/>
                  </a:lnTo>
                  <a:lnTo>
                    <a:pt x="0" y="8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8" y="12"/>
                  </a:lnTo>
                  <a:lnTo>
                    <a:pt x="28" y="20"/>
                  </a:lnTo>
                  <a:lnTo>
                    <a:pt x="28" y="1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61"/>
            <p:cNvSpPr>
              <a:spLocks/>
            </p:cNvSpPr>
            <p:nvPr/>
          </p:nvSpPr>
          <p:spPr bwMode="auto">
            <a:xfrm>
              <a:off x="11033125" y="923925"/>
              <a:ext cx="165100" cy="317500"/>
            </a:xfrm>
            <a:custGeom>
              <a:avLst/>
              <a:gdLst>
                <a:gd name="T0" fmla="*/ 104 w 104"/>
                <a:gd name="T1" fmla="*/ 104 h 200"/>
                <a:gd name="T2" fmla="*/ 104 w 104"/>
                <a:gd name="T3" fmla="*/ 56 h 200"/>
                <a:gd name="T4" fmla="*/ 104 w 104"/>
                <a:gd name="T5" fmla="*/ 56 h 200"/>
                <a:gd name="T6" fmla="*/ 102 w 104"/>
                <a:gd name="T7" fmla="*/ 44 h 200"/>
                <a:gd name="T8" fmla="*/ 100 w 104"/>
                <a:gd name="T9" fmla="*/ 32 h 200"/>
                <a:gd name="T10" fmla="*/ 96 w 104"/>
                <a:gd name="T11" fmla="*/ 22 h 200"/>
                <a:gd name="T12" fmla="*/ 90 w 104"/>
                <a:gd name="T13" fmla="*/ 14 h 200"/>
                <a:gd name="T14" fmla="*/ 90 w 104"/>
                <a:gd name="T15" fmla="*/ 14 h 200"/>
                <a:gd name="T16" fmla="*/ 84 w 104"/>
                <a:gd name="T17" fmla="*/ 8 h 200"/>
                <a:gd name="T18" fmla="*/ 74 w 104"/>
                <a:gd name="T19" fmla="*/ 4 h 200"/>
                <a:gd name="T20" fmla="*/ 64 w 104"/>
                <a:gd name="T21" fmla="*/ 2 h 200"/>
                <a:gd name="T22" fmla="*/ 54 w 104"/>
                <a:gd name="T23" fmla="*/ 0 h 200"/>
                <a:gd name="T24" fmla="*/ 54 w 104"/>
                <a:gd name="T25" fmla="*/ 0 h 200"/>
                <a:gd name="T26" fmla="*/ 42 w 104"/>
                <a:gd name="T27" fmla="*/ 2 h 200"/>
                <a:gd name="T28" fmla="*/ 32 w 104"/>
                <a:gd name="T29" fmla="*/ 4 h 200"/>
                <a:gd name="T30" fmla="*/ 22 w 104"/>
                <a:gd name="T31" fmla="*/ 10 h 200"/>
                <a:gd name="T32" fmla="*/ 14 w 104"/>
                <a:gd name="T33" fmla="*/ 16 h 200"/>
                <a:gd name="T34" fmla="*/ 14 w 104"/>
                <a:gd name="T35" fmla="*/ 16 h 200"/>
                <a:gd name="T36" fmla="*/ 8 w 104"/>
                <a:gd name="T37" fmla="*/ 24 h 200"/>
                <a:gd name="T38" fmla="*/ 4 w 104"/>
                <a:gd name="T39" fmla="*/ 34 h 200"/>
                <a:gd name="T40" fmla="*/ 0 w 104"/>
                <a:gd name="T41" fmla="*/ 44 h 200"/>
                <a:gd name="T42" fmla="*/ 0 w 104"/>
                <a:gd name="T43" fmla="*/ 56 h 200"/>
                <a:gd name="T44" fmla="*/ 0 w 104"/>
                <a:gd name="T45" fmla="*/ 142 h 200"/>
                <a:gd name="T46" fmla="*/ 0 w 104"/>
                <a:gd name="T47" fmla="*/ 142 h 200"/>
                <a:gd name="T48" fmla="*/ 0 w 104"/>
                <a:gd name="T49" fmla="*/ 154 h 200"/>
                <a:gd name="T50" fmla="*/ 4 w 104"/>
                <a:gd name="T51" fmla="*/ 166 h 200"/>
                <a:gd name="T52" fmla="*/ 8 w 104"/>
                <a:gd name="T53" fmla="*/ 176 h 200"/>
                <a:gd name="T54" fmla="*/ 14 w 104"/>
                <a:gd name="T55" fmla="*/ 184 h 200"/>
                <a:gd name="T56" fmla="*/ 14 w 104"/>
                <a:gd name="T57" fmla="*/ 184 h 200"/>
                <a:gd name="T58" fmla="*/ 20 w 104"/>
                <a:gd name="T59" fmla="*/ 192 h 200"/>
                <a:gd name="T60" fmla="*/ 30 w 104"/>
                <a:gd name="T61" fmla="*/ 196 h 200"/>
                <a:gd name="T62" fmla="*/ 40 w 104"/>
                <a:gd name="T63" fmla="*/ 198 h 200"/>
                <a:gd name="T64" fmla="*/ 50 w 104"/>
                <a:gd name="T65" fmla="*/ 200 h 200"/>
                <a:gd name="T66" fmla="*/ 50 w 104"/>
                <a:gd name="T67" fmla="*/ 200 h 200"/>
                <a:gd name="T68" fmla="*/ 62 w 104"/>
                <a:gd name="T69" fmla="*/ 198 h 200"/>
                <a:gd name="T70" fmla="*/ 74 w 104"/>
                <a:gd name="T71" fmla="*/ 196 h 200"/>
                <a:gd name="T72" fmla="*/ 82 w 104"/>
                <a:gd name="T73" fmla="*/ 192 h 200"/>
                <a:gd name="T74" fmla="*/ 90 w 104"/>
                <a:gd name="T75" fmla="*/ 186 h 200"/>
                <a:gd name="T76" fmla="*/ 90 w 104"/>
                <a:gd name="T77" fmla="*/ 186 h 200"/>
                <a:gd name="T78" fmla="*/ 96 w 104"/>
                <a:gd name="T79" fmla="*/ 176 h 200"/>
                <a:gd name="T80" fmla="*/ 100 w 104"/>
                <a:gd name="T81" fmla="*/ 166 h 200"/>
                <a:gd name="T82" fmla="*/ 102 w 104"/>
                <a:gd name="T83" fmla="*/ 154 h 200"/>
                <a:gd name="T84" fmla="*/ 104 w 104"/>
                <a:gd name="T85" fmla="*/ 142 h 200"/>
                <a:gd name="T86" fmla="*/ 104 w 104"/>
                <a:gd name="T87" fmla="*/ 126 h 200"/>
                <a:gd name="T88" fmla="*/ 68 w 104"/>
                <a:gd name="T89" fmla="*/ 126 h 200"/>
                <a:gd name="T90" fmla="*/ 68 w 104"/>
                <a:gd name="T91" fmla="*/ 140 h 200"/>
                <a:gd name="T92" fmla="*/ 68 w 104"/>
                <a:gd name="T93" fmla="*/ 140 h 200"/>
                <a:gd name="T94" fmla="*/ 66 w 104"/>
                <a:gd name="T95" fmla="*/ 154 h 200"/>
                <a:gd name="T96" fmla="*/ 64 w 104"/>
                <a:gd name="T97" fmla="*/ 162 h 200"/>
                <a:gd name="T98" fmla="*/ 64 w 104"/>
                <a:gd name="T99" fmla="*/ 162 h 200"/>
                <a:gd name="T100" fmla="*/ 58 w 104"/>
                <a:gd name="T101" fmla="*/ 166 h 200"/>
                <a:gd name="T102" fmla="*/ 52 w 104"/>
                <a:gd name="T103" fmla="*/ 166 h 200"/>
                <a:gd name="T104" fmla="*/ 52 w 104"/>
                <a:gd name="T105" fmla="*/ 166 h 200"/>
                <a:gd name="T106" fmla="*/ 44 w 104"/>
                <a:gd name="T107" fmla="*/ 166 h 200"/>
                <a:gd name="T108" fmla="*/ 40 w 104"/>
                <a:gd name="T109" fmla="*/ 160 h 200"/>
                <a:gd name="T110" fmla="*/ 40 w 104"/>
                <a:gd name="T111" fmla="*/ 160 h 200"/>
                <a:gd name="T112" fmla="*/ 36 w 104"/>
                <a:gd name="T113" fmla="*/ 152 h 200"/>
                <a:gd name="T114" fmla="*/ 36 w 104"/>
                <a:gd name="T115" fmla="*/ 140 h 200"/>
                <a:gd name="T116" fmla="*/ 36 w 104"/>
                <a:gd name="T117" fmla="*/ 104 h 200"/>
                <a:gd name="T118" fmla="*/ 104 w 104"/>
                <a:gd name="T119" fmla="*/ 10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" h="200">
                  <a:moveTo>
                    <a:pt x="104" y="104"/>
                  </a:moveTo>
                  <a:lnTo>
                    <a:pt x="104" y="56"/>
                  </a:lnTo>
                  <a:lnTo>
                    <a:pt x="104" y="56"/>
                  </a:lnTo>
                  <a:lnTo>
                    <a:pt x="102" y="44"/>
                  </a:lnTo>
                  <a:lnTo>
                    <a:pt x="100" y="32"/>
                  </a:lnTo>
                  <a:lnTo>
                    <a:pt x="96" y="22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84" y="8"/>
                  </a:lnTo>
                  <a:lnTo>
                    <a:pt x="74" y="4"/>
                  </a:lnTo>
                  <a:lnTo>
                    <a:pt x="64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2" y="10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24"/>
                  </a:lnTo>
                  <a:lnTo>
                    <a:pt x="4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54"/>
                  </a:lnTo>
                  <a:lnTo>
                    <a:pt x="4" y="166"/>
                  </a:lnTo>
                  <a:lnTo>
                    <a:pt x="8" y="176"/>
                  </a:lnTo>
                  <a:lnTo>
                    <a:pt x="14" y="184"/>
                  </a:lnTo>
                  <a:lnTo>
                    <a:pt x="14" y="184"/>
                  </a:lnTo>
                  <a:lnTo>
                    <a:pt x="20" y="192"/>
                  </a:lnTo>
                  <a:lnTo>
                    <a:pt x="30" y="196"/>
                  </a:lnTo>
                  <a:lnTo>
                    <a:pt x="40" y="198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62" y="198"/>
                  </a:lnTo>
                  <a:lnTo>
                    <a:pt x="74" y="196"/>
                  </a:lnTo>
                  <a:lnTo>
                    <a:pt x="82" y="192"/>
                  </a:lnTo>
                  <a:lnTo>
                    <a:pt x="90" y="186"/>
                  </a:lnTo>
                  <a:lnTo>
                    <a:pt x="90" y="186"/>
                  </a:lnTo>
                  <a:lnTo>
                    <a:pt x="96" y="176"/>
                  </a:lnTo>
                  <a:lnTo>
                    <a:pt x="100" y="166"/>
                  </a:lnTo>
                  <a:lnTo>
                    <a:pt x="102" y="154"/>
                  </a:lnTo>
                  <a:lnTo>
                    <a:pt x="104" y="142"/>
                  </a:lnTo>
                  <a:lnTo>
                    <a:pt x="104" y="126"/>
                  </a:lnTo>
                  <a:lnTo>
                    <a:pt x="68" y="126"/>
                  </a:lnTo>
                  <a:lnTo>
                    <a:pt x="68" y="140"/>
                  </a:lnTo>
                  <a:lnTo>
                    <a:pt x="68" y="140"/>
                  </a:lnTo>
                  <a:lnTo>
                    <a:pt x="66" y="154"/>
                  </a:lnTo>
                  <a:lnTo>
                    <a:pt x="64" y="162"/>
                  </a:lnTo>
                  <a:lnTo>
                    <a:pt x="64" y="162"/>
                  </a:lnTo>
                  <a:lnTo>
                    <a:pt x="58" y="166"/>
                  </a:lnTo>
                  <a:lnTo>
                    <a:pt x="52" y="166"/>
                  </a:lnTo>
                  <a:lnTo>
                    <a:pt x="52" y="166"/>
                  </a:lnTo>
                  <a:lnTo>
                    <a:pt x="44" y="166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36" y="152"/>
                  </a:lnTo>
                  <a:lnTo>
                    <a:pt x="36" y="140"/>
                  </a:lnTo>
                  <a:lnTo>
                    <a:pt x="36" y="104"/>
                  </a:lnTo>
                  <a:lnTo>
                    <a:pt x="104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62"/>
            <p:cNvSpPr>
              <a:spLocks/>
            </p:cNvSpPr>
            <p:nvPr/>
          </p:nvSpPr>
          <p:spPr bwMode="auto">
            <a:xfrm>
              <a:off x="11090275" y="977900"/>
              <a:ext cx="50800" cy="63500"/>
            </a:xfrm>
            <a:custGeom>
              <a:avLst/>
              <a:gdLst>
                <a:gd name="T0" fmla="*/ 0 w 32"/>
                <a:gd name="T1" fmla="*/ 22 h 40"/>
                <a:gd name="T2" fmla="*/ 0 w 32"/>
                <a:gd name="T3" fmla="*/ 22 h 40"/>
                <a:gd name="T4" fmla="*/ 0 w 32"/>
                <a:gd name="T5" fmla="*/ 12 h 40"/>
                <a:gd name="T6" fmla="*/ 4 w 32"/>
                <a:gd name="T7" fmla="*/ 4 h 40"/>
                <a:gd name="T8" fmla="*/ 4 w 32"/>
                <a:gd name="T9" fmla="*/ 4 h 40"/>
                <a:gd name="T10" fmla="*/ 8 w 32"/>
                <a:gd name="T11" fmla="*/ 0 h 40"/>
                <a:gd name="T12" fmla="*/ 16 w 32"/>
                <a:gd name="T13" fmla="*/ 0 h 40"/>
                <a:gd name="T14" fmla="*/ 16 w 32"/>
                <a:gd name="T15" fmla="*/ 0 h 40"/>
                <a:gd name="T16" fmla="*/ 22 w 32"/>
                <a:gd name="T17" fmla="*/ 0 h 40"/>
                <a:gd name="T18" fmla="*/ 28 w 32"/>
                <a:gd name="T19" fmla="*/ 4 h 40"/>
                <a:gd name="T20" fmla="*/ 28 w 32"/>
                <a:gd name="T21" fmla="*/ 4 h 40"/>
                <a:gd name="T22" fmla="*/ 30 w 32"/>
                <a:gd name="T23" fmla="*/ 12 h 40"/>
                <a:gd name="T24" fmla="*/ 32 w 32"/>
                <a:gd name="T25" fmla="*/ 22 h 40"/>
                <a:gd name="T26" fmla="*/ 32 w 32"/>
                <a:gd name="T27" fmla="*/ 40 h 40"/>
                <a:gd name="T28" fmla="*/ 0 w 32"/>
                <a:gd name="T29" fmla="*/ 40 h 40"/>
                <a:gd name="T30" fmla="*/ 0 w 32"/>
                <a:gd name="T3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40">
                  <a:moveTo>
                    <a:pt x="0" y="22"/>
                  </a:moveTo>
                  <a:lnTo>
                    <a:pt x="0" y="22"/>
                  </a:lnTo>
                  <a:lnTo>
                    <a:pt x="0" y="1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12"/>
                  </a:lnTo>
                  <a:lnTo>
                    <a:pt x="32" y="22"/>
                  </a:lnTo>
                  <a:lnTo>
                    <a:pt x="32" y="40"/>
                  </a:lnTo>
                  <a:lnTo>
                    <a:pt x="0" y="40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2387813" y="2357272"/>
            <a:ext cx="315954" cy="315954"/>
            <a:chOff x="10621228" y="526765"/>
            <a:chExt cx="1470025" cy="1470025"/>
          </a:xfrm>
        </p:grpSpPr>
        <p:sp>
          <p:nvSpPr>
            <p:cNvPr id="91" name="AutoShape 64"/>
            <p:cNvSpPr>
              <a:spLocks noChangeAspect="1" noChangeArrowheads="1" noTextEdit="1"/>
            </p:cNvSpPr>
            <p:nvPr/>
          </p:nvSpPr>
          <p:spPr bwMode="auto">
            <a:xfrm>
              <a:off x="10621228" y="526765"/>
              <a:ext cx="1470025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66"/>
            <p:cNvSpPr>
              <a:spLocks/>
            </p:cNvSpPr>
            <p:nvPr/>
          </p:nvSpPr>
          <p:spPr bwMode="auto">
            <a:xfrm>
              <a:off x="10621228" y="526765"/>
              <a:ext cx="1470025" cy="1470025"/>
            </a:xfrm>
            <a:custGeom>
              <a:avLst/>
              <a:gdLst>
                <a:gd name="T0" fmla="*/ 926 w 926"/>
                <a:gd name="T1" fmla="*/ 142 h 926"/>
                <a:gd name="T2" fmla="*/ 922 w 926"/>
                <a:gd name="T3" fmla="*/ 114 h 926"/>
                <a:gd name="T4" fmla="*/ 914 w 926"/>
                <a:gd name="T5" fmla="*/ 86 h 926"/>
                <a:gd name="T6" fmla="*/ 902 w 926"/>
                <a:gd name="T7" fmla="*/ 62 h 926"/>
                <a:gd name="T8" fmla="*/ 884 w 926"/>
                <a:gd name="T9" fmla="*/ 42 h 926"/>
                <a:gd name="T10" fmla="*/ 864 w 926"/>
                <a:gd name="T11" fmla="*/ 24 h 926"/>
                <a:gd name="T12" fmla="*/ 840 w 926"/>
                <a:gd name="T13" fmla="*/ 12 h 926"/>
                <a:gd name="T14" fmla="*/ 812 w 926"/>
                <a:gd name="T15" fmla="*/ 4 h 926"/>
                <a:gd name="T16" fmla="*/ 784 w 926"/>
                <a:gd name="T17" fmla="*/ 0 h 926"/>
                <a:gd name="T18" fmla="*/ 142 w 926"/>
                <a:gd name="T19" fmla="*/ 0 h 926"/>
                <a:gd name="T20" fmla="*/ 112 w 926"/>
                <a:gd name="T21" fmla="*/ 4 h 926"/>
                <a:gd name="T22" fmla="*/ 86 w 926"/>
                <a:gd name="T23" fmla="*/ 12 h 926"/>
                <a:gd name="T24" fmla="*/ 62 w 926"/>
                <a:gd name="T25" fmla="*/ 24 h 926"/>
                <a:gd name="T26" fmla="*/ 42 w 926"/>
                <a:gd name="T27" fmla="*/ 42 h 926"/>
                <a:gd name="T28" fmla="*/ 24 w 926"/>
                <a:gd name="T29" fmla="*/ 62 h 926"/>
                <a:gd name="T30" fmla="*/ 12 w 926"/>
                <a:gd name="T31" fmla="*/ 86 h 926"/>
                <a:gd name="T32" fmla="*/ 4 w 926"/>
                <a:gd name="T33" fmla="*/ 114 h 926"/>
                <a:gd name="T34" fmla="*/ 0 w 926"/>
                <a:gd name="T35" fmla="*/ 142 h 926"/>
                <a:gd name="T36" fmla="*/ 0 w 926"/>
                <a:gd name="T37" fmla="*/ 784 h 926"/>
                <a:gd name="T38" fmla="*/ 4 w 926"/>
                <a:gd name="T39" fmla="*/ 814 h 926"/>
                <a:gd name="T40" fmla="*/ 12 w 926"/>
                <a:gd name="T41" fmla="*/ 840 h 926"/>
                <a:gd name="T42" fmla="*/ 24 w 926"/>
                <a:gd name="T43" fmla="*/ 864 h 926"/>
                <a:gd name="T44" fmla="*/ 42 w 926"/>
                <a:gd name="T45" fmla="*/ 884 h 926"/>
                <a:gd name="T46" fmla="*/ 62 w 926"/>
                <a:gd name="T47" fmla="*/ 902 h 926"/>
                <a:gd name="T48" fmla="*/ 86 w 926"/>
                <a:gd name="T49" fmla="*/ 914 h 926"/>
                <a:gd name="T50" fmla="*/ 112 w 926"/>
                <a:gd name="T51" fmla="*/ 922 h 926"/>
                <a:gd name="T52" fmla="*/ 142 w 926"/>
                <a:gd name="T53" fmla="*/ 926 h 926"/>
                <a:gd name="T54" fmla="*/ 784 w 926"/>
                <a:gd name="T55" fmla="*/ 926 h 926"/>
                <a:gd name="T56" fmla="*/ 812 w 926"/>
                <a:gd name="T57" fmla="*/ 922 h 926"/>
                <a:gd name="T58" fmla="*/ 840 w 926"/>
                <a:gd name="T59" fmla="*/ 914 h 926"/>
                <a:gd name="T60" fmla="*/ 864 w 926"/>
                <a:gd name="T61" fmla="*/ 902 h 926"/>
                <a:gd name="T62" fmla="*/ 884 w 926"/>
                <a:gd name="T63" fmla="*/ 884 h 926"/>
                <a:gd name="T64" fmla="*/ 902 w 926"/>
                <a:gd name="T65" fmla="*/ 864 h 926"/>
                <a:gd name="T66" fmla="*/ 914 w 926"/>
                <a:gd name="T67" fmla="*/ 840 h 926"/>
                <a:gd name="T68" fmla="*/ 922 w 926"/>
                <a:gd name="T69" fmla="*/ 814 h 926"/>
                <a:gd name="T70" fmla="*/ 926 w 926"/>
                <a:gd name="T71" fmla="*/ 784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6" h="926">
                  <a:moveTo>
                    <a:pt x="926" y="142"/>
                  </a:moveTo>
                  <a:lnTo>
                    <a:pt x="926" y="142"/>
                  </a:lnTo>
                  <a:lnTo>
                    <a:pt x="924" y="128"/>
                  </a:lnTo>
                  <a:lnTo>
                    <a:pt x="922" y="114"/>
                  </a:lnTo>
                  <a:lnTo>
                    <a:pt x="920" y="100"/>
                  </a:lnTo>
                  <a:lnTo>
                    <a:pt x="914" y="86"/>
                  </a:lnTo>
                  <a:lnTo>
                    <a:pt x="908" y="74"/>
                  </a:lnTo>
                  <a:lnTo>
                    <a:pt x="902" y="62"/>
                  </a:lnTo>
                  <a:lnTo>
                    <a:pt x="894" y="52"/>
                  </a:lnTo>
                  <a:lnTo>
                    <a:pt x="884" y="42"/>
                  </a:lnTo>
                  <a:lnTo>
                    <a:pt x="874" y="32"/>
                  </a:lnTo>
                  <a:lnTo>
                    <a:pt x="864" y="24"/>
                  </a:lnTo>
                  <a:lnTo>
                    <a:pt x="852" y="18"/>
                  </a:lnTo>
                  <a:lnTo>
                    <a:pt x="840" y="12"/>
                  </a:lnTo>
                  <a:lnTo>
                    <a:pt x="826" y="6"/>
                  </a:lnTo>
                  <a:lnTo>
                    <a:pt x="812" y="4"/>
                  </a:lnTo>
                  <a:lnTo>
                    <a:pt x="798" y="2"/>
                  </a:lnTo>
                  <a:lnTo>
                    <a:pt x="784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6" y="2"/>
                  </a:lnTo>
                  <a:lnTo>
                    <a:pt x="112" y="4"/>
                  </a:lnTo>
                  <a:lnTo>
                    <a:pt x="100" y="6"/>
                  </a:lnTo>
                  <a:lnTo>
                    <a:pt x="86" y="12"/>
                  </a:lnTo>
                  <a:lnTo>
                    <a:pt x="74" y="18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6"/>
                  </a:lnTo>
                  <a:lnTo>
                    <a:pt x="6" y="100"/>
                  </a:lnTo>
                  <a:lnTo>
                    <a:pt x="4" y="114"/>
                  </a:lnTo>
                  <a:lnTo>
                    <a:pt x="2" y="128"/>
                  </a:lnTo>
                  <a:lnTo>
                    <a:pt x="0" y="142"/>
                  </a:lnTo>
                  <a:lnTo>
                    <a:pt x="0" y="784"/>
                  </a:lnTo>
                  <a:lnTo>
                    <a:pt x="0" y="784"/>
                  </a:lnTo>
                  <a:lnTo>
                    <a:pt x="2" y="800"/>
                  </a:lnTo>
                  <a:lnTo>
                    <a:pt x="4" y="814"/>
                  </a:lnTo>
                  <a:lnTo>
                    <a:pt x="6" y="826"/>
                  </a:lnTo>
                  <a:lnTo>
                    <a:pt x="12" y="840"/>
                  </a:lnTo>
                  <a:lnTo>
                    <a:pt x="18" y="852"/>
                  </a:lnTo>
                  <a:lnTo>
                    <a:pt x="24" y="864"/>
                  </a:lnTo>
                  <a:lnTo>
                    <a:pt x="32" y="874"/>
                  </a:lnTo>
                  <a:lnTo>
                    <a:pt x="42" y="884"/>
                  </a:lnTo>
                  <a:lnTo>
                    <a:pt x="52" y="894"/>
                  </a:lnTo>
                  <a:lnTo>
                    <a:pt x="62" y="902"/>
                  </a:lnTo>
                  <a:lnTo>
                    <a:pt x="74" y="908"/>
                  </a:lnTo>
                  <a:lnTo>
                    <a:pt x="86" y="914"/>
                  </a:lnTo>
                  <a:lnTo>
                    <a:pt x="100" y="920"/>
                  </a:lnTo>
                  <a:lnTo>
                    <a:pt x="112" y="922"/>
                  </a:lnTo>
                  <a:lnTo>
                    <a:pt x="126" y="924"/>
                  </a:lnTo>
                  <a:lnTo>
                    <a:pt x="142" y="926"/>
                  </a:lnTo>
                  <a:lnTo>
                    <a:pt x="784" y="926"/>
                  </a:lnTo>
                  <a:lnTo>
                    <a:pt x="784" y="926"/>
                  </a:lnTo>
                  <a:lnTo>
                    <a:pt x="798" y="924"/>
                  </a:lnTo>
                  <a:lnTo>
                    <a:pt x="812" y="922"/>
                  </a:lnTo>
                  <a:lnTo>
                    <a:pt x="826" y="920"/>
                  </a:lnTo>
                  <a:lnTo>
                    <a:pt x="840" y="914"/>
                  </a:lnTo>
                  <a:lnTo>
                    <a:pt x="852" y="908"/>
                  </a:lnTo>
                  <a:lnTo>
                    <a:pt x="864" y="902"/>
                  </a:lnTo>
                  <a:lnTo>
                    <a:pt x="874" y="894"/>
                  </a:lnTo>
                  <a:lnTo>
                    <a:pt x="884" y="884"/>
                  </a:lnTo>
                  <a:lnTo>
                    <a:pt x="894" y="874"/>
                  </a:lnTo>
                  <a:lnTo>
                    <a:pt x="902" y="864"/>
                  </a:lnTo>
                  <a:lnTo>
                    <a:pt x="908" y="852"/>
                  </a:lnTo>
                  <a:lnTo>
                    <a:pt x="914" y="840"/>
                  </a:lnTo>
                  <a:lnTo>
                    <a:pt x="920" y="826"/>
                  </a:lnTo>
                  <a:lnTo>
                    <a:pt x="922" y="814"/>
                  </a:lnTo>
                  <a:lnTo>
                    <a:pt x="924" y="800"/>
                  </a:lnTo>
                  <a:lnTo>
                    <a:pt x="926" y="784"/>
                  </a:lnTo>
                  <a:lnTo>
                    <a:pt x="926" y="142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67"/>
            <p:cNvSpPr>
              <a:spLocks/>
            </p:cNvSpPr>
            <p:nvPr/>
          </p:nvSpPr>
          <p:spPr bwMode="auto">
            <a:xfrm>
              <a:off x="11462603" y="847440"/>
              <a:ext cx="330200" cy="330200"/>
            </a:xfrm>
            <a:custGeom>
              <a:avLst/>
              <a:gdLst>
                <a:gd name="T0" fmla="*/ 122 w 208"/>
                <a:gd name="T1" fmla="*/ 86 h 208"/>
                <a:gd name="T2" fmla="*/ 122 w 208"/>
                <a:gd name="T3" fmla="*/ 0 h 208"/>
                <a:gd name="T4" fmla="*/ 86 w 208"/>
                <a:gd name="T5" fmla="*/ 0 h 208"/>
                <a:gd name="T6" fmla="*/ 86 w 208"/>
                <a:gd name="T7" fmla="*/ 86 h 208"/>
                <a:gd name="T8" fmla="*/ 0 w 208"/>
                <a:gd name="T9" fmla="*/ 86 h 208"/>
                <a:gd name="T10" fmla="*/ 0 w 208"/>
                <a:gd name="T11" fmla="*/ 122 h 208"/>
                <a:gd name="T12" fmla="*/ 86 w 208"/>
                <a:gd name="T13" fmla="*/ 122 h 208"/>
                <a:gd name="T14" fmla="*/ 86 w 208"/>
                <a:gd name="T15" fmla="*/ 208 h 208"/>
                <a:gd name="T16" fmla="*/ 122 w 208"/>
                <a:gd name="T17" fmla="*/ 208 h 208"/>
                <a:gd name="T18" fmla="*/ 122 w 208"/>
                <a:gd name="T19" fmla="*/ 122 h 208"/>
                <a:gd name="T20" fmla="*/ 208 w 208"/>
                <a:gd name="T21" fmla="*/ 122 h 208"/>
                <a:gd name="T22" fmla="*/ 208 w 208"/>
                <a:gd name="T23" fmla="*/ 86 h 208"/>
                <a:gd name="T24" fmla="*/ 122 w 208"/>
                <a:gd name="T25" fmla="*/ 8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208">
                  <a:moveTo>
                    <a:pt x="122" y="86"/>
                  </a:moveTo>
                  <a:lnTo>
                    <a:pt x="122" y="0"/>
                  </a:lnTo>
                  <a:lnTo>
                    <a:pt x="86" y="0"/>
                  </a:lnTo>
                  <a:lnTo>
                    <a:pt x="86" y="86"/>
                  </a:lnTo>
                  <a:lnTo>
                    <a:pt x="0" y="86"/>
                  </a:lnTo>
                  <a:lnTo>
                    <a:pt x="0" y="122"/>
                  </a:lnTo>
                  <a:lnTo>
                    <a:pt x="86" y="122"/>
                  </a:lnTo>
                  <a:lnTo>
                    <a:pt x="86" y="208"/>
                  </a:lnTo>
                  <a:lnTo>
                    <a:pt x="122" y="208"/>
                  </a:lnTo>
                  <a:lnTo>
                    <a:pt x="122" y="122"/>
                  </a:lnTo>
                  <a:lnTo>
                    <a:pt x="208" y="122"/>
                  </a:lnTo>
                  <a:lnTo>
                    <a:pt x="208" y="86"/>
                  </a:lnTo>
                  <a:lnTo>
                    <a:pt x="122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68"/>
            <p:cNvSpPr>
              <a:spLocks noEditPoints="1"/>
            </p:cNvSpPr>
            <p:nvPr/>
          </p:nvSpPr>
          <p:spPr bwMode="auto">
            <a:xfrm>
              <a:off x="10919678" y="847440"/>
              <a:ext cx="542925" cy="828675"/>
            </a:xfrm>
            <a:custGeom>
              <a:avLst/>
              <a:gdLst>
                <a:gd name="T0" fmla="*/ 292 w 342"/>
                <a:gd name="T1" fmla="*/ 316 h 522"/>
                <a:gd name="T2" fmla="*/ 234 w 342"/>
                <a:gd name="T3" fmla="*/ 266 h 522"/>
                <a:gd name="T4" fmla="*/ 234 w 342"/>
                <a:gd name="T5" fmla="*/ 228 h 522"/>
                <a:gd name="T6" fmla="*/ 268 w 342"/>
                <a:gd name="T7" fmla="*/ 196 h 522"/>
                <a:gd name="T8" fmla="*/ 300 w 342"/>
                <a:gd name="T9" fmla="*/ 150 h 522"/>
                <a:gd name="T10" fmla="*/ 302 w 342"/>
                <a:gd name="T11" fmla="*/ 98 h 522"/>
                <a:gd name="T12" fmla="*/ 286 w 342"/>
                <a:gd name="T13" fmla="*/ 56 h 522"/>
                <a:gd name="T14" fmla="*/ 298 w 342"/>
                <a:gd name="T15" fmla="*/ 24 h 522"/>
                <a:gd name="T16" fmla="*/ 140 w 342"/>
                <a:gd name="T17" fmla="*/ 6 h 522"/>
                <a:gd name="T18" fmla="*/ 78 w 342"/>
                <a:gd name="T19" fmla="*/ 38 h 522"/>
                <a:gd name="T20" fmla="*/ 44 w 342"/>
                <a:gd name="T21" fmla="*/ 80 h 522"/>
                <a:gd name="T22" fmla="*/ 34 w 342"/>
                <a:gd name="T23" fmla="*/ 130 h 522"/>
                <a:gd name="T24" fmla="*/ 50 w 342"/>
                <a:gd name="T25" fmla="*/ 188 h 522"/>
                <a:gd name="T26" fmla="*/ 100 w 342"/>
                <a:gd name="T27" fmla="*/ 228 h 522"/>
                <a:gd name="T28" fmla="*/ 148 w 342"/>
                <a:gd name="T29" fmla="*/ 238 h 522"/>
                <a:gd name="T30" fmla="*/ 164 w 342"/>
                <a:gd name="T31" fmla="*/ 248 h 522"/>
                <a:gd name="T32" fmla="*/ 164 w 342"/>
                <a:gd name="T33" fmla="*/ 276 h 522"/>
                <a:gd name="T34" fmla="*/ 156 w 342"/>
                <a:gd name="T35" fmla="*/ 312 h 522"/>
                <a:gd name="T36" fmla="*/ 86 w 342"/>
                <a:gd name="T37" fmla="*/ 326 h 522"/>
                <a:gd name="T38" fmla="*/ 26 w 342"/>
                <a:gd name="T39" fmla="*/ 360 h 522"/>
                <a:gd name="T40" fmla="*/ 0 w 342"/>
                <a:gd name="T41" fmla="*/ 414 h 522"/>
                <a:gd name="T42" fmla="*/ 8 w 342"/>
                <a:gd name="T43" fmla="*/ 462 h 522"/>
                <a:gd name="T44" fmla="*/ 56 w 342"/>
                <a:gd name="T45" fmla="*/ 504 h 522"/>
                <a:gd name="T46" fmla="*/ 148 w 342"/>
                <a:gd name="T47" fmla="*/ 522 h 522"/>
                <a:gd name="T48" fmla="*/ 224 w 342"/>
                <a:gd name="T49" fmla="*/ 512 h 522"/>
                <a:gd name="T50" fmla="*/ 282 w 342"/>
                <a:gd name="T51" fmla="*/ 482 h 522"/>
                <a:gd name="T52" fmla="*/ 316 w 342"/>
                <a:gd name="T53" fmla="*/ 440 h 522"/>
                <a:gd name="T54" fmla="*/ 328 w 342"/>
                <a:gd name="T55" fmla="*/ 392 h 522"/>
                <a:gd name="T56" fmla="*/ 318 w 342"/>
                <a:gd name="T57" fmla="*/ 348 h 522"/>
                <a:gd name="T58" fmla="*/ 170 w 342"/>
                <a:gd name="T59" fmla="*/ 218 h 522"/>
                <a:gd name="T60" fmla="*/ 128 w 342"/>
                <a:gd name="T61" fmla="*/ 190 h 522"/>
                <a:gd name="T62" fmla="*/ 100 w 342"/>
                <a:gd name="T63" fmla="*/ 134 h 522"/>
                <a:gd name="T64" fmla="*/ 98 w 342"/>
                <a:gd name="T65" fmla="*/ 68 h 522"/>
                <a:gd name="T66" fmla="*/ 118 w 342"/>
                <a:gd name="T67" fmla="*/ 36 h 522"/>
                <a:gd name="T68" fmla="*/ 158 w 342"/>
                <a:gd name="T69" fmla="*/ 22 h 522"/>
                <a:gd name="T70" fmla="*/ 194 w 342"/>
                <a:gd name="T71" fmla="*/ 34 h 522"/>
                <a:gd name="T72" fmla="*/ 238 w 342"/>
                <a:gd name="T73" fmla="*/ 108 h 522"/>
                <a:gd name="T74" fmla="*/ 242 w 342"/>
                <a:gd name="T75" fmla="*/ 172 h 522"/>
                <a:gd name="T76" fmla="*/ 218 w 342"/>
                <a:gd name="T77" fmla="*/ 206 h 522"/>
                <a:gd name="T78" fmla="*/ 180 w 342"/>
                <a:gd name="T79" fmla="*/ 218 h 522"/>
                <a:gd name="T80" fmla="*/ 204 w 342"/>
                <a:gd name="T81" fmla="*/ 492 h 522"/>
                <a:gd name="T82" fmla="*/ 110 w 342"/>
                <a:gd name="T83" fmla="*/ 480 h 522"/>
                <a:gd name="T84" fmla="*/ 62 w 342"/>
                <a:gd name="T85" fmla="*/ 428 h 522"/>
                <a:gd name="T86" fmla="*/ 68 w 342"/>
                <a:gd name="T87" fmla="*/ 380 h 522"/>
                <a:gd name="T88" fmla="*/ 104 w 342"/>
                <a:gd name="T89" fmla="*/ 346 h 522"/>
                <a:gd name="T90" fmla="*/ 142 w 342"/>
                <a:gd name="T91" fmla="*/ 334 h 522"/>
                <a:gd name="T92" fmla="*/ 190 w 342"/>
                <a:gd name="T93" fmla="*/ 328 h 522"/>
                <a:gd name="T94" fmla="*/ 206 w 342"/>
                <a:gd name="T95" fmla="*/ 330 h 522"/>
                <a:gd name="T96" fmla="*/ 264 w 342"/>
                <a:gd name="T97" fmla="*/ 374 h 522"/>
                <a:gd name="T98" fmla="*/ 282 w 342"/>
                <a:gd name="T99" fmla="*/ 420 h 522"/>
                <a:gd name="T100" fmla="*/ 256 w 342"/>
                <a:gd name="T101" fmla="*/ 472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2" h="522">
                  <a:moveTo>
                    <a:pt x="310" y="336"/>
                  </a:moveTo>
                  <a:lnTo>
                    <a:pt x="310" y="336"/>
                  </a:lnTo>
                  <a:lnTo>
                    <a:pt x="302" y="326"/>
                  </a:lnTo>
                  <a:lnTo>
                    <a:pt x="292" y="316"/>
                  </a:lnTo>
                  <a:lnTo>
                    <a:pt x="292" y="316"/>
                  </a:lnTo>
                  <a:lnTo>
                    <a:pt x="270" y="296"/>
                  </a:lnTo>
                  <a:lnTo>
                    <a:pt x="246" y="278"/>
                  </a:lnTo>
                  <a:lnTo>
                    <a:pt x="246" y="278"/>
                  </a:lnTo>
                  <a:lnTo>
                    <a:pt x="234" y="266"/>
                  </a:lnTo>
                  <a:lnTo>
                    <a:pt x="234" y="266"/>
                  </a:lnTo>
                  <a:lnTo>
                    <a:pt x="228" y="258"/>
                  </a:lnTo>
                  <a:lnTo>
                    <a:pt x="228" y="248"/>
                  </a:lnTo>
                  <a:lnTo>
                    <a:pt x="228" y="248"/>
                  </a:lnTo>
                  <a:lnTo>
                    <a:pt x="228" y="238"/>
                  </a:lnTo>
                  <a:lnTo>
                    <a:pt x="234" y="228"/>
                  </a:lnTo>
                  <a:lnTo>
                    <a:pt x="234" y="228"/>
                  </a:lnTo>
                  <a:lnTo>
                    <a:pt x="246" y="214"/>
                  </a:lnTo>
                  <a:lnTo>
                    <a:pt x="246" y="214"/>
                  </a:lnTo>
                  <a:lnTo>
                    <a:pt x="268" y="196"/>
                  </a:lnTo>
                  <a:lnTo>
                    <a:pt x="268" y="196"/>
                  </a:lnTo>
                  <a:lnTo>
                    <a:pt x="278" y="186"/>
                  </a:lnTo>
                  <a:lnTo>
                    <a:pt x="286" y="176"/>
                  </a:lnTo>
                  <a:lnTo>
                    <a:pt x="286" y="176"/>
                  </a:lnTo>
                  <a:lnTo>
                    <a:pt x="294" y="164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02" y="134"/>
                  </a:lnTo>
                  <a:lnTo>
                    <a:pt x="304" y="116"/>
                  </a:lnTo>
                  <a:lnTo>
                    <a:pt x="304" y="116"/>
                  </a:lnTo>
                  <a:lnTo>
                    <a:pt x="302" y="98"/>
                  </a:lnTo>
                  <a:lnTo>
                    <a:pt x="298" y="82"/>
                  </a:lnTo>
                  <a:lnTo>
                    <a:pt x="298" y="82"/>
                  </a:lnTo>
                  <a:lnTo>
                    <a:pt x="292" y="68"/>
                  </a:lnTo>
                  <a:lnTo>
                    <a:pt x="286" y="56"/>
                  </a:lnTo>
                  <a:lnTo>
                    <a:pt x="286" y="56"/>
                  </a:lnTo>
                  <a:lnTo>
                    <a:pt x="278" y="46"/>
                  </a:lnTo>
                  <a:lnTo>
                    <a:pt x="270" y="36"/>
                  </a:lnTo>
                  <a:lnTo>
                    <a:pt x="270" y="36"/>
                  </a:lnTo>
                  <a:lnTo>
                    <a:pt x="256" y="24"/>
                  </a:lnTo>
                  <a:lnTo>
                    <a:pt x="298" y="24"/>
                  </a:lnTo>
                  <a:lnTo>
                    <a:pt x="342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72" y="2"/>
                  </a:lnTo>
                  <a:lnTo>
                    <a:pt x="140" y="6"/>
                  </a:lnTo>
                  <a:lnTo>
                    <a:pt x="140" y="6"/>
                  </a:lnTo>
                  <a:lnTo>
                    <a:pt x="124" y="12"/>
                  </a:lnTo>
                  <a:lnTo>
                    <a:pt x="108" y="18"/>
                  </a:lnTo>
                  <a:lnTo>
                    <a:pt x="92" y="26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68" y="48"/>
                  </a:lnTo>
                  <a:lnTo>
                    <a:pt x="58" y="58"/>
                  </a:lnTo>
                  <a:lnTo>
                    <a:pt x="50" y="70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0" y="94"/>
                  </a:lnTo>
                  <a:lnTo>
                    <a:pt x="36" y="106"/>
                  </a:lnTo>
                  <a:lnTo>
                    <a:pt x="34" y="118"/>
                  </a:lnTo>
                  <a:lnTo>
                    <a:pt x="34" y="130"/>
                  </a:lnTo>
                  <a:lnTo>
                    <a:pt x="34" y="130"/>
                  </a:lnTo>
                  <a:lnTo>
                    <a:pt x="36" y="150"/>
                  </a:lnTo>
                  <a:lnTo>
                    <a:pt x="42" y="168"/>
                  </a:lnTo>
                  <a:lnTo>
                    <a:pt x="42" y="168"/>
                  </a:lnTo>
                  <a:lnTo>
                    <a:pt x="50" y="188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80" y="218"/>
                  </a:lnTo>
                  <a:lnTo>
                    <a:pt x="100" y="228"/>
                  </a:lnTo>
                  <a:lnTo>
                    <a:pt x="100" y="228"/>
                  </a:lnTo>
                  <a:lnTo>
                    <a:pt x="110" y="232"/>
                  </a:lnTo>
                  <a:lnTo>
                    <a:pt x="122" y="234"/>
                  </a:lnTo>
                  <a:lnTo>
                    <a:pt x="134" y="236"/>
                  </a:lnTo>
                  <a:lnTo>
                    <a:pt x="148" y="238"/>
                  </a:lnTo>
                  <a:lnTo>
                    <a:pt x="148" y="238"/>
                  </a:lnTo>
                  <a:lnTo>
                    <a:pt x="158" y="236"/>
                  </a:lnTo>
                  <a:lnTo>
                    <a:pt x="158" y="236"/>
                  </a:lnTo>
                  <a:lnTo>
                    <a:pt x="170" y="236"/>
                  </a:lnTo>
                  <a:lnTo>
                    <a:pt x="170" y="236"/>
                  </a:lnTo>
                  <a:lnTo>
                    <a:pt x="164" y="248"/>
                  </a:lnTo>
                  <a:lnTo>
                    <a:pt x="164" y="248"/>
                  </a:lnTo>
                  <a:lnTo>
                    <a:pt x="164" y="254"/>
                  </a:lnTo>
                  <a:lnTo>
                    <a:pt x="162" y="262"/>
                  </a:lnTo>
                  <a:lnTo>
                    <a:pt x="162" y="262"/>
                  </a:lnTo>
                  <a:lnTo>
                    <a:pt x="164" y="276"/>
                  </a:lnTo>
                  <a:lnTo>
                    <a:pt x="170" y="288"/>
                  </a:lnTo>
                  <a:lnTo>
                    <a:pt x="170" y="288"/>
                  </a:lnTo>
                  <a:lnTo>
                    <a:pt x="184" y="310"/>
                  </a:lnTo>
                  <a:lnTo>
                    <a:pt x="184" y="310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22" y="316"/>
                  </a:lnTo>
                  <a:lnTo>
                    <a:pt x="122" y="316"/>
                  </a:lnTo>
                  <a:lnTo>
                    <a:pt x="86" y="326"/>
                  </a:lnTo>
                  <a:lnTo>
                    <a:pt x="86" y="326"/>
                  </a:lnTo>
                  <a:lnTo>
                    <a:pt x="68" y="332"/>
                  </a:lnTo>
                  <a:lnTo>
                    <a:pt x="52" y="340"/>
                  </a:lnTo>
                  <a:lnTo>
                    <a:pt x="52" y="340"/>
                  </a:lnTo>
                  <a:lnTo>
                    <a:pt x="38" y="350"/>
                  </a:lnTo>
                  <a:lnTo>
                    <a:pt x="26" y="360"/>
                  </a:lnTo>
                  <a:lnTo>
                    <a:pt x="18" y="370"/>
                  </a:lnTo>
                  <a:lnTo>
                    <a:pt x="10" y="382"/>
                  </a:lnTo>
                  <a:lnTo>
                    <a:pt x="10" y="382"/>
                  </a:lnTo>
                  <a:lnTo>
                    <a:pt x="2" y="404"/>
                  </a:lnTo>
                  <a:lnTo>
                    <a:pt x="0" y="41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2" y="444"/>
                  </a:lnTo>
                  <a:lnTo>
                    <a:pt x="8" y="462"/>
                  </a:lnTo>
                  <a:lnTo>
                    <a:pt x="8" y="462"/>
                  </a:lnTo>
                  <a:lnTo>
                    <a:pt x="14" y="470"/>
                  </a:lnTo>
                  <a:lnTo>
                    <a:pt x="20" y="478"/>
                  </a:lnTo>
                  <a:lnTo>
                    <a:pt x="36" y="492"/>
                  </a:lnTo>
                  <a:lnTo>
                    <a:pt x="36" y="492"/>
                  </a:lnTo>
                  <a:lnTo>
                    <a:pt x="56" y="504"/>
                  </a:lnTo>
                  <a:lnTo>
                    <a:pt x="82" y="514"/>
                  </a:lnTo>
                  <a:lnTo>
                    <a:pt x="82" y="514"/>
                  </a:lnTo>
                  <a:lnTo>
                    <a:pt x="96" y="518"/>
                  </a:lnTo>
                  <a:lnTo>
                    <a:pt x="112" y="520"/>
                  </a:lnTo>
                  <a:lnTo>
                    <a:pt x="148" y="522"/>
                  </a:lnTo>
                  <a:lnTo>
                    <a:pt x="148" y="522"/>
                  </a:lnTo>
                  <a:lnTo>
                    <a:pt x="168" y="522"/>
                  </a:lnTo>
                  <a:lnTo>
                    <a:pt x="188" y="520"/>
                  </a:lnTo>
                  <a:lnTo>
                    <a:pt x="208" y="516"/>
                  </a:lnTo>
                  <a:lnTo>
                    <a:pt x="224" y="512"/>
                  </a:lnTo>
                  <a:lnTo>
                    <a:pt x="224" y="512"/>
                  </a:lnTo>
                  <a:lnTo>
                    <a:pt x="242" y="506"/>
                  </a:lnTo>
                  <a:lnTo>
                    <a:pt x="256" y="498"/>
                  </a:lnTo>
                  <a:lnTo>
                    <a:pt x="270" y="490"/>
                  </a:lnTo>
                  <a:lnTo>
                    <a:pt x="282" y="482"/>
                  </a:lnTo>
                  <a:lnTo>
                    <a:pt x="282" y="482"/>
                  </a:lnTo>
                  <a:lnTo>
                    <a:pt x="292" y="472"/>
                  </a:lnTo>
                  <a:lnTo>
                    <a:pt x="302" y="462"/>
                  </a:lnTo>
                  <a:lnTo>
                    <a:pt x="310" y="452"/>
                  </a:lnTo>
                  <a:lnTo>
                    <a:pt x="316" y="440"/>
                  </a:lnTo>
                  <a:lnTo>
                    <a:pt x="316" y="440"/>
                  </a:lnTo>
                  <a:lnTo>
                    <a:pt x="320" y="428"/>
                  </a:lnTo>
                  <a:lnTo>
                    <a:pt x="324" y="416"/>
                  </a:lnTo>
                  <a:lnTo>
                    <a:pt x="326" y="404"/>
                  </a:lnTo>
                  <a:lnTo>
                    <a:pt x="328" y="392"/>
                  </a:lnTo>
                  <a:lnTo>
                    <a:pt x="328" y="392"/>
                  </a:lnTo>
                  <a:lnTo>
                    <a:pt x="326" y="376"/>
                  </a:lnTo>
                  <a:lnTo>
                    <a:pt x="322" y="362"/>
                  </a:lnTo>
                  <a:lnTo>
                    <a:pt x="322" y="362"/>
                  </a:lnTo>
                  <a:lnTo>
                    <a:pt x="318" y="348"/>
                  </a:lnTo>
                  <a:lnTo>
                    <a:pt x="310" y="336"/>
                  </a:lnTo>
                  <a:lnTo>
                    <a:pt x="310" y="336"/>
                  </a:lnTo>
                  <a:close/>
                  <a:moveTo>
                    <a:pt x="180" y="218"/>
                  </a:moveTo>
                  <a:lnTo>
                    <a:pt x="180" y="218"/>
                  </a:lnTo>
                  <a:lnTo>
                    <a:pt x="170" y="218"/>
                  </a:lnTo>
                  <a:lnTo>
                    <a:pt x="160" y="214"/>
                  </a:lnTo>
                  <a:lnTo>
                    <a:pt x="150" y="210"/>
                  </a:lnTo>
                  <a:lnTo>
                    <a:pt x="142" y="206"/>
                  </a:lnTo>
                  <a:lnTo>
                    <a:pt x="142" y="206"/>
                  </a:lnTo>
                  <a:lnTo>
                    <a:pt x="128" y="190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06" y="154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96" y="114"/>
                  </a:lnTo>
                  <a:lnTo>
                    <a:pt x="94" y="96"/>
                  </a:lnTo>
                  <a:lnTo>
                    <a:pt x="94" y="96"/>
                  </a:lnTo>
                  <a:lnTo>
                    <a:pt x="94" y="82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102" y="56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8" y="36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44" y="24"/>
                  </a:lnTo>
                  <a:lnTo>
                    <a:pt x="158" y="22"/>
                  </a:lnTo>
                  <a:lnTo>
                    <a:pt x="158" y="22"/>
                  </a:lnTo>
                  <a:lnTo>
                    <a:pt x="168" y="22"/>
                  </a:lnTo>
                  <a:lnTo>
                    <a:pt x="178" y="24"/>
                  </a:lnTo>
                  <a:lnTo>
                    <a:pt x="186" y="28"/>
                  </a:lnTo>
                  <a:lnTo>
                    <a:pt x="194" y="34"/>
                  </a:lnTo>
                  <a:lnTo>
                    <a:pt x="194" y="34"/>
                  </a:lnTo>
                  <a:lnTo>
                    <a:pt x="210" y="48"/>
                  </a:lnTo>
                  <a:lnTo>
                    <a:pt x="222" y="66"/>
                  </a:lnTo>
                  <a:lnTo>
                    <a:pt x="222" y="66"/>
                  </a:lnTo>
                  <a:lnTo>
                    <a:pt x="232" y="86"/>
                  </a:lnTo>
                  <a:lnTo>
                    <a:pt x="238" y="108"/>
                  </a:lnTo>
                  <a:lnTo>
                    <a:pt x="238" y="108"/>
                  </a:lnTo>
                  <a:lnTo>
                    <a:pt x="242" y="128"/>
                  </a:lnTo>
                  <a:lnTo>
                    <a:pt x="244" y="148"/>
                  </a:lnTo>
                  <a:lnTo>
                    <a:pt x="244" y="148"/>
                  </a:lnTo>
                  <a:lnTo>
                    <a:pt x="242" y="172"/>
                  </a:lnTo>
                  <a:lnTo>
                    <a:pt x="242" y="172"/>
                  </a:lnTo>
                  <a:lnTo>
                    <a:pt x="236" y="186"/>
                  </a:lnTo>
                  <a:lnTo>
                    <a:pt x="226" y="198"/>
                  </a:lnTo>
                  <a:lnTo>
                    <a:pt x="226" y="198"/>
                  </a:lnTo>
                  <a:lnTo>
                    <a:pt x="218" y="206"/>
                  </a:lnTo>
                  <a:lnTo>
                    <a:pt x="206" y="212"/>
                  </a:lnTo>
                  <a:lnTo>
                    <a:pt x="206" y="212"/>
                  </a:lnTo>
                  <a:lnTo>
                    <a:pt x="192" y="216"/>
                  </a:lnTo>
                  <a:lnTo>
                    <a:pt x="180" y="218"/>
                  </a:lnTo>
                  <a:lnTo>
                    <a:pt x="180" y="218"/>
                  </a:lnTo>
                  <a:close/>
                  <a:moveTo>
                    <a:pt x="256" y="472"/>
                  </a:moveTo>
                  <a:lnTo>
                    <a:pt x="256" y="472"/>
                  </a:lnTo>
                  <a:lnTo>
                    <a:pt x="242" y="482"/>
                  </a:lnTo>
                  <a:lnTo>
                    <a:pt x="224" y="488"/>
                  </a:lnTo>
                  <a:lnTo>
                    <a:pt x="204" y="492"/>
                  </a:lnTo>
                  <a:lnTo>
                    <a:pt x="180" y="494"/>
                  </a:lnTo>
                  <a:lnTo>
                    <a:pt x="180" y="494"/>
                  </a:lnTo>
                  <a:lnTo>
                    <a:pt x="154" y="492"/>
                  </a:lnTo>
                  <a:lnTo>
                    <a:pt x="130" y="488"/>
                  </a:lnTo>
                  <a:lnTo>
                    <a:pt x="110" y="480"/>
                  </a:lnTo>
                  <a:lnTo>
                    <a:pt x="92" y="470"/>
                  </a:lnTo>
                  <a:lnTo>
                    <a:pt x="92" y="470"/>
                  </a:lnTo>
                  <a:lnTo>
                    <a:pt x="78" y="458"/>
                  </a:lnTo>
                  <a:lnTo>
                    <a:pt x="68" y="444"/>
                  </a:lnTo>
                  <a:lnTo>
                    <a:pt x="62" y="428"/>
                  </a:lnTo>
                  <a:lnTo>
                    <a:pt x="60" y="410"/>
                  </a:lnTo>
                  <a:lnTo>
                    <a:pt x="60" y="410"/>
                  </a:lnTo>
                  <a:lnTo>
                    <a:pt x="62" y="394"/>
                  </a:lnTo>
                  <a:lnTo>
                    <a:pt x="68" y="380"/>
                  </a:lnTo>
                  <a:lnTo>
                    <a:pt x="68" y="380"/>
                  </a:lnTo>
                  <a:lnTo>
                    <a:pt x="74" y="368"/>
                  </a:lnTo>
                  <a:lnTo>
                    <a:pt x="84" y="358"/>
                  </a:lnTo>
                  <a:lnTo>
                    <a:pt x="84" y="358"/>
                  </a:lnTo>
                  <a:lnTo>
                    <a:pt x="94" y="352"/>
                  </a:lnTo>
                  <a:lnTo>
                    <a:pt x="104" y="346"/>
                  </a:lnTo>
                  <a:lnTo>
                    <a:pt x="104" y="346"/>
                  </a:lnTo>
                  <a:lnTo>
                    <a:pt x="118" y="340"/>
                  </a:lnTo>
                  <a:lnTo>
                    <a:pt x="118" y="340"/>
                  </a:lnTo>
                  <a:lnTo>
                    <a:pt x="142" y="334"/>
                  </a:lnTo>
                  <a:lnTo>
                    <a:pt x="142" y="334"/>
                  </a:lnTo>
                  <a:lnTo>
                    <a:pt x="164" y="330"/>
                  </a:lnTo>
                  <a:lnTo>
                    <a:pt x="164" y="330"/>
                  </a:lnTo>
                  <a:lnTo>
                    <a:pt x="182" y="328"/>
                  </a:lnTo>
                  <a:lnTo>
                    <a:pt x="182" y="328"/>
                  </a:lnTo>
                  <a:lnTo>
                    <a:pt x="190" y="328"/>
                  </a:lnTo>
                  <a:lnTo>
                    <a:pt x="190" y="328"/>
                  </a:lnTo>
                  <a:lnTo>
                    <a:pt x="200" y="328"/>
                  </a:lnTo>
                  <a:lnTo>
                    <a:pt x="200" y="328"/>
                  </a:lnTo>
                  <a:lnTo>
                    <a:pt x="206" y="330"/>
                  </a:lnTo>
                  <a:lnTo>
                    <a:pt x="206" y="330"/>
                  </a:lnTo>
                  <a:lnTo>
                    <a:pt x="240" y="354"/>
                  </a:lnTo>
                  <a:lnTo>
                    <a:pt x="240" y="354"/>
                  </a:lnTo>
                  <a:lnTo>
                    <a:pt x="254" y="364"/>
                  </a:lnTo>
                  <a:lnTo>
                    <a:pt x="264" y="374"/>
                  </a:lnTo>
                  <a:lnTo>
                    <a:pt x="264" y="374"/>
                  </a:lnTo>
                  <a:lnTo>
                    <a:pt x="272" y="386"/>
                  </a:lnTo>
                  <a:lnTo>
                    <a:pt x="278" y="396"/>
                  </a:lnTo>
                  <a:lnTo>
                    <a:pt x="278" y="396"/>
                  </a:lnTo>
                  <a:lnTo>
                    <a:pt x="280" y="408"/>
                  </a:lnTo>
                  <a:lnTo>
                    <a:pt x="282" y="420"/>
                  </a:lnTo>
                  <a:lnTo>
                    <a:pt x="282" y="420"/>
                  </a:lnTo>
                  <a:lnTo>
                    <a:pt x="280" y="434"/>
                  </a:lnTo>
                  <a:lnTo>
                    <a:pt x="276" y="450"/>
                  </a:lnTo>
                  <a:lnTo>
                    <a:pt x="268" y="462"/>
                  </a:lnTo>
                  <a:lnTo>
                    <a:pt x="256" y="472"/>
                  </a:lnTo>
                  <a:lnTo>
                    <a:pt x="256" y="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398513" y="5276640"/>
            <a:ext cx="292570" cy="292570"/>
            <a:chOff x="6375400" y="768350"/>
            <a:chExt cx="482600" cy="482600"/>
          </a:xfrm>
        </p:grpSpPr>
        <p:sp>
          <p:nvSpPr>
            <p:cNvPr id="96" name="AutoShape 70"/>
            <p:cNvSpPr>
              <a:spLocks noChangeAspect="1" noChangeArrowheads="1" noTextEdit="1"/>
            </p:cNvSpPr>
            <p:nvPr/>
          </p:nvSpPr>
          <p:spPr bwMode="auto">
            <a:xfrm>
              <a:off x="6375400" y="768350"/>
              <a:ext cx="4826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72"/>
            <p:cNvSpPr>
              <a:spLocks/>
            </p:cNvSpPr>
            <p:nvPr/>
          </p:nvSpPr>
          <p:spPr bwMode="auto">
            <a:xfrm>
              <a:off x="6375400" y="768350"/>
              <a:ext cx="482600" cy="482600"/>
            </a:xfrm>
            <a:custGeom>
              <a:avLst/>
              <a:gdLst>
                <a:gd name="T0" fmla="*/ 304 w 304"/>
                <a:gd name="T1" fmla="*/ 46 h 304"/>
                <a:gd name="T2" fmla="*/ 304 w 304"/>
                <a:gd name="T3" fmla="*/ 46 h 304"/>
                <a:gd name="T4" fmla="*/ 304 w 304"/>
                <a:gd name="T5" fmla="*/ 36 h 304"/>
                <a:gd name="T6" fmla="*/ 300 w 304"/>
                <a:gd name="T7" fmla="*/ 28 h 304"/>
                <a:gd name="T8" fmla="*/ 296 w 304"/>
                <a:gd name="T9" fmla="*/ 20 h 304"/>
                <a:gd name="T10" fmla="*/ 290 w 304"/>
                <a:gd name="T11" fmla="*/ 14 h 304"/>
                <a:gd name="T12" fmla="*/ 284 w 304"/>
                <a:gd name="T13" fmla="*/ 8 h 304"/>
                <a:gd name="T14" fmla="*/ 276 w 304"/>
                <a:gd name="T15" fmla="*/ 4 h 304"/>
                <a:gd name="T16" fmla="*/ 268 w 304"/>
                <a:gd name="T17" fmla="*/ 0 h 304"/>
                <a:gd name="T18" fmla="*/ 258 w 304"/>
                <a:gd name="T19" fmla="*/ 0 h 304"/>
                <a:gd name="T20" fmla="*/ 46 w 304"/>
                <a:gd name="T21" fmla="*/ 0 h 304"/>
                <a:gd name="T22" fmla="*/ 46 w 304"/>
                <a:gd name="T23" fmla="*/ 0 h 304"/>
                <a:gd name="T24" fmla="*/ 36 w 304"/>
                <a:gd name="T25" fmla="*/ 0 h 304"/>
                <a:gd name="T26" fmla="*/ 28 w 304"/>
                <a:gd name="T27" fmla="*/ 4 h 304"/>
                <a:gd name="T28" fmla="*/ 20 w 304"/>
                <a:gd name="T29" fmla="*/ 8 h 304"/>
                <a:gd name="T30" fmla="*/ 14 w 304"/>
                <a:gd name="T31" fmla="*/ 14 h 304"/>
                <a:gd name="T32" fmla="*/ 8 w 304"/>
                <a:gd name="T33" fmla="*/ 20 h 304"/>
                <a:gd name="T34" fmla="*/ 4 w 304"/>
                <a:gd name="T35" fmla="*/ 28 h 304"/>
                <a:gd name="T36" fmla="*/ 0 w 304"/>
                <a:gd name="T37" fmla="*/ 36 h 304"/>
                <a:gd name="T38" fmla="*/ 0 w 304"/>
                <a:gd name="T39" fmla="*/ 46 h 304"/>
                <a:gd name="T40" fmla="*/ 0 w 304"/>
                <a:gd name="T41" fmla="*/ 258 h 304"/>
                <a:gd name="T42" fmla="*/ 0 w 304"/>
                <a:gd name="T43" fmla="*/ 258 h 304"/>
                <a:gd name="T44" fmla="*/ 0 w 304"/>
                <a:gd name="T45" fmla="*/ 268 h 304"/>
                <a:gd name="T46" fmla="*/ 4 w 304"/>
                <a:gd name="T47" fmla="*/ 276 h 304"/>
                <a:gd name="T48" fmla="*/ 8 w 304"/>
                <a:gd name="T49" fmla="*/ 284 h 304"/>
                <a:gd name="T50" fmla="*/ 14 w 304"/>
                <a:gd name="T51" fmla="*/ 290 h 304"/>
                <a:gd name="T52" fmla="*/ 20 w 304"/>
                <a:gd name="T53" fmla="*/ 296 h 304"/>
                <a:gd name="T54" fmla="*/ 28 w 304"/>
                <a:gd name="T55" fmla="*/ 300 h 304"/>
                <a:gd name="T56" fmla="*/ 36 w 304"/>
                <a:gd name="T57" fmla="*/ 304 h 304"/>
                <a:gd name="T58" fmla="*/ 46 w 304"/>
                <a:gd name="T59" fmla="*/ 304 h 304"/>
                <a:gd name="T60" fmla="*/ 258 w 304"/>
                <a:gd name="T61" fmla="*/ 304 h 304"/>
                <a:gd name="T62" fmla="*/ 258 w 304"/>
                <a:gd name="T63" fmla="*/ 304 h 304"/>
                <a:gd name="T64" fmla="*/ 268 w 304"/>
                <a:gd name="T65" fmla="*/ 304 h 304"/>
                <a:gd name="T66" fmla="*/ 276 w 304"/>
                <a:gd name="T67" fmla="*/ 300 h 304"/>
                <a:gd name="T68" fmla="*/ 284 w 304"/>
                <a:gd name="T69" fmla="*/ 296 h 304"/>
                <a:gd name="T70" fmla="*/ 290 w 304"/>
                <a:gd name="T71" fmla="*/ 290 h 304"/>
                <a:gd name="T72" fmla="*/ 296 w 304"/>
                <a:gd name="T73" fmla="*/ 284 h 304"/>
                <a:gd name="T74" fmla="*/ 300 w 304"/>
                <a:gd name="T75" fmla="*/ 276 h 304"/>
                <a:gd name="T76" fmla="*/ 304 w 304"/>
                <a:gd name="T77" fmla="*/ 268 h 304"/>
                <a:gd name="T78" fmla="*/ 304 w 304"/>
                <a:gd name="T79" fmla="*/ 258 h 304"/>
                <a:gd name="T80" fmla="*/ 304 w 304"/>
                <a:gd name="T81" fmla="*/ 4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4" h="304">
                  <a:moveTo>
                    <a:pt x="304" y="46"/>
                  </a:moveTo>
                  <a:lnTo>
                    <a:pt x="304" y="46"/>
                  </a:lnTo>
                  <a:lnTo>
                    <a:pt x="304" y="36"/>
                  </a:lnTo>
                  <a:lnTo>
                    <a:pt x="300" y="28"/>
                  </a:lnTo>
                  <a:lnTo>
                    <a:pt x="296" y="20"/>
                  </a:lnTo>
                  <a:lnTo>
                    <a:pt x="290" y="14"/>
                  </a:lnTo>
                  <a:lnTo>
                    <a:pt x="284" y="8"/>
                  </a:lnTo>
                  <a:lnTo>
                    <a:pt x="276" y="4"/>
                  </a:lnTo>
                  <a:lnTo>
                    <a:pt x="268" y="0"/>
                  </a:lnTo>
                  <a:lnTo>
                    <a:pt x="25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8"/>
                  </a:lnTo>
                  <a:lnTo>
                    <a:pt x="4" y="276"/>
                  </a:lnTo>
                  <a:lnTo>
                    <a:pt x="8" y="284"/>
                  </a:lnTo>
                  <a:lnTo>
                    <a:pt x="14" y="290"/>
                  </a:lnTo>
                  <a:lnTo>
                    <a:pt x="20" y="296"/>
                  </a:lnTo>
                  <a:lnTo>
                    <a:pt x="28" y="300"/>
                  </a:lnTo>
                  <a:lnTo>
                    <a:pt x="36" y="304"/>
                  </a:lnTo>
                  <a:lnTo>
                    <a:pt x="46" y="304"/>
                  </a:lnTo>
                  <a:lnTo>
                    <a:pt x="258" y="304"/>
                  </a:lnTo>
                  <a:lnTo>
                    <a:pt x="258" y="304"/>
                  </a:lnTo>
                  <a:lnTo>
                    <a:pt x="268" y="304"/>
                  </a:lnTo>
                  <a:lnTo>
                    <a:pt x="276" y="300"/>
                  </a:lnTo>
                  <a:lnTo>
                    <a:pt x="284" y="296"/>
                  </a:lnTo>
                  <a:lnTo>
                    <a:pt x="290" y="290"/>
                  </a:lnTo>
                  <a:lnTo>
                    <a:pt x="296" y="284"/>
                  </a:lnTo>
                  <a:lnTo>
                    <a:pt x="300" y="276"/>
                  </a:lnTo>
                  <a:lnTo>
                    <a:pt x="304" y="268"/>
                  </a:lnTo>
                  <a:lnTo>
                    <a:pt x="304" y="258"/>
                  </a:lnTo>
                  <a:lnTo>
                    <a:pt x="304" y="46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73"/>
            <p:cNvSpPr>
              <a:spLocks noEditPoints="1"/>
            </p:cNvSpPr>
            <p:nvPr/>
          </p:nvSpPr>
          <p:spPr bwMode="auto">
            <a:xfrm>
              <a:off x="6473825" y="862900"/>
              <a:ext cx="285750" cy="260350"/>
            </a:xfrm>
            <a:custGeom>
              <a:avLst/>
              <a:gdLst>
                <a:gd name="T0" fmla="*/ 4 w 180"/>
                <a:gd name="T1" fmla="*/ 164 h 164"/>
                <a:gd name="T2" fmla="*/ 40 w 180"/>
                <a:gd name="T3" fmla="*/ 52 h 164"/>
                <a:gd name="T4" fmla="*/ 22 w 180"/>
                <a:gd name="T5" fmla="*/ 38 h 164"/>
                <a:gd name="T6" fmla="*/ 20 w 180"/>
                <a:gd name="T7" fmla="*/ 38 h 164"/>
                <a:gd name="T8" fmla="*/ 6 w 180"/>
                <a:gd name="T9" fmla="*/ 32 h 164"/>
                <a:gd name="T10" fmla="*/ 0 w 180"/>
                <a:gd name="T11" fmla="*/ 18 h 164"/>
                <a:gd name="T12" fmla="*/ 2 w 180"/>
                <a:gd name="T13" fmla="*/ 12 h 164"/>
                <a:gd name="T14" fmla="*/ 12 w 180"/>
                <a:gd name="T15" fmla="*/ 0 h 164"/>
                <a:gd name="T16" fmla="*/ 22 w 180"/>
                <a:gd name="T17" fmla="*/ 0 h 164"/>
                <a:gd name="T18" fmla="*/ 36 w 180"/>
                <a:gd name="T19" fmla="*/ 4 h 164"/>
                <a:gd name="T20" fmla="*/ 42 w 180"/>
                <a:gd name="T21" fmla="*/ 18 h 164"/>
                <a:gd name="T22" fmla="*/ 42 w 180"/>
                <a:gd name="T23" fmla="*/ 26 h 164"/>
                <a:gd name="T24" fmla="*/ 30 w 180"/>
                <a:gd name="T25" fmla="*/ 36 h 164"/>
                <a:gd name="T26" fmla="*/ 22 w 180"/>
                <a:gd name="T27" fmla="*/ 38 h 164"/>
                <a:gd name="T28" fmla="*/ 140 w 180"/>
                <a:gd name="T29" fmla="*/ 164 h 164"/>
                <a:gd name="T30" fmla="*/ 140 w 180"/>
                <a:gd name="T31" fmla="*/ 106 h 164"/>
                <a:gd name="T32" fmla="*/ 136 w 180"/>
                <a:gd name="T33" fmla="*/ 88 h 164"/>
                <a:gd name="T34" fmla="*/ 120 w 180"/>
                <a:gd name="T35" fmla="*/ 80 h 164"/>
                <a:gd name="T36" fmla="*/ 114 w 180"/>
                <a:gd name="T37" fmla="*/ 82 h 164"/>
                <a:gd name="T38" fmla="*/ 104 w 180"/>
                <a:gd name="T39" fmla="*/ 90 h 164"/>
                <a:gd name="T40" fmla="*/ 102 w 180"/>
                <a:gd name="T41" fmla="*/ 94 h 164"/>
                <a:gd name="T42" fmla="*/ 100 w 180"/>
                <a:gd name="T43" fmla="*/ 164 h 164"/>
                <a:gd name="T44" fmla="*/ 62 w 180"/>
                <a:gd name="T45" fmla="*/ 164 h 164"/>
                <a:gd name="T46" fmla="*/ 100 w 180"/>
                <a:gd name="T47" fmla="*/ 52 h 164"/>
                <a:gd name="T48" fmla="*/ 100 w 180"/>
                <a:gd name="T49" fmla="*/ 70 h 164"/>
                <a:gd name="T50" fmla="*/ 112 w 180"/>
                <a:gd name="T51" fmla="*/ 58 h 164"/>
                <a:gd name="T52" fmla="*/ 136 w 180"/>
                <a:gd name="T53" fmla="*/ 52 h 164"/>
                <a:gd name="T54" fmla="*/ 144 w 180"/>
                <a:gd name="T55" fmla="*/ 52 h 164"/>
                <a:gd name="T56" fmla="*/ 160 w 180"/>
                <a:gd name="T57" fmla="*/ 58 h 164"/>
                <a:gd name="T58" fmla="*/ 172 w 180"/>
                <a:gd name="T59" fmla="*/ 70 h 164"/>
                <a:gd name="T60" fmla="*/ 180 w 180"/>
                <a:gd name="T61" fmla="*/ 90 h 164"/>
                <a:gd name="T62" fmla="*/ 180 w 180"/>
                <a:gd name="T6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164">
                  <a:moveTo>
                    <a:pt x="40" y="164"/>
                  </a:moveTo>
                  <a:lnTo>
                    <a:pt x="4" y="164"/>
                  </a:lnTo>
                  <a:lnTo>
                    <a:pt x="4" y="52"/>
                  </a:lnTo>
                  <a:lnTo>
                    <a:pt x="40" y="52"/>
                  </a:lnTo>
                  <a:lnTo>
                    <a:pt x="40" y="164"/>
                  </a:lnTo>
                  <a:close/>
                  <a:moveTo>
                    <a:pt x="22" y="38"/>
                  </a:moveTo>
                  <a:lnTo>
                    <a:pt x="20" y="38"/>
                  </a:lnTo>
                  <a:lnTo>
                    <a:pt x="20" y="38"/>
                  </a:lnTo>
                  <a:lnTo>
                    <a:pt x="12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4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6" y="4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26"/>
                  </a:lnTo>
                  <a:lnTo>
                    <a:pt x="36" y="32"/>
                  </a:lnTo>
                  <a:lnTo>
                    <a:pt x="30" y="36"/>
                  </a:lnTo>
                  <a:lnTo>
                    <a:pt x="22" y="38"/>
                  </a:lnTo>
                  <a:lnTo>
                    <a:pt x="22" y="38"/>
                  </a:lnTo>
                  <a:close/>
                  <a:moveTo>
                    <a:pt x="180" y="164"/>
                  </a:moveTo>
                  <a:lnTo>
                    <a:pt x="140" y="164"/>
                  </a:lnTo>
                  <a:lnTo>
                    <a:pt x="140" y="106"/>
                  </a:lnTo>
                  <a:lnTo>
                    <a:pt x="140" y="106"/>
                  </a:lnTo>
                  <a:lnTo>
                    <a:pt x="140" y="96"/>
                  </a:lnTo>
                  <a:lnTo>
                    <a:pt x="136" y="88"/>
                  </a:lnTo>
                  <a:lnTo>
                    <a:pt x="130" y="82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14" y="82"/>
                  </a:lnTo>
                  <a:lnTo>
                    <a:pt x="108" y="86"/>
                  </a:lnTo>
                  <a:lnTo>
                    <a:pt x="104" y="90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100" y="104"/>
                  </a:lnTo>
                  <a:lnTo>
                    <a:pt x="100" y="164"/>
                  </a:lnTo>
                  <a:lnTo>
                    <a:pt x="62" y="164"/>
                  </a:lnTo>
                  <a:lnTo>
                    <a:pt x="62" y="164"/>
                  </a:lnTo>
                  <a:lnTo>
                    <a:pt x="62" y="52"/>
                  </a:lnTo>
                  <a:lnTo>
                    <a:pt x="100" y="52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4" y="64"/>
                  </a:lnTo>
                  <a:lnTo>
                    <a:pt x="112" y="58"/>
                  </a:lnTo>
                  <a:lnTo>
                    <a:pt x="122" y="54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44" y="52"/>
                  </a:lnTo>
                  <a:lnTo>
                    <a:pt x="152" y="54"/>
                  </a:lnTo>
                  <a:lnTo>
                    <a:pt x="160" y="58"/>
                  </a:lnTo>
                  <a:lnTo>
                    <a:pt x="168" y="64"/>
                  </a:lnTo>
                  <a:lnTo>
                    <a:pt x="172" y="70"/>
                  </a:lnTo>
                  <a:lnTo>
                    <a:pt x="176" y="80"/>
                  </a:lnTo>
                  <a:lnTo>
                    <a:pt x="180" y="90"/>
                  </a:lnTo>
                  <a:lnTo>
                    <a:pt x="180" y="102"/>
                  </a:lnTo>
                  <a:lnTo>
                    <a:pt x="180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79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42</Words>
  <Application>Microsoft Office PowerPoint</Application>
  <PresentationFormat>宽屏</PresentationFormat>
  <Paragraphs>12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Calibri Light</vt:lpstr>
      <vt:lpstr>宋体</vt:lpstr>
      <vt:lpstr>方正兰亭细黑_GBK</vt:lpstr>
      <vt:lpstr>Calibri</vt:lpstr>
      <vt:lpstr>微软雅黑</vt:lpstr>
      <vt:lpstr>Myriad Pro Cond</vt:lpstr>
      <vt:lpstr>Arial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chris fang</dc:creator>
  <cp:lastModifiedBy>林辉强</cp:lastModifiedBy>
  <cp:revision>47</cp:revision>
  <dcterms:created xsi:type="dcterms:W3CDTF">2013-12-13T15:59:29Z</dcterms:created>
  <dcterms:modified xsi:type="dcterms:W3CDTF">2014-11-09T16:17:44Z</dcterms:modified>
</cp:coreProperties>
</file>