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bg1">
                <a:tint val="80000"/>
                <a:satMod val="300000"/>
              </a:schemeClr>
            </a:gs>
            <a:gs pos="65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3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bg1">
                <a:tint val="80000"/>
                <a:satMod val="300000"/>
              </a:schemeClr>
            </a:gs>
            <a:gs pos="68000">
              <a:schemeClr val="bg1">
                <a:lumMod val="8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 Same Side Corner Rectangle 16"/>
          <p:cNvSpPr/>
          <p:nvPr/>
        </p:nvSpPr>
        <p:spPr>
          <a:xfrm>
            <a:off x="6789420" y="25146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Round Same Side Corner Rectangle 15"/>
          <p:cNvSpPr/>
          <p:nvPr/>
        </p:nvSpPr>
        <p:spPr>
          <a:xfrm>
            <a:off x="609600" y="4495800"/>
            <a:ext cx="1827560" cy="303581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Rectangle 8"/>
          <p:cNvSpPr/>
          <p:nvPr/>
        </p:nvSpPr>
        <p:spPr>
          <a:xfrm>
            <a:off x="609600" y="4800600"/>
            <a:ext cx="3779520" cy="533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2827020"/>
            <a:ext cx="4114800" cy="83058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105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CLOCKS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7" name="Picture 4" descr="D:\DONE\NEW\clock\hourglass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76400"/>
            <a:ext cx="2293620" cy="419722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1295400" y="5865812"/>
            <a:ext cx="6210300" cy="1588"/>
          </a:xfrm>
          <a:prstGeom prst="line">
            <a:avLst/>
          </a:prstGeom>
          <a:ln>
            <a:gradFill>
              <a:gsLst>
                <a:gs pos="0">
                  <a:schemeClr val="bg1"/>
                </a:gs>
                <a:gs pos="50000">
                  <a:schemeClr val="tx1">
                    <a:lumMod val="50000"/>
                  </a:schemeClr>
                </a:gs>
                <a:gs pos="100000">
                  <a:schemeClr val="bg1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08660" y="4495800"/>
            <a:ext cx="18821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rgbClr val="3F3F3F"/>
                </a:solidFill>
                <a:cs typeface="Arial" pitchFamily="34" charset="0"/>
              </a:rPr>
              <a:t>Example Text</a:t>
            </a:r>
            <a:endParaRPr lang="en-US" sz="1600" b="1" dirty="0">
              <a:solidFill>
                <a:srgbClr val="3F3F3F"/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83956" y="3304401"/>
            <a:ext cx="30028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2847201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2940" y="4828401"/>
            <a:ext cx="2895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52260" y="2514600"/>
            <a:ext cx="18821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solidFill>
                  <a:srgbClr val="3F3F3F"/>
                </a:solidFill>
                <a:cs typeface="Arial" pitchFamily="34" charset="0"/>
              </a:rPr>
              <a:t>Example Text</a:t>
            </a:r>
            <a:endParaRPr lang="en-US" sz="1600" b="1" dirty="0">
              <a:solidFill>
                <a:srgbClr val="3F3F3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83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4558642</TotalTime>
  <Words>45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1634</cp:revision>
  <dcterms:created xsi:type="dcterms:W3CDTF">2010-07-23T09:33:49Z</dcterms:created>
  <dcterms:modified xsi:type="dcterms:W3CDTF">2014-02-11T05:57:56Z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