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1005-09D3-4C0C-B873-954D9EB7BFCA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269DE-1BD2-42A1-9A45-C950876197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55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 rot="10800000">
            <a:off x="0" y="2895600"/>
            <a:ext cx="9144000" cy="3962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8" name="Pentagon 107"/>
          <p:cNvSpPr/>
          <p:nvPr/>
        </p:nvSpPr>
        <p:spPr>
          <a:xfrm>
            <a:off x="1646157" y="1422399"/>
            <a:ext cx="6126243" cy="2275209"/>
          </a:xfrm>
          <a:prstGeom prst="homePlate">
            <a:avLst>
              <a:gd name="adj" fmla="val 3832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1662805" y="1439047"/>
            <a:ext cx="5500271" cy="342921"/>
          </a:xfrm>
          <a:custGeom>
            <a:avLst/>
            <a:gdLst/>
            <a:ahLst/>
            <a:cxnLst>
              <a:cxn ang="0">
                <a:pos x="2317" y="149"/>
              </a:cxn>
              <a:cxn ang="0">
                <a:pos x="2203" y="0"/>
              </a:cxn>
              <a:cxn ang="0">
                <a:pos x="2202" y="0"/>
              </a:cxn>
              <a:cxn ang="0">
                <a:pos x="1" y="0"/>
              </a:cxn>
              <a:cxn ang="0">
                <a:pos x="0" y="1"/>
              </a:cxn>
              <a:cxn ang="0">
                <a:pos x="0" y="149"/>
              </a:cxn>
              <a:cxn ang="0">
                <a:pos x="2317" y="149"/>
              </a:cxn>
            </a:cxnLst>
            <a:rect l="0" t="0" r="r" b="b"/>
            <a:pathLst>
              <a:path w="2317" h="149">
                <a:moveTo>
                  <a:pt x="2317" y="149"/>
                </a:moveTo>
                <a:cubicBezTo>
                  <a:pt x="2203" y="0"/>
                  <a:pt x="2203" y="0"/>
                  <a:pt x="2203" y="0"/>
                </a:cubicBezTo>
                <a:cubicBezTo>
                  <a:pt x="2203" y="0"/>
                  <a:pt x="2202" y="0"/>
                  <a:pt x="220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49"/>
                  <a:pt x="0" y="149"/>
                  <a:pt x="0" y="149"/>
                </a:cubicBezTo>
                <a:lnTo>
                  <a:pt x="2317" y="149"/>
                </a:lnTo>
                <a:close/>
              </a:path>
            </a:pathLst>
          </a:custGeom>
          <a:gradFill>
            <a:gsLst>
              <a:gs pos="0">
                <a:schemeClr val="tx1">
                  <a:lumMod val="60000"/>
                  <a:lumOff val="40000"/>
                </a:schemeClr>
              </a:gs>
              <a:gs pos="100000">
                <a:schemeClr val="tx1">
                  <a:lumMod val="60000"/>
                  <a:lumOff val="4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1556" y="1447800"/>
          <a:ext cx="5219700" cy="224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337776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694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Pentagon 20"/>
          <p:cNvSpPr/>
          <p:nvPr/>
        </p:nvSpPr>
        <p:spPr>
          <a:xfrm>
            <a:off x="2977987" y="2361608"/>
            <a:ext cx="1297146" cy="308680"/>
          </a:xfrm>
          <a:prstGeom prst="homePlate">
            <a:avLst>
              <a:gd name="adj" fmla="val 80995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3852000" y="2807256"/>
            <a:ext cx="1724904" cy="312148"/>
          </a:xfrm>
          <a:prstGeom prst="homePlate">
            <a:avLst>
              <a:gd name="adj" fmla="val 8003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5156083" y="3251199"/>
            <a:ext cx="1720280" cy="308679"/>
          </a:xfrm>
          <a:prstGeom prst="homePlate">
            <a:avLst>
              <a:gd name="adj" fmla="val 81467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4727121" y="5415469"/>
            <a:ext cx="173831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 rot="16200000">
            <a:off x="6788113" y="5942860"/>
            <a:ext cx="175334" cy="177800"/>
          </a:xfrm>
          <a:prstGeom prst="rect">
            <a:avLst/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2140" y="5416104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7086600" y="53340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5057775" y="53340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5045529" y="5824121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9" name="Pentagon 38"/>
          <p:cNvSpPr/>
          <p:nvPr/>
        </p:nvSpPr>
        <p:spPr>
          <a:xfrm>
            <a:off x="4724400" y="5925207"/>
            <a:ext cx="176212" cy="170793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666966" y="1950584"/>
            <a:ext cx="1727217" cy="309654"/>
          </a:xfrm>
          <a:prstGeom prst="homePlate">
            <a:avLst>
              <a:gd name="adj" fmla="val 79246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Connector 57"/>
          <p:cNvCxnSpPr>
            <a:stCxn id="20" idx="2"/>
            <a:endCxn id="56" idx="3"/>
          </p:cNvCxnSpPr>
          <p:nvPr/>
        </p:nvCxnSpPr>
        <p:spPr>
          <a:xfrm rot="5400000">
            <a:off x="1076759" y="3088479"/>
            <a:ext cx="2159362" cy="502880"/>
          </a:xfrm>
          <a:prstGeom prst="line">
            <a:avLst/>
          </a:prstGeom>
          <a:ln w="3810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 rot="16200000">
            <a:off x="908159" y="3816241"/>
            <a:ext cx="1993682" cy="3200400"/>
          </a:xfrm>
          <a:prstGeom prst="roundRect">
            <a:avLst>
              <a:gd name="adj" fmla="val 3881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 w="12700">
            <a:solidFill>
              <a:srgbClr val="005A9E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449581" y="5029200"/>
            <a:ext cx="2827019" cy="1212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then.</a:t>
            </a:r>
          </a:p>
        </p:txBody>
      </p:sp>
      <p:sp>
        <p:nvSpPr>
          <p:cNvPr id="72" name="Text Box 394"/>
          <p:cNvSpPr txBox="1">
            <a:spLocks noChangeArrowheads="1"/>
          </p:cNvSpPr>
          <p:nvPr/>
        </p:nvSpPr>
        <p:spPr bwMode="auto">
          <a:xfrm>
            <a:off x="304800" y="4572000"/>
            <a:ext cx="32004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 - Your  Text Here </a:t>
            </a:r>
          </a:p>
        </p:txBody>
      </p:sp>
      <p:sp>
        <p:nvSpPr>
          <p:cNvPr id="73" name="Text Box 394"/>
          <p:cNvSpPr txBox="1">
            <a:spLocks noChangeArrowheads="1"/>
          </p:cNvSpPr>
          <p:nvPr/>
        </p:nvSpPr>
        <p:spPr bwMode="auto">
          <a:xfrm>
            <a:off x="7086600" y="58293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7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1920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75</Words>
  <Application>Microsoft Office PowerPoint</Application>
  <PresentationFormat>全屏显示(4:3)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FM-甘特</dc:subject>
  <dc:creator/>
  <cp:keywords>TZ-手动增减;XG-单色;KJ-平面;DH-静态</cp:keywords>
  <dc:description/>
  <cp:lastModifiedBy>Shiqing Tian</cp:lastModifiedBy>
  <cp:revision>177</cp:revision>
  <dcterms:created xsi:type="dcterms:W3CDTF">2010-07-23T09:33:49Z</dcterms:created>
  <dcterms:modified xsi:type="dcterms:W3CDTF">2014-02-11T06:10:05Z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