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1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7"/>
          <p:cNvSpPr>
            <a:spLocks/>
          </p:cNvSpPr>
          <p:nvPr/>
        </p:nvSpPr>
        <p:spPr bwMode="auto">
          <a:xfrm>
            <a:off x="910525" y="1538209"/>
            <a:ext cx="3636934" cy="3636934"/>
          </a:xfrm>
          <a:custGeom>
            <a:avLst/>
            <a:gdLst/>
            <a:ahLst/>
            <a:cxnLst>
              <a:cxn ang="0">
                <a:pos x="1399" y="0"/>
              </a:cxn>
              <a:cxn ang="0">
                <a:pos x="611" y="243"/>
              </a:cxn>
              <a:cxn ang="0">
                <a:pos x="909" y="343"/>
              </a:cxn>
              <a:cxn ang="0">
                <a:pos x="882" y="632"/>
              </a:cxn>
              <a:cxn ang="0">
                <a:pos x="1403" y="472"/>
              </a:cxn>
              <a:cxn ang="0">
                <a:pos x="2332" y="1401"/>
              </a:cxn>
              <a:cxn ang="0">
                <a:pos x="1403" y="2330"/>
              </a:cxn>
              <a:cxn ang="0">
                <a:pos x="474" y="1401"/>
              </a:cxn>
              <a:cxn ang="0">
                <a:pos x="790" y="703"/>
              </a:cxn>
              <a:cxn ang="0">
                <a:pos x="820" y="401"/>
              </a:cxn>
              <a:cxn ang="0">
                <a:pos x="530" y="303"/>
              </a:cxn>
              <a:cxn ang="0">
                <a:pos x="0" y="1399"/>
              </a:cxn>
              <a:cxn ang="0">
                <a:pos x="410" y="2388"/>
              </a:cxn>
              <a:cxn ang="0">
                <a:pos x="1399" y="2798"/>
              </a:cxn>
              <a:cxn ang="0">
                <a:pos x="2388" y="2388"/>
              </a:cxn>
              <a:cxn ang="0">
                <a:pos x="2798" y="1399"/>
              </a:cxn>
              <a:cxn ang="0">
                <a:pos x="2388" y="410"/>
              </a:cxn>
              <a:cxn ang="0">
                <a:pos x="1399" y="0"/>
              </a:cxn>
              <a:cxn ang="0">
                <a:pos x="1399" y="0"/>
              </a:cxn>
            </a:cxnLst>
            <a:rect l="0" t="0" r="r" b="b"/>
            <a:pathLst>
              <a:path w="2798" h="2798">
                <a:moveTo>
                  <a:pt x="1399" y="0"/>
                </a:moveTo>
                <a:cubicBezTo>
                  <a:pt x="1107" y="0"/>
                  <a:pt x="835" y="90"/>
                  <a:pt x="611" y="243"/>
                </a:cubicBezTo>
                <a:cubicBezTo>
                  <a:pt x="909" y="343"/>
                  <a:pt x="909" y="343"/>
                  <a:pt x="909" y="343"/>
                </a:cubicBezTo>
                <a:cubicBezTo>
                  <a:pt x="882" y="632"/>
                  <a:pt x="882" y="632"/>
                  <a:pt x="882" y="632"/>
                </a:cubicBezTo>
                <a:cubicBezTo>
                  <a:pt x="1031" y="531"/>
                  <a:pt x="1210" y="472"/>
                  <a:pt x="1403" y="472"/>
                </a:cubicBezTo>
                <a:cubicBezTo>
                  <a:pt x="1916" y="472"/>
                  <a:pt x="2332" y="888"/>
                  <a:pt x="2332" y="1401"/>
                </a:cubicBezTo>
                <a:cubicBezTo>
                  <a:pt x="2332" y="1914"/>
                  <a:pt x="1916" y="2330"/>
                  <a:pt x="1403" y="2330"/>
                </a:cubicBezTo>
                <a:cubicBezTo>
                  <a:pt x="890" y="2330"/>
                  <a:pt x="474" y="1914"/>
                  <a:pt x="474" y="1401"/>
                </a:cubicBezTo>
                <a:cubicBezTo>
                  <a:pt x="474" y="1123"/>
                  <a:pt x="596" y="873"/>
                  <a:pt x="790" y="703"/>
                </a:cubicBezTo>
                <a:cubicBezTo>
                  <a:pt x="820" y="401"/>
                  <a:pt x="820" y="401"/>
                  <a:pt x="820" y="401"/>
                </a:cubicBezTo>
                <a:cubicBezTo>
                  <a:pt x="530" y="303"/>
                  <a:pt x="530" y="303"/>
                  <a:pt x="530" y="303"/>
                </a:cubicBezTo>
                <a:cubicBezTo>
                  <a:pt x="207" y="559"/>
                  <a:pt x="0" y="955"/>
                  <a:pt x="0" y="1399"/>
                </a:cubicBezTo>
                <a:cubicBezTo>
                  <a:pt x="0" y="1785"/>
                  <a:pt x="157" y="2135"/>
                  <a:pt x="410" y="2388"/>
                </a:cubicBezTo>
                <a:cubicBezTo>
                  <a:pt x="663" y="2641"/>
                  <a:pt x="1013" y="2798"/>
                  <a:pt x="1399" y="2798"/>
                </a:cubicBezTo>
                <a:cubicBezTo>
                  <a:pt x="1785" y="2798"/>
                  <a:pt x="2135" y="2641"/>
                  <a:pt x="2388" y="2388"/>
                </a:cubicBezTo>
                <a:cubicBezTo>
                  <a:pt x="2641" y="2135"/>
                  <a:pt x="2798" y="1785"/>
                  <a:pt x="2798" y="1399"/>
                </a:cubicBezTo>
                <a:cubicBezTo>
                  <a:pt x="2798" y="1013"/>
                  <a:pt x="2641" y="663"/>
                  <a:pt x="2388" y="410"/>
                </a:cubicBezTo>
                <a:cubicBezTo>
                  <a:pt x="2135" y="157"/>
                  <a:pt x="1785" y="0"/>
                  <a:pt x="1399" y="0"/>
                </a:cubicBezTo>
                <a:cubicBezTo>
                  <a:pt x="1399" y="0"/>
                  <a:pt x="1399" y="0"/>
                  <a:pt x="1399" y="0"/>
                </a:cubicBezTo>
              </a:path>
            </a:pathLst>
          </a:cu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Text Box 394"/>
          <p:cNvSpPr txBox="1">
            <a:spLocks noChangeArrowheads="1"/>
          </p:cNvSpPr>
          <p:nvPr/>
        </p:nvSpPr>
        <p:spPr bwMode="auto">
          <a:xfrm>
            <a:off x="1752600" y="3050453"/>
            <a:ext cx="1905000" cy="72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</a:t>
            </a:r>
            <a:r>
              <a:rPr lang="en-US" altLang="ko-KR" sz="21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r>
              <a:rPr lang="en-US" altLang="ko-KR" sz="2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HERE</a:t>
            </a:r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Cycle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1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Period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743575" y="990600"/>
            <a:ext cx="2838450" cy="4953000"/>
          </a:xfrm>
          <a:prstGeom prst="roundRect">
            <a:avLst>
              <a:gd name="adj" fmla="val 3877"/>
            </a:avLst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 Box 394"/>
          <p:cNvSpPr txBox="1">
            <a:spLocks noChangeArrowheads="1"/>
          </p:cNvSpPr>
          <p:nvPr/>
        </p:nvSpPr>
        <p:spPr bwMode="auto">
          <a:xfrm>
            <a:off x="6172200" y="1200835"/>
            <a:ext cx="19812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943600" y="1275892"/>
            <a:ext cx="2438400" cy="282388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6200000" scaled="0"/>
          </a:gradFill>
          <a:ln w="9525" cap="flat" cmpd="sng" algn="ctr">
            <a:solidFill>
              <a:srgbClr val="00B0F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>
            <a:off x="6172200" y="1272569"/>
            <a:ext cx="19812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45" name="Text Box 394"/>
          <p:cNvSpPr txBox="1">
            <a:spLocks noChangeArrowheads="1"/>
          </p:cNvSpPr>
          <p:nvPr/>
        </p:nvSpPr>
        <p:spPr bwMode="auto">
          <a:xfrm>
            <a:off x="5876925" y="1671935"/>
            <a:ext cx="2590800" cy="4339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It has survived not onvece. Lorem Ipsum is simply dummy text of then and scrambled it to make a type specimen book. It has survived not onvece. Lorem Ipsum is simply dummy text of then and scrambled it to make a type specimen book. It has survived not onvece.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vron Lists (dark background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151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Chevron Lists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DG-循环</dc:subject>
  <dc:creator/>
  <cp:keywords>TZ-固定图形;XG-导角棱台;KJ-平面;DH-静态</cp:keywords>
  <dc:description/>
  <cp:lastModifiedBy>Shiqing Tian</cp:lastModifiedBy>
  <cp:revision>2</cp:revision>
  <dcterms:created xsi:type="dcterms:W3CDTF">2010-09-14T15:35:23Z</dcterms:created>
  <dcterms:modified xsi:type="dcterms:W3CDTF">2014-02-11T05:57:44Z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