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8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CLOCKS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3" name="Picture 3" descr="D:\DONE\NEW\clock\hourglass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1" y="1683167"/>
            <a:ext cx="2286000" cy="4183281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1295401" y="5865812"/>
            <a:ext cx="6210300" cy="1588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50000">
                  <a:schemeClr val="tx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762001" y="5105400"/>
            <a:ext cx="3733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0600" y="2895600"/>
            <a:ext cx="39624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19801" y="1600200"/>
            <a:ext cx="17775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F3F3F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rgbClr val="3F3F3F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9801" y="198120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1" y="4001869"/>
            <a:ext cx="18821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F3F3F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rgbClr val="3F3F3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1" y="4382869"/>
            <a:ext cx="2209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15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4558642</TotalTime>
  <Words>49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1634</cp:revision>
  <dcterms:created xsi:type="dcterms:W3CDTF">2010-07-23T09:33:49Z</dcterms:created>
  <dcterms:modified xsi:type="dcterms:W3CDTF">2014-02-11T05:57:55Z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