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394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1">
                <a:tint val="80000"/>
                <a:satMod val="300000"/>
              </a:schemeClr>
            </a:gs>
            <a:gs pos="46000">
              <a:schemeClr val="bg1">
                <a:lumMod val="85000"/>
              </a:schemeClr>
            </a:gs>
            <a:gs pos="4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12098" y="1600200"/>
            <a:ext cx="2640701" cy="5257800"/>
          </a:xfrm>
          <a:prstGeom prst="rect">
            <a:avLst/>
          </a:prstGeom>
          <a:solidFill>
            <a:srgbClr val="A089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648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KEYS AND PADLOCKS</a:t>
            </a:r>
            <a:endParaRPr lang="en-US" sz="28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065588" y="1465732"/>
            <a:ext cx="4697412" cy="4249268"/>
            <a:chOff x="4065588" y="1465732"/>
            <a:chExt cx="4697412" cy="4249268"/>
          </a:xfrm>
        </p:grpSpPr>
        <p:grpSp>
          <p:nvGrpSpPr>
            <p:cNvPr id="17" name="Group 16"/>
            <p:cNvGrpSpPr/>
            <p:nvPr/>
          </p:nvGrpSpPr>
          <p:grpSpPr>
            <a:xfrm>
              <a:off x="4065588" y="1465732"/>
              <a:ext cx="3198237" cy="4249268"/>
              <a:chOff x="2667000" y="1676400"/>
              <a:chExt cx="3198237" cy="4249268"/>
            </a:xfrm>
          </p:grpSpPr>
          <p:sp>
            <p:nvSpPr>
              <p:cNvPr id="3" name="Rectangle 88"/>
              <p:cNvSpPr>
                <a:spLocks noChangeArrowheads="1"/>
              </p:cNvSpPr>
              <p:nvPr/>
            </p:nvSpPr>
            <p:spPr bwMode="auto">
              <a:xfrm>
                <a:off x="5704036" y="4107317"/>
                <a:ext cx="161201" cy="683494"/>
              </a:xfrm>
              <a:prstGeom prst="rect">
                <a:avLst/>
              </a:prstGeom>
              <a:gradFill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40000">
                    <a:schemeClr val="bg1">
                      <a:lumMod val="75000"/>
                    </a:schemeClr>
                  </a:gs>
                  <a:gs pos="9200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" name="Freeform 104"/>
              <p:cNvSpPr>
                <a:spLocks/>
              </p:cNvSpPr>
              <p:nvPr/>
            </p:nvSpPr>
            <p:spPr bwMode="auto">
              <a:xfrm>
                <a:off x="2963611" y="1676400"/>
                <a:ext cx="2427695" cy="4249268"/>
              </a:xfrm>
              <a:custGeom>
                <a:avLst/>
                <a:gdLst/>
                <a:ahLst/>
                <a:cxnLst>
                  <a:cxn ang="0">
                    <a:pos x="319" y="160"/>
                  </a:cxn>
                  <a:cxn ang="0">
                    <a:pos x="159" y="0"/>
                  </a:cxn>
                  <a:cxn ang="0">
                    <a:pos x="0" y="159"/>
                  </a:cxn>
                  <a:cxn ang="0">
                    <a:pos x="0" y="159"/>
                  </a:cxn>
                  <a:cxn ang="0">
                    <a:pos x="0" y="558"/>
                  </a:cxn>
                  <a:cxn ang="0">
                    <a:pos x="18" y="558"/>
                  </a:cxn>
                  <a:cxn ang="0">
                    <a:pos x="18" y="169"/>
                  </a:cxn>
                  <a:cxn ang="0">
                    <a:pos x="18" y="169"/>
                  </a:cxn>
                  <a:cxn ang="0">
                    <a:pos x="156" y="30"/>
                  </a:cxn>
                  <a:cxn ang="0">
                    <a:pos x="295" y="169"/>
                  </a:cxn>
                  <a:cxn ang="0">
                    <a:pos x="296" y="169"/>
                  </a:cxn>
                  <a:cxn ang="0">
                    <a:pos x="296" y="417"/>
                  </a:cxn>
                  <a:cxn ang="0">
                    <a:pos x="278" y="417"/>
                  </a:cxn>
                  <a:cxn ang="0">
                    <a:pos x="278" y="445"/>
                  </a:cxn>
                  <a:cxn ang="0">
                    <a:pos x="319" y="445"/>
                  </a:cxn>
                  <a:cxn ang="0">
                    <a:pos x="319" y="160"/>
                  </a:cxn>
                </a:cxnLst>
                <a:rect l="0" t="0" r="r" b="b"/>
                <a:pathLst>
                  <a:path w="319" h="558">
                    <a:moveTo>
                      <a:pt x="319" y="160"/>
                    </a:moveTo>
                    <a:cubicBezTo>
                      <a:pt x="318" y="73"/>
                      <a:pt x="246" y="0"/>
                      <a:pt x="159" y="0"/>
                    </a:cubicBezTo>
                    <a:cubicBezTo>
                      <a:pt x="72" y="0"/>
                      <a:pt x="1" y="72"/>
                      <a:pt x="0" y="159"/>
                    </a:cubicBezTo>
                    <a:cubicBezTo>
                      <a:pt x="0" y="159"/>
                      <a:pt x="0" y="159"/>
                      <a:pt x="0" y="159"/>
                    </a:cubicBezTo>
                    <a:cubicBezTo>
                      <a:pt x="0" y="558"/>
                      <a:pt x="0" y="558"/>
                      <a:pt x="0" y="558"/>
                    </a:cubicBezTo>
                    <a:cubicBezTo>
                      <a:pt x="18" y="558"/>
                      <a:pt x="18" y="558"/>
                      <a:pt x="18" y="558"/>
                    </a:cubicBezTo>
                    <a:cubicBezTo>
                      <a:pt x="18" y="169"/>
                      <a:pt x="18" y="169"/>
                      <a:pt x="18" y="169"/>
                    </a:cubicBezTo>
                    <a:cubicBezTo>
                      <a:pt x="18" y="169"/>
                      <a:pt x="18" y="169"/>
                      <a:pt x="18" y="169"/>
                    </a:cubicBezTo>
                    <a:cubicBezTo>
                      <a:pt x="18" y="93"/>
                      <a:pt x="80" y="30"/>
                      <a:pt x="156" y="30"/>
                    </a:cubicBezTo>
                    <a:cubicBezTo>
                      <a:pt x="232" y="30"/>
                      <a:pt x="295" y="93"/>
                      <a:pt x="295" y="169"/>
                    </a:cubicBezTo>
                    <a:cubicBezTo>
                      <a:pt x="296" y="169"/>
                      <a:pt x="296" y="169"/>
                      <a:pt x="296" y="169"/>
                    </a:cubicBezTo>
                    <a:cubicBezTo>
                      <a:pt x="296" y="417"/>
                      <a:pt x="296" y="417"/>
                      <a:pt x="296" y="417"/>
                    </a:cubicBezTo>
                    <a:cubicBezTo>
                      <a:pt x="278" y="417"/>
                      <a:pt x="278" y="417"/>
                      <a:pt x="278" y="417"/>
                    </a:cubicBezTo>
                    <a:cubicBezTo>
                      <a:pt x="278" y="445"/>
                      <a:pt x="278" y="445"/>
                      <a:pt x="278" y="445"/>
                    </a:cubicBezTo>
                    <a:cubicBezTo>
                      <a:pt x="319" y="445"/>
                      <a:pt x="319" y="445"/>
                      <a:pt x="319" y="445"/>
                    </a:cubicBezTo>
                    <a:cubicBezTo>
                      <a:pt x="319" y="160"/>
                      <a:pt x="319" y="160"/>
                      <a:pt x="319" y="16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67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" name="Freeform 105"/>
              <p:cNvSpPr>
                <a:spLocks/>
              </p:cNvSpPr>
              <p:nvPr/>
            </p:nvSpPr>
            <p:spPr bwMode="auto">
              <a:xfrm>
                <a:off x="3092572" y="1882738"/>
                <a:ext cx="2131085" cy="4042930"/>
              </a:xfrm>
              <a:custGeom>
                <a:avLst/>
                <a:gdLst/>
                <a:ahLst/>
                <a:cxnLst>
                  <a:cxn ang="0">
                    <a:pos x="280" y="141"/>
                  </a:cxn>
                  <a:cxn ang="0">
                    <a:pos x="280" y="141"/>
                  </a:cxn>
                  <a:cxn ang="0">
                    <a:pos x="139" y="0"/>
                  </a:cxn>
                  <a:cxn ang="0">
                    <a:pos x="0" y="141"/>
                  </a:cxn>
                  <a:cxn ang="0">
                    <a:pos x="0" y="141"/>
                  </a:cxn>
                  <a:cxn ang="0">
                    <a:pos x="0" y="531"/>
                  </a:cxn>
                  <a:cxn ang="0">
                    <a:pos x="24" y="531"/>
                  </a:cxn>
                  <a:cxn ang="0">
                    <a:pos x="24" y="132"/>
                  </a:cxn>
                  <a:cxn ang="0">
                    <a:pos x="24" y="132"/>
                  </a:cxn>
                  <a:cxn ang="0">
                    <a:pos x="143" y="12"/>
                  </a:cxn>
                  <a:cxn ang="0">
                    <a:pos x="262" y="132"/>
                  </a:cxn>
                  <a:cxn ang="0">
                    <a:pos x="262" y="132"/>
                  </a:cxn>
                  <a:cxn ang="0">
                    <a:pos x="262" y="391"/>
                  </a:cxn>
                  <a:cxn ang="0">
                    <a:pos x="280" y="391"/>
                  </a:cxn>
                  <a:cxn ang="0">
                    <a:pos x="280" y="141"/>
                  </a:cxn>
                </a:cxnLst>
                <a:rect l="0" t="0" r="r" b="b"/>
                <a:pathLst>
                  <a:path w="280" h="531">
                    <a:moveTo>
                      <a:pt x="280" y="141"/>
                    </a:moveTo>
                    <a:cubicBezTo>
                      <a:pt x="280" y="141"/>
                      <a:pt x="280" y="141"/>
                      <a:pt x="280" y="141"/>
                    </a:cubicBezTo>
                    <a:cubicBezTo>
                      <a:pt x="279" y="64"/>
                      <a:pt x="216" y="0"/>
                      <a:pt x="139" y="0"/>
                    </a:cubicBezTo>
                    <a:cubicBezTo>
                      <a:pt x="63" y="0"/>
                      <a:pt x="0" y="64"/>
                      <a:pt x="0" y="141"/>
                    </a:cubicBezTo>
                    <a:cubicBezTo>
                      <a:pt x="0" y="141"/>
                      <a:pt x="0" y="141"/>
                      <a:pt x="0" y="141"/>
                    </a:cubicBezTo>
                    <a:cubicBezTo>
                      <a:pt x="0" y="531"/>
                      <a:pt x="0" y="531"/>
                      <a:pt x="0" y="531"/>
                    </a:cubicBezTo>
                    <a:cubicBezTo>
                      <a:pt x="24" y="531"/>
                      <a:pt x="24" y="531"/>
                      <a:pt x="24" y="531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132"/>
                      <a:pt x="24" y="132"/>
                      <a:pt x="24" y="132"/>
                    </a:cubicBezTo>
                    <a:cubicBezTo>
                      <a:pt x="24" y="67"/>
                      <a:pt x="78" y="12"/>
                      <a:pt x="143" y="12"/>
                    </a:cubicBezTo>
                    <a:cubicBezTo>
                      <a:pt x="208" y="12"/>
                      <a:pt x="262" y="67"/>
                      <a:pt x="262" y="132"/>
                    </a:cubicBezTo>
                    <a:cubicBezTo>
                      <a:pt x="262" y="132"/>
                      <a:pt x="262" y="132"/>
                      <a:pt x="262" y="132"/>
                    </a:cubicBezTo>
                    <a:cubicBezTo>
                      <a:pt x="262" y="391"/>
                      <a:pt x="262" y="391"/>
                      <a:pt x="262" y="391"/>
                    </a:cubicBezTo>
                    <a:cubicBezTo>
                      <a:pt x="280" y="391"/>
                      <a:pt x="280" y="391"/>
                      <a:pt x="280" y="391"/>
                    </a:cubicBezTo>
                    <a:lnTo>
                      <a:pt x="280" y="141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4D4D4D">
                      <a:shade val="30000"/>
                      <a:satMod val="115000"/>
                    </a:srgbClr>
                  </a:gs>
                  <a:gs pos="71000">
                    <a:srgbClr val="4D4D4D">
                      <a:shade val="67500"/>
                      <a:satMod val="115000"/>
                    </a:srgbClr>
                  </a:gs>
                  <a:gs pos="100000">
                    <a:srgbClr val="4D4D4D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" name="Rectangle 107"/>
              <p:cNvSpPr>
                <a:spLocks noChangeArrowheads="1"/>
              </p:cNvSpPr>
              <p:nvPr/>
            </p:nvSpPr>
            <p:spPr bwMode="auto">
              <a:xfrm>
                <a:off x="2667000" y="3807483"/>
                <a:ext cx="3114412" cy="126704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40000">
                    <a:schemeClr val="bg1">
                      <a:lumMod val="75000"/>
                    </a:schemeClr>
                  </a:gs>
                  <a:gs pos="9200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7263825" y="3751568"/>
              <a:ext cx="1499175" cy="1173546"/>
              <a:chOff x="5865237" y="3962236"/>
              <a:chExt cx="1499175" cy="1173546"/>
            </a:xfrm>
          </p:grpSpPr>
          <p:sp>
            <p:nvSpPr>
              <p:cNvPr id="7" name="Freeform 106"/>
              <p:cNvSpPr>
                <a:spLocks/>
              </p:cNvSpPr>
              <p:nvPr/>
            </p:nvSpPr>
            <p:spPr bwMode="auto">
              <a:xfrm>
                <a:off x="5865237" y="4410375"/>
                <a:ext cx="502949" cy="290162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9" y="0"/>
                  </a:cxn>
                  <a:cxn ang="0">
                    <a:pos x="45" y="10"/>
                  </a:cxn>
                  <a:cxn ang="0">
                    <a:pos x="56" y="14"/>
                  </a:cxn>
                  <a:cxn ang="0">
                    <a:pos x="71" y="7"/>
                  </a:cxn>
                  <a:cxn ang="0">
                    <a:pos x="82" y="7"/>
                  </a:cxn>
                  <a:cxn ang="0">
                    <a:pos x="97" y="12"/>
                  </a:cxn>
                  <a:cxn ang="0">
                    <a:pos x="113" y="5"/>
                  </a:cxn>
                  <a:cxn ang="0">
                    <a:pos x="156" y="5"/>
                  </a:cxn>
                  <a:cxn ang="0">
                    <a:pos x="156" y="90"/>
                  </a:cxn>
                  <a:cxn ang="0">
                    <a:pos x="0" y="90"/>
                  </a:cxn>
                  <a:cxn ang="0">
                    <a:pos x="0" y="7"/>
                  </a:cxn>
                </a:cxnLst>
                <a:rect l="0" t="0" r="r" b="b"/>
                <a:pathLst>
                  <a:path w="156" h="90">
                    <a:moveTo>
                      <a:pt x="0" y="7"/>
                    </a:moveTo>
                    <a:lnTo>
                      <a:pt x="19" y="0"/>
                    </a:lnTo>
                    <a:lnTo>
                      <a:pt x="45" y="10"/>
                    </a:lnTo>
                    <a:lnTo>
                      <a:pt x="56" y="14"/>
                    </a:lnTo>
                    <a:lnTo>
                      <a:pt x="71" y="7"/>
                    </a:lnTo>
                    <a:lnTo>
                      <a:pt x="82" y="7"/>
                    </a:lnTo>
                    <a:lnTo>
                      <a:pt x="97" y="12"/>
                    </a:lnTo>
                    <a:lnTo>
                      <a:pt x="113" y="5"/>
                    </a:lnTo>
                    <a:lnTo>
                      <a:pt x="156" y="5"/>
                    </a:lnTo>
                    <a:lnTo>
                      <a:pt x="156" y="90"/>
                    </a:lnTo>
                    <a:lnTo>
                      <a:pt x="0" y="90"/>
                    </a:lnTo>
                    <a:lnTo>
                      <a:pt x="0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" name="Freeform 108"/>
              <p:cNvSpPr>
                <a:spLocks/>
              </p:cNvSpPr>
              <p:nvPr/>
            </p:nvSpPr>
            <p:spPr bwMode="auto">
              <a:xfrm>
                <a:off x="5871685" y="4465185"/>
                <a:ext cx="496501" cy="23535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7" y="0"/>
                  </a:cxn>
                  <a:cxn ang="0">
                    <a:pos x="40" y="7"/>
                  </a:cxn>
                  <a:cxn ang="0">
                    <a:pos x="54" y="21"/>
                  </a:cxn>
                  <a:cxn ang="0">
                    <a:pos x="71" y="7"/>
                  </a:cxn>
                  <a:cxn ang="0">
                    <a:pos x="80" y="7"/>
                  </a:cxn>
                  <a:cxn ang="0">
                    <a:pos x="95" y="16"/>
                  </a:cxn>
                  <a:cxn ang="0">
                    <a:pos x="113" y="7"/>
                  </a:cxn>
                  <a:cxn ang="0">
                    <a:pos x="154" y="7"/>
                  </a:cxn>
                  <a:cxn ang="0">
                    <a:pos x="154" y="73"/>
                  </a:cxn>
                  <a:cxn ang="0">
                    <a:pos x="0" y="73"/>
                  </a:cxn>
                  <a:cxn ang="0">
                    <a:pos x="0" y="7"/>
                  </a:cxn>
                </a:cxnLst>
                <a:rect l="0" t="0" r="r" b="b"/>
                <a:pathLst>
                  <a:path w="154" h="73">
                    <a:moveTo>
                      <a:pt x="0" y="7"/>
                    </a:moveTo>
                    <a:lnTo>
                      <a:pt x="17" y="0"/>
                    </a:lnTo>
                    <a:lnTo>
                      <a:pt x="40" y="7"/>
                    </a:lnTo>
                    <a:lnTo>
                      <a:pt x="54" y="21"/>
                    </a:lnTo>
                    <a:lnTo>
                      <a:pt x="71" y="7"/>
                    </a:lnTo>
                    <a:lnTo>
                      <a:pt x="80" y="7"/>
                    </a:lnTo>
                    <a:lnTo>
                      <a:pt x="95" y="16"/>
                    </a:lnTo>
                    <a:lnTo>
                      <a:pt x="113" y="7"/>
                    </a:lnTo>
                    <a:lnTo>
                      <a:pt x="154" y="7"/>
                    </a:lnTo>
                    <a:lnTo>
                      <a:pt x="154" y="73"/>
                    </a:lnTo>
                    <a:lnTo>
                      <a:pt x="0" y="73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Freeform 109"/>
              <p:cNvSpPr>
                <a:spLocks/>
              </p:cNvSpPr>
              <p:nvPr/>
            </p:nvSpPr>
            <p:spPr bwMode="auto">
              <a:xfrm>
                <a:off x="5871685" y="4478081"/>
                <a:ext cx="496501" cy="22245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7" y="0"/>
                  </a:cxn>
                  <a:cxn ang="0">
                    <a:pos x="40" y="7"/>
                  </a:cxn>
                  <a:cxn ang="0">
                    <a:pos x="54" y="22"/>
                  </a:cxn>
                  <a:cxn ang="0">
                    <a:pos x="69" y="7"/>
                  </a:cxn>
                  <a:cxn ang="0">
                    <a:pos x="80" y="7"/>
                  </a:cxn>
                  <a:cxn ang="0">
                    <a:pos x="95" y="15"/>
                  </a:cxn>
                  <a:cxn ang="0">
                    <a:pos x="111" y="7"/>
                  </a:cxn>
                  <a:cxn ang="0">
                    <a:pos x="154" y="7"/>
                  </a:cxn>
                  <a:cxn ang="0">
                    <a:pos x="154" y="69"/>
                  </a:cxn>
                  <a:cxn ang="0">
                    <a:pos x="0" y="69"/>
                  </a:cxn>
                  <a:cxn ang="0">
                    <a:pos x="0" y="7"/>
                  </a:cxn>
                </a:cxnLst>
                <a:rect l="0" t="0" r="r" b="b"/>
                <a:pathLst>
                  <a:path w="154" h="69">
                    <a:moveTo>
                      <a:pt x="0" y="7"/>
                    </a:moveTo>
                    <a:lnTo>
                      <a:pt x="17" y="0"/>
                    </a:lnTo>
                    <a:lnTo>
                      <a:pt x="40" y="7"/>
                    </a:lnTo>
                    <a:lnTo>
                      <a:pt x="54" y="22"/>
                    </a:lnTo>
                    <a:lnTo>
                      <a:pt x="69" y="7"/>
                    </a:lnTo>
                    <a:lnTo>
                      <a:pt x="80" y="7"/>
                    </a:lnTo>
                    <a:lnTo>
                      <a:pt x="95" y="15"/>
                    </a:lnTo>
                    <a:lnTo>
                      <a:pt x="111" y="7"/>
                    </a:lnTo>
                    <a:lnTo>
                      <a:pt x="154" y="7"/>
                    </a:lnTo>
                    <a:lnTo>
                      <a:pt x="154" y="69"/>
                    </a:lnTo>
                    <a:lnTo>
                      <a:pt x="0" y="69"/>
                    </a:lnTo>
                    <a:lnTo>
                      <a:pt x="0" y="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B3B3B">
                      <a:shade val="30000"/>
                      <a:satMod val="115000"/>
                    </a:srgbClr>
                  </a:gs>
                  <a:gs pos="50000">
                    <a:srgbClr val="3B3B3B">
                      <a:shade val="67500"/>
                      <a:satMod val="115000"/>
                    </a:srgbClr>
                  </a:gs>
                  <a:gs pos="100000">
                    <a:srgbClr val="3B3B3B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Freeform 110"/>
              <p:cNvSpPr>
                <a:spLocks/>
              </p:cNvSpPr>
              <p:nvPr/>
            </p:nvSpPr>
            <p:spPr bwMode="auto">
              <a:xfrm>
                <a:off x="6358515" y="3962236"/>
                <a:ext cx="1005897" cy="1173546"/>
              </a:xfrm>
              <a:custGeom>
                <a:avLst/>
                <a:gdLst/>
                <a:ahLst/>
                <a:cxnLst>
                  <a:cxn ang="0">
                    <a:pos x="208" y="0"/>
                  </a:cxn>
                  <a:cxn ang="0">
                    <a:pos x="312" y="45"/>
                  </a:cxn>
                  <a:cxn ang="0">
                    <a:pos x="310" y="89"/>
                  </a:cxn>
                  <a:cxn ang="0">
                    <a:pos x="310" y="182"/>
                  </a:cxn>
                  <a:cxn ang="0">
                    <a:pos x="310" y="271"/>
                  </a:cxn>
                  <a:cxn ang="0">
                    <a:pos x="312" y="316"/>
                  </a:cxn>
                  <a:cxn ang="0">
                    <a:pos x="208" y="364"/>
                  </a:cxn>
                  <a:cxn ang="0">
                    <a:pos x="104" y="316"/>
                  </a:cxn>
                  <a:cxn ang="0">
                    <a:pos x="0" y="271"/>
                  </a:cxn>
                  <a:cxn ang="0">
                    <a:pos x="0" y="182"/>
                  </a:cxn>
                  <a:cxn ang="0">
                    <a:pos x="0" y="89"/>
                  </a:cxn>
                  <a:cxn ang="0">
                    <a:pos x="104" y="45"/>
                  </a:cxn>
                  <a:cxn ang="0">
                    <a:pos x="208" y="0"/>
                  </a:cxn>
                </a:cxnLst>
                <a:rect l="0" t="0" r="r" b="b"/>
                <a:pathLst>
                  <a:path w="312" h="364">
                    <a:moveTo>
                      <a:pt x="208" y="0"/>
                    </a:moveTo>
                    <a:lnTo>
                      <a:pt x="312" y="45"/>
                    </a:lnTo>
                    <a:lnTo>
                      <a:pt x="310" y="89"/>
                    </a:lnTo>
                    <a:lnTo>
                      <a:pt x="310" y="182"/>
                    </a:lnTo>
                    <a:lnTo>
                      <a:pt x="310" y="271"/>
                    </a:lnTo>
                    <a:lnTo>
                      <a:pt x="312" y="316"/>
                    </a:lnTo>
                    <a:lnTo>
                      <a:pt x="208" y="364"/>
                    </a:lnTo>
                    <a:lnTo>
                      <a:pt x="104" y="316"/>
                    </a:lnTo>
                    <a:lnTo>
                      <a:pt x="0" y="271"/>
                    </a:lnTo>
                    <a:lnTo>
                      <a:pt x="0" y="182"/>
                    </a:lnTo>
                    <a:lnTo>
                      <a:pt x="0" y="89"/>
                    </a:lnTo>
                    <a:lnTo>
                      <a:pt x="104" y="45"/>
                    </a:lnTo>
                    <a:lnTo>
                      <a:pt x="208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" name="Freeform 111"/>
              <p:cNvSpPr>
                <a:spLocks/>
              </p:cNvSpPr>
              <p:nvPr/>
            </p:nvSpPr>
            <p:spPr bwMode="auto">
              <a:xfrm>
                <a:off x="6381082" y="3984804"/>
                <a:ext cx="954313" cy="1118738"/>
              </a:xfrm>
              <a:custGeom>
                <a:avLst/>
                <a:gdLst/>
                <a:ahLst/>
                <a:cxnLst>
                  <a:cxn ang="0">
                    <a:pos x="199" y="0"/>
                  </a:cxn>
                  <a:cxn ang="0">
                    <a:pos x="296" y="45"/>
                  </a:cxn>
                  <a:cxn ang="0">
                    <a:pos x="296" y="90"/>
                  </a:cxn>
                  <a:cxn ang="0">
                    <a:pos x="296" y="175"/>
                  </a:cxn>
                  <a:cxn ang="0">
                    <a:pos x="296" y="257"/>
                  </a:cxn>
                  <a:cxn ang="0">
                    <a:pos x="296" y="302"/>
                  </a:cxn>
                  <a:cxn ang="0">
                    <a:pos x="199" y="347"/>
                  </a:cxn>
                  <a:cxn ang="0">
                    <a:pos x="97" y="302"/>
                  </a:cxn>
                  <a:cxn ang="0">
                    <a:pos x="0" y="257"/>
                  </a:cxn>
                  <a:cxn ang="0">
                    <a:pos x="0" y="175"/>
                  </a:cxn>
                  <a:cxn ang="0">
                    <a:pos x="0" y="90"/>
                  </a:cxn>
                  <a:cxn ang="0">
                    <a:pos x="97" y="45"/>
                  </a:cxn>
                  <a:cxn ang="0">
                    <a:pos x="199" y="0"/>
                  </a:cxn>
                </a:cxnLst>
                <a:rect l="0" t="0" r="r" b="b"/>
                <a:pathLst>
                  <a:path w="296" h="347">
                    <a:moveTo>
                      <a:pt x="199" y="0"/>
                    </a:moveTo>
                    <a:lnTo>
                      <a:pt x="296" y="45"/>
                    </a:lnTo>
                    <a:lnTo>
                      <a:pt x="296" y="90"/>
                    </a:lnTo>
                    <a:lnTo>
                      <a:pt x="296" y="175"/>
                    </a:lnTo>
                    <a:lnTo>
                      <a:pt x="296" y="257"/>
                    </a:lnTo>
                    <a:lnTo>
                      <a:pt x="296" y="302"/>
                    </a:lnTo>
                    <a:lnTo>
                      <a:pt x="199" y="347"/>
                    </a:lnTo>
                    <a:lnTo>
                      <a:pt x="97" y="302"/>
                    </a:lnTo>
                    <a:lnTo>
                      <a:pt x="0" y="257"/>
                    </a:lnTo>
                    <a:lnTo>
                      <a:pt x="0" y="175"/>
                    </a:lnTo>
                    <a:lnTo>
                      <a:pt x="0" y="90"/>
                    </a:lnTo>
                    <a:lnTo>
                      <a:pt x="97" y="45"/>
                    </a:lnTo>
                    <a:lnTo>
                      <a:pt x="19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Freeform 112"/>
              <p:cNvSpPr>
                <a:spLocks/>
              </p:cNvSpPr>
              <p:nvPr/>
            </p:nvSpPr>
            <p:spPr bwMode="auto">
              <a:xfrm>
                <a:off x="6390755" y="3997700"/>
                <a:ext cx="934969" cy="412675"/>
              </a:xfrm>
              <a:custGeom>
                <a:avLst/>
                <a:gdLst/>
                <a:ahLst/>
                <a:cxnLst>
                  <a:cxn ang="0">
                    <a:pos x="196" y="0"/>
                  </a:cxn>
                  <a:cxn ang="0">
                    <a:pos x="290" y="43"/>
                  </a:cxn>
                  <a:cxn ang="0">
                    <a:pos x="290" y="81"/>
                  </a:cxn>
                  <a:cxn ang="0">
                    <a:pos x="290" y="128"/>
                  </a:cxn>
                  <a:cxn ang="0">
                    <a:pos x="0" y="128"/>
                  </a:cxn>
                  <a:cxn ang="0">
                    <a:pos x="0" y="88"/>
                  </a:cxn>
                  <a:cxn ang="0">
                    <a:pos x="94" y="43"/>
                  </a:cxn>
                  <a:cxn ang="0">
                    <a:pos x="196" y="0"/>
                  </a:cxn>
                </a:cxnLst>
                <a:rect l="0" t="0" r="r" b="b"/>
                <a:pathLst>
                  <a:path w="290" h="128">
                    <a:moveTo>
                      <a:pt x="196" y="0"/>
                    </a:moveTo>
                    <a:lnTo>
                      <a:pt x="290" y="43"/>
                    </a:lnTo>
                    <a:lnTo>
                      <a:pt x="290" y="81"/>
                    </a:lnTo>
                    <a:lnTo>
                      <a:pt x="290" y="128"/>
                    </a:lnTo>
                    <a:lnTo>
                      <a:pt x="0" y="128"/>
                    </a:lnTo>
                    <a:lnTo>
                      <a:pt x="0" y="88"/>
                    </a:lnTo>
                    <a:lnTo>
                      <a:pt x="94" y="43"/>
                    </a:lnTo>
                    <a:lnTo>
                      <a:pt x="19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Freeform 113"/>
              <p:cNvSpPr>
                <a:spLocks/>
              </p:cNvSpPr>
              <p:nvPr/>
            </p:nvSpPr>
            <p:spPr bwMode="auto">
              <a:xfrm>
                <a:off x="6906600" y="4258847"/>
                <a:ext cx="251474" cy="515844"/>
              </a:xfrm>
              <a:custGeom>
                <a:avLst/>
                <a:gdLst/>
                <a:ahLst/>
                <a:cxnLst>
                  <a:cxn ang="0">
                    <a:pos x="66" y="160"/>
                  </a:cxn>
                  <a:cxn ang="0">
                    <a:pos x="0" y="160"/>
                  </a:cxn>
                  <a:cxn ang="0">
                    <a:pos x="0" y="0"/>
                  </a:cxn>
                  <a:cxn ang="0">
                    <a:pos x="66" y="0"/>
                  </a:cxn>
                  <a:cxn ang="0">
                    <a:pos x="78" y="54"/>
                  </a:cxn>
                  <a:cxn ang="0">
                    <a:pos x="78" y="97"/>
                  </a:cxn>
                  <a:cxn ang="0">
                    <a:pos x="66" y="160"/>
                  </a:cxn>
                </a:cxnLst>
                <a:rect l="0" t="0" r="r" b="b"/>
                <a:pathLst>
                  <a:path w="78" h="160">
                    <a:moveTo>
                      <a:pt x="66" y="160"/>
                    </a:moveTo>
                    <a:lnTo>
                      <a:pt x="0" y="160"/>
                    </a:lnTo>
                    <a:lnTo>
                      <a:pt x="0" y="0"/>
                    </a:lnTo>
                    <a:lnTo>
                      <a:pt x="66" y="0"/>
                    </a:lnTo>
                    <a:lnTo>
                      <a:pt x="78" y="54"/>
                    </a:lnTo>
                    <a:lnTo>
                      <a:pt x="78" y="97"/>
                    </a:lnTo>
                    <a:lnTo>
                      <a:pt x="66" y="16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114"/>
              <p:cNvSpPr>
                <a:spLocks/>
              </p:cNvSpPr>
              <p:nvPr/>
            </p:nvSpPr>
            <p:spPr bwMode="auto">
              <a:xfrm>
                <a:off x="6929167" y="4297535"/>
                <a:ext cx="216011" cy="432020"/>
              </a:xfrm>
              <a:custGeom>
                <a:avLst/>
                <a:gdLst/>
                <a:ahLst/>
                <a:cxnLst>
                  <a:cxn ang="0">
                    <a:pos x="55" y="134"/>
                  </a:cxn>
                  <a:cxn ang="0">
                    <a:pos x="0" y="134"/>
                  </a:cxn>
                  <a:cxn ang="0">
                    <a:pos x="0" y="0"/>
                  </a:cxn>
                  <a:cxn ang="0">
                    <a:pos x="55" y="0"/>
                  </a:cxn>
                  <a:cxn ang="0">
                    <a:pos x="67" y="47"/>
                  </a:cxn>
                  <a:cxn ang="0">
                    <a:pos x="67" y="82"/>
                  </a:cxn>
                  <a:cxn ang="0">
                    <a:pos x="55" y="134"/>
                  </a:cxn>
                </a:cxnLst>
                <a:rect l="0" t="0" r="r" b="b"/>
                <a:pathLst>
                  <a:path w="67" h="134">
                    <a:moveTo>
                      <a:pt x="55" y="134"/>
                    </a:moveTo>
                    <a:lnTo>
                      <a:pt x="0" y="134"/>
                    </a:lnTo>
                    <a:lnTo>
                      <a:pt x="0" y="0"/>
                    </a:lnTo>
                    <a:lnTo>
                      <a:pt x="55" y="0"/>
                    </a:lnTo>
                    <a:lnTo>
                      <a:pt x="67" y="47"/>
                    </a:lnTo>
                    <a:lnTo>
                      <a:pt x="67" y="82"/>
                    </a:lnTo>
                    <a:lnTo>
                      <a:pt x="55" y="1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9" name="Rectangle 18"/>
          <p:cNvSpPr/>
          <p:nvPr/>
        </p:nvSpPr>
        <p:spPr>
          <a:xfrm flipH="1">
            <a:off x="685800" y="1259860"/>
            <a:ext cx="2689860" cy="369332"/>
          </a:xfrm>
          <a:prstGeom prst="rect">
            <a:avLst/>
          </a:prstGeom>
          <a:solidFill>
            <a:schemeClr val="tx1">
              <a:lumMod val="50000"/>
            </a:schemeClr>
          </a:solidFill>
          <a:ln w="285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</a:t>
            </a:r>
            <a:r>
              <a:rPr lang="uk-UA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  </a:t>
            </a:r>
            <a:r>
              <a:rPr lang="en-US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Your Text Here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060" y="1869460"/>
            <a:ext cx="2438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sed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nonummy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nibh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euismod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tincidunt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laoreet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dolore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magna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erat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volutpat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wisi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enim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ad minim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veniam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quis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nostrud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exerci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tation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ullamcorper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suscipit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lobortis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nisl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ut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aliquip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ex ea 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commodo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+mn-lt"/>
              </a:rPr>
              <a:t>consequat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. </a:t>
            </a:r>
            <a:endParaRPr lang="en-US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43000" y="486471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0140" y="5481935"/>
            <a:ext cx="24612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990600" y="446591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990600" y="503741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990600" y="5647015"/>
            <a:ext cx="129540" cy="129540"/>
          </a:xfrm>
          <a:prstGeom prst="ellipse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3000" y="4293215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dolor sit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amet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,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consectetuer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adipiscing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n-lt"/>
              </a:rPr>
              <a:t>elit</a:t>
            </a:r>
            <a:r>
              <a:rPr lang="en-US" sz="1200" dirty="0" smtClean="0">
                <a:solidFill>
                  <a:schemeClr val="bg1"/>
                </a:solidFill>
                <a:latin typeface="+mn-lt"/>
              </a:rPr>
              <a:t>.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233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4555092</TotalTime>
  <Words>54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949</cp:revision>
  <dcterms:created xsi:type="dcterms:W3CDTF">2010-07-23T09:33:49Z</dcterms:created>
  <dcterms:modified xsi:type="dcterms:W3CDTF">2014-02-11T05:59:29Z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