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58402-3818-4904-8939-2EE78C97B27B}" type="datetimeFigureOut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FAE7F-05CE-4029-AE87-7E985C7C87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515151"/>
            </a:gs>
            <a:gs pos="62000">
              <a:srgbClr val="000000"/>
            </a:gs>
            <a:gs pos="10000">
              <a:schemeClr val="tx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30323-E022-46C4-8466-6DF4C317887D}" type="datetimeFigureOut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187B8-A45A-4312-B07C-264318617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90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Freeform 6"/>
          <p:cNvSpPr>
            <a:spLocks noEditPoints="1"/>
          </p:cNvSpPr>
          <p:nvPr/>
        </p:nvSpPr>
        <p:spPr bwMode="auto">
          <a:xfrm flipH="1">
            <a:off x="0" y="984885"/>
            <a:ext cx="9153927" cy="4044315"/>
          </a:xfrm>
          <a:custGeom>
            <a:avLst/>
            <a:gdLst/>
            <a:ahLst/>
            <a:cxnLst>
              <a:cxn ang="0">
                <a:pos x="4396" y="1538"/>
              </a:cxn>
              <a:cxn ang="0">
                <a:pos x="4781" y="317"/>
              </a:cxn>
              <a:cxn ang="0">
                <a:pos x="4353" y="454"/>
              </a:cxn>
              <a:cxn ang="0">
                <a:pos x="4571" y="622"/>
              </a:cxn>
              <a:cxn ang="0">
                <a:pos x="4698" y="116"/>
              </a:cxn>
              <a:cxn ang="0">
                <a:pos x="4190" y="787"/>
              </a:cxn>
              <a:cxn ang="0">
                <a:pos x="3193" y="787"/>
              </a:cxn>
              <a:cxn ang="0">
                <a:pos x="3175" y="1231"/>
              </a:cxn>
              <a:cxn ang="0">
                <a:pos x="2064" y="133"/>
              </a:cxn>
              <a:cxn ang="0">
                <a:pos x="2331" y="133"/>
              </a:cxn>
              <a:cxn ang="0">
                <a:pos x="4020" y="454"/>
              </a:cxn>
              <a:cxn ang="0">
                <a:pos x="3581" y="182"/>
              </a:cxn>
              <a:cxn ang="0">
                <a:pos x="4812" y="218"/>
              </a:cxn>
              <a:cxn ang="0">
                <a:pos x="1091" y="182"/>
              </a:cxn>
              <a:cxn ang="0">
                <a:pos x="1117" y="149"/>
              </a:cxn>
              <a:cxn ang="0">
                <a:pos x="1176" y="255"/>
              </a:cxn>
              <a:cxn ang="0">
                <a:pos x="1495" y="199"/>
              </a:cxn>
              <a:cxn ang="0">
                <a:pos x="2882" y="506"/>
              </a:cxn>
              <a:cxn ang="0">
                <a:pos x="1502" y="534"/>
              </a:cxn>
              <a:cxn ang="0">
                <a:pos x="3252" y="903"/>
              </a:cxn>
              <a:cxn ang="0">
                <a:pos x="2582" y="716"/>
              </a:cxn>
              <a:cxn ang="0">
                <a:pos x="2017" y="591"/>
              </a:cxn>
              <a:cxn ang="0">
                <a:pos x="2501" y="317"/>
              </a:cxn>
              <a:cxn ang="0">
                <a:pos x="1901" y="274"/>
              </a:cxn>
              <a:cxn ang="0">
                <a:pos x="1367" y="454"/>
              </a:cxn>
              <a:cxn ang="0">
                <a:pos x="1854" y="506"/>
              </a:cxn>
              <a:cxn ang="0">
                <a:pos x="1122" y="943"/>
              </a:cxn>
              <a:cxn ang="0">
                <a:pos x="3274" y="943"/>
              </a:cxn>
              <a:cxn ang="0">
                <a:pos x="4762" y="149"/>
              </a:cxn>
              <a:cxn ang="0">
                <a:pos x="4304" y="116"/>
              </a:cxn>
              <a:cxn ang="0">
                <a:pos x="4762" y="149"/>
              </a:cxn>
              <a:cxn ang="0">
                <a:pos x="2990" y="383"/>
              </a:cxn>
              <a:cxn ang="0">
                <a:pos x="3038" y="199"/>
              </a:cxn>
              <a:cxn ang="0">
                <a:pos x="2865" y="133"/>
              </a:cxn>
              <a:cxn ang="0">
                <a:pos x="1696" y="55"/>
              </a:cxn>
              <a:cxn ang="0">
                <a:pos x="205" y="787"/>
              </a:cxn>
              <a:cxn ang="0">
                <a:pos x="366" y="1406"/>
              </a:cxn>
              <a:cxn ang="0">
                <a:pos x="765" y="1179"/>
              </a:cxn>
              <a:cxn ang="0">
                <a:pos x="777" y="825"/>
              </a:cxn>
              <a:cxn ang="0">
                <a:pos x="0" y="988"/>
              </a:cxn>
              <a:cxn ang="0">
                <a:pos x="3326" y="1609"/>
              </a:cxn>
              <a:cxn ang="0">
                <a:pos x="2513" y="1933"/>
              </a:cxn>
              <a:cxn ang="0">
                <a:pos x="4812" y="1682"/>
              </a:cxn>
              <a:cxn ang="0">
                <a:pos x="822" y="1538"/>
              </a:cxn>
              <a:cxn ang="0">
                <a:pos x="1937" y="1406"/>
              </a:cxn>
              <a:cxn ang="0">
                <a:pos x="1549" y="2027"/>
              </a:cxn>
              <a:cxn ang="0">
                <a:pos x="815" y="55"/>
              </a:cxn>
              <a:cxn ang="0">
                <a:pos x="61" y="55"/>
              </a:cxn>
              <a:cxn ang="0">
                <a:pos x="307" y="149"/>
              </a:cxn>
              <a:cxn ang="0">
                <a:pos x="0" y="100"/>
              </a:cxn>
              <a:cxn ang="0">
                <a:pos x="4812" y="1344"/>
              </a:cxn>
              <a:cxn ang="0">
                <a:pos x="9" y="255"/>
              </a:cxn>
              <a:cxn ang="0">
                <a:pos x="2442" y="26"/>
              </a:cxn>
              <a:cxn ang="0">
                <a:pos x="4611" y="69"/>
              </a:cxn>
              <a:cxn ang="0">
                <a:pos x="659" y="506"/>
              </a:cxn>
              <a:cxn ang="0">
                <a:pos x="581" y="591"/>
              </a:cxn>
              <a:cxn ang="0">
                <a:pos x="611" y="383"/>
              </a:cxn>
              <a:cxn ang="0">
                <a:pos x="222" y="317"/>
              </a:cxn>
            </a:cxnLst>
            <a:rect l="0" t="0" r="r" b="b"/>
            <a:pathLst>
              <a:path w="4812" h="2126">
                <a:moveTo>
                  <a:pt x="4771" y="407"/>
                </a:moveTo>
                <a:lnTo>
                  <a:pt x="4812" y="407"/>
                </a:lnTo>
                <a:lnTo>
                  <a:pt x="4812" y="383"/>
                </a:lnTo>
                <a:lnTo>
                  <a:pt x="4734" y="383"/>
                </a:lnTo>
                <a:lnTo>
                  <a:pt x="4771" y="407"/>
                </a:lnTo>
                <a:close/>
                <a:moveTo>
                  <a:pt x="3505" y="1406"/>
                </a:moveTo>
                <a:lnTo>
                  <a:pt x="4030" y="1406"/>
                </a:lnTo>
                <a:lnTo>
                  <a:pt x="4122" y="1538"/>
                </a:lnTo>
                <a:lnTo>
                  <a:pt x="4396" y="1538"/>
                </a:lnTo>
                <a:lnTo>
                  <a:pt x="4240" y="1344"/>
                </a:lnTo>
                <a:lnTo>
                  <a:pt x="3475" y="1344"/>
                </a:lnTo>
                <a:lnTo>
                  <a:pt x="3505" y="1406"/>
                </a:lnTo>
                <a:close/>
                <a:moveTo>
                  <a:pt x="4476" y="317"/>
                </a:moveTo>
                <a:lnTo>
                  <a:pt x="4171" y="317"/>
                </a:lnTo>
                <a:lnTo>
                  <a:pt x="4200" y="338"/>
                </a:lnTo>
                <a:lnTo>
                  <a:pt x="4812" y="338"/>
                </a:lnTo>
                <a:lnTo>
                  <a:pt x="4812" y="336"/>
                </a:lnTo>
                <a:lnTo>
                  <a:pt x="4781" y="317"/>
                </a:lnTo>
                <a:lnTo>
                  <a:pt x="4627" y="317"/>
                </a:lnTo>
                <a:lnTo>
                  <a:pt x="4561" y="274"/>
                </a:lnTo>
                <a:lnTo>
                  <a:pt x="4812" y="274"/>
                </a:lnTo>
                <a:lnTo>
                  <a:pt x="4812" y="255"/>
                </a:lnTo>
                <a:lnTo>
                  <a:pt x="4384" y="255"/>
                </a:lnTo>
                <a:lnTo>
                  <a:pt x="4476" y="317"/>
                </a:lnTo>
                <a:close/>
                <a:moveTo>
                  <a:pt x="4556" y="482"/>
                </a:moveTo>
                <a:lnTo>
                  <a:pt x="4519" y="454"/>
                </a:lnTo>
                <a:lnTo>
                  <a:pt x="4353" y="454"/>
                </a:lnTo>
                <a:lnTo>
                  <a:pt x="4422" y="506"/>
                </a:lnTo>
                <a:lnTo>
                  <a:pt x="3737" y="506"/>
                </a:lnTo>
                <a:lnTo>
                  <a:pt x="3760" y="534"/>
                </a:lnTo>
                <a:lnTo>
                  <a:pt x="4457" y="534"/>
                </a:lnTo>
                <a:lnTo>
                  <a:pt x="4509" y="574"/>
                </a:lnTo>
                <a:lnTo>
                  <a:pt x="4530" y="591"/>
                </a:lnTo>
                <a:lnTo>
                  <a:pt x="3812" y="591"/>
                </a:lnTo>
                <a:lnTo>
                  <a:pt x="3841" y="622"/>
                </a:lnTo>
                <a:lnTo>
                  <a:pt x="4571" y="622"/>
                </a:lnTo>
                <a:lnTo>
                  <a:pt x="4653" y="683"/>
                </a:lnTo>
                <a:lnTo>
                  <a:pt x="4812" y="683"/>
                </a:lnTo>
                <a:lnTo>
                  <a:pt x="4812" y="664"/>
                </a:lnTo>
                <a:lnTo>
                  <a:pt x="4670" y="563"/>
                </a:lnTo>
                <a:lnTo>
                  <a:pt x="4812" y="563"/>
                </a:lnTo>
                <a:lnTo>
                  <a:pt x="4812" y="534"/>
                </a:lnTo>
                <a:lnTo>
                  <a:pt x="4630" y="534"/>
                </a:lnTo>
                <a:lnTo>
                  <a:pt x="4556" y="482"/>
                </a:lnTo>
                <a:close/>
                <a:moveTo>
                  <a:pt x="4698" y="116"/>
                </a:moveTo>
                <a:lnTo>
                  <a:pt x="4812" y="116"/>
                </a:lnTo>
                <a:lnTo>
                  <a:pt x="4812" y="100"/>
                </a:lnTo>
                <a:lnTo>
                  <a:pt x="4670" y="100"/>
                </a:lnTo>
                <a:lnTo>
                  <a:pt x="4698" y="116"/>
                </a:lnTo>
                <a:close/>
                <a:moveTo>
                  <a:pt x="4275" y="683"/>
                </a:moveTo>
                <a:lnTo>
                  <a:pt x="3519" y="683"/>
                </a:lnTo>
                <a:lnTo>
                  <a:pt x="3543" y="716"/>
                </a:lnTo>
                <a:lnTo>
                  <a:pt x="4119" y="716"/>
                </a:lnTo>
                <a:lnTo>
                  <a:pt x="4190" y="787"/>
                </a:lnTo>
                <a:lnTo>
                  <a:pt x="4812" y="787"/>
                </a:lnTo>
                <a:lnTo>
                  <a:pt x="4812" y="752"/>
                </a:lnTo>
                <a:lnTo>
                  <a:pt x="4351" y="752"/>
                </a:lnTo>
                <a:lnTo>
                  <a:pt x="4275" y="683"/>
                </a:lnTo>
                <a:close/>
                <a:moveTo>
                  <a:pt x="4509" y="896"/>
                </a:moveTo>
                <a:lnTo>
                  <a:pt x="4474" y="863"/>
                </a:lnTo>
                <a:lnTo>
                  <a:pt x="3853" y="863"/>
                </a:lnTo>
                <a:lnTo>
                  <a:pt x="3791" y="787"/>
                </a:lnTo>
                <a:lnTo>
                  <a:pt x="3193" y="787"/>
                </a:lnTo>
                <a:lnTo>
                  <a:pt x="3212" y="825"/>
                </a:lnTo>
                <a:lnTo>
                  <a:pt x="3619" y="825"/>
                </a:lnTo>
                <a:lnTo>
                  <a:pt x="3765" y="1033"/>
                </a:lnTo>
                <a:lnTo>
                  <a:pt x="3092" y="1033"/>
                </a:lnTo>
                <a:lnTo>
                  <a:pt x="3113" y="1078"/>
                </a:lnTo>
                <a:lnTo>
                  <a:pt x="2655" y="1078"/>
                </a:lnTo>
                <a:lnTo>
                  <a:pt x="2664" y="1127"/>
                </a:lnTo>
                <a:lnTo>
                  <a:pt x="3132" y="1127"/>
                </a:lnTo>
                <a:lnTo>
                  <a:pt x="3175" y="1231"/>
                </a:lnTo>
                <a:lnTo>
                  <a:pt x="3661" y="1231"/>
                </a:lnTo>
                <a:lnTo>
                  <a:pt x="3628" y="1179"/>
                </a:lnTo>
                <a:lnTo>
                  <a:pt x="3392" y="1179"/>
                </a:lnTo>
                <a:lnTo>
                  <a:pt x="3340" y="1078"/>
                </a:lnTo>
                <a:lnTo>
                  <a:pt x="4025" y="1078"/>
                </a:lnTo>
                <a:lnTo>
                  <a:pt x="3883" y="903"/>
                </a:lnTo>
                <a:lnTo>
                  <a:pt x="4516" y="903"/>
                </a:lnTo>
                <a:lnTo>
                  <a:pt x="4509" y="896"/>
                </a:lnTo>
                <a:close/>
                <a:moveTo>
                  <a:pt x="2064" y="133"/>
                </a:moveTo>
                <a:lnTo>
                  <a:pt x="1797" y="133"/>
                </a:lnTo>
                <a:lnTo>
                  <a:pt x="1793" y="149"/>
                </a:lnTo>
                <a:lnTo>
                  <a:pt x="1927" y="149"/>
                </a:lnTo>
                <a:lnTo>
                  <a:pt x="1920" y="182"/>
                </a:lnTo>
                <a:lnTo>
                  <a:pt x="2473" y="182"/>
                </a:lnTo>
                <a:lnTo>
                  <a:pt x="2468" y="149"/>
                </a:lnTo>
                <a:lnTo>
                  <a:pt x="2603" y="149"/>
                </a:lnTo>
                <a:lnTo>
                  <a:pt x="2596" y="133"/>
                </a:lnTo>
                <a:lnTo>
                  <a:pt x="2331" y="133"/>
                </a:lnTo>
                <a:lnTo>
                  <a:pt x="2334" y="166"/>
                </a:lnTo>
                <a:lnTo>
                  <a:pt x="2060" y="166"/>
                </a:lnTo>
                <a:lnTo>
                  <a:pt x="2064" y="133"/>
                </a:lnTo>
                <a:close/>
                <a:moveTo>
                  <a:pt x="4417" y="383"/>
                </a:moveTo>
                <a:lnTo>
                  <a:pt x="3782" y="383"/>
                </a:lnTo>
                <a:lnTo>
                  <a:pt x="3831" y="430"/>
                </a:lnTo>
                <a:lnTo>
                  <a:pt x="3340" y="430"/>
                </a:lnTo>
                <a:lnTo>
                  <a:pt x="3359" y="454"/>
                </a:lnTo>
                <a:lnTo>
                  <a:pt x="4020" y="454"/>
                </a:lnTo>
                <a:lnTo>
                  <a:pt x="3968" y="407"/>
                </a:lnTo>
                <a:lnTo>
                  <a:pt x="4450" y="407"/>
                </a:lnTo>
                <a:lnTo>
                  <a:pt x="4417" y="383"/>
                </a:lnTo>
                <a:close/>
                <a:moveTo>
                  <a:pt x="3801" y="255"/>
                </a:moveTo>
                <a:lnTo>
                  <a:pt x="3701" y="166"/>
                </a:lnTo>
                <a:lnTo>
                  <a:pt x="3836" y="166"/>
                </a:lnTo>
                <a:lnTo>
                  <a:pt x="3817" y="149"/>
                </a:lnTo>
                <a:lnTo>
                  <a:pt x="3548" y="149"/>
                </a:lnTo>
                <a:lnTo>
                  <a:pt x="3581" y="182"/>
                </a:lnTo>
                <a:lnTo>
                  <a:pt x="3304" y="182"/>
                </a:lnTo>
                <a:lnTo>
                  <a:pt x="3319" y="199"/>
                </a:lnTo>
                <a:lnTo>
                  <a:pt x="3600" y="199"/>
                </a:lnTo>
                <a:lnTo>
                  <a:pt x="3675" y="274"/>
                </a:lnTo>
                <a:lnTo>
                  <a:pt x="4119" y="274"/>
                </a:lnTo>
                <a:lnTo>
                  <a:pt x="4093" y="255"/>
                </a:lnTo>
                <a:lnTo>
                  <a:pt x="3801" y="255"/>
                </a:lnTo>
                <a:close/>
                <a:moveTo>
                  <a:pt x="4611" y="218"/>
                </a:moveTo>
                <a:lnTo>
                  <a:pt x="4812" y="218"/>
                </a:lnTo>
                <a:lnTo>
                  <a:pt x="4812" y="199"/>
                </a:lnTo>
                <a:lnTo>
                  <a:pt x="4580" y="199"/>
                </a:lnTo>
                <a:lnTo>
                  <a:pt x="4611" y="218"/>
                </a:lnTo>
                <a:close/>
                <a:moveTo>
                  <a:pt x="302" y="255"/>
                </a:moveTo>
                <a:lnTo>
                  <a:pt x="276" y="274"/>
                </a:lnTo>
                <a:lnTo>
                  <a:pt x="720" y="274"/>
                </a:lnTo>
                <a:lnTo>
                  <a:pt x="796" y="199"/>
                </a:lnTo>
                <a:lnTo>
                  <a:pt x="1074" y="199"/>
                </a:lnTo>
                <a:lnTo>
                  <a:pt x="1091" y="182"/>
                </a:lnTo>
                <a:lnTo>
                  <a:pt x="812" y="182"/>
                </a:lnTo>
                <a:lnTo>
                  <a:pt x="848" y="149"/>
                </a:lnTo>
                <a:lnTo>
                  <a:pt x="578" y="149"/>
                </a:lnTo>
                <a:lnTo>
                  <a:pt x="557" y="166"/>
                </a:lnTo>
                <a:lnTo>
                  <a:pt x="694" y="166"/>
                </a:lnTo>
                <a:lnTo>
                  <a:pt x="593" y="255"/>
                </a:lnTo>
                <a:lnTo>
                  <a:pt x="302" y="255"/>
                </a:lnTo>
                <a:close/>
                <a:moveTo>
                  <a:pt x="1157" y="100"/>
                </a:moveTo>
                <a:lnTo>
                  <a:pt x="1117" y="149"/>
                </a:lnTo>
                <a:lnTo>
                  <a:pt x="1523" y="149"/>
                </a:lnTo>
                <a:lnTo>
                  <a:pt x="1530" y="133"/>
                </a:lnTo>
                <a:lnTo>
                  <a:pt x="1263" y="133"/>
                </a:lnTo>
                <a:lnTo>
                  <a:pt x="1287" y="100"/>
                </a:lnTo>
                <a:lnTo>
                  <a:pt x="1157" y="100"/>
                </a:lnTo>
                <a:close/>
                <a:moveTo>
                  <a:pt x="1405" y="383"/>
                </a:moveTo>
                <a:lnTo>
                  <a:pt x="1415" y="359"/>
                </a:lnTo>
                <a:lnTo>
                  <a:pt x="1103" y="359"/>
                </a:lnTo>
                <a:lnTo>
                  <a:pt x="1176" y="255"/>
                </a:lnTo>
                <a:lnTo>
                  <a:pt x="1613" y="255"/>
                </a:lnTo>
                <a:lnTo>
                  <a:pt x="1623" y="237"/>
                </a:lnTo>
                <a:lnTo>
                  <a:pt x="1908" y="237"/>
                </a:lnTo>
                <a:lnTo>
                  <a:pt x="1913" y="218"/>
                </a:lnTo>
                <a:lnTo>
                  <a:pt x="1630" y="218"/>
                </a:lnTo>
                <a:lnTo>
                  <a:pt x="1644" y="182"/>
                </a:lnTo>
                <a:lnTo>
                  <a:pt x="1367" y="182"/>
                </a:lnTo>
                <a:lnTo>
                  <a:pt x="1356" y="199"/>
                </a:lnTo>
                <a:lnTo>
                  <a:pt x="1495" y="199"/>
                </a:lnTo>
                <a:lnTo>
                  <a:pt x="1478" y="237"/>
                </a:lnTo>
                <a:lnTo>
                  <a:pt x="1046" y="237"/>
                </a:lnTo>
                <a:lnTo>
                  <a:pt x="982" y="317"/>
                </a:lnTo>
                <a:lnTo>
                  <a:pt x="526" y="317"/>
                </a:lnTo>
                <a:lnTo>
                  <a:pt x="503" y="338"/>
                </a:lnTo>
                <a:lnTo>
                  <a:pt x="963" y="338"/>
                </a:lnTo>
                <a:lnTo>
                  <a:pt x="928" y="383"/>
                </a:lnTo>
                <a:lnTo>
                  <a:pt x="1405" y="383"/>
                </a:lnTo>
                <a:close/>
                <a:moveTo>
                  <a:pt x="2882" y="506"/>
                </a:moveTo>
                <a:lnTo>
                  <a:pt x="2893" y="534"/>
                </a:lnTo>
                <a:lnTo>
                  <a:pt x="3241" y="534"/>
                </a:lnTo>
                <a:lnTo>
                  <a:pt x="3274" y="591"/>
                </a:lnTo>
                <a:lnTo>
                  <a:pt x="2915" y="591"/>
                </a:lnTo>
                <a:lnTo>
                  <a:pt x="2926" y="622"/>
                </a:lnTo>
                <a:lnTo>
                  <a:pt x="3475" y="622"/>
                </a:lnTo>
                <a:lnTo>
                  <a:pt x="3394" y="506"/>
                </a:lnTo>
                <a:lnTo>
                  <a:pt x="2882" y="506"/>
                </a:lnTo>
                <a:close/>
                <a:moveTo>
                  <a:pt x="1502" y="534"/>
                </a:moveTo>
                <a:lnTo>
                  <a:pt x="1514" y="506"/>
                </a:lnTo>
                <a:lnTo>
                  <a:pt x="999" y="506"/>
                </a:lnTo>
                <a:lnTo>
                  <a:pt x="919" y="622"/>
                </a:lnTo>
                <a:lnTo>
                  <a:pt x="1467" y="622"/>
                </a:lnTo>
                <a:lnTo>
                  <a:pt x="1478" y="591"/>
                </a:lnTo>
                <a:lnTo>
                  <a:pt x="1119" y="591"/>
                </a:lnTo>
                <a:lnTo>
                  <a:pt x="1155" y="534"/>
                </a:lnTo>
                <a:lnTo>
                  <a:pt x="1502" y="534"/>
                </a:lnTo>
                <a:close/>
                <a:moveTo>
                  <a:pt x="3252" y="903"/>
                </a:moveTo>
                <a:lnTo>
                  <a:pt x="2619" y="903"/>
                </a:lnTo>
                <a:lnTo>
                  <a:pt x="2603" y="825"/>
                </a:lnTo>
                <a:lnTo>
                  <a:pt x="2806" y="825"/>
                </a:lnTo>
                <a:lnTo>
                  <a:pt x="2773" y="716"/>
                </a:lnTo>
                <a:lnTo>
                  <a:pt x="3158" y="716"/>
                </a:lnTo>
                <a:lnTo>
                  <a:pt x="3141" y="683"/>
                </a:lnTo>
                <a:lnTo>
                  <a:pt x="2386" y="683"/>
                </a:lnTo>
                <a:lnTo>
                  <a:pt x="2390" y="716"/>
                </a:lnTo>
                <a:lnTo>
                  <a:pt x="2582" y="716"/>
                </a:lnTo>
                <a:lnTo>
                  <a:pt x="2596" y="787"/>
                </a:lnTo>
                <a:lnTo>
                  <a:pt x="1800" y="787"/>
                </a:lnTo>
                <a:lnTo>
                  <a:pt x="1809" y="735"/>
                </a:lnTo>
                <a:lnTo>
                  <a:pt x="1814" y="716"/>
                </a:lnTo>
                <a:lnTo>
                  <a:pt x="2005" y="716"/>
                </a:lnTo>
                <a:lnTo>
                  <a:pt x="2015" y="622"/>
                </a:lnTo>
                <a:lnTo>
                  <a:pt x="2563" y="622"/>
                </a:lnTo>
                <a:lnTo>
                  <a:pt x="2556" y="591"/>
                </a:lnTo>
                <a:lnTo>
                  <a:pt x="2017" y="591"/>
                </a:lnTo>
                <a:lnTo>
                  <a:pt x="2024" y="534"/>
                </a:lnTo>
                <a:lnTo>
                  <a:pt x="2546" y="534"/>
                </a:lnTo>
                <a:lnTo>
                  <a:pt x="2530" y="454"/>
                </a:lnTo>
                <a:lnTo>
                  <a:pt x="3026" y="454"/>
                </a:lnTo>
                <a:lnTo>
                  <a:pt x="3014" y="430"/>
                </a:lnTo>
                <a:lnTo>
                  <a:pt x="2688" y="430"/>
                </a:lnTo>
                <a:lnTo>
                  <a:pt x="2667" y="359"/>
                </a:lnTo>
                <a:lnTo>
                  <a:pt x="2511" y="359"/>
                </a:lnTo>
                <a:lnTo>
                  <a:pt x="2501" y="317"/>
                </a:lnTo>
                <a:lnTo>
                  <a:pt x="2957" y="317"/>
                </a:lnTo>
                <a:lnTo>
                  <a:pt x="2948" y="296"/>
                </a:lnTo>
                <a:lnTo>
                  <a:pt x="2497" y="296"/>
                </a:lnTo>
                <a:lnTo>
                  <a:pt x="2492" y="274"/>
                </a:lnTo>
                <a:lnTo>
                  <a:pt x="2345" y="274"/>
                </a:lnTo>
                <a:lnTo>
                  <a:pt x="2352" y="359"/>
                </a:lnTo>
                <a:lnTo>
                  <a:pt x="2041" y="359"/>
                </a:lnTo>
                <a:lnTo>
                  <a:pt x="2050" y="274"/>
                </a:lnTo>
                <a:lnTo>
                  <a:pt x="1901" y="274"/>
                </a:lnTo>
                <a:lnTo>
                  <a:pt x="1897" y="296"/>
                </a:lnTo>
                <a:lnTo>
                  <a:pt x="1448" y="296"/>
                </a:lnTo>
                <a:lnTo>
                  <a:pt x="1438" y="317"/>
                </a:lnTo>
                <a:lnTo>
                  <a:pt x="1894" y="317"/>
                </a:lnTo>
                <a:lnTo>
                  <a:pt x="1885" y="359"/>
                </a:lnTo>
                <a:lnTo>
                  <a:pt x="1729" y="359"/>
                </a:lnTo>
                <a:lnTo>
                  <a:pt x="1708" y="430"/>
                </a:lnTo>
                <a:lnTo>
                  <a:pt x="1379" y="430"/>
                </a:lnTo>
                <a:lnTo>
                  <a:pt x="1367" y="454"/>
                </a:lnTo>
                <a:lnTo>
                  <a:pt x="2031" y="454"/>
                </a:lnTo>
                <a:lnTo>
                  <a:pt x="2034" y="430"/>
                </a:lnTo>
                <a:lnTo>
                  <a:pt x="1871" y="430"/>
                </a:lnTo>
                <a:lnTo>
                  <a:pt x="1880" y="383"/>
                </a:lnTo>
                <a:lnTo>
                  <a:pt x="2513" y="383"/>
                </a:lnTo>
                <a:lnTo>
                  <a:pt x="2525" y="430"/>
                </a:lnTo>
                <a:lnTo>
                  <a:pt x="2360" y="430"/>
                </a:lnTo>
                <a:lnTo>
                  <a:pt x="2369" y="506"/>
                </a:lnTo>
                <a:lnTo>
                  <a:pt x="1854" y="506"/>
                </a:lnTo>
                <a:lnTo>
                  <a:pt x="1819" y="683"/>
                </a:lnTo>
                <a:lnTo>
                  <a:pt x="1252" y="683"/>
                </a:lnTo>
                <a:lnTo>
                  <a:pt x="1235" y="716"/>
                </a:lnTo>
                <a:lnTo>
                  <a:pt x="1620" y="716"/>
                </a:lnTo>
                <a:lnTo>
                  <a:pt x="1587" y="825"/>
                </a:lnTo>
                <a:lnTo>
                  <a:pt x="1790" y="825"/>
                </a:lnTo>
                <a:lnTo>
                  <a:pt x="1776" y="903"/>
                </a:lnTo>
                <a:lnTo>
                  <a:pt x="1143" y="903"/>
                </a:lnTo>
                <a:lnTo>
                  <a:pt x="1122" y="943"/>
                </a:lnTo>
                <a:lnTo>
                  <a:pt x="1767" y="943"/>
                </a:lnTo>
                <a:lnTo>
                  <a:pt x="1760" y="988"/>
                </a:lnTo>
                <a:lnTo>
                  <a:pt x="1977" y="988"/>
                </a:lnTo>
                <a:lnTo>
                  <a:pt x="1993" y="825"/>
                </a:lnTo>
                <a:lnTo>
                  <a:pt x="2400" y="825"/>
                </a:lnTo>
                <a:lnTo>
                  <a:pt x="2416" y="988"/>
                </a:lnTo>
                <a:lnTo>
                  <a:pt x="2636" y="988"/>
                </a:lnTo>
                <a:lnTo>
                  <a:pt x="2626" y="943"/>
                </a:lnTo>
                <a:lnTo>
                  <a:pt x="3274" y="943"/>
                </a:lnTo>
                <a:lnTo>
                  <a:pt x="3252" y="903"/>
                </a:lnTo>
                <a:close/>
                <a:moveTo>
                  <a:pt x="2326" y="100"/>
                </a:moveTo>
                <a:lnTo>
                  <a:pt x="2849" y="100"/>
                </a:lnTo>
                <a:lnTo>
                  <a:pt x="2825" y="55"/>
                </a:lnTo>
                <a:lnTo>
                  <a:pt x="2700" y="55"/>
                </a:lnTo>
                <a:lnTo>
                  <a:pt x="2712" y="85"/>
                </a:lnTo>
                <a:lnTo>
                  <a:pt x="2326" y="85"/>
                </a:lnTo>
                <a:lnTo>
                  <a:pt x="2326" y="100"/>
                </a:lnTo>
                <a:close/>
                <a:moveTo>
                  <a:pt x="4762" y="149"/>
                </a:moveTo>
                <a:lnTo>
                  <a:pt x="4490" y="149"/>
                </a:lnTo>
                <a:lnTo>
                  <a:pt x="4410" y="100"/>
                </a:lnTo>
                <a:lnTo>
                  <a:pt x="4018" y="100"/>
                </a:lnTo>
                <a:lnTo>
                  <a:pt x="3956" y="55"/>
                </a:lnTo>
                <a:lnTo>
                  <a:pt x="3829" y="55"/>
                </a:lnTo>
                <a:lnTo>
                  <a:pt x="3888" y="100"/>
                </a:lnTo>
                <a:lnTo>
                  <a:pt x="3498" y="100"/>
                </a:lnTo>
                <a:lnTo>
                  <a:pt x="3515" y="116"/>
                </a:lnTo>
                <a:lnTo>
                  <a:pt x="4304" y="116"/>
                </a:lnTo>
                <a:lnTo>
                  <a:pt x="4356" y="149"/>
                </a:lnTo>
                <a:lnTo>
                  <a:pt x="4086" y="149"/>
                </a:lnTo>
                <a:lnTo>
                  <a:pt x="4160" y="199"/>
                </a:lnTo>
                <a:lnTo>
                  <a:pt x="4020" y="199"/>
                </a:lnTo>
                <a:lnTo>
                  <a:pt x="4044" y="218"/>
                </a:lnTo>
                <a:lnTo>
                  <a:pt x="4327" y="218"/>
                </a:lnTo>
                <a:lnTo>
                  <a:pt x="4247" y="166"/>
                </a:lnTo>
                <a:lnTo>
                  <a:pt x="4793" y="166"/>
                </a:lnTo>
                <a:lnTo>
                  <a:pt x="4762" y="149"/>
                </a:lnTo>
                <a:close/>
                <a:moveTo>
                  <a:pt x="2766" y="218"/>
                </a:moveTo>
                <a:lnTo>
                  <a:pt x="2197" y="218"/>
                </a:lnTo>
                <a:lnTo>
                  <a:pt x="2197" y="237"/>
                </a:lnTo>
                <a:lnTo>
                  <a:pt x="2773" y="237"/>
                </a:lnTo>
                <a:lnTo>
                  <a:pt x="2780" y="255"/>
                </a:lnTo>
                <a:lnTo>
                  <a:pt x="3217" y="255"/>
                </a:lnTo>
                <a:lnTo>
                  <a:pt x="3290" y="359"/>
                </a:lnTo>
                <a:lnTo>
                  <a:pt x="2978" y="359"/>
                </a:lnTo>
                <a:lnTo>
                  <a:pt x="2990" y="383"/>
                </a:lnTo>
                <a:lnTo>
                  <a:pt x="3465" y="383"/>
                </a:lnTo>
                <a:lnTo>
                  <a:pt x="3430" y="338"/>
                </a:lnTo>
                <a:lnTo>
                  <a:pt x="3893" y="338"/>
                </a:lnTo>
                <a:lnTo>
                  <a:pt x="3869" y="317"/>
                </a:lnTo>
                <a:lnTo>
                  <a:pt x="3413" y="317"/>
                </a:lnTo>
                <a:lnTo>
                  <a:pt x="3349" y="237"/>
                </a:lnTo>
                <a:lnTo>
                  <a:pt x="2917" y="237"/>
                </a:lnTo>
                <a:lnTo>
                  <a:pt x="2898" y="199"/>
                </a:lnTo>
                <a:lnTo>
                  <a:pt x="3038" y="199"/>
                </a:lnTo>
                <a:lnTo>
                  <a:pt x="3028" y="182"/>
                </a:lnTo>
                <a:lnTo>
                  <a:pt x="2752" y="182"/>
                </a:lnTo>
                <a:lnTo>
                  <a:pt x="2766" y="218"/>
                </a:lnTo>
                <a:close/>
                <a:moveTo>
                  <a:pt x="2872" y="149"/>
                </a:moveTo>
                <a:lnTo>
                  <a:pt x="3276" y="149"/>
                </a:lnTo>
                <a:lnTo>
                  <a:pt x="3238" y="100"/>
                </a:lnTo>
                <a:lnTo>
                  <a:pt x="3108" y="100"/>
                </a:lnTo>
                <a:lnTo>
                  <a:pt x="3130" y="133"/>
                </a:lnTo>
                <a:lnTo>
                  <a:pt x="2865" y="133"/>
                </a:lnTo>
                <a:lnTo>
                  <a:pt x="2872" y="149"/>
                </a:lnTo>
                <a:close/>
                <a:moveTo>
                  <a:pt x="1568" y="55"/>
                </a:moveTo>
                <a:lnTo>
                  <a:pt x="1547" y="100"/>
                </a:lnTo>
                <a:lnTo>
                  <a:pt x="2067" y="100"/>
                </a:lnTo>
                <a:lnTo>
                  <a:pt x="2071" y="55"/>
                </a:lnTo>
                <a:lnTo>
                  <a:pt x="1946" y="55"/>
                </a:lnTo>
                <a:lnTo>
                  <a:pt x="1939" y="85"/>
                </a:lnTo>
                <a:lnTo>
                  <a:pt x="1682" y="85"/>
                </a:lnTo>
                <a:lnTo>
                  <a:pt x="1696" y="55"/>
                </a:lnTo>
                <a:lnTo>
                  <a:pt x="1568" y="55"/>
                </a:lnTo>
                <a:close/>
                <a:moveTo>
                  <a:pt x="274" y="716"/>
                </a:moveTo>
                <a:lnTo>
                  <a:pt x="852" y="716"/>
                </a:lnTo>
                <a:lnTo>
                  <a:pt x="876" y="683"/>
                </a:lnTo>
                <a:lnTo>
                  <a:pt x="120" y="683"/>
                </a:lnTo>
                <a:lnTo>
                  <a:pt x="45" y="752"/>
                </a:lnTo>
                <a:lnTo>
                  <a:pt x="0" y="752"/>
                </a:lnTo>
                <a:lnTo>
                  <a:pt x="0" y="787"/>
                </a:lnTo>
                <a:lnTo>
                  <a:pt x="205" y="787"/>
                </a:lnTo>
                <a:lnTo>
                  <a:pt x="274" y="716"/>
                </a:lnTo>
                <a:close/>
                <a:moveTo>
                  <a:pt x="366" y="1406"/>
                </a:moveTo>
                <a:lnTo>
                  <a:pt x="888" y="1406"/>
                </a:lnTo>
                <a:lnTo>
                  <a:pt x="919" y="1344"/>
                </a:lnTo>
                <a:lnTo>
                  <a:pt x="153" y="1344"/>
                </a:lnTo>
                <a:lnTo>
                  <a:pt x="0" y="1536"/>
                </a:lnTo>
                <a:lnTo>
                  <a:pt x="0" y="1538"/>
                </a:lnTo>
                <a:lnTo>
                  <a:pt x="274" y="1538"/>
                </a:lnTo>
                <a:lnTo>
                  <a:pt x="366" y="1406"/>
                </a:lnTo>
                <a:close/>
                <a:moveTo>
                  <a:pt x="288" y="1179"/>
                </a:moveTo>
                <a:lnTo>
                  <a:pt x="0" y="1179"/>
                </a:lnTo>
                <a:lnTo>
                  <a:pt x="0" y="1231"/>
                </a:lnTo>
                <a:lnTo>
                  <a:pt x="245" y="1231"/>
                </a:lnTo>
                <a:lnTo>
                  <a:pt x="288" y="1179"/>
                </a:lnTo>
                <a:close/>
                <a:moveTo>
                  <a:pt x="368" y="1078"/>
                </a:moveTo>
                <a:lnTo>
                  <a:pt x="1053" y="1078"/>
                </a:lnTo>
                <a:lnTo>
                  <a:pt x="1004" y="1179"/>
                </a:lnTo>
                <a:lnTo>
                  <a:pt x="765" y="1179"/>
                </a:lnTo>
                <a:lnTo>
                  <a:pt x="732" y="1231"/>
                </a:lnTo>
                <a:lnTo>
                  <a:pt x="1221" y="1231"/>
                </a:lnTo>
                <a:lnTo>
                  <a:pt x="1263" y="1127"/>
                </a:lnTo>
                <a:lnTo>
                  <a:pt x="2197" y="1127"/>
                </a:lnTo>
                <a:lnTo>
                  <a:pt x="2197" y="1078"/>
                </a:lnTo>
                <a:lnTo>
                  <a:pt x="1282" y="1078"/>
                </a:lnTo>
                <a:lnTo>
                  <a:pt x="1301" y="1033"/>
                </a:lnTo>
                <a:lnTo>
                  <a:pt x="630" y="1033"/>
                </a:lnTo>
                <a:lnTo>
                  <a:pt x="777" y="825"/>
                </a:lnTo>
                <a:lnTo>
                  <a:pt x="1183" y="825"/>
                </a:lnTo>
                <a:lnTo>
                  <a:pt x="1200" y="787"/>
                </a:lnTo>
                <a:lnTo>
                  <a:pt x="602" y="787"/>
                </a:lnTo>
                <a:lnTo>
                  <a:pt x="543" y="863"/>
                </a:lnTo>
                <a:lnTo>
                  <a:pt x="0" y="863"/>
                </a:lnTo>
                <a:lnTo>
                  <a:pt x="0" y="903"/>
                </a:lnTo>
                <a:lnTo>
                  <a:pt x="510" y="903"/>
                </a:lnTo>
                <a:lnTo>
                  <a:pt x="368" y="1078"/>
                </a:lnTo>
                <a:close/>
                <a:moveTo>
                  <a:pt x="0" y="988"/>
                </a:moveTo>
                <a:lnTo>
                  <a:pt x="0" y="990"/>
                </a:lnTo>
                <a:lnTo>
                  <a:pt x="2" y="988"/>
                </a:lnTo>
                <a:lnTo>
                  <a:pt x="0" y="988"/>
                </a:lnTo>
                <a:close/>
                <a:moveTo>
                  <a:pt x="0" y="1682"/>
                </a:moveTo>
                <a:lnTo>
                  <a:pt x="0" y="1926"/>
                </a:lnTo>
                <a:lnTo>
                  <a:pt x="170" y="1682"/>
                </a:lnTo>
                <a:lnTo>
                  <a:pt x="0" y="1682"/>
                </a:lnTo>
                <a:close/>
                <a:moveTo>
                  <a:pt x="2761" y="1609"/>
                </a:moveTo>
                <a:lnTo>
                  <a:pt x="3326" y="1609"/>
                </a:lnTo>
                <a:lnTo>
                  <a:pt x="3387" y="1763"/>
                </a:lnTo>
                <a:lnTo>
                  <a:pt x="3685" y="1763"/>
                </a:lnTo>
                <a:lnTo>
                  <a:pt x="3571" y="1538"/>
                </a:lnTo>
                <a:lnTo>
                  <a:pt x="2473" y="1538"/>
                </a:lnTo>
                <a:lnTo>
                  <a:pt x="2494" y="1763"/>
                </a:lnTo>
                <a:lnTo>
                  <a:pt x="2792" y="1763"/>
                </a:lnTo>
                <a:lnTo>
                  <a:pt x="2761" y="1609"/>
                </a:lnTo>
                <a:close/>
                <a:moveTo>
                  <a:pt x="4401" y="1933"/>
                </a:moveTo>
                <a:lnTo>
                  <a:pt x="2513" y="1933"/>
                </a:lnTo>
                <a:lnTo>
                  <a:pt x="2532" y="2126"/>
                </a:lnTo>
                <a:lnTo>
                  <a:pt x="2865" y="2126"/>
                </a:lnTo>
                <a:lnTo>
                  <a:pt x="2846" y="2027"/>
                </a:lnTo>
                <a:lnTo>
                  <a:pt x="4812" y="2027"/>
                </a:lnTo>
                <a:lnTo>
                  <a:pt x="4812" y="1933"/>
                </a:lnTo>
                <a:lnTo>
                  <a:pt x="4715" y="1933"/>
                </a:lnTo>
                <a:lnTo>
                  <a:pt x="4578" y="1763"/>
                </a:lnTo>
                <a:lnTo>
                  <a:pt x="4812" y="1763"/>
                </a:lnTo>
                <a:lnTo>
                  <a:pt x="4812" y="1682"/>
                </a:lnTo>
                <a:lnTo>
                  <a:pt x="4223" y="1682"/>
                </a:lnTo>
                <a:lnTo>
                  <a:pt x="4401" y="1933"/>
                </a:lnTo>
                <a:close/>
                <a:moveTo>
                  <a:pt x="796" y="1590"/>
                </a:moveTo>
                <a:lnTo>
                  <a:pt x="711" y="1763"/>
                </a:lnTo>
                <a:lnTo>
                  <a:pt x="1008" y="1763"/>
                </a:lnTo>
                <a:lnTo>
                  <a:pt x="1070" y="1609"/>
                </a:lnTo>
                <a:lnTo>
                  <a:pt x="1915" y="1609"/>
                </a:lnTo>
                <a:lnTo>
                  <a:pt x="1923" y="1538"/>
                </a:lnTo>
                <a:lnTo>
                  <a:pt x="822" y="1538"/>
                </a:lnTo>
                <a:lnTo>
                  <a:pt x="796" y="1590"/>
                </a:lnTo>
                <a:close/>
                <a:moveTo>
                  <a:pt x="2964" y="1344"/>
                </a:moveTo>
                <a:lnTo>
                  <a:pt x="2709" y="1344"/>
                </a:lnTo>
                <a:lnTo>
                  <a:pt x="2686" y="1231"/>
                </a:lnTo>
                <a:lnTo>
                  <a:pt x="1710" y="1231"/>
                </a:lnTo>
                <a:lnTo>
                  <a:pt x="1686" y="1344"/>
                </a:lnTo>
                <a:lnTo>
                  <a:pt x="1431" y="1344"/>
                </a:lnTo>
                <a:lnTo>
                  <a:pt x="1412" y="1406"/>
                </a:lnTo>
                <a:lnTo>
                  <a:pt x="1937" y="1406"/>
                </a:lnTo>
                <a:lnTo>
                  <a:pt x="1946" y="1288"/>
                </a:lnTo>
                <a:lnTo>
                  <a:pt x="2447" y="1288"/>
                </a:lnTo>
                <a:lnTo>
                  <a:pt x="2459" y="1406"/>
                </a:lnTo>
                <a:lnTo>
                  <a:pt x="2983" y="1406"/>
                </a:lnTo>
                <a:lnTo>
                  <a:pt x="2964" y="1344"/>
                </a:lnTo>
                <a:close/>
                <a:moveTo>
                  <a:pt x="1568" y="1933"/>
                </a:moveTo>
                <a:lnTo>
                  <a:pt x="0" y="1933"/>
                </a:lnTo>
                <a:lnTo>
                  <a:pt x="0" y="2027"/>
                </a:lnTo>
                <a:lnTo>
                  <a:pt x="1549" y="2027"/>
                </a:lnTo>
                <a:lnTo>
                  <a:pt x="1528" y="2126"/>
                </a:lnTo>
                <a:lnTo>
                  <a:pt x="1863" y="2126"/>
                </a:lnTo>
                <a:lnTo>
                  <a:pt x="1899" y="1763"/>
                </a:lnTo>
                <a:lnTo>
                  <a:pt x="1601" y="1763"/>
                </a:lnTo>
                <a:lnTo>
                  <a:pt x="1568" y="1933"/>
                </a:lnTo>
                <a:close/>
                <a:moveTo>
                  <a:pt x="234" y="26"/>
                </a:moveTo>
                <a:lnTo>
                  <a:pt x="1216" y="26"/>
                </a:lnTo>
                <a:lnTo>
                  <a:pt x="1193" y="55"/>
                </a:lnTo>
                <a:lnTo>
                  <a:pt x="815" y="55"/>
                </a:lnTo>
                <a:lnTo>
                  <a:pt x="800" y="69"/>
                </a:lnTo>
                <a:lnTo>
                  <a:pt x="1308" y="69"/>
                </a:lnTo>
                <a:lnTo>
                  <a:pt x="1339" y="26"/>
                </a:lnTo>
                <a:lnTo>
                  <a:pt x="2074" y="26"/>
                </a:lnTo>
                <a:lnTo>
                  <a:pt x="2076" y="0"/>
                </a:lnTo>
                <a:lnTo>
                  <a:pt x="1958" y="0"/>
                </a:lnTo>
                <a:lnTo>
                  <a:pt x="1956" y="12"/>
                </a:lnTo>
                <a:lnTo>
                  <a:pt x="132" y="12"/>
                </a:lnTo>
                <a:lnTo>
                  <a:pt x="61" y="55"/>
                </a:lnTo>
                <a:lnTo>
                  <a:pt x="0" y="55"/>
                </a:lnTo>
                <a:lnTo>
                  <a:pt x="0" y="69"/>
                </a:lnTo>
                <a:lnTo>
                  <a:pt x="163" y="69"/>
                </a:lnTo>
                <a:lnTo>
                  <a:pt x="234" y="26"/>
                </a:lnTo>
                <a:close/>
                <a:moveTo>
                  <a:pt x="66" y="218"/>
                </a:moveTo>
                <a:lnTo>
                  <a:pt x="352" y="218"/>
                </a:lnTo>
                <a:lnTo>
                  <a:pt x="375" y="199"/>
                </a:lnTo>
                <a:lnTo>
                  <a:pt x="234" y="199"/>
                </a:lnTo>
                <a:lnTo>
                  <a:pt x="307" y="149"/>
                </a:lnTo>
                <a:lnTo>
                  <a:pt x="37" y="149"/>
                </a:lnTo>
                <a:lnTo>
                  <a:pt x="89" y="116"/>
                </a:lnTo>
                <a:lnTo>
                  <a:pt x="881" y="116"/>
                </a:lnTo>
                <a:lnTo>
                  <a:pt x="895" y="100"/>
                </a:lnTo>
                <a:lnTo>
                  <a:pt x="505" y="100"/>
                </a:lnTo>
                <a:lnTo>
                  <a:pt x="564" y="55"/>
                </a:lnTo>
                <a:lnTo>
                  <a:pt x="439" y="55"/>
                </a:lnTo>
                <a:lnTo>
                  <a:pt x="375" y="100"/>
                </a:lnTo>
                <a:lnTo>
                  <a:pt x="0" y="100"/>
                </a:lnTo>
                <a:lnTo>
                  <a:pt x="0" y="166"/>
                </a:lnTo>
                <a:lnTo>
                  <a:pt x="146" y="166"/>
                </a:lnTo>
                <a:lnTo>
                  <a:pt x="66" y="218"/>
                </a:lnTo>
                <a:close/>
                <a:moveTo>
                  <a:pt x="4585" y="1179"/>
                </a:moveTo>
                <a:lnTo>
                  <a:pt x="4105" y="1179"/>
                </a:lnTo>
                <a:lnTo>
                  <a:pt x="4150" y="1231"/>
                </a:lnTo>
                <a:lnTo>
                  <a:pt x="4637" y="1231"/>
                </a:lnTo>
                <a:lnTo>
                  <a:pt x="4753" y="1344"/>
                </a:lnTo>
                <a:lnTo>
                  <a:pt x="4812" y="1344"/>
                </a:lnTo>
                <a:lnTo>
                  <a:pt x="4812" y="1170"/>
                </a:lnTo>
                <a:lnTo>
                  <a:pt x="4660" y="1033"/>
                </a:lnTo>
                <a:lnTo>
                  <a:pt x="4812" y="1033"/>
                </a:lnTo>
                <a:lnTo>
                  <a:pt x="4812" y="988"/>
                </a:lnTo>
                <a:lnTo>
                  <a:pt x="4391" y="988"/>
                </a:lnTo>
                <a:lnTo>
                  <a:pt x="4585" y="1179"/>
                </a:lnTo>
                <a:close/>
                <a:moveTo>
                  <a:pt x="0" y="255"/>
                </a:moveTo>
                <a:lnTo>
                  <a:pt x="0" y="263"/>
                </a:lnTo>
                <a:lnTo>
                  <a:pt x="9" y="255"/>
                </a:lnTo>
                <a:lnTo>
                  <a:pt x="0" y="255"/>
                </a:lnTo>
                <a:close/>
                <a:moveTo>
                  <a:pt x="4504" y="12"/>
                </a:moveTo>
                <a:lnTo>
                  <a:pt x="4530" y="26"/>
                </a:lnTo>
                <a:lnTo>
                  <a:pt x="4776" y="26"/>
                </a:lnTo>
                <a:lnTo>
                  <a:pt x="4812" y="45"/>
                </a:lnTo>
                <a:lnTo>
                  <a:pt x="4812" y="12"/>
                </a:lnTo>
                <a:lnTo>
                  <a:pt x="4504" y="12"/>
                </a:lnTo>
                <a:close/>
                <a:moveTo>
                  <a:pt x="2449" y="55"/>
                </a:moveTo>
                <a:lnTo>
                  <a:pt x="2442" y="26"/>
                </a:lnTo>
                <a:lnTo>
                  <a:pt x="3056" y="26"/>
                </a:lnTo>
                <a:lnTo>
                  <a:pt x="3087" y="69"/>
                </a:lnTo>
                <a:lnTo>
                  <a:pt x="3595" y="69"/>
                </a:lnTo>
                <a:lnTo>
                  <a:pt x="3578" y="55"/>
                </a:lnTo>
                <a:lnTo>
                  <a:pt x="3203" y="55"/>
                </a:lnTo>
                <a:lnTo>
                  <a:pt x="3179" y="26"/>
                </a:lnTo>
                <a:lnTo>
                  <a:pt x="4162" y="26"/>
                </a:lnTo>
                <a:lnTo>
                  <a:pt x="4230" y="69"/>
                </a:lnTo>
                <a:lnTo>
                  <a:pt x="4611" y="69"/>
                </a:lnTo>
                <a:lnTo>
                  <a:pt x="4582" y="55"/>
                </a:lnTo>
                <a:lnTo>
                  <a:pt x="4332" y="55"/>
                </a:lnTo>
                <a:lnTo>
                  <a:pt x="4261" y="12"/>
                </a:lnTo>
                <a:lnTo>
                  <a:pt x="2440" y="12"/>
                </a:lnTo>
                <a:lnTo>
                  <a:pt x="2438" y="0"/>
                </a:lnTo>
                <a:lnTo>
                  <a:pt x="2317" y="0"/>
                </a:lnTo>
                <a:lnTo>
                  <a:pt x="2322" y="55"/>
                </a:lnTo>
                <a:lnTo>
                  <a:pt x="2449" y="55"/>
                </a:lnTo>
                <a:close/>
                <a:moveTo>
                  <a:pt x="659" y="506"/>
                </a:moveTo>
                <a:lnTo>
                  <a:pt x="0" y="506"/>
                </a:lnTo>
                <a:lnTo>
                  <a:pt x="0" y="534"/>
                </a:lnTo>
                <a:lnTo>
                  <a:pt x="633" y="534"/>
                </a:lnTo>
                <a:lnTo>
                  <a:pt x="659" y="506"/>
                </a:lnTo>
                <a:close/>
                <a:moveTo>
                  <a:pt x="0" y="454"/>
                </a:moveTo>
                <a:lnTo>
                  <a:pt x="0" y="487"/>
                </a:lnTo>
                <a:lnTo>
                  <a:pt x="40" y="454"/>
                </a:lnTo>
                <a:lnTo>
                  <a:pt x="0" y="454"/>
                </a:lnTo>
                <a:close/>
                <a:moveTo>
                  <a:pt x="581" y="591"/>
                </a:moveTo>
                <a:lnTo>
                  <a:pt x="0" y="591"/>
                </a:lnTo>
                <a:lnTo>
                  <a:pt x="0" y="622"/>
                </a:lnTo>
                <a:lnTo>
                  <a:pt x="555" y="622"/>
                </a:lnTo>
                <a:lnTo>
                  <a:pt x="581" y="591"/>
                </a:lnTo>
                <a:close/>
                <a:moveTo>
                  <a:pt x="373" y="454"/>
                </a:moveTo>
                <a:lnTo>
                  <a:pt x="1037" y="454"/>
                </a:lnTo>
                <a:lnTo>
                  <a:pt x="1053" y="430"/>
                </a:lnTo>
                <a:lnTo>
                  <a:pt x="564" y="430"/>
                </a:lnTo>
                <a:lnTo>
                  <a:pt x="611" y="383"/>
                </a:lnTo>
                <a:lnTo>
                  <a:pt x="0" y="383"/>
                </a:lnTo>
                <a:lnTo>
                  <a:pt x="0" y="407"/>
                </a:lnTo>
                <a:lnTo>
                  <a:pt x="427" y="407"/>
                </a:lnTo>
                <a:lnTo>
                  <a:pt x="373" y="454"/>
                </a:lnTo>
                <a:close/>
                <a:moveTo>
                  <a:pt x="222" y="317"/>
                </a:moveTo>
                <a:lnTo>
                  <a:pt x="0" y="317"/>
                </a:lnTo>
                <a:lnTo>
                  <a:pt x="0" y="338"/>
                </a:lnTo>
                <a:lnTo>
                  <a:pt x="193" y="338"/>
                </a:lnTo>
                <a:lnTo>
                  <a:pt x="222" y="317"/>
                </a:lnTo>
                <a:close/>
              </a:path>
            </a:pathLst>
          </a:custGeom>
          <a:gradFill flip="none" rotWithShape="1">
            <a:gsLst>
              <a:gs pos="0">
                <a:srgbClr val="3A3A3A"/>
              </a:gs>
              <a:gs pos="86000">
                <a:schemeClr val="bg1">
                  <a:lumMod val="65000"/>
                </a:schemeClr>
              </a:gs>
              <a:gs pos="100000">
                <a:schemeClr val="bg1">
                  <a:shade val="100000"/>
                  <a:satMod val="115000"/>
                  <a:alpha val="42000"/>
                </a:scheme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64"/>
          <p:cNvSpPr>
            <a:spLocks noChangeArrowheads="1"/>
          </p:cNvSpPr>
          <p:nvPr/>
        </p:nvSpPr>
        <p:spPr bwMode="gray">
          <a:xfrm>
            <a:off x="457200" y="304800"/>
            <a:ext cx="5638800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LABYRINTH </a:t>
            </a:r>
            <a:r>
              <a:rPr lang="en-US" sz="2800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– Your Text Here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267200" y="5044292"/>
            <a:ext cx="1406842" cy="1585108"/>
            <a:chOff x="2801938" y="1828800"/>
            <a:chExt cx="3357563" cy="3783013"/>
          </a:xfrm>
        </p:grpSpPr>
        <p:sp>
          <p:nvSpPr>
            <p:cNvPr id="6" name="Freeform 50"/>
            <p:cNvSpPr>
              <a:spLocks noEditPoints="1"/>
            </p:cNvSpPr>
            <p:nvPr/>
          </p:nvSpPr>
          <p:spPr bwMode="auto">
            <a:xfrm>
              <a:off x="2801938" y="3081338"/>
              <a:ext cx="3357563" cy="2530475"/>
            </a:xfrm>
            <a:custGeom>
              <a:avLst/>
              <a:gdLst/>
              <a:ahLst/>
              <a:cxnLst>
                <a:cxn ang="0">
                  <a:pos x="1585" y="0"/>
                </a:cxn>
                <a:cxn ang="0">
                  <a:pos x="1498" y="510"/>
                </a:cxn>
                <a:cxn ang="0">
                  <a:pos x="1923" y="510"/>
                </a:cxn>
                <a:cxn ang="0">
                  <a:pos x="2115" y="0"/>
                </a:cxn>
                <a:cxn ang="0">
                  <a:pos x="1585" y="0"/>
                </a:cxn>
                <a:cxn ang="0">
                  <a:pos x="1585" y="0"/>
                </a:cxn>
                <a:cxn ang="0">
                  <a:pos x="218" y="1353"/>
                </a:cxn>
                <a:cxn ang="0">
                  <a:pos x="218" y="1353"/>
                </a:cxn>
                <a:cxn ang="0">
                  <a:pos x="404" y="1594"/>
                </a:cxn>
                <a:cxn ang="0">
                  <a:pos x="1746" y="1594"/>
                </a:cxn>
                <a:cxn ang="0">
                  <a:pos x="1895" y="1353"/>
                </a:cxn>
                <a:cxn ang="0">
                  <a:pos x="218" y="1353"/>
                </a:cxn>
                <a:cxn ang="0">
                  <a:pos x="218" y="135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9" y="510"/>
                </a:cxn>
                <a:cxn ang="0">
                  <a:pos x="652" y="510"/>
                </a:cxn>
                <a:cxn ang="0">
                  <a:pos x="527" y="0"/>
                </a:cxn>
                <a:cxn ang="0">
                  <a:pos x="0" y="0"/>
                </a:cxn>
              </a:cxnLst>
              <a:rect l="0" t="0" r="r" b="b"/>
              <a:pathLst>
                <a:path w="2115" h="1594">
                  <a:moveTo>
                    <a:pt x="1585" y="0"/>
                  </a:moveTo>
                  <a:lnTo>
                    <a:pt x="1498" y="510"/>
                  </a:lnTo>
                  <a:lnTo>
                    <a:pt x="1923" y="510"/>
                  </a:lnTo>
                  <a:lnTo>
                    <a:pt x="2115" y="0"/>
                  </a:lnTo>
                  <a:lnTo>
                    <a:pt x="1585" y="0"/>
                  </a:lnTo>
                  <a:lnTo>
                    <a:pt x="1585" y="0"/>
                  </a:lnTo>
                  <a:close/>
                  <a:moveTo>
                    <a:pt x="218" y="1353"/>
                  </a:moveTo>
                  <a:lnTo>
                    <a:pt x="218" y="1353"/>
                  </a:lnTo>
                  <a:lnTo>
                    <a:pt x="404" y="1594"/>
                  </a:lnTo>
                  <a:lnTo>
                    <a:pt x="1746" y="1594"/>
                  </a:lnTo>
                  <a:lnTo>
                    <a:pt x="1895" y="1353"/>
                  </a:lnTo>
                  <a:lnTo>
                    <a:pt x="218" y="1353"/>
                  </a:lnTo>
                  <a:lnTo>
                    <a:pt x="218" y="1353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229" y="510"/>
                  </a:lnTo>
                  <a:lnTo>
                    <a:pt x="652" y="510"/>
                  </a:lnTo>
                  <a:lnTo>
                    <a:pt x="5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51"/>
            <p:cNvSpPr>
              <a:spLocks/>
            </p:cNvSpPr>
            <p:nvPr/>
          </p:nvSpPr>
          <p:spPr bwMode="auto">
            <a:xfrm>
              <a:off x="2801938" y="1828800"/>
              <a:ext cx="3357563" cy="3400425"/>
            </a:xfrm>
            <a:custGeom>
              <a:avLst/>
              <a:gdLst/>
              <a:ahLst/>
              <a:cxnLst>
                <a:cxn ang="0">
                  <a:pos x="802" y="907"/>
                </a:cxn>
                <a:cxn ang="0">
                  <a:pos x="722" y="556"/>
                </a:cxn>
                <a:cxn ang="0">
                  <a:pos x="671" y="334"/>
                </a:cxn>
                <a:cxn ang="0">
                  <a:pos x="783" y="334"/>
                </a:cxn>
                <a:cxn ang="0">
                  <a:pos x="895" y="334"/>
                </a:cxn>
                <a:cxn ang="0">
                  <a:pos x="625" y="133"/>
                </a:cxn>
                <a:cxn ang="0">
                  <a:pos x="447" y="0"/>
                </a:cxn>
                <a:cxn ang="0">
                  <a:pos x="269" y="133"/>
                </a:cxn>
                <a:cxn ang="0">
                  <a:pos x="0" y="334"/>
                </a:cxn>
                <a:cxn ang="0">
                  <a:pos x="223" y="334"/>
                </a:cxn>
                <a:cxn ang="0">
                  <a:pos x="173" y="556"/>
                </a:cxn>
                <a:cxn ang="0">
                  <a:pos x="92" y="907"/>
                </a:cxn>
                <a:cxn ang="0">
                  <a:pos x="447" y="907"/>
                </a:cxn>
                <a:cxn ang="0">
                  <a:pos x="802" y="907"/>
                </a:cxn>
              </a:cxnLst>
              <a:rect l="0" t="0" r="r" b="b"/>
              <a:pathLst>
                <a:path w="895" h="907">
                  <a:moveTo>
                    <a:pt x="802" y="907"/>
                  </a:moveTo>
                  <a:cubicBezTo>
                    <a:pt x="770" y="770"/>
                    <a:pt x="744" y="654"/>
                    <a:pt x="722" y="556"/>
                  </a:cubicBezTo>
                  <a:cubicBezTo>
                    <a:pt x="702" y="472"/>
                    <a:pt x="686" y="398"/>
                    <a:pt x="671" y="334"/>
                  </a:cubicBezTo>
                  <a:cubicBezTo>
                    <a:pt x="708" y="334"/>
                    <a:pt x="746" y="334"/>
                    <a:pt x="783" y="334"/>
                  </a:cubicBezTo>
                  <a:cubicBezTo>
                    <a:pt x="820" y="334"/>
                    <a:pt x="858" y="334"/>
                    <a:pt x="895" y="334"/>
                  </a:cubicBezTo>
                  <a:cubicBezTo>
                    <a:pt x="791" y="257"/>
                    <a:pt x="702" y="190"/>
                    <a:pt x="625" y="133"/>
                  </a:cubicBezTo>
                  <a:cubicBezTo>
                    <a:pt x="558" y="83"/>
                    <a:pt x="499" y="40"/>
                    <a:pt x="447" y="0"/>
                  </a:cubicBezTo>
                  <a:cubicBezTo>
                    <a:pt x="395" y="39"/>
                    <a:pt x="336" y="83"/>
                    <a:pt x="269" y="133"/>
                  </a:cubicBezTo>
                  <a:cubicBezTo>
                    <a:pt x="193" y="190"/>
                    <a:pt x="104" y="256"/>
                    <a:pt x="0" y="334"/>
                  </a:cubicBezTo>
                  <a:cubicBezTo>
                    <a:pt x="74" y="334"/>
                    <a:pt x="149" y="334"/>
                    <a:pt x="223" y="334"/>
                  </a:cubicBezTo>
                  <a:cubicBezTo>
                    <a:pt x="209" y="398"/>
                    <a:pt x="192" y="472"/>
                    <a:pt x="173" y="556"/>
                  </a:cubicBezTo>
                  <a:cubicBezTo>
                    <a:pt x="150" y="654"/>
                    <a:pt x="124" y="770"/>
                    <a:pt x="92" y="907"/>
                  </a:cubicBezTo>
                  <a:cubicBezTo>
                    <a:pt x="211" y="907"/>
                    <a:pt x="329" y="907"/>
                    <a:pt x="447" y="907"/>
                  </a:cubicBezTo>
                  <a:cubicBezTo>
                    <a:pt x="565" y="907"/>
                    <a:pt x="683" y="907"/>
                    <a:pt x="802" y="90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52"/>
            <p:cNvSpPr>
              <a:spLocks/>
            </p:cNvSpPr>
            <p:nvPr/>
          </p:nvSpPr>
          <p:spPr bwMode="auto">
            <a:xfrm>
              <a:off x="3143250" y="1925638"/>
              <a:ext cx="2674938" cy="3014663"/>
            </a:xfrm>
            <a:custGeom>
              <a:avLst/>
              <a:gdLst/>
              <a:ahLst/>
              <a:cxnLst>
                <a:cxn ang="0">
                  <a:pos x="632" y="803"/>
                </a:cxn>
                <a:cxn ang="0">
                  <a:pos x="572" y="482"/>
                </a:cxn>
                <a:cxn ang="0">
                  <a:pos x="533" y="276"/>
                </a:cxn>
                <a:cxn ang="0">
                  <a:pos x="713" y="276"/>
                </a:cxn>
                <a:cxn ang="0">
                  <a:pos x="504" y="115"/>
                </a:cxn>
                <a:cxn ang="0">
                  <a:pos x="356" y="0"/>
                </a:cxn>
                <a:cxn ang="0">
                  <a:pos x="208" y="115"/>
                </a:cxn>
                <a:cxn ang="0">
                  <a:pos x="0" y="276"/>
                </a:cxn>
                <a:cxn ang="0">
                  <a:pos x="179" y="276"/>
                </a:cxn>
                <a:cxn ang="0">
                  <a:pos x="141" y="482"/>
                </a:cxn>
                <a:cxn ang="0">
                  <a:pos x="81" y="804"/>
                </a:cxn>
                <a:cxn ang="0">
                  <a:pos x="356" y="804"/>
                </a:cxn>
                <a:cxn ang="0">
                  <a:pos x="632" y="803"/>
                </a:cxn>
              </a:cxnLst>
              <a:rect l="0" t="0" r="r" b="b"/>
              <a:pathLst>
                <a:path w="713" h="804">
                  <a:moveTo>
                    <a:pt x="632" y="803"/>
                  </a:moveTo>
                  <a:cubicBezTo>
                    <a:pt x="608" y="679"/>
                    <a:pt x="589" y="573"/>
                    <a:pt x="572" y="482"/>
                  </a:cubicBezTo>
                  <a:cubicBezTo>
                    <a:pt x="557" y="405"/>
                    <a:pt x="545" y="336"/>
                    <a:pt x="533" y="276"/>
                  </a:cubicBezTo>
                  <a:cubicBezTo>
                    <a:pt x="593" y="276"/>
                    <a:pt x="653" y="276"/>
                    <a:pt x="713" y="276"/>
                  </a:cubicBezTo>
                  <a:cubicBezTo>
                    <a:pt x="634" y="216"/>
                    <a:pt x="565" y="162"/>
                    <a:pt x="504" y="115"/>
                  </a:cubicBezTo>
                  <a:cubicBezTo>
                    <a:pt x="450" y="72"/>
                    <a:pt x="400" y="34"/>
                    <a:pt x="356" y="0"/>
                  </a:cubicBezTo>
                  <a:cubicBezTo>
                    <a:pt x="312" y="34"/>
                    <a:pt x="263" y="72"/>
                    <a:pt x="208" y="115"/>
                  </a:cubicBezTo>
                  <a:cubicBezTo>
                    <a:pt x="147" y="162"/>
                    <a:pt x="78" y="215"/>
                    <a:pt x="0" y="276"/>
                  </a:cubicBezTo>
                  <a:cubicBezTo>
                    <a:pt x="60" y="276"/>
                    <a:pt x="119" y="276"/>
                    <a:pt x="179" y="276"/>
                  </a:cubicBezTo>
                  <a:cubicBezTo>
                    <a:pt x="168" y="336"/>
                    <a:pt x="155" y="405"/>
                    <a:pt x="141" y="482"/>
                  </a:cubicBezTo>
                  <a:cubicBezTo>
                    <a:pt x="124" y="573"/>
                    <a:pt x="104" y="679"/>
                    <a:pt x="81" y="804"/>
                  </a:cubicBezTo>
                  <a:cubicBezTo>
                    <a:pt x="172" y="804"/>
                    <a:pt x="264" y="804"/>
                    <a:pt x="356" y="804"/>
                  </a:cubicBezTo>
                  <a:cubicBezTo>
                    <a:pt x="448" y="803"/>
                    <a:pt x="540" y="803"/>
                    <a:pt x="632" y="80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shade val="30000"/>
                    <a:satMod val="115000"/>
                  </a:schemeClr>
                </a:gs>
                <a:gs pos="50000">
                  <a:schemeClr val="accent5">
                    <a:shade val="67500"/>
                    <a:satMod val="115000"/>
                  </a:schemeClr>
                </a:gs>
                <a:gs pos="100000">
                  <a:schemeClr val="accent5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11" name="Elbow Connector 10"/>
          <p:cNvCxnSpPr/>
          <p:nvPr/>
        </p:nvCxnSpPr>
        <p:spPr>
          <a:xfrm flipV="1">
            <a:off x="5257800" y="4175760"/>
            <a:ext cx="609600" cy="381000"/>
          </a:xfrm>
          <a:prstGeom prst="bentConnector3">
            <a:avLst>
              <a:gd name="adj1" fmla="val 0"/>
            </a:avLst>
          </a:prstGeom>
          <a:ln w="12700">
            <a:solidFill>
              <a:schemeClr val="accent6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/>
          <p:nvPr/>
        </p:nvCxnSpPr>
        <p:spPr>
          <a:xfrm rot="5400000" flipH="1" flipV="1">
            <a:off x="5013960" y="3870960"/>
            <a:ext cx="792480" cy="609600"/>
          </a:xfrm>
          <a:prstGeom prst="bentConnector3">
            <a:avLst>
              <a:gd name="adj1" fmla="val 100000"/>
            </a:avLst>
          </a:prstGeom>
          <a:ln w="12700">
            <a:solidFill>
              <a:schemeClr val="accent6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/>
          <p:nvPr/>
        </p:nvCxnSpPr>
        <p:spPr>
          <a:xfrm flipH="1" flipV="1">
            <a:off x="4038600" y="4495800"/>
            <a:ext cx="609600" cy="381000"/>
          </a:xfrm>
          <a:prstGeom prst="bentConnector3">
            <a:avLst>
              <a:gd name="adj1" fmla="val 0"/>
            </a:avLst>
          </a:prstGeom>
          <a:ln w="12700">
            <a:solidFill>
              <a:schemeClr val="accent6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/>
          <p:nvPr/>
        </p:nvCxnSpPr>
        <p:spPr>
          <a:xfrm rot="16200000" flipV="1">
            <a:off x="4099560" y="3870960"/>
            <a:ext cx="792480" cy="609600"/>
          </a:xfrm>
          <a:prstGeom prst="bentConnector3">
            <a:avLst>
              <a:gd name="adj1" fmla="val 100000"/>
            </a:avLst>
          </a:prstGeom>
          <a:ln w="12700">
            <a:solidFill>
              <a:schemeClr val="accent6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375660" y="4282440"/>
            <a:ext cx="320040" cy="320040"/>
          </a:xfrm>
          <a:prstGeom prst="ellipse">
            <a:avLst/>
          </a:prstGeom>
          <a:solidFill>
            <a:schemeClr val="bg1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1</a:t>
            </a:r>
            <a:endParaRPr lang="en-US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3070860" y="3566160"/>
            <a:ext cx="320040" cy="320040"/>
          </a:xfrm>
          <a:prstGeom prst="ellipse">
            <a:avLst/>
          </a:prstGeom>
          <a:solidFill>
            <a:schemeClr val="accent5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545580" y="3566160"/>
            <a:ext cx="320040" cy="320040"/>
          </a:xfrm>
          <a:prstGeom prst="ellipse">
            <a:avLst/>
          </a:prstGeom>
          <a:solidFill>
            <a:schemeClr val="bg1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4</a:t>
            </a:r>
            <a:endParaRPr lang="en-US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6111240" y="4069080"/>
            <a:ext cx="320040" cy="320040"/>
          </a:xfrm>
          <a:prstGeom prst="ellipse">
            <a:avLst/>
          </a:prstGeom>
          <a:solidFill>
            <a:schemeClr val="bg1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3</a:t>
            </a:r>
            <a:endParaRPr lang="en-US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609600" y="5257800"/>
            <a:ext cx="320040" cy="320040"/>
          </a:xfrm>
          <a:prstGeom prst="ellipse">
            <a:avLst/>
          </a:prstGeom>
          <a:solidFill>
            <a:schemeClr val="bg1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1</a:t>
            </a:r>
            <a:endParaRPr lang="en-US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609600" y="5943600"/>
            <a:ext cx="320040" cy="320040"/>
          </a:xfrm>
          <a:prstGeom prst="ellips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8206740" y="5935980"/>
            <a:ext cx="320040" cy="320040"/>
          </a:xfrm>
          <a:prstGeom prst="ellipse">
            <a:avLst/>
          </a:prstGeom>
          <a:solidFill>
            <a:schemeClr val="bg1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4</a:t>
            </a:r>
            <a:endParaRPr lang="en-US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8214360" y="5257800"/>
            <a:ext cx="320040" cy="320040"/>
          </a:xfrm>
          <a:prstGeom prst="ellipse">
            <a:avLst/>
          </a:prstGeom>
          <a:solidFill>
            <a:schemeClr val="bg1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3</a:t>
            </a:r>
            <a:endParaRPr lang="en-US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05840" y="5254526"/>
            <a:ext cx="1676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Example</a:t>
            </a:r>
            <a:r>
              <a:rPr lang="uk-UA" sz="1600" b="1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 </a:t>
            </a:r>
            <a:r>
              <a:rPr lang="en-US" sz="1600" b="1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Text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005840" y="5925086"/>
            <a:ext cx="1676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Example</a:t>
            </a:r>
            <a:r>
              <a:rPr lang="uk-UA" sz="1600" b="1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 </a:t>
            </a:r>
            <a:r>
              <a:rPr lang="en-US" sz="1600" b="1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Text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553200" y="5257800"/>
            <a:ext cx="1676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Example</a:t>
            </a:r>
            <a:r>
              <a:rPr lang="uk-UA" sz="1600" b="1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 </a:t>
            </a:r>
            <a:r>
              <a:rPr lang="en-US" sz="1600" b="1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Text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553200" y="5928360"/>
            <a:ext cx="1676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Example</a:t>
            </a:r>
            <a:r>
              <a:rPr lang="uk-UA" sz="1600" b="1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 </a:t>
            </a:r>
            <a:r>
              <a:rPr lang="en-US" sz="1600" b="1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Text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71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rum Process">
  <a:themeElements>
    <a:clrScheme name="Custom 1">
      <a:dk1>
        <a:srgbClr val="383838"/>
      </a:dk1>
      <a:lt1>
        <a:sysClr val="window" lastClr="FFFFFF"/>
      </a:lt1>
      <a:dk2>
        <a:srgbClr val="CCCC00"/>
      </a:dk2>
      <a:lt2>
        <a:srgbClr val="FFFF00"/>
      </a:lt2>
      <a:accent1>
        <a:srgbClr val="00B0F0"/>
      </a:accent1>
      <a:accent2>
        <a:srgbClr val="0070C0"/>
      </a:accent2>
      <a:accent3>
        <a:srgbClr val="00EA1C"/>
      </a:accent3>
      <a:accent4>
        <a:srgbClr val="00B050"/>
      </a:accent4>
      <a:accent5>
        <a:srgbClr val="C00000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Scrum Process</Template>
  <TotalTime>4553678</TotalTime>
  <Words>21</Words>
  <Application>Microsoft Office PowerPoint</Application>
  <PresentationFormat>全屏显示(4:3)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굴림</vt:lpstr>
      <vt:lpstr>Arial</vt:lpstr>
      <vt:lpstr>Calibri</vt:lpstr>
      <vt:lpstr>Scrum Process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pptfans网</dc:title>
  <dc:subject>DG-形象指代</dc:subject>
  <dc:creator/>
  <cp:keywords>TZ-手动增减;XG-细微;KJ-3D;DH-静态</cp:keywords>
  <dc:description/>
  <cp:lastModifiedBy>Shiqing Tian</cp:lastModifiedBy>
  <cp:revision>828</cp:revision>
  <dcterms:created xsi:type="dcterms:W3CDTF">2010-07-23T09:33:49Z</dcterms:created>
  <dcterms:modified xsi:type="dcterms:W3CDTF">2014-02-11T05:59:38Z</dcterms:modified>
  <cp:category>UDi-逻辑图示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