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0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DUE DILIGENCE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18160" y="1447800"/>
            <a:ext cx="8219128" cy="4488180"/>
            <a:chOff x="518160" y="1600200"/>
            <a:chExt cx="7940040" cy="4335780"/>
          </a:xfrm>
        </p:grpSpPr>
        <p:grpSp>
          <p:nvGrpSpPr>
            <p:cNvPr id="11" name="Group 10"/>
            <p:cNvGrpSpPr/>
            <p:nvPr/>
          </p:nvGrpSpPr>
          <p:grpSpPr>
            <a:xfrm>
              <a:off x="518160" y="1600200"/>
              <a:ext cx="7940040" cy="609600"/>
              <a:chOff x="609600" y="1600200"/>
              <a:chExt cx="7711440" cy="609600"/>
            </a:xfrm>
            <a:gradFill flip="none" rotWithShape="1">
              <a:gsLst>
                <a:gs pos="0">
                  <a:srgbClr val="000000"/>
                </a:gs>
                <a:gs pos="67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grpSpPr>
          <p:sp>
            <p:nvSpPr>
              <p:cNvPr id="6" name="Pentagon 5"/>
              <p:cNvSpPr/>
              <p:nvPr/>
            </p:nvSpPr>
            <p:spPr>
              <a:xfrm>
                <a:off x="609600" y="1600200"/>
                <a:ext cx="1676400" cy="609600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Chevron 6"/>
              <p:cNvSpPr/>
              <p:nvPr/>
            </p:nvSpPr>
            <p:spPr>
              <a:xfrm>
                <a:off x="2133600" y="1600200"/>
                <a:ext cx="1676400" cy="60960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Chevron 7"/>
              <p:cNvSpPr/>
              <p:nvPr/>
            </p:nvSpPr>
            <p:spPr>
              <a:xfrm>
                <a:off x="3642360" y="1600200"/>
                <a:ext cx="1676400" cy="60960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Chevron 8"/>
              <p:cNvSpPr/>
              <p:nvPr/>
            </p:nvSpPr>
            <p:spPr>
              <a:xfrm>
                <a:off x="5128260" y="1600200"/>
                <a:ext cx="1676400" cy="60960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Chevron 9"/>
              <p:cNvSpPr/>
              <p:nvPr/>
            </p:nvSpPr>
            <p:spPr>
              <a:xfrm>
                <a:off x="6644640" y="1600200"/>
                <a:ext cx="1676400" cy="609600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18160" y="2202180"/>
              <a:ext cx="1432560" cy="3733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6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80260" y="2202180"/>
              <a:ext cx="1432560" cy="3733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6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34740" y="2202180"/>
              <a:ext cx="1432560" cy="3733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6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73980" y="2202180"/>
              <a:ext cx="1432560" cy="3733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6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28460" y="2202180"/>
              <a:ext cx="1432560" cy="3733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6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2000" y="1676400"/>
              <a:ext cx="1066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KICK OFF MEETING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00300" y="1752600"/>
              <a:ext cx="11811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ANALYSIS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114800" y="1752600"/>
              <a:ext cx="10668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SOLUTION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10200" y="1676400"/>
              <a:ext cx="1295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C000"/>
                  </a:solidFill>
                  <a:cs typeface="Arial" pitchFamily="34" charset="0"/>
                </a:rPr>
                <a:t>MANAGEMENT DECISION</a:t>
              </a:r>
              <a:endParaRPr lang="en-US" sz="1200" b="1" dirty="0">
                <a:solidFill>
                  <a:srgbClr val="FFC000"/>
                </a:solidFill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010400" y="1752600"/>
              <a:ext cx="113538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C000"/>
                  </a:solidFill>
                  <a:cs typeface="Arial" pitchFamily="34" charset="0"/>
                </a:rPr>
                <a:t>ACTION</a:t>
              </a:r>
              <a:endParaRPr lang="en-US" sz="1200" b="1" dirty="0">
                <a:solidFill>
                  <a:srgbClr val="FFC000"/>
                </a:solidFill>
                <a:cs typeface="Arial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9600" y="2286000"/>
              <a:ext cx="1295400" cy="32316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1500s, when an unknown printer took a galley of type and scrambled it to make a type specimen book.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64080" y="2286000"/>
              <a:ext cx="1295400" cy="32316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1500s, when an unknown printer took a galley of type and scrambled it to make a type specimen book.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10940" y="2286000"/>
              <a:ext cx="1295400" cy="32316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1500s, when an unknown printer took a galley of type and scrambled it to make a type specimen book.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57800" y="2286000"/>
              <a:ext cx="1295400" cy="32316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1500s, when an unknown printer took a galley of type and scrambled it to make a type specimen book.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97040" y="2286000"/>
              <a:ext cx="1295400" cy="32316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is simply dummy text of the printing and typesetting industry.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Lorem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</a:t>
              </a:r>
              <a:r>
                <a:rPr lang="en-US" sz="1200" dirty="0" err="1" smtClean="0">
                  <a:solidFill>
                    <a:srgbClr val="4D4D4D"/>
                  </a:solidFill>
                  <a:latin typeface="+mn-lt"/>
                </a:rPr>
                <a:t>Ipsum</a:t>
              </a:r>
              <a:r>
                <a:rPr lang="en-US" sz="1200" dirty="0" smtClean="0">
                  <a:solidFill>
                    <a:srgbClr val="4D4D4D"/>
                  </a:solidFill>
                  <a:latin typeface="+mn-lt"/>
                </a:rPr>
                <a:t> has been the industry's standard dummy text ever since the 1500s, when an unknown printer took a galley of type and scrambled it to make a type specimen book. </a:t>
              </a:r>
              <a:endParaRPr lang="en-US" sz="1200" dirty="0">
                <a:solidFill>
                  <a:srgbClr val="4D4D4D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9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4558473</TotalTime>
  <Words>244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TZ-手动增减;XG-渐变;KJ-平面;DH-静态</cp:keywords>
  <dc:description/>
  <cp:lastModifiedBy>Shiqing Tian</cp:lastModifiedBy>
  <cp:revision>1548</cp:revision>
  <dcterms:created xsi:type="dcterms:W3CDTF">2010-07-23T09:33:49Z</dcterms:created>
  <dcterms:modified xsi:type="dcterms:W3CDTF">2014-02-11T05:58:57Z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