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1BFC5-CFC9-4F4F-A556-04AA4ED0146A}" type="datetimeFigureOut">
              <a:rPr lang="zh-CN" altLang="en-US" smtClean="0"/>
              <a:t>2014/2/11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BD4DB-B946-44CE-BC38-E71E32CBEB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2389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27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2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6000">
              <a:schemeClr val="bg1"/>
            </a:gs>
            <a:gs pos="47000">
              <a:schemeClr val="tx1">
                <a:lumMod val="75000"/>
              </a:schemeClr>
            </a:gs>
            <a:gs pos="11000">
              <a:srgbClr val="00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" name="Table 69"/>
          <p:cNvGraphicFramePr>
            <a:graphicFrameLocks noGrp="1"/>
          </p:cNvGraphicFramePr>
          <p:nvPr/>
        </p:nvGraphicFramePr>
        <p:xfrm>
          <a:off x="533399" y="1600200"/>
          <a:ext cx="7810501" cy="93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3058"/>
                <a:gridCol w="1970768"/>
                <a:gridCol w="960384"/>
                <a:gridCol w="963666"/>
                <a:gridCol w="1000125"/>
                <a:gridCol w="952500"/>
              </a:tblGrid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endParaRPr lang="en-US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  <a:endParaRPr lang="en-US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en-US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en-US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en-US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en-US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8" name="Group 67"/>
          <p:cNvGrpSpPr/>
          <p:nvPr/>
        </p:nvGrpSpPr>
        <p:grpSpPr>
          <a:xfrm>
            <a:off x="6062663" y="2514600"/>
            <a:ext cx="2714557" cy="2057400"/>
            <a:chOff x="6062663" y="2514600"/>
            <a:chExt cx="2714557" cy="2057400"/>
          </a:xfrm>
        </p:grpSpPr>
        <p:sp>
          <p:nvSpPr>
            <p:cNvPr id="40" name="Rectangle 39"/>
            <p:cNvSpPr/>
            <p:nvPr/>
          </p:nvSpPr>
          <p:spPr>
            <a:xfrm>
              <a:off x="6091985" y="2514600"/>
              <a:ext cx="2264056" cy="20574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ight Arrow 40"/>
            <p:cNvSpPr/>
            <p:nvPr/>
          </p:nvSpPr>
          <p:spPr>
            <a:xfrm>
              <a:off x="6062663" y="2514600"/>
              <a:ext cx="2714557" cy="2057400"/>
            </a:xfrm>
            <a:prstGeom prst="rightArrow">
              <a:avLst>
                <a:gd name="adj1" fmla="val 34211"/>
                <a:gd name="adj2" fmla="val 20526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YOUR TEXT HERE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407694" y="2514600"/>
            <a:ext cx="2394970" cy="2057400"/>
            <a:chOff x="4407694" y="2514600"/>
            <a:chExt cx="2394970" cy="2057400"/>
          </a:xfrm>
        </p:grpSpPr>
        <p:sp>
          <p:nvSpPr>
            <p:cNvPr id="43" name="Rectangle 42"/>
            <p:cNvSpPr/>
            <p:nvPr/>
          </p:nvSpPr>
          <p:spPr>
            <a:xfrm>
              <a:off x="4420896" y="2514600"/>
              <a:ext cx="1959871" cy="20574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rgbClr val="005A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ight Arrow 43"/>
            <p:cNvSpPr/>
            <p:nvPr/>
          </p:nvSpPr>
          <p:spPr>
            <a:xfrm>
              <a:off x="4407694" y="2514600"/>
              <a:ext cx="2394970" cy="2057400"/>
            </a:xfrm>
            <a:prstGeom prst="rightArrow">
              <a:avLst>
                <a:gd name="adj1" fmla="val 34211"/>
                <a:gd name="adj2" fmla="val 20526"/>
              </a:avLst>
            </a:prstGeom>
            <a:solidFill>
              <a:srgbClr val="0091EA"/>
            </a:solidFill>
            <a:ln w="12700">
              <a:solidFill>
                <a:srgbClr val="005A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YOUR TEXT HERE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474130" y="2514600"/>
            <a:ext cx="2394970" cy="2057400"/>
            <a:chOff x="2474130" y="2514600"/>
            <a:chExt cx="2394970" cy="2057400"/>
          </a:xfrm>
        </p:grpSpPr>
        <p:sp>
          <p:nvSpPr>
            <p:cNvPr id="59" name="Rectangle 58"/>
            <p:cNvSpPr/>
            <p:nvPr/>
          </p:nvSpPr>
          <p:spPr>
            <a:xfrm>
              <a:off x="2484127" y="2514600"/>
              <a:ext cx="1959871" cy="2057400"/>
            </a:xfrm>
            <a:prstGeom prst="rect">
              <a:avLst/>
            </a:prstGeom>
            <a:solidFill>
              <a:srgbClr val="00D619"/>
            </a:soli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ight Arrow 59"/>
            <p:cNvSpPr/>
            <p:nvPr/>
          </p:nvSpPr>
          <p:spPr>
            <a:xfrm>
              <a:off x="2474130" y="2514600"/>
              <a:ext cx="2394970" cy="2057400"/>
            </a:xfrm>
            <a:prstGeom prst="rightArrow">
              <a:avLst>
                <a:gd name="adj1" fmla="val 34211"/>
                <a:gd name="adj2" fmla="val 20526"/>
              </a:avLst>
            </a:prstGeom>
            <a:solidFill>
              <a:srgbClr val="00B050"/>
            </a:soli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YOUR TEXT HERE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28638" y="2514600"/>
            <a:ext cx="2385445" cy="2057400"/>
            <a:chOff x="528638" y="2514600"/>
            <a:chExt cx="2385445" cy="2057400"/>
          </a:xfrm>
        </p:grpSpPr>
        <p:sp>
          <p:nvSpPr>
            <p:cNvPr id="61" name="Rectangle 60"/>
            <p:cNvSpPr/>
            <p:nvPr/>
          </p:nvSpPr>
          <p:spPr>
            <a:xfrm>
              <a:off x="533400" y="2514600"/>
              <a:ext cx="1959871" cy="2057400"/>
            </a:xfrm>
            <a:prstGeom prst="rect">
              <a:avLst/>
            </a:prstGeom>
            <a:solidFill>
              <a:srgbClr val="FFDF79"/>
            </a:solidFill>
            <a:ln w="12700">
              <a:solidFill>
                <a:srgbClr val="967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ight Arrow 61"/>
            <p:cNvSpPr/>
            <p:nvPr/>
          </p:nvSpPr>
          <p:spPr>
            <a:xfrm>
              <a:off x="528638" y="2514600"/>
              <a:ext cx="2385445" cy="2057400"/>
            </a:xfrm>
            <a:prstGeom prst="rightArrow">
              <a:avLst>
                <a:gd name="adj1" fmla="val 34211"/>
                <a:gd name="adj2" fmla="val 20526"/>
              </a:avLst>
            </a:prstGeom>
            <a:solidFill>
              <a:srgbClr val="FFC000"/>
            </a:solidFill>
            <a:ln w="12700">
              <a:solidFill>
                <a:srgbClr val="967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YOUR TEXT HERE</a:t>
              </a:r>
              <a:endParaRPr lang="en-US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63" name="AutoShape 64"/>
          <p:cNvSpPr>
            <a:spLocks noChangeArrowheads="1"/>
          </p:cNvSpPr>
          <p:nvPr/>
        </p:nvSpPr>
        <p:spPr bwMode="gray">
          <a:xfrm>
            <a:off x="613229" y="457200"/>
            <a:ext cx="8077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Project Timeline </a:t>
            </a:r>
            <a:r>
              <a:rPr lang="en-US" sz="35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cxnSp>
        <p:nvCxnSpPr>
          <p:cNvPr id="71" name="Straight Connector 70"/>
          <p:cNvCxnSpPr/>
          <p:nvPr/>
        </p:nvCxnSpPr>
        <p:spPr>
          <a:xfrm rot="16200000" flipH="1">
            <a:off x="1380797" y="5586492"/>
            <a:ext cx="2209799" cy="1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tint val="66000"/>
                    <a:satMod val="160000"/>
                    <a:alpha val="0"/>
                  </a:schemeClr>
                </a:gs>
                <a:gs pos="50000">
                  <a:srgbClr val="585858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6200000" flipH="1">
            <a:off x="3352367" y="5676900"/>
            <a:ext cx="2209799" cy="1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tint val="66000"/>
                    <a:satMod val="160000"/>
                    <a:alpha val="0"/>
                  </a:schemeClr>
                </a:gs>
                <a:gs pos="50000">
                  <a:srgbClr val="585858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H="1">
            <a:off x="5343542" y="5662693"/>
            <a:ext cx="2209799" cy="1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tint val="66000"/>
                    <a:satMod val="160000"/>
                    <a:alpha val="0"/>
                  </a:schemeClr>
                </a:gs>
                <a:gs pos="50000">
                  <a:srgbClr val="585858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 flipH="1">
            <a:off x="7277100" y="5674317"/>
            <a:ext cx="2209799" cy="1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tint val="66000"/>
                    <a:satMod val="160000"/>
                    <a:alpha val="0"/>
                  </a:schemeClr>
                </a:gs>
                <a:gs pos="50000">
                  <a:srgbClr val="585858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394"/>
          <p:cNvSpPr txBox="1">
            <a:spLocks noChangeArrowheads="1"/>
          </p:cNvSpPr>
          <p:nvPr/>
        </p:nvSpPr>
        <p:spPr bwMode="auto">
          <a:xfrm>
            <a:off x="609601" y="4710683"/>
            <a:ext cx="1697420" cy="17663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Lorem is simp dummy text of then and scrambled it to make a type specimen book. Lorem is simp dummy text of then</a:t>
            </a:r>
            <a:r>
              <a:rPr lang="ru-RU" altLang="ko-KR" sz="1200" kern="0" dirty="0" smtClean="0">
                <a:ea typeface="굴림" charset="-127"/>
                <a:cs typeface="Arial" pitchFamily="34" charset="0"/>
              </a:rPr>
              <a:t>.</a:t>
            </a:r>
            <a:endParaRPr lang="en-US" altLang="ko-KR" sz="1200" kern="0" dirty="0" smtClean="0">
              <a:ea typeface="굴림" charset="-127"/>
              <a:cs typeface="Arial" pitchFamily="34" charset="0"/>
            </a:endParaRPr>
          </a:p>
        </p:txBody>
      </p:sp>
      <p:sp>
        <p:nvSpPr>
          <p:cNvPr id="86" name="Text Box 394"/>
          <p:cNvSpPr txBox="1">
            <a:spLocks noChangeArrowheads="1"/>
          </p:cNvSpPr>
          <p:nvPr/>
        </p:nvSpPr>
        <p:spPr bwMode="auto">
          <a:xfrm>
            <a:off x="2619376" y="4710683"/>
            <a:ext cx="1697420" cy="17663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Lorem is simp dummy text of then and scrambled it to make a type specimen book. Lorem is simp dummy text of then</a:t>
            </a:r>
            <a:r>
              <a:rPr lang="ru-RU" altLang="ko-KR" sz="1200" kern="0" dirty="0" smtClean="0">
                <a:ea typeface="굴림" charset="-127"/>
                <a:cs typeface="Arial" pitchFamily="34" charset="0"/>
              </a:rPr>
              <a:t>.</a:t>
            </a:r>
            <a:endParaRPr lang="en-US" altLang="ko-KR" sz="1200" kern="0" dirty="0" smtClean="0">
              <a:ea typeface="굴림" charset="-127"/>
              <a:cs typeface="Arial" pitchFamily="34" charset="0"/>
            </a:endParaRPr>
          </a:p>
        </p:txBody>
      </p:sp>
      <p:sp>
        <p:nvSpPr>
          <p:cNvPr id="87" name="Text Box 394"/>
          <p:cNvSpPr txBox="1">
            <a:spLocks noChangeArrowheads="1"/>
          </p:cNvSpPr>
          <p:nvPr/>
        </p:nvSpPr>
        <p:spPr bwMode="auto">
          <a:xfrm>
            <a:off x="4619626" y="4710683"/>
            <a:ext cx="1697420" cy="17663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Lorem is simp dummy text of then and scrambled it to make a type specimen book. Lorem is simp dummy text of then</a:t>
            </a:r>
            <a:r>
              <a:rPr lang="ru-RU" altLang="ko-KR" sz="1200" kern="0" dirty="0" smtClean="0">
                <a:ea typeface="굴림" charset="-127"/>
                <a:cs typeface="Arial" pitchFamily="34" charset="0"/>
              </a:rPr>
              <a:t>.</a:t>
            </a:r>
            <a:endParaRPr lang="en-US" altLang="ko-KR" sz="1200" kern="0" dirty="0" smtClean="0">
              <a:ea typeface="굴림" charset="-127"/>
              <a:cs typeface="Arial" pitchFamily="34" charset="0"/>
            </a:endParaRPr>
          </a:p>
        </p:txBody>
      </p:sp>
      <p:sp>
        <p:nvSpPr>
          <p:cNvPr id="88" name="Text Box 394"/>
          <p:cNvSpPr txBox="1">
            <a:spLocks noChangeArrowheads="1"/>
          </p:cNvSpPr>
          <p:nvPr/>
        </p:nvSpPr>
        <p:spPr bwMode="auto">
          <a:xfrm>
            <a:off x="6562726" y="4710683"/>
            <a:ext cx="1697420" cy="17663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Lorem is simp dummy text of then and scrambled it to make a type specimen book. Lorem is simp dummy text of then</a:t>
            </a:r>
            <a:r>
              <a:rPr lang="ru-RU" altLang="ko-KR" sz="1200" kern="0" dirty="0" smtClean="0">
                <a:ea typeface="굴림" charset="-127"/>
                <a:cs typeface="Arial" pitchFamily="34" charset="0"/>
              </a:rPr>
              <a:t>.</a:t>
            </a:r>
            <a:endParaRPr lang="en-US" altLang="ko-KR" sz="1200" kern="0" dirty="0" smtClean="0">
              <a:ea typeface="굴림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67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4291</TotalTime>
  <Words>125</Words>
  <Application>Microsoft Office PowerPoint</Application>
  <PresentationFormat>全屏显示(4:3)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DG-流程</dc:subject>
  <dc:creator/>
  <cp:keywords>TZ-手动增减;XG-单色;KJ-平面;DH-静态</cp:keywords>
  <dc:description/>
  <cp:lastModifiedBy>Shiqing Tian</cp:lastModifiedBy>
  <cp:revision>167</cp:revision>
  <dcterms:created xsi:type="dcterms:W3CDTF">2010-07-23T09:33:49Z</dcterms:created>
  <dcterms:modified xsi:type="dcterms:W3CDTF">2014-02-11T06:09:52Z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