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2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618771" y="1773683"/>
            <a:ext cx="3691656" cy="378407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513426" y="3759200"/>
            <a:ext cx="2947200" cy="2319600"/>
            <a:chOff x="1472400" y="3547800"/>
            <a:chExt cx="2947200" cy="2319600"/>
          </a:xfrm>
        </p:grpSpPr>
        <p:sp>
          <p:nvSpPr>
            <p:cNvPr id="23" name="Rounded Rectangle 22"/>
            <p:cNvSpPr/>
            <p:nvPr/>
          </p:nvSpPr>
          <p:spPr>
            <a:xfrm>
              <a:off x="1472400" y="3547800"/>
              <a:ext cx="2871000" cy="2286000"/>
            </a:xfrm>
            <a:prstGeom prst="roundRect">
              <a:avLst/>
            </a:pr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524000" y="3581400"/>
              <a:ext cx="2895600" cy="2286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solidFill>
                <a:schemeClr val="accent5">
                  <a:lumMod val="7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PORTERS FIVE FORCES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2057400" y="1397000"/>
            <a:ext cx="2312572" cy="2301034"/>
            <a:chOff x="2209800" y="1371600"/>
            <a:chExt cx="2312572" cy="2301034"/>
          </a:xfrm>
        </p:grpSpPr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2269807" y="1415452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2209800" y="1371600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8"/>
          <p:cNvGrpSpPr/>
          <p:nvPr/>
        </p:nvGrpSpPr>
        <p:grpSpPr>
          <a:xfrm>
            <a:off x="2057400" y="3794968"/>
            <a:ext cx="2312572" cy="2301032"/>
            <a:chOff x="2209800" y="3769568"/>
            <a:chExt cx="2312572" cy="2301032"/>
          </a:xfrm>
        </p:grpSpPr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2269807" y="3769568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209800" y="3813418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4531670" y="1397000"/>
            <a:ext cx="2292895" cy="2298634"/>
            <a:chOff x="4684070" y="1371600"/>
            <a:chExt cx="2292895" cy="2298634"/>
          </a:xfrm>
        </p:grpSpPr>
        <p:sp>
          <p:nvSpPr>
            <p:cNvPr id="33" name="Freeform 13"/>
            <p:cNvSpPr>
              <a:spLocks/>
            </p:cNvSpPr>
            <p:nvPr/>
          </p:nvSpPr>
          <p:spPr bwMode="auto">
            <a:xfrm>
              <a:off x="4684070" y="1413052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4724400" y="1371600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Oval 44"/>
          <p:cNvSpPr/>
          <p:nvPr/>
        </p:nvSpPr>
        <p:spPr>
          <a:xfrm>
            <a:off x="3726826" y="2921000"/>
            <a:ext cx="1447800" cy="1447800"/>
          </a:xfrm>
          <a:prstGeom prst="ellipse">
            <a:avLst/>
          </a:prstGeom>
          <a:gradFill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</a:gradFill>
          <a:ln w="76200">
            <a:gradFill>
              <a:gsLst>
                <a:gs pos="0">
                  <a:schemeClr val="bg1"/>
                </a:gs>
                <a:gs pos="50000">
                  <a:schemeClr val="bg1">
                    <a:lumMod val="75000"/>
                  </a:schemeClr>
                </a:gs>
                <a:gs pos="100000">
                  <a:srgbClr val="000000"/>
                </a:gs>
              </a:gsLst>
              <a:lin ang="5400000" scaled="0"/>
            </a:gradFill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55426" y="33782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Rivalry</a:t>
            </a:r>
            <a:endParaRPr lang="en-US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83826" y="1930400"/>
            <a:ext cx="139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Threat Of Substitute Products Or Services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73226" y="2006600"/>
            <a:ext cx="1222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Threat Of New </a:t>
            </a:r>
            <a:r>
              <a:rPr lang="en-US" sz="1600" b="1" dirty="0" err="1" smtClean="0">
                <a:solidFill>
                  <a:srgbClr val="000000"/>
                </a:solidFill>
                <a:latin typeface="+mn-lt"/>
              </a:rPr>
              <a:t>Entrans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83826" y="4521200"/>
            <a:ext cx="139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Bargaining Power Of Suppliers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27026" y="40640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Bargaining Power Of Buyers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69826" y="4648537"/>
            <a:ext cx="236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+mn-lt"/>
              </a:rPr>
              <a:t>Lorem Ipsum is simply dummy text of the printing and typesetting industry. Lorem Ipsum has been the industry's standard dummy text ever since the 1500s.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405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4557292</TotalTime>
  <Words>53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1386</cp:revision>
  <dcterms:created xsi:type="dcterms:W3CDTF">2010-07-23T09:33:49Z</dcterms:created>
  <dcterms:modified xsi:type="dcterms:W3CDTF">2014-02-11T06:09:30Z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