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7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5743575" y="990600"/>
            <a:ext cx="2838450" cy="4953000"/>
          </a:xfrm>
          <a:prstGeom prst="roundRect">
            <a:avLst>
              <a:gd name="adj" fmla="val 3877"/>
            </a:avLst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943600" y="1204158"/>
            <a:ext cx="2438400" cy="282388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6200000" scaled="0"/>
          </a:gradFill>
          <a:ln w="9525" cap="flat" cmpd="sng" algn="ctr">
            <a:solidFill>
              <a:srgbClr val="00B0F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 Box 394"/>
          <p:cNvSpPr txBox="1">
            <a:spLocks noChangeArrowheads="1"/>
          </p:cNvSpPr>
          <p:nvPr/>
        </p:nvSpPr>
        <p:spPr bwMode="auto">
          <a:xfrm>
            <a:off x="6172200" y="1200835"/>
            <a:ext cx="19812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6" name="Text Box 394"/>
          <p:cNvSpPr txBox="1">
            <a:spLocks noChangeArrowheads="1"/>
          </p:cNvSpPr>
          <p:nvPr/>
        </p:nvSpPr>
        <p:spPr bwMode="auto">
          <a:xfrm>
            <a:off x="5867400" y="1600200"/>
            <a:ext cx="25908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 Lorem Ipsum is simply dummy text of then and scrambled it to make a type specimen book. It has survived not onvece.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943600" y="3742382"/>
            <a:ext cx="2438400" cy="278970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  <a:lin ang="16200000" scaled="0"/>
          </a:gradFill>
          <a:ln w="9525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 Box 394"/>
          <p:cNvSpPr txBox="1">
            <a:spLocks noChangeArrowheads="1"/>
          </p:cNvSpPr>
          <p:nvPr/>
        </p:nvSpPr>
        <p:spPr bwMode="auto">
          <a:xfrm>
            <a:off x="6172200" y="3726239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9" name="Text Box 394"/>
          <p:cNvSpPr txBox="1">
            <a:spLocks noChangeArrowheads="1"/>
          </p:cNvSpPr>
          <p:nvPr/>
        </p:nvSpPr>
        <p:spPr bwMode="auto">
          <a:xfrm>
            <a:off x="5867400" y="4145340"/>
            <a:ext cx="25908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 Lorem Ipsum is simply dummy text of then and scrambled it to make a type specimen book. It has survived not onvece.</a:t>
            </a:r>
          </a:p>
        </p:txBody>
      </p:sp>
      <p:sp>
        <p:nvSpPr>
          <p:cNvPr id="30" name="Text Box 394"/>
          <p:cNvSpPr txBox="1">
            <a:spLocks noChangeArrowheads="1"/>
          </p:cNvSpPr>
          <p:nvPr/>
        </p:nvSpPr>
        <p:spPr bwMode="auto">
          <a:xfrm>
            <a:off x="1828800" y="3050453"/>
            <a:ext cx="1905000" cy="72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</a:t>
            </a:r>
            <a:r>
              <a:rPr lang="en-US" altLang="ko-KR" sz="21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r>
              <a:rPr lang="en-US" altLang="ko-KR" sz="2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HERE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032822" y="1671633"/>
            <a:ext cx="3524079" cy="3512949"/>
            <a:chOff x="1032822" y="1671633"/>
            <a:chExt cx="3524079" cy="3512949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 rot="16200000">
              <a:off x="1881431" y="823024"/>
              <a:ext cx="1815308" cy="351252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15" y="0"/>
                </a:cxn>
                <a:cxn ang="0">
                  <a:pos x="205" y="240"/>
                </a:cxn>
                <a:cxn ang="0">
                  <a:pos x="24" y="472"/>
                </a:cxn>
                <a:cxn ang="0">
                  <a:pos x="48" y="472"/>
                </a:cxn>
                <a:cxn ang="0">
                  <a:pos x="977" y="1401"/>
                </a:cxn>
                <a:cxn ang="0">
                  <a:pos x="181" y="2320"/>
                </a:cxn>
                <a:cxn ang="0">
                  <a:pos x="0" y="2556"/>
                </a:cxn>
                <a:cxn ang="0">
                  <a:pos x="188" y="2790"/>
                </a:cxn>
                <a:cxn ang="0">
                  <a:pos x="1443" y="1399"/>
                </a:cxn>
                <a:cxn ang="0">
                  <a:pos x="1445" y="1399"/>
                </a:cxn>
                <a:cxn ang="0">
                  <a:pos x="1445" y="1399"/>
                </a:cxn>
                <a:cxn ang="0">
                  <a:pos x="1443" y="1399"/>
                </a:cxn>
                <a:cxn ang="0">
                  <a:pos x="1033" y="409"/>
                </a:cxn>
                <a:cxn ang="0">
                  <a:pos x="44" y="0"/>
                </a:cxn>
              </a:cxnLst>
              <a:rect l="0" t="0" r="r" b="b"/>
              <a:pathLst>
                <a:path w="1445" h="2790">
                  <a:moveTo>
                    <a:pt x="44" y="0"/>
                  </a:moveTo>
                  <a:cubicBezTo>
                    <a:pt x="34" y="0"/>
                    <a:pt x="24" y="0"/>
                    <a:pt x="15" y="0"/>
                  </a:cubicBezTo>
                  <a:cubicBezTo>
                    <a:pt x="205" y="240"/>
                    <a:pt x="205" y="240"/>
                    <a:pt x="205" y="240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32" y="472"/>
                    <a:pt x="40" y="472"/>
                    <a:pt x="48" y="472"/>
                  </a:cubicBezTo>
                  <a:cubicBezTo>
                    <a:pt x="561" y="472"/>
                    <a:pt x="977" y="888"/>
                    <a:pt x="977" y="1401"/>
                  </a:cubicBezTo>
                  <a:cubicBezTo>
                    <a:pt x="977" y="1869"/>
                    <a:pt x="631" y="2256"/>
                    <a:pt x="181" y="2320"/>
                  </a:cubicBezTo>
                  <a:cubicBezTo>
                    <a:pt x="0" y="2556"/>
                    <a:pt x="0" y="2556"/>
                    <a:pt x="0" y="2556"/>
                  </a:cubicBezTo>
                  <a:cubicBezTo>
                    <a:pt x="188" y="2790"/>
                    <a:pt x="188" y="2790"/>
                    <a:pt x="188" y="2790"/>
                  </a:cubicBezTo>
                  <a:cubicBezTo>
                    <a:pt x="893" y="2718"/>
                    <a:pt x="1443" y="2123"/>
                    <a:pt x="1443" y="1399"/>
                  </a:cubicBezTo>
                  <a:cubicBezTo>
                    <a:pt x="1445" y="1399"/>
                    <a:pt x="1445" y="1399"/>
                    <a:pt x="1445" y="1399"/>
                  </a:cubicBezTo>
                  <a:cubicBezTo>
                    <a:pt x="1445" y="1399"/>
                    <a:pt x="1445" y="1399"/>
                    <a:pt x="1445" y="1399"/>
                  </a:cubicBezTo>
                  <a:cubicBezTo>
                    <a:pt x="1443" y="1399"/>
                    <a:pt x="1443" y="1399"/>
                    <a:pt x="1443" y="1399"/>
                  </a:cubicBezTo>
                  <a:cubicBezTo>
                    <a:pt x="1443" y="1012"/>
                    <a:pt x="1286" y="663"/>
                    <a:pt x="1033" y="409"/>
                  </a:cubicBezTo>
                  <a:cubicBezTo>
                    <a:pt x="780" y="156"/>
                    <a:pt x="430" y="0"/>
                    <a:pt x="44" y="0"/>
                  </a:cubicBezTo>
                </a:path>
              </a:pathLst>
            </a:cu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 rot="16200000">
              <a:off x="1886703" y="2514383"/>
              <a:ext cx="1825358" cy="3515039"/>
            </a:xfrm>
            <a:custGeom>
              <a:avLst/>
              <a:gdLst/>
              <a:ahLst/>
              <a:cxnLst>
                <a:cxn ang="0">
                  <a:pos x="1265" y="0"/>
                </a:cxn>
                <a:cxn ang="0">
                  <a:pos x="0" y="1393"/>
                </a:cxn>
                <a:cxn ang="0">
                  <a:pos x="410" y="2382"/>
                </a:cxn>
                <a:cxn ang="0">
                  <a:pos x="1399" y="2792"/>
                </a:cxn>
                <a:cxn ang="0">
                  <a:pos x="1441" y="2791"/>
                </a:cxn>
                <a:cxn ang="0">
                  <a:pos x="1245" y="2553"/>
                </a:cxn>
                <a:cxn ang="0">
                  <a:pos x="1246" y="2552"/>
                </a:cxn>
                <a:cxn ang="0">
                  <a:pos x="1245" y="2553"/>
                </a:cxn>
                <a:cxn ang="0">
                  <a:pos x="1244" y="2552"/>
                </a:cxn>
                <a:cxn ang="0">
                  <a:pos x="1421" y="2324"/>
                </a:cxn>
                <a:cxn ang="0">
                  <a:pos x="1403" y="2324"/>
                </a:cxn>
                <a:cxn ang="0">
                  <a:pos x="474" y="1395"/>
                </a:cxn>
                <a:cxn ang="0">
                  <a:pos x="1260" y="477"/>
                </a:cxn>
                <a:cxn ang="0">
                  <a:pos x="1453" y="237"/>
                </a:cxn>
                <a:cxn ang="0">
                  <a:pos x="1265" y="0"/>
                </a:cxn>
              </a:cxnLst>
              <a:rect l="0" t="0" r="r" b="b"/>
              <a:pathLst>
                <a:path w="1453" h="2792">
                  <a:moveTo>
                    <a:pt x="1265" y="0"/>
                  </a:moveTo>
                  <a:cubicBezTo>
                    <a:pt x="555" y="68"/>
                    <a:pt x="0" y="665"/>
                    <a:pt x="0" y="1393"/>
                  </a:cubicBezTo>
                  <a:cubicBezTo>
                    <a:pt x="0" y="1779"/>
                    <a:pt x="157" y="2129"/>
                    <a:pt x="410" y="2382"/>
                  </a:cubicBezTo>
                  <a:cubicBezTo>
                    <a:pt x="663" y="2635"/>
                    <a:pt x="1013" y="2792"/>
                    <a:pt x="1399" y="2792"/>
                  </a:cubicBezTo>
                  <a:cubicBezTo>
                    <a:pt x="1413" y="2792"/>
                    <a:pt x="1427" y="2791"/>
                    <a:pt x="1441" y="2791"/>
                  </a:cubicBezTo>
                  <a:cubicBezTo>
                    <a:pt x="1245" y="2553"/>
                    <a:pt x="1245" y="2553"/>
                    <a:pt x="1245" y="2553"/>
                  </a:cubicBezTo>
                  <a:cubicBezTo>
                    <a:pt x="1246" y="2552"/>
                    <a:pt x="1246" y="2552"/>
                    <a:pt x="1246" y="2552"/>
                  </a:cubicBezTo>
                  <a:cubicBezTo>
                    <a:pt x="1245" y="2553"/>
                    <a:pt x="1245" y="2553"/>
                    <a:pt x="1245" y="2553"/>
                  </a:cubicBezTo>
                  <a:cubicBezTo>
                    <a:pt x="1244" y="2552"/>
                    <a:pt x="1244" y="2552"/>
                    <a:pt x="1244" y="2552"/>
                  </a:cubicBezTo>
                  <a:cubicBezTo>
                    <a:pt x="1421" y="2324"/>
                    <a:pt x="1421" y="2324"/>
                    <a:pt x="1421" y="2324"/>
                  </a:cubicBezTo>
                  <a:cubicBezTo>
                    <a:pt x="1415" y="2324"/>
                    <a:pt x="1409" y="2324"/>
                    <a:pt x="1403" y="2324"/>
                  </a:cubicBezTo>
                  <a:cubicBezTo>
                    <a:pt x="890" y="2324"/>
                    <a:pt x="474" y="1908"/>
                    <a:pt x="474" y="1395"/>
                  </a:cubicBezTo>
                  <a:cubicBezTo>
                    <a:pt x="474" y="930"/>
                    <a:pt x="815" y="546"/>
                    <a:pt x="1260" y="477"/>
                  </a:cubicBezTo>
                  <a:cubicBezTo>
                    <a:pt x="1453" y="237"/>
                    <a:pt x="1453" y="237"/>
                    <a:pt x="1453" y="237"/>
                  </a:cubicBezTo>
                  <a:cubicBezTo>
                    <a:pt x="1265" y="0"/>
                    <a:pt x="1265" y="0"/>
                    <a:pt x="1265" y="0"/>
                  </a:cubicBezTo>
                </a:path>
              </a:pathLst>
            </a:custGeom>
            <a:gradFill>
              <a:gsLst>
                <a:gs pos="0">
                  <a:srgbClr val="0070C0"/>
                </a:gs>
                <a:gs pos="100000">
                  <a:srgbClr val="00B0F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3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Cycle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–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2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Periods</a:t>
            </a:r>
          </a:p>
        </p:txBody>
      </p:sp>
    </p:spTree>
    <p:extLst>
      <p:ext uri="{BB962C8B-B14F-4D97-AF65-F5344CB8AC3E}">
        <p14:creationId xmlns:p14="http://schemas.microsoft.com/office/powerpoint/2010/main" val="29251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vron Lists (dark background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109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Chevron Lists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DG-循环</dc:subject>
  <dc:creator/>
  <cp:keywords>TZ-固定图形;XG-导角棱台;KJ-平面;DH-静态</cp:keywords>
  <dc:description/>
  <cp:lastModifiedBy>Shiqing Tian</cp:lastModifiedBy>
  <cp:revision>2</cp:revision>
  <dcterms:created xsi:type="dcterms:W3CDTF">2010-09-14T15:35:23Z</dcterms:created>
  <dcterms:modified xsi:type="dcterms:W3CDTF">2014-02-11T05:57:44Z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