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5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1143000" y="2135676"/>
            <a:ext cx="3729512" cy="4036524"/>
            <a:chOff x="863600" y="1319685"/>
            <a:chExt cx="4058668" cy="4392775"/>
          </a:xfrm>
        </p:grpSpPr>
        <p:sp>
          <p:nvSpPr>
            <p:cNvPr id="76" name="Oval 75"/>
            <p:cNvSpPr/>
            <p:nvPr/>
          </p:nvSpPr>
          <p:spPr bwMode="auto">
            <a:xfrm>
              <a:off x="863600" y="4460240"/>
              <a:ext cx="4038600" cy="1252220"/>
            </a:xfrm>
            <a:prstGeom prst="ellipse">
              <a:avLst/>
            </a:prstGeom>
            <a:gradFill>
              <a:gsLst>
                <a:gs pos="90000">
                  <a:schemeClr val="accent6">
                    <a:lumMod val="50000"/>
                    <a:alpha val="0"/>
                  </a:schemeClr>
                </a:gs>
                <a:gs pos="46000">
                  <a:schemeClr val="accent5">
                    <a:lumMod val="10000"/>
                    <a:alpha val="76000"/>
                  </a:schemeClr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909066" y="1320800"/>
              <a:ext cx="4013202" cy="401320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65000"/>
                  </a:schemeClr>
                </a:gs>
                <a:gs pos="58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" name="Group 65"/>
            <p:cNvGrpSpPr/>
            <p:nvPr/>
          </p:nvGrpSpPr>
          <p:grpSpPr>
            <a:xfrm>
              <a:off x="901700" y="1319685"/>
              <a:ext cx="4017705" cy="4016596"/>
              <a:chOff x="10154910" y="1319685"/>
              <a:chExt cx="4017705" cy="4016596"/>
            </a:xfrm>
            <a:gradFill>
              <a:gsLst>
                <a:gs pos="0">
                  <a:schemeClr val="bg1"/>
                </a:gs>
                <a:gs pos="90000">
                  <a:schemeClr val="tx2"/>
                </a:gs>
                <a:gs pos="40000">
                  <a:schemeClr val="bg2"/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260135" name="Freeform 39"/>
              <p:cNvSpPr>
                <a:spLocks/>
              </p:cNvSpPr>
              <p:nvPr/>
            </p:nvSpPr>
            <p:spPr bwMode="auto">
              <a:xfrm rot="41684">
                <a:off x="10903908" y="2931448"/>
                <a:ext cx="873120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3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9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7" name="Freeform 101"/>
              <p:cNvSpPr>
                <a:spLocks/>
              </p:cNvSpPr>
              <p:nvPr/>
            </p:nvSpPr>
            <p:spPr bwMode="auto">
              <a:xfrm rot="41684">
                <a:off x="12564160" y="2974940"/>
                <a:ext cx="867552" cy="1182972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24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0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6" name="Freeform 40"/>
              <p:cNvSpPr>
                <a:spLocks/>
              </p:cNvSpPr>
              <p:nvPr/>
            </p:nvSpPr>
            <p:spPr bwMode="auto">
              <a:xfrm rot="41684">
                <a:off x="10378943" y="2694365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7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8" name="Freeform 42"/>
              <p:cNvSpPr>
                <a:spLocks/>
              </p:cNvSpPr>
              <p:nvPr/>
            </p:nvSpPr>
            <p:spPr bwMode="auto">
              <a:xfrm rot="41684">
                <a:off x="10621905" y="3766197"/>
                <a:ext cx="1316363" cy="866621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9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0" name="Freeform 44"/>
              <p:cNvSpPr>
                <a:spLocks/>
              </p:cNvSpPr>
              <p:nvPr/>
            </p:nvSpPr>
            <p:spPr bwMode="auto">
              <a:xfrm rot="41684">
                <a:off x="11373926" y="4677628"/>
                <a:ext cx="1499006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1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2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3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4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5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6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7" name="Freeform 51"/>
              <p:cNvSpPr>
                <a:spLocks/>
              </p:cNvSpPr>
              <p:nvPr/>
            </p:nvSpPr>
            <p:spPr bwMode="auto">
              <a:xfrm rot="41684">
                <a:off x="10716261" y="2083057"/>
                <a:ext cx="776231" cy="974670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8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9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0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1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2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3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4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5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6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7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8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9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0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1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2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3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4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5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6" name="Freeform 70"/>
              <p:cNvSpPr>
                <a:spLocks/>
              </p:cNvSpPr>
              <p:nvPr/>
            </p:nvSpPr>
            <p:spPr bwMode="auto">
              <a:xfrm rot="41684">
                <a:off x="12263578" y="1861043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7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8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9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0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2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4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5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6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7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8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9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3" name="Freeform 87"/>
              <p:cNvSpPr>
                <a:spLocks/>
              </p:cNvSpPr>
              <p:nvPr/>
            </p:nvSpPr>
            <p:spPr bwMode="auto">
              <a:xfrm rot="41684">
                <a:off x="12606683" y="4362515"/>
                <a:ext cx="893167" cy="763028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7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8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0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1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4" name="Freeform 98"/>
              <p:cNvSpPr>
                <a:spLocks/>
              </p:cNvSpPr>
              <p:nvPr/>
            </p:nvSpPr>
            <p:spPr bwMode="auto">
              <a:xfrm rot="41684">
                <a:off x="11653884" y="3793631"/>
                <a:ext cx="1020126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8" name="Freeform 102"/>
              <p:cNvSpPr>
                <a:spLocks/>
              </p:cNvSpPr>
              <p:nvPr/>
            </p:nvSpPr>
            <p:spPr bwMode="auto">
              <a:xfrm rot="41684">
                <a:off x="12838748" y="2110051"/>
                <a:ext cx="799619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2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3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4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5" name="Freeform 99"/>
              <p:cNvSpPr>
                <a:spLocks/>
              </p:cNvSpPr>
              <p:nvPr/>
            </p:nvSpPr>
            <p:spPr bwMode="auto">
              <a:xfrm rot="41684">
                <a:off x="11487162" y="3257837"/>
                <a:ext cx="1360910" cy="803129"/>
              </a:xfrm>
              <a:custGeom>
                <a:avLst/>
                <a:gdLst/>
                <a:ahLst/>
                <a:cxnLst>
                  <a:cxn ang="0">
                    <a:pos x="236" y="311"/>
                  </a:cxn>
                  <a:cxn ang="0">
                    <a:pos x="84" y="255"/>
                  </a:cxn>
                  <a:cxn ang="0">
                    <a:pos x="92" y="403"/>
                  </a:cxn>
                  <a:cxn ang="0">
                    <a:pos x="212" y="387"/>
                  </a:cxn>
                  <a:cxn ang="0">
                    <a:pos x="268" y="443"/>
                  </a:cxn>
                  <a:cxn ang="0">
                    <a:pos x="224" y="687"/>
                  </a:cxn>
                  <a:cxn ang="0">
                    <a:pos x="540" y="723"/>
                  </a:cxn>
                  <a:cxn ang="0">
                    <a:pos x="500" y="603"/>
                  </a:cxn>
                  <a:cxn ang="0">
                    <a:pos x="760" y="615"/>
                  </a:cxn>
                  <a:cxn ang="0">
                    <a:pos x="716" y="723"/>
                  </a:cxn>
                  <a:cxn ang="0">
                    <a:pos x="1036" y="683"/>
                  </a:cxn>
                  <a:cxn ang="0">
                    <a:pos x="1008" y="555"/>
                  </a:cxn>
                  <a:cxn ang="0">
                    <a:pos x="992" y="423"/>
                  </a:cxn>
                  <a:cxn ang="0">
                    <a:pos x="1136" y="407"/>
                  </a:cxn>
                  <a:cxn ang="0">
                    <a:pos x="1144" y="251"/>
                  </a:cxn>
                  <a:cxn ang="0">
                    <a:pos x="1020" y="311"/>
                  </a:cxn>
                  <a:cxn ang="0">
                    <a:pos x="968" y="251"/>
                  </a:cxn>
                  <a:cxn ang="0">
                    <a:pos x="964" y="11"/>
                  </a:cxn>
                  <a:cxn ang="0">
                    <a:pos x="700" y="19"/>
                  </a:cxn>
                  <a:cxn ang="0">
                    <a:pos x="740" y="115"/>
                  </a:cxn>
                  <a:cxn ang="0">
                    <a:pos x="516" y="115"/>
                  </a:cxn>
                  <a:cxn ang="0">
                    <a:pos x="552" y="19"/>
                  </a:cxn>
                  <a:cxn ang="0">
                    <a:pos x="292" y="15"/>
                  </a:cxn>
                  <a:cxn ang="0">
                    <a:pos x="236" y="311"/>
                  </a:cxn>
                </a:cxnLst>
                <a:rect l="0" t="0" r="r" b="b"/>
                <a:pathLst>
                  <a:path w="1255" h="742">
                    <a:moveTo>
                      <a:pt x="236" y="311"/>
                    </a:moveTo>
                    <a:cubicBezTo>
                      <a:pt x="180" y="314"/>
                      <a:pt x="155" y="241"/>
                      <a:pt x="84" y="255"/>
                    </a:cubicBezTo>
                    <a:cubicBezTo>
                      <a:pt x="0" y="272"/>
                      <a:pt x="26" y="385"/>
                      <a:pt x="92" y="403"/>
                    </a:cubicBezTo>
                    <a:cubicBezTo>
                      <a:pt x="135" y="415"/>
                      <a:pt x="173" y="384"/>
                      <a:pt x="212" y="387"/>
                    </a:cubicBezTo>
                    <a:cubicBezTo>
                      <a:pt x="242" y="389"/>
                      <a:pt x="266" y="419"/>
                      <a:pt x="268" y="443"/>
                    </a:cubicBezTo>
                    <a:cubicBezTo>
                      <a:pt x="273" y="521"/>
                      <a:pt x="225" y="597"/>
                      <a:pt x="224" y="687"/>
                    </a:cubicBezTo>
                    <a:cubicBezTo>
                      <a:pt x="324" y="700"/>
                      <a:pt x="436" y="742"/>
                      <a:pt x="540" y="723"/>
                    </a:cubicBezTo>
                    <a:cubicBezTo>
                      <a:pt x="530" y="680"/>
                      <a:pt x="491" y="658"/>
                      <a:pt x="500" y="603"/>
                    </a:cubicBezTo>
                    <a:cubicBezTo>
                      <a:pt x="520" y="478"/>
                      <a:pt x="754" y="484"/>
                      <a:pt x="760" y="615"/>
                    </a:cubicBezTo>
                    <a:cubicBezTo>
                      <a:pt x="763" y="665"/>
                      <a:pt x="728" y="679"/>
                      <a:pt x="716" y="723"/>
                    </a:cubicBezTo>
                    <a:cubicBezTo>
                      <a:pt x="822" y="740"/>
                      <a:pt x="937" y="699"/>
                      <a:pt x="1036" y="683"/>
                    </a:cubicBezTo>
                    <a:cubicBezTo>
                      <a:pt x="1029" y="637"/>
                      <a:pt x="1017" y="599"/>
                      <a:pt x="1008" y="555"/>
                    </a:cubicBezTo>
                    <a:cubicBezTo>
                      <a:pt x="1001" y="518"/>
                      <a:pt x="978" y="462"/>
                      <a:pt x="992" y="423"/>
                    </a:cubicBezTo>
                    <a:cubicBezTo>
                      <a:pt x="1016" y="357"/>
                      <a:pt x="1086" y="408"/>
                      <a:pt x="1136" y="407"/>
                    </a:cubicBezTo>
                    <a:cubicBezTo>
                      <a:pt x="1249" y="404"/>
                      <a:pt x="1255" y="247"/>
                      <a:pt x="1144" y="251"/>
                    </a:cubicBezTo>
                    <a:cubicBezTo>
                      <a:pt x="1088" y="253"/>
                      <a:pt x="1072" y="314"/>
                      <a:pt x="1020" y="311"/>
                    </a:cubicBezTo>
                    <a:cubicBezTo>
                      <a:pt x="987" y="310"/>
                      <a:pt x="972" y="279"/>
                      <a:pt x="968" y="251"/>
                    </a:cubicBezTo>
                    <a:cubicBezTo>
                      <a:pt x="954" y="161"/>
                      <a:pt x="976" y="93"/>
                      <a:pt x="964" y="11"/>
                    </a:cubicBezTo>
                    <a:cubicBezTo>
                      <a:pt x="873" y="22"/>
                      <a:pt x="792" y="0"/>
                      <a:pt x="700" y="19"/>
                    </a:cubicBezTo>
                    <a:cubicBezTo>
                      <a:pt x="707" y="66"/>
                      <a:pt x="735" y="73"/>
                      <a:pt x="740" y="115"/>
                    </a:cubicBezTo>
                    <a:cubicBezTo>
                      <a:pt x="761" y="295"/>
                      <a:pt x="494" y="279"/>
                      <a:pt x="516" y="115"/>
                    </a:cubicBezTo>
                    <a:cubicBezTo>
                      <a:pt x="521" y="76"/>
                      <a:pt x="554" y="64"/>
                      <a:pt x="552" y="19"/>
                    </a:cubicBezTo>
                    <a:cubicBezTo>
                      <a:pt x="481" y="2"/>
                      <a:pt x="380" y="22"/>
                      <a:pt x="292" y="15"/>
                    </a:cubicBezTo>
                    <a:cubicBezTo>
                      <a:pt x="270" y="112"/>
                      <a:pt x="330" y="306"/>
                      <a:pt x="236" y="3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</p:grpSp>
      </p:grp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</a:t>
            </a:r>
            <a:endParaRPr lang="en-US" sz="2400" b="0" kern="0" baseline="0" dirty="0" smtClean="0">
              <a:solidFill>
                <a:srgbClr val="383838">
                  <a:lumMod val="75000"/>
                  <a:lumOff val="25000"/>
                </a:srgbClr>
              </a:solidFill>
              <a:ea typeface="굴림" charset="-127"/>
              <a:cs typeface="Arial" pitchFamily="34" charset="0"/>
            </a:endParaRPr>
          </a:p>
        </p:txBody>
      </p:sp>
      <p:grpSp>
        <p:nvGrpSpPr>
          <p:cNvPr id="265" name="Group 264"/>
          <p:cNvGrpSpPr/>
          <p:nvPr/>
        </p:nvGrpSpPr>
        <p:grpSpPr>
          <a:xfrm>
            <a:off x="5715000" y="2059476"/>
            <a:ext cx="2514600" cy="2721600"/>
            <a:chOff x="3733800" y="1507645"/>
            <a:chExt cx="4058668" cy="4392775"/>
          </a:xfrm>
        </p:grpSpPr>
        <p:sp>
          <p:nvSpPr>
            <p:cNvPr id="202" name="Oval 201"/>
            <p:cNvSpPr/>
            <p:nvPr/>
          </p:nvSpPr>
          <p:spPr bwMode="auto">
            <a:xfrm>
              <a:off x="3733800" y="4648200"/>
              <a:ext cx="4038600" cy="1252220"/>
            </a:xfrm>
            <a:prstGeom prst="ellipse">
              <a:avLst/>
            </a:prstGeom>
            <a:gradFill>
              <a:gsLst>
                <a:gs pos="90000">
                  <a:schemeClr val="accent6">
                    <a:lumMod val="50000"/>
                    <a:alpha val="0"/>
                  </a:schemeClr>
                </a:gs>
                <a:gs pos="46000">
                  <a:schemeClr val="accent5">
                    <a:lumMod val="10000"/>
                    <a:alpha val="76000"/>
                  </a:schemeClr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3771900" y="1507645"/>
              <a:ext cx="4020568" cy="4016596"/>
              <a:chOff x="-2133600" y="1319685"/>
              <a:chExt cx="4020568" cy="4016596"/>
            </a:xfrm>
          </p:grpSpPr>
          <p:sp>
            <p:nvSpPr>
              <p:cNvPr id="204" name="Oval 203"/>
              <p:cNvSpPr/>
              <p:nvPr/>
            </p:nvSpPr>
            <p:spPr bwMode="auto">
              <a:xfrm>
                <a:off x="-2126234" y="1320800"/>
                <a:ext cx="4013202" cy="4013200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65000"/>
                    </a:schemeClr>
                  </a:gs>
                  <a:gs pos="58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205" name="Group 65"/>
              <p:cNvGrpSpPr/>
              <p:nvPr/>
            </p:nvGrpSpPr>
            <p:grpSpPr>
              <a:xfrm>
                <a:off x="-2133600" y="1319685"/>
                <a:ext cx="4017705" cy="4016596"/>
                <a:chOff x="10154910" y="1319685"/>
                <a:chExt cx="4017705" cy="4016596"/>
              </a:xfrm>
              <a:gradFill>
                <a:gsLst>
                  <a:gs pos="0">
                    <a:schemeClr val="bg1"/>
                  </a:gs>
                  <a:gs pos="90000">
                    <a:schemeClr val="accent6">
                      <a:lumMod val="50000"/>
                    </a:schemeClr>
                  </a:gs>
                  <a:gs pos="40000">
                    <a:schemeClr val="bg1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</a:gradFill>
            </p:grpSpPr>
            <p:sp>
              <p:nvSpPr>
                <p:cNvPr id="206" name="Freeform 39"/>
                <p:cNvSpPr>
                  <a:spLocks/>
                </p:cNvSpPr>
                <p:nvPr/>
              </p:nvSpPr>
              <p:spPr bwMode="auto">
                <a:xfrm rot="41684">
                  <a:off x="10903908" y="2931448"/>
                  <a:ext cx="873120" cy="1210819"/>
                </a:xfrm>
                <a:custGeom>
                  <a:avLst/>
                  <a:gdLst/>
                  <a:ahLst/>
                  <a:cxnLst>
                    <a:cxn ang="0">
                      <a:pos x="308" y="179"/>
                    </a:cxn>
                    <a:cxn ang="0">
                      <a:pos x="200" y="123"/>
                    </a:cxn>
                    <a:cxn ang="0">
                      <a:pos x="96" y="359"/>
                    </a:cxn>
                    <a:cxn ang="0">
                      <a:pos x="200" y="367"/>
                    </a:cxn>
                    <a:cxn ang="0">
                      <a:pos x="192" y="583"/>
                    </a:cxn>
                    <a:cxn ang="0">
                      <a:pos x="52" y="495"/>
                    </a:cxn>
                    <a:cxn ang="0">
                      <a:pos x="0" y="739"/>
                    </a:cxn>
                    <a:cxn ang="0">
                      <a:pos x="160" y="799"/>
                    </a:cxn>
                    <a:cxn ang="0">
                      <a:pos x="296" y="887"/>
                    </a:cxn>
                    <a:cxn ang="0">
                      <a:pos x="240" y="971"/>
                    </a:cxn>
                    <a:cxn ang="0">
                      <a:pos x="408" y="1031"/>
                    </a:cxn>
                    <a:cxn ang="0">
                      <a:pos x="376" y="923"/>
                    </a:cxn>
                    <a:cxn ang="0">
                      <a:pos x="564" y="927"/>
                    </a:cxn>
                    <a:cxn ang="0">
                      <a:pos x="724" y="967"/>
                    </a:cxn>
                    <a:cxn ang="0">
                      <a:pos x="752" y="843"/>
                    </a:cxn>
                    <a:cxn ang="0">
                      <a:pos x="760" y="719"/>
                    </a:cxn>
                    <a:cxn ang="0">
                      <a:pos x="632" y="731"/>
                    </a:cxn>
                    <a:cxn ang="0">
                      <a:pos x="620" y="515"/>
                    </a:cxn>
                    <a:cxn ang="0">
                      <a:pos x="780" y="571"/>
                    </a:cxn>
                    <a:cxn ang="0">
                      <a:pos x="800" y="303"/>
                    </a:cxn>
                    <a:cxn ang="0">
                      <a:pos x="524" y="223"/>
                    </a:cxn>
                    <a:cxn ang="0">
                      <a:pos x="588" y="131"/>
                    </a:cxn>
                    <a:cxn ang="0">
                      <a:pos x="452" y="111"/>
                    </a:cxn>
                    <a:cxn ang="0">
                      <a:pos x="460" y="191"/>
                    </a:cxn>
                    <a:cxn ang="0">
                      <a:pos x="308" y="179"/>
                    </a:cxn>
                  </a:cxnLst>
                  <a:rect l="0" t="0" r="r" b="b"/>
                  <a:pathLst>
                    <a:path w="806" h="1117">
                      <a:moveTo>
                        <a:pt x="308" y="179"/>
                      </a:moveTo>
                      <a:cubicBezTo>
                        <a:pt x="268" y="157"/>
                        <a:pt x="242" y="143"/>
                        <a:pt x="200" y="123"/>
                      </a:cubicBezTo>
                      <a:cubicBezTo>
                        <a:pt x="168" y="204"/>
                        <a:pt x="113" y="263"/>
                        <a:pt x="96" y="359"/>
                      </a:cubicBezTo>
                      <a:cubicBezTo>
                        <a:pt x="139" y="371"/>
                        <a:pt x="163" y="352"/>
                        <a:pt x="200" y="367"/>
                      </a:cubicBezTo>
                      <a:cubicBezTo>
                        <a:pt x="293" y="405"/>
                        <a:pt x="305" y="574"/>
                        <a:pt x="192" y="583"/>
                      </a:cubicBezTo>
                      <a:cubicBezTo>
                        <a:pt x="112" y="590"/>
                        <a:pt x="101" y="528"/>
                        <a:pt x="52" y="495"/>
                      </a:cubicBezTo>
                      <a:cubicBezTo>
                        <a:pt x="13" y="555"/>
                        <a:pt x="16" y="657"/>
                        <a:pt x="0" y="739"/>
                      </a:cubicBezTo>
                      <a:cubicBezTo>
                        <a:pt x="50" y="760"/>
                        <a:pt x="98" y="779"/>
                        <a:pt x="160" y="799"/>
                      </a:cubicBezTo>
                      <a:cubicBezTo>
                        <a:pt x="214" y="817"/>
                        <a:pt x="300" y="829"/>
                        <a:pt x="296" y="887"/>
                      </a:cubicBezTo>
                      <a:cubicBezTo>
                        <a:pt x="293" y="930"/>
                        <a:pt x="243" y="933"/>
                        <a:pt x="240" y="971"/>
                      </a:cubicBezTo>
                      <a:cubicBezTo>
                        <a:pt x="233" y="1055"/>
                        <a:pt x="388" y="1117"/>
                        <a:pt x="408" y="1031"/>
                      </a:cubicBezTo>
                      <a:cubicBezTo>
                        <a:pt x="420" y="983"/>
                        <a:pt x="373" y="965"/>
                        <a:pt x="376" y="923"/>
                      </a:cubicBezTo>
                      <a:cubicBezTo>
                        <a:pt x="382" y="846"/>
                        <a:pt x="523" y="915"/>
                        <a:pt x="564" y="927"/>
                      </a:cubicBezTo>
                      <a:cubicBezTo>
                        <a:pt x="624" y="945"/>
                        <a:pt x="660" y="955"/>
                        <a:pt x="724" y="967"/>
                      </a:cubicBezTo>
                      <a:cubicBezTo>
                        <a:pt x="732" y="930"/>
                        <a:pt x="743" y="885"/>
                        <a:pt x="752" y="843"/>
                      </a:cubicBezTo>
                      <a:cubicBezTo>
                        <a:pt x="761" y="800"/>
                        <a:pt x="780" y="752"/>
                        <a:pt x="760" y="719"/>
                      </a:cubicBezTo>
                      <a:cubicBezTo>
                        <a:pt x="725" y="709"/>
                        <a:pt x="688" y="742"/>
                        <a:pt x="632" y="731"/>
                      </a:cubicBezTo>
                      <a:cubicBezTo>
                        <a:pt x="508" y="707"/>
                        <a:pt x="508" y="534"/>
                        <a:pt x="620" y="515"/>
                      </a:cubicBezTo>
                      <a:cubicBezTo>
                        <a:pt x="688" y="504"/>
                        <a:pt x="727" y="548"/>
                        <a:pt x="780" y="571"/>
                      </a:cubicBezTo>
                      <a:cubicBezTo>
                        <a:pt x="806" y="500"/>
                        <a:pt x="793" y="399"/>
                        <a:pt x="800" y="303"/>
                      </a:cubicBezTo>
                      <a:cubicBezTo>
                        <a:pt x="722" y="285"/>
                        <a:pt x="517" y="317"/>
                        <a:pt x="524" y="223"/>
                      </a:cubicBezTo>
                      <a:cubicBezTo>
                        <a:pt x="527" y="186"/>
                        <a:pt x="580" y="161"/>
                        <a:pt x="588" y="131"/>
                      </a:cubicBezTo>
                      <a:cubicBezTo>
                        <a:pt x="623" y="0"/>
                        <a:pt x="461" y="8"/>
                        <a:pt x="452" y="111"/>
                      </a:cubicBezTo>
                      <a:cubicBezTo>
                        <a:pt x="450" y="134"/>
                        <a:pt x="465" y="171"/>
                        <a:pt x="460" y="191"/>
                      </a:cubicBezTo>
                      <a:cubicBezTo>
                        <a:pt x="442" y="271"/>
                        <a:pt x="347" y="201"/>
                        <a:pt x="308" y="1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07" name="Freeform 97"/>
                <p:cNvSpPr>
                  <a:spLocks/>
                </p:cNvSpPr>
                <p:nvPr/>
              </p:nvSpPr>
              <p:spPr bwMode="auto">
                <a:xfrm rot="41684">
                  <a:off x="12388091" y="3783037"/>
                  <a:ext cx="1296317" cy="871078"/>
                </a:xfrm>
                <a:custGeom>
                  <a:avLst/>
                  <a:gdLst/>
                  <a:ahLst/>
                  <a:cxnLst>
                    <a:cxn ang="0">
                      <a:pos x="975" y="164"/>
                    </a:cxn>
                    <a:cxn ang="0">
                      <a:pos x="955" y="0"/>
                    </a:cxn>
                    <a:cxn ang="0">
                      <a:pos x="699" y="104"/>
                    </a:cxn>
                    <a:cxn ang="0">
                      <a:pos x="755" y="192"/>
                    </a:cxn>
                    <a:cxn ang="0">
                      <a:pos x="515" y="264"/>
                    </a:cxn>
                    <a:cxn ang="0">
                      <a:pos x="543" y="152"/>
                    </a:cxn>
                    <a:cxn ang="0">
                      <a:pos x="243" y="232"/>
                    </a:cxn>
                    <a:cxn ang="0">
                      <a:pos x="283" y="468"/>
                    </a:cxn>
                    <a:cxn ang="0">
                      <a:pos x="79" y="492"/>
                    </a:cxn>
                    <a:cxn ang="0">
                      <a:pos x="3" y="568"/>
                    </a:cxn>
                    <a:cxn ang="0">
                      <a:pos x="95" y="624"/>
                    </a:cxn>
                    <a:cxn ang="0">
                      <a:pos x="247" y="572"/>
                    </a:cxn>
                    <a:cxn ang="0">
                      <a:pos x="267" y="804"/>
                    </a:cxn>
                    <a:cxn ang="0">
                      <a:pos x="579" y="740"/>
                    </a:cxn>
                    <a:cxn ang="0">
                      <a:pos x="539" y="676"/>
                    </a:cxn>
                    <a:cxn ang="0">
                      <a:pos x="755" y="540"/>
                    </a:cxn>
                    <a:cxn ang="0">
                      <a:pos x="743" y="684"/>
                    </a:cxn>
                    <a:cxn ang="0">
                      <a:pos x="1011" y="548"/>
                    </a:cxn>
                    <a:cxn ang="0">
                      <a:pos x="1047" y="300"/>
                    </a:cxn>
                    <a:cxn ang="0">
                      <a:pos x="1115" y="292"/>
                    </a:cxn>
                    <a:cxn ang="0">
                      <a:pos x="1183" y="152"/>
                    </a:cxn>
                    <a:cxn ang="0">
                      <a:pos x="995" y="248"/>
                    </a:cxn>
                    <a:cxn ang="0">
                      <a:pos x="975" y="164"/>
                    </a:cxn>
                  </a:cxnLst>
                  <a:rect l="0" t="0" r="r" b="b"/>
                  <a:pathLst>
                    <a:path w="1196" h="804">
                      <a:moveTo>
                        <a:pt x="975" y="164"/>
                      </a:moveTo>
                      <a:cubicBezTo>
                        <a:pt x="972" y="113"/>
                        <a:pt x="969" y="36"/>
                        <a:pt x="955" y="0"/>
                      </a:cubicBezTo>
                      <a:cubicBezTo>
                        <a:pt x="876" y="41"/>
                        <a:pt x="767" y="52"/>
                        <a:pt x="699" y="104"/>
                      </a:cubicBezTo>
                      <a:cubicBezTo>
                        <a:pt x="725" y="139"/>
                        <a:pt x="753" y="151"/>
                        <a:pt x="755" y="192"/>
                      </a:cubicBezTo>
                      <a:cubicBezTo>
                        <a:pt x="761" y="308"/>
                        <a:pt x="535" y="400"/>
                        <a:pt x="515" y="264"/>
                      </a:cubicBezTo>
                      <a:cubicBezTo>
                        <a:pt x="507" y="211"/>
                        <a:pt x="545" y="192"/>
                        <a:pt x="543" y="152"/>
                      </a:cubicBezTo>
                      <a:cubicBezTo>
                        <a:pt x="442" y="162"/>
                        <a:pt x="345" y="210"/>
                        <a:pt x="243" y="232"/>
                      </a:cubicBezTo>
                      <a:cubicBezTo>
                        <a:pt x="256" y="312"/>
                        <a:pt x="280" y="379"/>
                        <a:pt x="283" y="468"/>
                      </a:cubicBezTo>
                      <a:cubicBezTo>
                        <a:pt x="246" y="547"/>
                        <a:pt x="158" y="474"/>
                        <a:pt x="79" y="492"/>
                      </a:cubicBezTo>
                      <a:cubicBezTo>
                        <a:pt x="43" y="501"/>
                        <a:pt x="0" y="525"/>
                        <a:pt x="3" y="568"/>
                      </a:cubicBezTo>
                      <a:cubicBezTo>
                        <a:pt x="6" y="607"/>
                        <a:pt x="52" y="625"/>
                        <a:pt x="95" y="624"/>
                      </a:cubicBezTo>
                      <a:cubicBezTo>
                        <a:pt x="146" y="623"/>
                        <a:pt x="194" y="566"/>
                        <a:pt x="247" y="572"/>
                      </a:cubicBezTo>
                      <a:cubicBezTo>
                        <a:pt x="336" y="582"/>
                        <a:pt x="257" y="745"/>
                        <a:pt x="267" y="804"/>
                      </a:cubicBezTo>
                      <a:cubicBezTo>
                        <a:pt x="372" y="784"/>
                        <a:pt x="495" y="782"/>
                        <a:pt x="579" y="740"/>
                      </a:cubicBezTo>
                      <a:cubicBezTo>
                        <a:pt x="565" y="711"/>
                        <a:pt x="542" y="710"/>
                        <a:pt x="539" y="676"/>
                      </a:cubicBezTo>
                      <a:cubicBezTo>
                        <a:pt x="533" y="593"/>
                        <a:pt x="682" y="503"/>
                        <a:pt x="755" y="540"/>
                      </a:cubicBezTo>
                      <a:cubicBezTo>
                        <a:pt x="813" y="570"/>
                        <a:pt x="768" y="646"/>
                        <a:pt x="743" y="684"/>
                      </a:cubicBezTo>
                      <a:cubicBezTo>
                        <a:pt x="849" y="655"/>
                        <a:pt x="933" y="604"/>
                        <a:pt x="1011" y="548"/>
                      </a:cubicBezTo>
                      <a:cubicBezTo>
                        <a:pt x="1011" y="445"/>
                        <a:pt x="956" y="329"/>
                        <a:pt x="1047" y="300"/>
                      </a:cubicBezTo>
                      <a:cubicBezTo>
                        <a:pt x="1067" y="294"/>
                        <a:pt x="1093" y="301"/>
                        <a:pt x="1115" y="292"/>
                      </a:cubicBezTo>
                      <a:cubicBezTo>
                        <a:pt x="1171" y="269"/>
                        <a:pt x="1196" y="215"/>
                        <a:pt x="1183" y="152"/>
                      </a:cubicBezTo>
                      <a:cubicBezTo>
                        <a:pt x="1093" y="94"/>
                        <a:pt x="1069" y="275"/>
                        <a:pt x="995" y="248"/>
                      </a:cubicBezTo>
                      <a:cubicBezTo>
                        <a:pt x="970" y="239"/>
                        <a:pt x="977" y="197"/>
                        <a:pt x="975" y="1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08" name="Freeform 103"/>
                <p:cNvSpPr>
                  <a:spLocks/>
                </p:cNvSpPr>
                <p:nvPr/>
              </p:nvSpPr>
              <p:spPr bwMode="auto">
                <a:xfrm rot="41684">
                  <a:off x="12294822" y="2393919"/>
                  <a:ext cx="936600" cy="844343"/>
                </a:xfrm>
                <a:custGeom>
                  <a:avLst/>
                  <a:gdLst/>
                  <a:ahLst/>
                  <a:cxnLst>
                    <a:cxn ang="0">
                      <a:pos x="197" y="379"/>
                    </a:cxn>
                    <a:cxn ang="0">
                      <a:pos x="81" y="379"/>
                    </a:cxn>
                    <a:cxn ang="0">
                      <a:pos x="105" y="531"/>
                    </a:cxn>
                    <a:cxn ang="0">
                      <a:pos x="225" y="511"/>
                    </a:cxn>
                    <a:cxn ang="0">
                      <a:pos x="257" y="779"/>
                    </a:cxn>
                    <a:cxn ang="0">
                      <a:pos x="505" y="743"/>
                    </a:cxn>
                    <a:cxn ang="0">
                      <a:pos x="441" y="635"/>
                    </a:cxn>
                    <a:cxn ang="0">
                      <a:pos x="505" y="507"/>
                    </a:cxn>
                    <a:cxn ang="0">
                      <a:pos x="633" y="699"/>
                    </a:cxn>
                    <a:cxn ang="0">
                      <a:pos x="741" y="659"/>
                    </a:cxn>
                    <a:cxn ang="0">
                      <a:pos x="837" y="595"/>
                    </a:cxn>
                    <a:cxn ang="0">
                      <a:pos x="709" y="331"/>
                    </a:cxn>
                    <a:cxn ang="0">
                      <a:pos x="729" y="315"/>
                    </a:cxn>
                    <a:cxn ang="0">
                      <a:pos x="725" y="183"/>
                    </a:cxn>
                    <a:cxn ang="0">
                      <a:pos x="677" y="251"/>
                    </a:cxn>
                    <a:cxn ang="0">
                      <a:pos x="585" y="135"/>
                    </a:cxn>
                    <a:cxn ang="0">
                      <a:pos x="497" y="7"/>
                    </a:cxn>
                    <a:cxn ang="0">
                      <a:pos x="365" y="43"/>
                    </a:cxn>
                    <a:cxn ang="0">
                      <a:pos x="445" y="227"/>
                    </a:cxn>
                    <a:cxn ang="0">
                      <a:pos x="401" y="263"/>
                    </a:cxn>
                    <a:cxn ang="0">
                      <a:pos x="289" y="143"/>
                    </a:cxn>
                    <a:cxn ang="0">
                      <a:pos x="277" y="71"/>
                    </a:cxn>
                    <a:cxn ang="0">
                      <a:pos x="129" y="119"/>
                    </a:cxn>
                    <a:cxn ang="0">
                      <a:pos x="165" y="247"/>
                    </a:cxn>
                    <a:cxn ang="0">
                      <a:pos x="197" y="379"/>
                    </a:cxn>
                  </a:cxnLst>
                  <a:rect l="0" t="0" r="r" b="b"/>
                  <a:pathLst>
                    <a:path w="864" h="779">
                      <a:moveTo>
                        <a:pt x="197" y="379"/>
                      </a:moveTo>
                      <a:cubicBezTo>
                        <a:pt x="181" y="441"/>
                        <a:pt x="112" y="375"/>
                        <a:pt x="81" y="379"/>
                      </a:cubicBezTo>
                      <a:cubicBezTo>
                        <a:pt x="0" y="391"/>
                        <a:pt x="10" y="539"/>
                        <a:pt x="105" y="531"/>
                      </a:cubicBezTo>
                      <a:cubicBezTo>
                        <a:pt x="154" y="527"/>
                        <a:pt x="184" y="443"/>
                        <a:pt x="225" y="511"/>
                      </a:cubicBezTo>
                      <a:cubicBezTo>
                        <a:pt x="261" y="570"/>
                        <a:pt x="239" y="701"/>
                        <a:pt x="257" y="779"/>
                      </a:cubicBezTo>
                      <a:cubicBezTo>
                        <a:pt x="346" y="774"/>
                        <a:pt x="442" y="775"/>
                        <a:pt x="505" y="743"/>
                      </a:cubicBezTo>
                      <a:cubicBezTo>
                        <a:pt x="495" y="703"/>
                        <a:pt x="449" y="684"/>
                        <a:pt x="441" y="635"/>
                      </a:cubicBezTo>
                      <a:cubicBezTo>
                        <a:pt x="431" y="575"/>
                        <a:pt x="457" y="516"/>
                        <a:pt x="505" y="507"/>
                      </a:cubicBezTo>
                      <a:cubicBezTo>
                        <a:pt x="603" y="489"/>
                        <a:pt x="648" y="595"/>
                        <a:pt x="633" y="699"/>
                      </a:cubicBezTo>
                      <a:cubicBezTo>
                        <a:pt x="674" y="706"/>
                        <a:pt x="709" y="677"/>
                        <a:pt x="741" y="659"/>
                      </a:cubicBezTo>
                      <a:cubicBezTo>
                        <a:pt x="775" y="640"/>
                        <a:pt x="811" y="621"/>
                        <a:pt x="837" y="595"/>
                      </a:cubicBezTo>
                      <a:cubicBezTo>
                        <a:pt x="800" y="501"/>
                        <a:pt x="725" y="446"/>
                        <a:pt x="709" y="331"/>
                      </a:cubicBezTo>
                      <a:cubicBezTo>
                        <a:pt x="718" y="328"/>
                        <a:pt x="720" y="318"/>
                        <a:pt x="729" y="315"/>
                      </a:cubicBezTo>
                      <a:cubicBezTo>
                        <a:pt x="864" y="369"/>
                        <a:pt x="840" y="161"/>
                        <a:pt x="725" y="183"/>
                      </a:cubicBezTo>
                      <a:cubicBezTo>
                        <a:pt x="693" y="197"/>
                        <a:pt x="709" y="244"/>
                        <a:pt x="677" y="251"/>
                      </a:cubicBezTo>
                      <a:cubicBezTo>
                        <a:pt x="630" y="262"/>
                        <a:pt x="609" y="179"/>
                        <a:pt x="585" y="135"/>
                      </a:cubicBezTo>
                      <a:cubicBezTo>
                        <a:pt x="573" y="113"/>
                        <a:pt x="517" y="0"/>
                        <a:pt x="497" y="7"/>
                      </a:cubicBezTo>
                      <a:cubicBezTo>
                        <a:pt x="458" y="20"/>
                        <a:pt x="425" y="25"/>
                        <a:pt x="365" y="43"/>
                      </a:cubicBezTo>
                      <a:cubicBezTo>
                        <a:pt x="384" y="96"/>
                        <a:pt x="473" y="143"/>
                        <a:pt x="445" y="227"/>
                      </a:cubicBezTo>
                      <a:cubicBezTo>
                        <a:pt x="440" y="242"/>
                        <a:pt x="425" y="260"/>
                        <a:pt x="401" y="263"/>
                      </a:cubicBezTo>
                      <a:cubicBezTo>
                        <a:pt x="344" y="270"/>
                        <a:pt x="297" y="206"/>
                        <a:pt x="289" y="143"/>
                      </a:cubicBezTo>
                      <a:cubicBezTo>
                        <a:pt x="286" y="117"/>
                        <a:pt x="298" y="90"/>
                        <a:pt x="277" y="71"/>
                      </a:cubicBezTo>
                      <a:cubicBezTo>
                        <a:pt x="221" y="81"/>
                        <a:pt x="182" y="107"/>
                        <a:pt x="129" y="119"/>
                      </a:cubicBezTo>
                      <a:cubicBezTo>
                        <a:pt x="138" y="156"/>
                        <a:pt x="151" y="200"/>
                        <a:pt x="165" y="247"/>
                      </a:cubicBezTo>
                      <a:cubicBezTo>
                        <a:pt x="179" y="294"/>
                        <a:pt x="207" y="342"/>
                        <a:pt x="197" y="3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09" name="Freeform 101"/>
                <p:cNvSpPr>
                  <a:spLocks/>
                </p:cNvSpPr>
                <p:nvPr/>
              </p:nvSpPr>
              <p:spPr bwMode="auto">
                <a:xfrm rot="41684">
                  <a:off x="12564160" y="2974940"/>
                  <a:ext cx="867552" cy="1182972"/>
                </a:xfrm>
                <a:custGeom>
                  <a:avLst/>
                  <a:gdLst/>
                  <a:ahLst/>
                  <a:cxnLst>
                    <a:cxn ang="0">
                      <a:pos x="704" y="333"/>
                    </a:cxn>
                    <a:cxn ang="0">
                      <a:pos x="600" y="97"/>
                    </a:cxn>
                    <a:cxn ang="0">
                      <a:pos x="496" y="157"/>
                    </a:cxn>
                    <a:cxn ang="0">
                      <a:pos x="376" y="201"/>
                    </a:cxn>
                    <a:cxn ang="0">
                      <a:pos x="348" y="73"/>
                    </a:cxn>
                    <a:cxn ang="0">
                      <a:pos x="264" y="5"/>
                    </a:cxn>
                    <a:cxn ang="0">
                      <a:pos x="212" y="77"/>
                    </a:cxn>
                    <a:cxn ang="0">
                      <a:pos x="276" y="221"/>
                    </a:cxn>
                    <a:cxn ang="0">
                      <a:pos x="4" y="281"/>
                    </a:cxn>
                    <a:cxn ang="0">
                      <a:pos x="24" y="545"/>
                    </a:cxn>
                    <a:cxn ang="0">
                      <a:pos x="180" y="489"/>
                    </a:cxn>
                    <a:cxn ang="0">
                      <a:pos x="140" y="709"/>
                    </a:cxn>
                    <a:cxn ang="0">
                      <a:pos x="40" y="693"/>
                    </a:cxn>
                    <a:cxn ang="0">
                      <a:pos x="88" y="945"/>
                    </a:cxn>
                    <a:cxn ang="0">
                      <a:pos x="264" y="893"/>
                    </a:cxn>
                    <a:cxn ang="0">
                      <a:pos x="428" y="893"/>
                    </a:cxn>
                    <a:cxn ang="0">
                      <a:pos x="396" y="997"/>
                    </a:cxn>
                    <a:cxn ang="0">
                      <a:pos x="564" y="941"/>
                    </a:cxn>
                    <a:cxn ang="0">
                      <a:pos x="508" y="857"/>
                    </a:cxn>
                    <a:cxn ang="0">
                      <a:pos x="640" y="773"/>
                    </a:cxn>
                    <a:cxn ang="0">
                      <a:pos x="800" y="713"/>
                    </a:cxn>
                    <a:cxn ang="0">
                      <a:pos x="784" y="581"/>
                    </a:cxn>
                    <a:cxn ang="0">
                      <a:pos x="748" y="469"/>
                    </a:cxn>
                    <a:cxn ang="0">
                      <a:pos x="660" y="549"/>
                    </a:cxn>
                    <a:cxn ang="0">
                      <a:pos x="528" y="473"/>
                    </a:cxn>
                    <a:cxn ang="0">
                      <a:pos x="704" y="333"/>
                    </a:cxn>
                  </a:cxnLst>
                  <a:rect l="0" t="0" r="r" b="b"/>
                  <a:pathLst>
                    <a:path w="800" h="1091">
                      <a:moveTo>
                        <a:pt x="704" y="333"/>
                      </a:moveTo>
                      <a:cubicBezTo>
                        <a:pt x="695" y="245"/>
                        <a:pt x="633" y="175"/>
                        <a:pt x="600" y="97"/>
                      </a:cubicBezTo>
                      <a:cubicBezTo>
                        <a:pt x="558" y="114"/>
                        <a:pt x="535" y="135"/>
                        <a:pt x="496" y="157"/>
                      </a:cubicBezTo>
                      <a:cubicBezTo>
                        <a:pt x="463" y="176"/>
                        <a:pt x="413" y="210"/>
                        <a:pt x="376" y="201"/>
                      </a:cubicBezTo>
                      <a:cubicBezTo>
                        <a:pt x="319" y="188"/>
                        <a:pt x="356" y="117"/>
                        <a:pt x="348" y="73"/>
                      </a:cubicBezTo>
                      <a:cubicBezTo>
                        <a:pt x="341" y="37"/>
                        <a:pt x="307" y="0"/>
                        <a:pt x="264" y="5"/>
                      </a:cubicBezTo>
                      <a:cubicBezTo>
                        <a:pt x="218" y="10"/>
                        <a:pt x="212" y="48"/>
                        <a:pt x="212" y="77"/>
                      </a:cubicBezTo>
                      <a:cubicBezTo>
                        <a:pt x="212" y="148"/>
                        <a:pt x="294" y="152"/>
                        <a:pt x="276" y="221"/>
                      </a:cubicBezTo>
                      <a:cubicBezTo>
                        <a:pt x="258" y="290"/>
                        <a:pt x="88" y="257"/>
                        <a:pt x="4" y="281"/>
                      </a:cubicBezTo>
                      <a:cubicBezTo>
                        <a:pt x="10" y="366"/>
                        <a:pt x="0" y="469"/>
                        <a:pt x="24" y="545"/>
                      </a:cubicBezTo>
                      <a:cubicBezTo>
                        <a:pt x="77" y="525"/>
                        <a:pt x="119" y="481"/>
                        <a:pt x="180" y="489"/>
                      </a:cubicBezTo>
                      <a:cubicBezTo>
                        <a:pt x="318" y="508"/>
                        <a:pt x="284" y="707"/>
                        <a:pt x="140" y="709"/>
                      </a:cubicBezTo>
                      <a:cubicBezTo>
                        <a:pt x="98" y="710"/>
                        <a:pt x="81" y="686"/>
                        <a:pt x="40" y="693"/>
                      </a:cubicBezTo>
                      <a:cubicBezTo>
                        <a:pt x="38" y="779"/>
                        <a:pt x="65" y="871"/>
                        <a:pt x="88" y="945"/>
                      </a:cubicBezTo>
                      <a:cubicBezTo>
                        <a:pt x="145" y="930"/>
                        <a:pt x="200" y="913"/>
                        <a:pt x="264" y="893"/>
                      </a:cubicBezTo>
                      <a:cubicBezTo>
                        <a:pt x="304" y="880"/>
                        <a:pt x="418" y="829"/>
                        <a:pt x="428" y="893"/>
                      </a:cubicBezTo>
                      <a:cubicBezTo>
                        <a:pt x="435" y="936"/>
                        <a:pt x="391" y="962"/>
                        <a:pt x="396" y="997"/>
                      </a:cubicBezTo>
                      <a:cubicBezTo>
                        <a:pt x="409" y="1091"/>
                        <a:pt x="575" y="1034"/>
                        <a:pt x="564" y="941"/>
                      </a:cubicBezTo>
                      <a:cubicBezTo>
                        <a:pt x="560" y="908"/>
                        <a:pt x="509" y="897"/>
                        <a:pt x="508" y="857"/>
                      </a:cubicBezTo>
                      <a:cubicBezTo>
                        <a:pt x="507" y="803"/>
                        <a:pt x="593" y="789"/>
                        <a:pt x="640" y="773"/>
                      </a:cubicBezTo>
                      <a:cubicBezTo>
                        <a:pt x="704" y="752"/>
                        <a:pt x="741" y="735"/>
                        <a:pt x="800" y="713"/>
                      </a:cubicBezTo>
                      <a:cubicBezTo>
                        <a:pt x="799" y="670"/>
                        <a:pt x="791" y="624"/>
                        <a:pt x="784" y="581"/>
                      </a:cubicBezTo>
                      <a:cubicBezTo>
                        <a:pt x="777" y="541"/>
                        <a:pt x="777" y="492"/>
                        <a:pt x="748" y="469"/>
                      </a:cubicBezTo>
                      <a:cubicBezTo>
                        <a:pt x="717" y="490"/>
                        <a:pt x="701" y="533"/>
                        <a:pt x="660" y="549"/>
                      </a:cubicBezTo>
                      <a:cubicBezTo>
                        <a:pt x="599" y="572"/>
                        <a:pt x="535" y="540"/>
                        <a:pt x="528" y="473"/>
                      </a:cubicBezTo>
                      <a:cubicBezTo>
                        <a:pt x="519" y="380"/>
                        <a:pt x="597" y="318"/>
                        <a:pt x="704" y="33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0" name="Freeform 28"/>
                <p:cNvSpPr>
                  <a:spLocks/>
                </p:cNvSpPr>
                <p:nvPr/>
              </p:nvSpPr>
              <p:spPr bwMode="auto">
                <a:xfrm rot="41684">
                  <a:off x="10645642" y="1909824"/>
                  <a:ext cx="94663" cy="105821"/>
                </a:xfrm>
                <a:custGeom>
                  <a:avLst/>
                  <a:gdLst/>
                  <a:ahLst/>
                  <a:cxnLst>
                    <a:cxn ang="0">
                      <a:pos x="88" y="0"/>
                    </a:cxn>
                    <a:cxn ang="0">
                      <a:pos x="0" y="98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88" h="98">
                      <a:moveTo>
                        <a:pt x="88" y="0"/>
                      </a:moveTo>
                      <a:cubicBezTo>
                        <a:pt x="57" y="32"/>
                        <a:pt x="28" y="64"/>
                        <a:pt x="0" y="98"/>
                      </a:cubicBezTo>
                      <a:cubicBezTo>
                        <a:pt x="33" y="67"/>
                        <a:pt x="66" y="37"/>
                        <a:pt x="88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1" name="Freeform 34"/>
                <p:cNvSpPr>
                  <a:spLocks/>
                </p:cNvSpPr>
                <p:nvPr/>
              </p:nvSpPr>
              <p:spPr bwMode="auto">
                <a:xfrm rot="41684">
                  <a:off x="12028875" y="1319685"/>
                  <a:ext cx="312943" cy="193820"/>
                </a:xfrm>
                <a:custGeom>
                  <a:avLst/>
                  <a:gdLst/>
                  <a:ahLst/>
                  <a:cxnLst>
                    <a:cxn ang="0">
                      <a:pos x="146" y="0"/>
                    </a:cxn>
                    <a:cxn ang="0">
                      <a:pos x="0" y="6"/>
                    </a:cxn>
                    <a:cxn ang="0">
                      <a:pos x="26" y="39"/>
                    </a:cxn>
                    <a:cxn ang="0">
                      <a:pos x="126" y="51"/>
                    </a:cxn>
                    <a:cxn ang="0">
                      <a:pos x="50" y="75"/>
                    </a:cxn>
                    <a:cxn ang="0">
                      <a:pos x="98" y="179"/>
                    </a:cxn>
                    <a:cxn ang="0">
                      <a:pos x="151" y="171"/>
                    </a:cxn>
                    <a:cxn ang="0">
                      <a:pos x="182" y="179"/>
                    </a:cxn>
                    <a:cxn ang="0">
                      <a:pos x="117" y="175"/>
                    </a:cxn>
                    <a:cxn ang="0">
                      <a:pos x="121" y="150"/>
                    </a:cxn>
                    <a:cxn ang="0">
                      <a:pos x="179" y="150"/>
                    </a:cxn>
                    <a:cxn ang="0">
                      <a:pos x="182" y="179"/>
                    </a:cxn>
                    <a:cxn ang="0">
                      <a:pos x="194" y="179"/>
                    </a:cxn>
                    <a:cxn ang="0">
                      <a:pos x="246" y="75"/>
                    </a:cxn>
                    <a:cxn ang="0">
                      <a:pos x="166" y="51"/>
                    </a:cxn>
                    <a:cxn ang="0">
                      <a:pos x="266" y="35"/>
                    </a:cxn>
                    <a:cxn ang="0">
                      <a:pos x="289" y="6"/>
                    </a:cxn>
                    <a:cxn ang="0">
                      <a:pos x="146" y="0"/>
                    </a:cxn>
                  </a:cxnLst>
                  <a:rect l="0" t="0" r="r" b="b"/>
                  <a:pathLst>
                    <a:path w="289" h="179">
                      <a:moveTo>
                        <a:pt x="146" y="0"/>
                      </a:moveTo>
                      <a:cubicBezTo>
                        <a:pt x="97" y="0"/>
                        <a:pt x="48" y="2"/>
                        <a:pt x="0" y="6"/>
                      </a:cubicBezTo>
                      <a:cubicBezTo>
                        <a:pt x="7" y="18"/>
                        <a:pt x="15" y="30"/>
                        <a:pt x="26" y="39"/>
                      </a:cubicBezTo>
                      <a:cubicBezTo>
                        <a:pt x="55" y="21"/>
                        <a:pt x="123" y="18"/>
                        <a:pt x="126" y="51"/>
                      </a:cubicBezTo>
                      <a:cubicBezTo>
                        <a:pt x="129" y="82"/>
                        <a:pt x="84" y="87"/>
                        <a:pt x="50" y="75"/>
                      </a:cubicBezTo>
                      <a:cubicBezTo>
                        <a:pt x="56" y="104"/>
                        <a:pt x="90" y="140"/>
                        <a:pt x="98" y="179"/>
                      </a:cubicBezTo>
                      <a:cubicBezTo>
                        <a:pt x="98" y="179"/>
                        <a:pt x="127" y="170"/>
                        <a:pt x="151" y="171"/>
                      </a:cubicBezTo>
                      <a:cubicBezTo>
                        <a:pt x="169" y="171"/>
                        <a:pt x="182" y="179"/>
                        <a:pt x="182" y="179"/>
                      </a:cubicBezTo>
                      <a:cubicBezTo>
                        <a:pt x="174" y="169"/>
                        <a:pt x="136" y="170"/>
                        <a:pt x="117" y="175"/>
                      </a:cubicBezTo>
                      <a:cubicBezTo>
                        <a:pt x="111" y="139"/>
                        <a:pt x="121" y="150"/>
                        <a:pt x="121" y="150"/>
                      </a:cubicBezTo>
                      <a:cubicBezTo>
                        <a:pt x="121" y="150"/>
                        <a:pt x="165" y="158"/>
                        <a:pt x="179" y="150"/>
                      </a:cubicBezTo>
                      <a:cubicBezTo>
                        <a:pt x="181" y="162"/>
                        <a:pt x="181" y="168"/>
                        <a:pt x="182" y="179"/>
                      </a:cubicBezTo>
                      <a:cubicBezTo>
                        <a:pt x="194" y="179"/>
                        <a:pt x="194" y="179"/>
                        <a:pt x="194" y="179"/>
                      </a:cubicBezTo>
                      <a:cubicBezTo>
                        <a:pt x="209" y="142"/>
                        <a:pt x="227" y="108"/>
                        <a:pt x="246" y="75"/>
                      </a:cubicBezTo>
                      <a:cubicBezTo>
                        <a:pt x="220" y="81"/>
                        <a:pt x="163" y="88"/>
                        <a:pt x="166" y="51"/>
                      </a:cubicBezTo>
                      <a:cubicBezTo>
                        <a:pt x="169" y="17"/>
                        <a:pt x="231" y="25"/>
                        <a:pt x="266" y="35"/>
                      </a:cubicBezTo>
                      <a:cubicBezTo>
                        <a:pt x="279" y="30"/>
                        <a:pt x="284" y="18"/>
                        <a:pt x="289" y="6"/>
                      </a:cubicBezTo>
                      <a:cubicBezTo>
                        <a:pt x="242" y="2"/>
                        <a:pt x="194" y="0"/>
                        <a:pt x="146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2" name="Freeform 40"/>
                <p:cNvSpPr>
                  <a:spLocks/>
                </p:cNvSpPr>
                <p:nvPr/>
              </p:nvSpPr>
              <p:spPr bwMode="auto">
                <a:xfrm rot="41684">
                  <a:off x="10378943" y="2694365"/>
                  <a:ext cx="854189" cy="1013658"/>
                </a:xfrm>
                <a:custGeom>
                  <a:avLst/>
                  <a:gdLst/>
                  <a:ahLst/>
                  <a:cxnLst>
                    <a:cxn ang="0">
                      <a:pos x="240" y="808"/>
                    </a:cxn>
                    <a:cxn ang="0">
                      <a:pos x="340" y="880"/>
                    </a:cxn>
                    <a:cxn ang="0">
                      <a:pos x="460" y="936"/>
                    </a:cxn>
                    <a:cxn ang="0">
                      <a:pos x="536" y="676"/>
                    </a:cxn>
                    <a:cxn ang="0">
                      <a:pos x="608" y="740"/>
                    </a:cxn>
                    <a:cxn ang="0">
                      <a:pos x="672" y="608"/>
                    </a:cxn>
                    <a:cxn ang="0">
                      <a:pos x="592" y="612"/>
                    </a:cxn>
                    <a:cxn ang="0">
                      <a:pos x="604" y="436"/>
                    </a:cxn>
                    <a:cxn ang="0">
                      <a:pos x="668" y="316"/>
                    </a:cxn>
                    <a:cxn ang="0">
                      <a:pos x="496" y="192"/>
                    </a:cxn>
                    <a:cxn ang="0">
                      <a:pos x="404" y="360"/>
                    </a:cxn>
                    <a:cxn ang="0">
                      <a:pos x="348" y="180"/>
                    </a:cxn>
                    <a:cxn ang="0">
                      <a:pos x="412" y="120"/>
                    </a:cxn>
                    <a:cxn ang="0">
                      <a:pos x="284" y="0"/>
                    </a:cxn>
                    <a:cxn ang="0">
                      <a:pos x="136" y="228"/>
                    </a:cxn>
                    <a:cxn ang="0">
                      <a:pos x="80" y="112"/>
                    </a:cxn>
                    <a:cxn ang="0">
                      <a:pos x="44" y="260"/>
                    </a:cxn>
                    <a:cxn ang="0">
                      <a:pos x="0" y="540"/>
                    </a:cxn>
                    <a:cxn ang="0">
                      <a:pos x="140" y="720"/>
                    </a:cxn>
                    <a:cxn ang="0">
                      <a:pos x="196" y="560"/>
                    </a:cxn>
                    <a:cxn ang="0">
                      <a:pos x="284" y="760"/>
                    </a:cxn>
                    <a:cxn ang="0">
                      <a:pos x="240" y="808"/>
                    </a:cxn>
                  </a:cxnLst>
                  <a:rect l="0" t="0" r="r" b="b"/>
                  <a:pathLst>
                    <a:path w="788" h="936">
                      <a:moveTo>
                        <a:pt x="240" y="808"/>
                      </a:moveTo>
                      <a:cubicBezTo>
                        <a:pt x="240" y="837"/>
                        <a:pt x="315" y="866"/>
                        <a:pt x="340" y="880"/>
                      </a:cubicBezTo>
                      <a:cubicBezTo>
                        <a:pt x="387" y="906"/>
                        <a:pt x="413" y="923"/>
                        <a:pt x="460" y="936"/>
                      </a:cubicBezTo>
                      <a:cubicBezTo>
                        <a:pt x="483" y="876"/>
                        <a:pt x="463" y="682"/>
                        <a:pt x="536" y="676"/>
                      </a:cubicBezTo>
                      <a:cubicBezTo>
                        <a:pt x="580" y="673"/>
                        <a:pt x="595" y="729"/>
                        <a:pt x="608" y="740"/>
                      </a:cubicBezTo>
                      <a:cubicBezTo>
                        <a:pt x="711" y="830"/>
                        <a:pt x="788" y="642"/>
                        <a:pt x="672" y="608"/>
                      </a:cubicBezTo>
                      <a:cubicBezTo>
                        <a:pt x="648" y="601"/>
                        <a:pt x="623" y="620"/>
                        <a:pt x="592" y="612"/>
                      </a:cubicBezTo>
                      <a:cubicBezTo>
                        <a:pt x="518" y="594"/>
                        <a:pt x="581" y="483"/>
                        <a:pt x="604" y="436"/>
                      </a:cubicBezTo>
                      <a:cubicBezTo>
                        <a:pt x="626" y="392"/>
                        <a:pt x="649" y="362"/>
                        <a:pt x="668" y="316"/>
                      </a:cubicBezTo>
                      <a:cubicBezTo>
                        <a:pt x="604" y="282"/>
                        <a:pt x="563" y="223"/>
                        <a:pt x="496" y="192"/>
                      </a:cubicBezTo>
                      <a:cubicBezTo>
                        <a:pt x="471" y="271"/>
                        <a:pt x="482" y="345"/>
                        <a:pt x="404" y="360"/>
                      </a:cubicBezTo>
                      <a:cubicBezTo>
                        <a:pt x="303" y="380"/>
                        <a:pt x="310" y="230"/>
                        <a:pt x="348" y="180"/>
                      </a:cubicBezTo>
                      <a:cubicBezTo>
                        <a:pt x="365" y="158"/>
                        <a:pt x="412" y="139"/>
                        <a:pt x="412" y="120"/>
                      </a:cubicBezTo>
                      <a:cubicBezTo>
                        <a:pt x="412" y="87"/>
                        <a:pt x="285" y="23"/>
                        <a:pt x="284" y="0"/>
                      </a:cubicBezTo>
                      <a:cubicBezTo>
                        <a:pt x="227" y="68"/>
                        <a:pt x="208" y="175"/>
                        <a:pt x="136" y="228"/>
                      </a:cubicBezTo>
                      <a:cubicBezTo>
                        <a:pt x="95" y="205"/>
                        <a:pt x="134" y="116"/>
                        <a:pt x="80" y="112"/>
                      </a:cubicBezTo>
                      <a:cubicBezTo>
                        <a:pt x="29" y="109"/>
                        <a:pt x="14" y="213"/>
                        <a:pt x="44" y="260"/>
                      </a:cubicBezTo>
                      <a:cubicBezTo>
                        <a:pt x="180" y="299"/>
                        <a:pt x="10" y="462"/>
                        <a:pt x="0" y="540"/>
                      </a:cubicBezTo>
                      <a:cubicBezTo>
                        <a:pt x="42" y="605"/>
                        <a:pt x="74" y="680"/>
                        <a:pt x="140" y="720"/>
                      </a:cubicBezTo>
                      <a:cubicBezTo>
                        <a:pt x="140" y="648"/>
                        <a:pt x="135" y="569"/>
                        <a:pt x="196" y="560"/>
                      </a:cubicBezTo>
                      <a:cubicBezTo>
                        <a:pt x="284" y="548"/>
                        <a:pt x="324" y="694"/>
                        <a:pt x="284" y="760"/>
                      </a:cubicBezTo>
                      <a:cubicBezTo>
                        <a:pt x="276" y="774"/>
                        <a:pt x="240" y="793"/>
                        <a:pt x="240" y="80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3" name="Freeform 41"/>
                <p:cNvSpPr>
                  <a:spLocks/>
                </p:cNvSpPr>
                <p:nvPr/>
              </p:nvSpPr>
              <p:spPr bwMode="auto">
                <a:xfrm rot="41684">
                  <a:off x="12486531" y="1533806"/>
                  <a:ext cx="721662" cy="335287"/>
                </a:xfrm>
                <a:custGeom>
                  <a:avLst/>
                  <a:gdLst/>
                  <a:ahLst/>
                  <a:cxnLst>
                    <a:cxn ang="0">
                      <a:pos x="452" y="137"/>
                    </a:cxn>
                    <a:cxn ang="0">
                      <a:pos x="624" y="173"/>
                    </a:cxn>
                    <a:cxn ang="0">
                      <a:pos x="544" y="85"/>
                    </a:cxn>
                    <a:cxn ang="0">
                      <a:pos x="308" y="49"/>
                    </a:cxn>
                    <a:cxn ang="0">
                      <a:pos x="316" y="25"/>
                    </a:cxn>
                    <a:cxn ang="0">
                      <a:pos x="200" y="29"/>
                    </a:cxn>
                    <a:cxn ang="0">
                      <a:pos x="248" y="49"/>
                    </a:cxn>
                    <a:cxn ang="0">
                      <a:pos x="0" y="73"/>
                    </a:cxn>
                    <a:cxn ang="0">
                      <a:pos x="0" y="101"/>
                    </a:cxn>
                    <a:cxn ang="0">
                      <a:pos x="220" y="121"/>
                    </a:cxn>
                    <a:cxn ang="0">
                      <a:pos x="12" y="117"/>
                    </a:cxn>
                    <a:cxn ang="0">
                      <a:pos x="36" y="149"/>
                    </a:cxn>
                    <a:cxn ang="0">
                      <a:pos x="324" y="209"/>
                    </a:cxn>
                    <a:cxn ang="0">
                      <a:pos x="292" y="221"/>
                    </a:cxn>
                    <a:cxn ang="0">
                      <a:pos x="432" y="265"/>
                    </a:cxn>
                    <a:cxn ang="0">
                      <a:pos x="400" y="221"/>
                    </a:cxn>
                    <a:cxn ang="0">
                      <a:pos x="664" y="309"/>
                    </a:cxn>
                    <a:cxn ang="0">
                      <a:pos x="656" y="229"/>
                    </a:cxn>
                    <a:cxn ang="0">
                      <a:pos x="452" y="137"/>
                    </a:cxn>
                  </a:cxnLst>
                  <a:rect l="0" t="0" r="r" b="b"/>
                  <a:pathLst>
                    <a:path w="665" h="309">
                      <a:moveTo>
                        <a:pt x="452" y="137"/>
                      </a:moveTo>
                      <a:cubicBezTo>
                        <a:pt x="522" y="121"/>
                        <a:pt x="576" y="154"/>
                        <a:pt x="624" y="173"/>
                      </a:cubicBezTo>
                      <a:cubicBezTo>
                        <a:pt x="602" y="140"/>
                        <a:pt x="585" y="102"/>
                        <a:pt x="544" y="85"/>
                      </a:cubicBezTo>
                      <a:cubicBezTo>
                        <a:pt x="476" y="57"/>
                        <a:pt x="378" y="81"/>
                        <a:pt x="308" y="49"/>
                      </a:cubicBezTo>
                      <a:cubicBezTo>
                        <a:pt x="311" y="40"/>
                        <a:pt x="327" y="36"/>
                        <a:pt x="316" y="25"/>
                      </a:cubicBezTo>
                      <a:cubicBezTo>
                        <a:pt x="289" y="15"/>
                        <a:pt x="218" y="0"/>
                        <a:pt x="200" y="29"/>
                      </a:cubicBezTo>
                      <a:cubicBezTo>
                        <a:pt x="209" y="42"/>
                        <a:pt x="237" y="38"/>
                        <a:pt x="248" y="49"/>
                      </a:cubicBezTo>
                      <a:cubicBezTo>
                        <a:pt x="177" y="69"/>
                        <a:pt x="75" y="57"/>
                        <a:pt x="0" y="73"/>
                      </a:cubicBezTo>
                      <a:cubicBezTo>
                        <a:pt x="0" y="82"/>
                        <a:pt x="0" y="92"/>
                        <a:pt x="0" y="101"/>
                      </a:cubicBezTo>
                      <a:cubicBezTo>
                        <a:pt x="76" y="100"/>
                        <a:pt x="173" y="77"/>
                        <a:pt x="220" y="121"/>
                      </a:cubicBezTo>
                      <a:cubicBezTo>
                        <a:pt x="157" y="140"/>
                        <a:pt x="81" y="118"/>
                        <a:pt x="12" y="117"/>
                      </a:cubicBezTo>
                      <a:cubicBezTo>
                        <a:pt x="14" y="134"/>
                        <a:pt x="31" y="136"/>
                        <a:pt x="36" y="149"/>
                      </a:cubicBezTo>
                      <a:cubicBezTo>
                        <a:pt x="135" y="166"/>
                        <a:pt x="258" y="159"/>
                        <a:pt x="324" y="209"/>
                      </a:cubicBezTo>
                      <a:cubicBezTo>
                        <a:pt x="310" y="210"/>
                        <a:pt x="293" y="208"/>
                        <a:pt x="292" y="221"/>
                      </a:cubicBezTo>
                      <a:cubicBezTo>
                        <a:pt x="325" y="248"/>
                        <a:pt x="377" y="274"/>
                        <a:pt x="432" y="265"/>
                      </a:cubicBezTo>
                      <a:cubicBezTo>
                        <a:pt x="432" y="240"/>
                        <a:pt x="403" y="244"/>
                        <a:pt x="400" y="221"/>
                      </a:cubicBezTo>
                      <a:cubicBezTo>
                        <a:pt x="508" y="230"/>
                        <a:pt x="576" y="280"/>
                        <a:pt x="664" y="309"/>
                      </a:cubicBezTo>
                      <a:cubicBezTo>
                        <a:pt x="664" y="279"/>
                        <a:pt x="665" y="249"/>
                        <a:pt x="656" y="229"/>
                      </a:cubicBezTo>
                      <a:cubicBezTo>
                        <a:pt x="587" y="200"/>
                        <a:pt x="483" y="205"/>
                        <a:pt x="452" y="13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4" name="Freeform 42"/>
                <p:cNvSpPr>
                  <a:spLocks/>
                </p:cNvSpPr>
                <p:nvPr/>
              </p:nvSpPr>
              <p:spPr bwMode="auto">
                <a:xfrm rot="41684">
                  <a:off x="10621905" y="3766197"/>
                  <a:ext cx="1316363" cy="866621"/>
                </a:xfrm>
                <a:custGeom>
                  <a:avLst/>
                  <a:gdLst/>
                  <a:ahLst/>
                  <a:cxnLst>
                    <a:cxn ang="0">
                      <a:pos x="1113" y="620"/>
                    </a:cxn>
                    <a:cxn ang="0">
                      <a:pos x="1213" y="564"/>
                    </a:cxn>
                    <a:cxn ang="0">
                      <a:pos x="1073" y="488"/>
                    </a:cxn>
                    <a:cxn ang="0">
                      <a:pos x="997" y="508"/>
                    </a:cxn>
                    <a:cxn ang="0">
                      <a:pos x="929" y="444"/>
                    </a:cxn>
                    <a:cxn ang="0">
                      <a:pos x="969" y="228"/>
                    </a:cxn>
                    <a:cxn ang="0">
                      <a:pos x="669" y="152"/>
                    </a:cxn>
                    <a:cxn ang="0">
                      <a:pos x="697" y="276"/>
                    </a:cxn>
                    <a:cxn ang="0">
                      <a:pos x="461" y="172"/>
                    </a:cxn>
                    <a:cxn ang="0">
                      <a:pos x="513" y="104"/>
                    </a:cxn>
                    <a:cxn ang="0">
                      <a:pos x="389" y="52"/>
                    </a:cxn>
                    <a:cxn ang="0">
                      <a:pos x="249" y="0"/>
                    </a:cxn>
                    <a:cxn ang="0">
                      <a:pos x="249" y="12"/>
                    </a:cxn>
                    <a:cxn ang="0">
                      <a:pos x="205" y="252"/>
                    </a:cxn>
                    <a:cxn ang="0">
                      <a:pos x="33" y="152"/>
                    </a:cxn>
                    <a:cxn ang="0">
                      <a:pos x="97" y="296"/>
                    </a:cxn>
                    <a:cxn ang="0">
                      <a:pos x="165" y="304"/>
                    </a:cxn>
                    <a:cxn ang="0">
                      <a:pos x="197" y="552"/>
                    </a:cxn>
                    <a:cxn ang="0">
                      <a:pos x="469" y="688"/>
                    </a:cxn>
                    <a:cxn ang="0">
                      <a:pos x="481" y="536"/>
                    </a:cxn>
                    <a:cxn ang="0">
                      <a:pos x="673" y="684"/>
                    </a:cxn>
                    <a:cxn ang="0">
                      <a:pos x="633" y="740"/>
                    </a:cxn>
                    <a:cxn ang="0">
                      <a:pos x="949" y="800"/>
                    </a:cxn>
                    <a:cxn ang="0">
                      <a:pos x="929" y="592"/>
                    </a:cxn>
                    <a:cxn ang="0">
                      <a:pos x="1113" y="620"/>
                    </a:cxn>
                  </a:cxnLst>
                  <a:rect l="0" t="0" r="r" b="b"/>
                  <a:pathLst>
                    <a:path w="1215" h="800">
                      <a:moveTo>
                        <a:pt x="1113" y="620"/>
                      </a:moveTo>
                      <a:cubicBezTo>
                        <a:pt x="1163" y="624"/>
                        <a:pt x="1211" y="607"/>
                        <a:pt x="1213" y="564"/>
                      </a:cubicBezTo>
                      <a:cubicBezTo>
                        <a:pt x="1215" y="507"/>
                        <a:pt x="1141" y="480"/>
                        <a:pt x="1073" y="488"/>
                      </a:cubicBezTo>
                      <a:cubicBezTo>
                        <a:pt x="1045" y="492"/>
                        <a:pt x="1020" y="509"/>
                        <a:pt x="997" y="508"/>
                      </a:cubicBezTo>
                      <a:cubicBezTo>
                        <a:pt x="959" y="506"/>
                        <a:pt x="929" y="473"/>
                        <a:pt x="929" y="444"/>
                      </a:cubicBezTo>
                      <a:cubicBezTo>
                        <a:pt x="929" y="373"/>
                        <a:pt x="968" y="315"/>
                        <a:pt x="969" y="228"/>
                      </a:cubicBezTo>
                      <a:cubicBezTo>
                        <a:pt x="865" y="210"/>
                        <a:pt x="772" y="159"/>
                        <a:pt x="669" y="152"/>
                      </a:cubicBezTo>
                      <a:cubicBezTo>
                        <a:pt x="669" y="188"/>
                        <a:pt x="708" y="217"/>
                        <a:pt x="697" y="276"/>
                      </a:cubicBezTo>
                      <a:cubicBezTo>
                        <a:pt x="637" y="386"/>
                        <a:pt x="437" y="313"/>
                        <a:pt x="461" y="172"/>
                      </a:cubicBezTo>
                      <a:cubicBezTo>
                        <a:pt x="471" y="142"/>
                        <a:pt x="501" y="132"/>
                        <a:pt x="513" y="104"/>
                      </a:cubicBezTo>
                      <a:cubicBezTo>
                        <a:pt x="485" y="70"/>
                        <a:pt x="433" y="67"/>
                        <a:pt x="389" y="52"/>
                      </a:cubicBezTo>
                      <a:cubicBezTo>
                        <a:pt x="342" y="36"/>
                        <a:pt x="293" y="13"/>
                        <a:pt x="249" y="0"/>
                      </a:cubicBezTo>
                      <a:cubicBezTo>
                        <a:pt x="249" y="4"/>
                        <a:pt x="249" y="8"/>
                        <a:pt x="249" y="12"/>
                      </a:cubicBezTo>
                      <a:cubicBezTo>
                        <a:pt x="221" y="77"/>
                        <a:pt x="270" y="245"/>
                        <a:pt x="205" y="252"/>
                      </a:cubicBezTo>
                      <a:cubicBezTo>
                        <a:pt x="132" y="260"/>
                        <a:pt x="134" y="116"/>
                        <a:pt x="33" y="152"/>
                      </a:cubicBezTo>
                      <a:cubicBezTo>
                        <a:pt x="0" y="211"/>
                        <a:pt x="53" y="280"/>
                        <a:pt x="97" y="296"/>
                      </a:cubicBezTo>
                      <a:cubicBezTo>
                        <a:pt x="122" y="306"/>
                        <a:pt x="145" y="297"/>
                        <a:pt x="165" y="304"/>
                      </a:cubicBezTo>
                      <a:cubicBezTo>
                        <a:pt x="255" y="335"/>
                        <a:pt x="205" y="444"/>
                        <a:pt x="197" y="552"/>
                      </a:cubicBezTo>
                      <a:cubicBezTo>
                        <a:pt x="281" y="604"/>
                        <a:pt x="365" y="656"/>
                        <a:pt x="469" y="688"/>
                      </a:cubicBezTo>
                      <a:cubicBezTo>
                        <a:pt x="447" y="648"/>
                        <a:pt x="392" y="552"/>
                        <a:pt x="481" y="536"/>
                      </a:cubicBezTo>
                      <a:cubicBezTo>
                        <a:pt x="563" y="522"/>
                        <a:pt x="687" y="604"/>
                        <a:pt x="673" y="684"/>
                      </a:cubicBezTo>
                      <a:cubicBezTo>
                        <a:pt x="668" y="712"/>
                        <a:pt x="648" y="710"/>
                        <a:pt x="633" y="740"/>
                      </a:cubicBezTo>
                      <a:cubicBezTo>
                        <a:pt x="720" y="778"/>
                        <a:pt x="837" y="787"/>
                        <a:pt x="949" y="800"/>
                      </a:cubicBezTo>
                      <a:cubicBezTo>
                        <a:pt x="956" y="728"/>
                        <a:pt x="903" y="647"/>
                        <a:pt x="929" y="592"/>
                      </a:cubicBezTo>
                      <a:cubicBezTo>
                        <a:pt x="959" y="529"/>
                        <a:pt x="1062" y="617"/>
                        <a:pt x="1113" y="62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5" name="Freeform 43"/>
                <p:cNvSpPr>
                  <a:spLocks/>
                </p:cNvSpPr>
                <p:nvPr/>
              </p:nvSpPr>
              <p:spPr bwMode="auto">
                <a:xfrm rot="41684">
                  <a:off x="11246978" y="1776049"/>
                  <a:ext cx="710525" cy="575891"/>
                </a:xfrm>
                <a:custGeom>
                  <a:avLst/>
                  <a:gdLst/>
                  <a:ahLst/>
                  <a:cxnLst>
                    <a:cxn ang="0">
                      <a:pos x="328" y="84"/>
                    </a:cxn>
                    <a:cxn ang="0">
                      <a:pos x="192" y="156"/>
                    </a:cxn>
                    <a:cxn ang="0">
                      <a:pos x="240" y="164"/>
                    </a:cxn>
                    <a:cxn ang="0">
                      <a:pos x="0" y="336"/>
                    </a:cxn>
                    <a:cxn ang="0">
                      <a:pos x="68" y="432"/>
                    </a:cxn>
                    <a:cxn ang="0">
                      <a:pos x="244" y="296"/>
                    </a:cxn>
                    <a:cxn ang="0">
                      <a:pos x="252" y="348"/>
                    </a:cxn>
                    <a:cxn ang="0">
                      <a:pos x="124" y="480"/>
                    </a:cxn>
                    <a:cxn ang="0">
                      <a:pos x="248" y="532"/>
                    </a:cxn>
                    <a:cxn ang="0">
                      <a:pos x="436" y="312"/>
                    </a:cxn>
                    <a:cxn ang="0">
                      <a:pos x="448" y="352"/>
                    </a:cxn>
                    <a:cxn ang="0">
                      <a:pos x="536" y="244"/>
                    </a:cxn>
                    <a:cxn ang="0">
                      <a:pos x="476" y="252"/>
                    </a:cxn>
                    <a:cxn ang="0">
                      <a:pos x="656" y="60"/>
                    </a:cxn>
                    <a:cxn ang="0">
                      <a:pos x="636" y="32"/>
                    </a:cxn>
                    <a:cxn ang="0">
                      <a:pos x="448" y="136"/>
                    </a:cxn>
                    <a:cxn ang="0">
                      <a:pos x="616" y="12"/>
                    </a:cxn>
                    <a:cxn ang="0">
                      <a:pos x="568" y="0"/>
                    </a:cxn>
                    <a:cxn ang="0">
                      <a:pos x="308" y="124"/>
                    </a:cxn>
                    <a:cxn ang="0">
                      <a:pos x="328" y="84"/>
                    </a:cxn>
                  </a:cxnLst>
                  <a:rect l="0" t="0" r="r" b="b"/>
                  <a:pathLst>
                    <a:path w="656" h="532">
                      <a:moveTo>
                        <a:pt x="328" y="84"/>
                      </a:moveTo>
                      <a:cubicBezTo>
                        <a:pt x="261" y="87"/>
                        <a:pt x="212" y="107"/>
                        <a:pt x="192" y="156"/>
                      </a:cubicBezTo>
                      <a:cubicBezTo>
                        <a:pt x="200" y="167"/>
                        <a:pt x="232" y="153"/>
                        <a:pt x="240" y="164"/>
                      </a:cubicBezTo>
                      <a:cubicBezTo>
                        <a:pt x="177" y="238"/>
                        <a:pt x="77" y="275"/>
                        <a:pt x="0" y="336"/>
                      </a:cubicBezTo>
                      <a:cubicBezTo>
                        <a:pt x="19" y="372"/>
                        <a:pt x="29" y="416"/>
                        <a:pt x="68" y="432"/>
                      </a:cubicBezTo>
                      <a:cubicBezTo>
                        <a:pt x="112" y="372"/>
                        <a:pt x="152" y="308"/>
                        <a:pt x="244" y="296"/>
                      </a:cubicBezTo>
                      <a:cubicBezTo>
                        <a:pt x="265" y="306"/>
                        <a:pt x="260" y="330"/>
                        <a:pt x="252" y="348"/>
                      </a:cubicBezTo>
                      <a:cubicBezTo>
                        <a:pt x="231" y="396"/>
                        <a:pt x="152" y="446"/>
                        <a:pt x="124" y="480"/>
                      </a:cubicBezTo>
                      <a:cubicBezTo>
                        <a:pt x="156" y="507"/>
                        <a:pt x="203" y="519"/>
                        <a:pt x="248" y="532"/>
                      </a:cubicBezTo>
                      <a:cubicBezTo>
                        <a:pt x="306" y="457"/>
                        <a:pt x="346" y="342"/>
                        <a:pt x="436" y="312"/>
                      </a:cubicBezTo>
                      <a:cubicBezTo>
                        <a:pt x="437" y="328"/>
                        <a:pt x="431" y="352"/>
                        <a:pt x="448" y="352"/>
                      </a:cubicBezTo>
                      <a:cubicBezTo>
                        <a:pt x="496" y="351"/>
                        <a:pt x="535" y="306"/>
                        <a:pt x="536" y="244"/>
                      </a:cubicBezTo>
                      <a:cubicBezTo>
                        <a:pt x="507" y="236"/>
                        <a:pt x="495" y="264"/>
                        <a:pt x="476" y="252"/>
                      </a:cubicBezTo>
                      <a:cubicBezTo>
                        <a:pt x="516" y="168"/>
                        <a:pt x="601" y="129"/>
                        <a:pt x="656" y="60"/>
                      </a:cubicBezTo>
                      <a:cubicBezTo>
                        <a:pt x="648" y="52"/>
                        <a:pt x="650" y="34"/>
                        <a:pt x="636" y="32"/>
                      </a:cubicBezTo>
                      <a:cubicBezTo>
                        <a:pt x="574" y="63"/>
                        <a:pt x="526" y="148"/>
                        <a:pt x="448" y="136"/>
                      </a:cubicBezTo>
                      <a:cubicBezTo>
                        <a:pt x="477" y="68"/>
                        <a:pt x="564" y="58"/>
                        <a:pt x="616" y="12"/>
                      </a:cubicBezTo>
                      <a:cubicBezTo>
                        <a:pt x="597" y="11"/>
                        <a:pt x="589" y="0"/>
                        <a:pt x="568" y="0"/>
                      </a:cubicBezTo>
                      <a:cubicBezTo>
                        <a:pt x="477" y="37"/>
                        <a:pt x="408" y="96"/>
                        <a:pt x="308" y="124"/>
                      </a:cubicBezTo>
                      <a:cubicBezTo>
                        <a:pt x="311" y="107"/>
                        <a:pt x="327" y="103"/>
                        <a:pt x="328" y="8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6" name="Freeform 44"/>
                <p:cNvSpPr>
                  <a:spLocks/>
                </p:cNvSpPr>
                <p:nvPr/>
              </p:nvSpPr>
              <p:spPr bwMode="auto">
                <a:xfrm rot="41684">
                  <a:off x="11373926" y="4677628"/>
                  <a:ext cx="1499006" cy="475639"/>
                </a:xfrm>
                <a:custGeom>
                  <a:avLst/>
                  <a:gdLst/>
                  <a:ahLst/>
                  <a:cxnLst>
                    <a:cxn ang="0">
                      <a:pos x="1383" y="164"/>
                    </a:cxn>
                    <a:cxn ang="0">
                      <a:pos x="1119" y="180"/>
                    </a:cxn>
                    <a:cxn ang="0">
                      <a:pos x="1147" y="0"/>
                    </a:cxn>
                    <a:cxn ang="0">
                      <a:pos x="815" y="20"/>
                    </a:cxn>
                    <a:cxn ang="0">
                      <a:pos x="859" y="96"/>
                    </a:cxn>
                    <a:cxn ang="0">
                      <a:pos x="583" y="100"/>
                    </a:cxn>
                    <a:cxn ang="0">
                      <a:pos x="627" y="20"/>
                    </a:cxn>
                    <a:cxn ang="0">
                      <a:pos x="295" y="4"/>
                    </a:cxn>
                    <a:cxn ang="0">
                      <a:pos x="323" y="184"/>
                    </a:cxn>
                    <a:cxn ang="0">
                      <a:pos x="107" y="144"/>
                    </a:cxn>
                    <a:cxn ang="0">
                      <a:pos x="171" y="244"/>
                    </a:cxn>
                    <a:cxn ang="0">
                      <a:pos x="271" y="240"/>
                    </a:cxn>
                    <a:cxn ang="0">
                      <a:pos x="327" y="400"/>
                    </a:cxn>
                    <a:cxn ang="0">
                      <a:pos x="635" y="432"/>
                    </a:cxn>
                    <a:cxn ang="0">
                      <a:pos x="591" y="376"/>
                    </a:cxn>
                    <a:cxn ang="0">
                      <a:pos x="851" y="380"/>
                    </a:cxn>
                    <a:cxn ang="0">
                      <a:pos x="811" y="432"/>
                    </a:cxn>
                    <a:cxn ang="0">
                      <a:pos x="1111" y="400"/>
                    </a:cxn>
                    <a:cxn ang="0">
                      <a:pos x="1103" y="276"/>
                    </a:cxn>
                    <a:cxn ang="0">
                      <a:pos x="1383" y="164"/>
                    </a:cxn>
                  </a:cxnLst>
                  <a:rect l="0" t="0" r="r" b="b"/>
                  <a:pathLst>
                    <a:path w="1383" h="439">
                      <a:moveTo>
                        <a:pt x="1383" y="164"/>
                      </a:moveTo>
                      <a:cubicBezTo>
                        <a:pt x="1296" y="91"/>
                        <a:pt x="1205" y="228"/>
                        <a:pt x="1119" y="180"/>
                      </a:cubicBezTo>
                      <a:cubicBezTo>
                        <a:pt x="1112" y="119"/>
                        <a:pt x="1140" y="60"/>
                        <a:pt x="1147" y="0"/>
                      </a:cubicBezTo>
                      <a:cubicBezTo>
                        <a:pt x="1042" y="13"/>
                        <a:pt x="917" y="5"/>
                        <a:pt x="815" y="20"/>
                      </a:cubicBezTo>
                      <a:cubicBezTo>
                        <a:pt x="821" y="47"/>
                        <a:pt x="861" y="55"/>
                        <a:pt x="859" y="96"/>
                      </a:cubicBezTo>
                      <a:cubicBezTo>
                        <a:pt x="854" y="199"/>
                        <a:pt x="592" y="199"/>
                        <a:pt x="583" y="100"/>
                      </a:cubicBezTo>
                      <a:cubicBezTo>
                        <a:pt x="579" y="58"/>
                        <a:pt x="609" y="57"/>
                        <a:pt x="627" y="20"/>
                      </a:cubicBezTo>
                      <a:cubicBezTo>
                        <a:pt x="528" y="6"/>
                        <a:pt x="387" y="12"/>
                        <a:pt x="295" y="4"/>
                      </a:cubicBezTo>
                      <a:cubicBezTo>
                        <a:pt x="300" y="67"/>
                        <a:pt x="329" y="124"/>
                        <a:pt x="323" y="184"/>
                      </a:cubicBezTo>
                      <a:cubicBezTo>
                        <a:pt x="239" y="224"/>
                        <a:pt x="203" y="138"/>
                        <a:pt x="107" y="144"/>
                      </a:cubicBezTo>
                      <a:cubicBezTo>
                        <a:pt x="0" y="151"/>
                        <a:pt x="100" y="236"/>
                        <a:pt x="171" y="244"/>
                      </a:cubicBezTo>
                      <a:cubicBezTo>
                        <a:pt x="207" y="248"/>
                        <a:pt x="243" y="237"/>
                        <a:pt x="271" y="240"/>
                      </a:cubicBezTo>
                      <a:cubicBezTo>
                        <a:pt x="358" y="250"/>
                        <a:pt x="333" y="319"/>
                        <a:pt x="327" y="400"/>
                      </a:cubicBezTo>
                      <a:cubicBezTo>
                        <a:pt x="423" y="415"/>
                        <a:pt x="530" y="439"/>
                        <a:pt x="635" y="432"/>
                      </a:cubicBezTo>
                      <a:cubicBezTo>
                        <a:pt x="621" y="407"/>
                        <a:pt x="586" y="413"/>
                        <a:pt x="591" y="376"/>
                      </a:cubicBezTo>
                      <a:cubicBezTo>
                        <a:pt x="599" y="313"/>
                        <a:pt x="849" y="308"/>
                        <a:pt x="851" y="380"/>
                      </a:cubicBezTo>
                      <a:cubicBezTo>
                        <a:pt x="852" y="409"/>
                        <a:pt x="806" y="413"/>
                        <a:pt x="811" y="432"/>
                      </a:cubicBezTo>
                      <a:cubicBezTo>
                        <a:pt x="912" y="438"/>
                        <a:pt x="1015" y="412"/>
                        <a:pt x="1111" y="400"/>
                      </a:cubicBezTo>
                      <a:cubicBezTo>
                        <a:pt x="1111" y="356"/>
                        <a:pt x="1106" y="318"/>
                        <a:pt x="1103" y="276"/>
                      </a:cubicBezTo>
                      <a:cubicBezTo>
                        <a:pt x="1163" y="198"/>
                        <a:pt x="1356" y="285"/>
                        <a:pt x="1383" y="1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7" name="Freeform 45"/>
                <p:cNvSpPr>
                  <a:spLocks/>
                </p:cNvSpPr>
                <p:nvPr/>
              </p:nvSpPr>
              <p:spPr bwMode="auto">
                <a:xfrm rot="41684">
                  <a:off x="10818004" y="4378665"/>
                  <a:ext cx="887598" cy="728497"/>
                </a:xfrm>
                <a:custGeom>
                  <a:avLst/>
                  <a:gdLst/>
                  <a:ahLst/>
                  <a:cxnLst>
                    <a:cxn ang="0">
                      <a:pos x="538" y="414"/>
                    </a:cxn>
                    <a:cxn ang="0">
                      <a:pos x="798" y="438"/>
                    </a:cxn>
                    <a:cxn ang="0">
                      <a:pos x="766" y="262"/>
                    </a:cxn>
                    <a:cxn ang="0">
                      <a:pos x="454" y="210"/>
                    </a:cxn>
                    <a:cxn ang="0">
                      <a:pos x="410" y="154"/>
                    </a:cxn>
                    <a:cxn ang="0">
                      <a:pos x="450" y="98"/>
                    </a:cxn>
                    <a:cxn ang="0">
                      <a:pos x="342" y="2"/>
                    </a:cxn>
                    <a:cxn ang="0">
                      <a:pos x="278" y="34"/>
                    </a:cxn>
                    <a:cxn ang="0">
                      <a:pos x="318" y="142"/>
                    </a:cxn>
                    <a:cxn ang="0">
                      <a:pos x="158" y="94"/>
                    </a:cxn>
                    <a:cxn ang="0">
                      <a:pos x="10" y="18"/>
                    </a:cxn>
                    <a:cxn ang="0">
                      <a:pos x="14" y="182"/>
                    </a:cxn>
                    <a:cxn ang="0">
                      <a:pos x="246" y="350"/>
                    </a:cxn>
                    <a:cxn ang="0">
                      <a:pos x="162" y="358"/>
                    </a:cxn>
                    <a:cxn ang="0">
                      <a:pos x="34" y="278"/>
                    </a:cxn>
                    <a:cxn ang="0">
                      <a:pos x="106" y="426"/>
                    </a:cxn>
                    <a:cxn ang="0">
                      <a:pos x="402" y="574"/>
                    </a:cxn>
                    <a:cxn ang="0">
                      <a:pos x="382" y="594"/>
                    </a:cxn>
                    <a:cxn ang="0">
                      <a:pos x="538" y="658"/>
                    </a:cxn>
                    <a:cxn ang="0">
                      <a:pos x="482" y="586"/>
                    </a:cxn>
                    <a:cxn ang="0">
                      <a:pos x="806" y="658"/>
                    </a:cxn>
                    <a:cxn ang="0">
                      <a:pos x="810" y="534"/>
                    </a:cxn>
                    <a:cxn ang="0">
                      <a:pos x="538" y="414"/>
                    </a:cxn>
                  </a:cxnLst>
                  <a:rect l="0" t="0" r="r" b="b"/>
                  <a:pathLst>
                    <a:path w="819" h="672">
                      <a:moveTo>
                        <a:pt x="538" y="414"/>
                      </a:moveTo>
                      <a:cubicBezTo>
                        <a:pt x="614" y="349"/>
                        <a:pt x="733" y="430"/>
                        <a:pt x="798" y="438"/>
                      </a:cubicBezTo>
                      <a:cubicBezTo>
                        <a:pt x="801" y="382"/>
                        <a:pt x="778" y="317"/>
                        <a:pt x="766" y="262"/>
                      </a:cubicBezTo>
                      <a:cubicBezTo>
                        <a:pt x="662" y="239"/>
                        <a:pt x="544" y="252"/>
                        <a:pt x="454" y="210"/>
                      </a:cubicBezTo>
                      <a:cubicBezTo>
                        <a:pt x="435" y="201"/>
                        <a:pt x="407" y="176"/>
                        <a:pt x="410" y="154"/>
                      </a:cubicBezTo>
                      <a:cubicBezTo>
                        <a:pt x="413" y="131"/>
                        <a:pt x="448" y="122"/>
                        <a:pt x="450" y="98"/>
                      </a:cubicBezTo>
                      <a:cubicBezTo>
                        <a:pt x="454" y="52"/>
                        <a:pt x="383" y="5"/>
                        <a:pt x="342" y="2"/>
                      </a:cubicBezTo>
                      <a:cubicBezTo>
                        <a:pt x="312" y="0"/>
                        <a:pt x="283" y="7"/>
                        <a:pt x="278" y="34"/>
                      </a:cubicBezTo>
                      <a:cubicBezTo>
                        <a:pt x="270" y="83"/>
                        <a:pt x="323" y="84"/>
                        <a:pt x="318" y="142"/>
                      </a:cubicBezTo>
                      <a:cubicBezTo>
                        <a:pt x="256" y="163"/>
                        <a:pt x="205" y="118"/>
                        <a:pt x="158" y="94"/>
                      </a:cubicBezTo>
                      <a:cubicBezTo>
                        <a:pt x="108" y="69"/>
                        <a:pt x="57" y="43"/>
                        <a:pt x="10" y="18"/>
                      </a:cubicBezTo>
                      <a:cubicBezTo>
                        <a:pt x="5" y="64"/>
                        <a:pt x="0" y="143"/>
                        <a:pt x="14" y="182"/>
                      </a:cubicBezTo>
                      <a:cubicBezTo>
                        <a:pt x="116" y="213"/>
                        <a:pt x="221" y="242"/>
                        <a:pt x="246" y="350"/>
                      </a:cubicBezTo>
                      <a:cubicBezTo>
                        <a:pt x="228" y="378"/>
                        <a:pt x="183" y="365"/>
                        <a:pt x="162" y="358"/>
                      </a:cubicBezTo>
                      <a:cubicBezTo>
                        <a:pt x="115" y="341"/>
                        <a:pt x="78" y="290"/>
                        <a:pt x="34" y="278"/>
                      </a:cubicBezTo>
                      <a:cubicBezTo>
                        <a:pt x="53" y="332"/>
                        <a:pt x="81" y="378"/>
                        <a:pt x="106" y="426"/>
                      </a:cubicBezTo>
                      <a:cubicBezTo>
                        <a:pt x="195" y="486"/>
                        <a:pt x="332" y="496"/>
                        <a:pt x="402" y="574"/>
                      </a:cubicBezTo>
                      <a:cubicBezTo>
                        <a:pt x="395" y="581"/>
                        <a:pt x="379" y="577"/>
                        <a:pt x="382" y="594"/>
                      </a:cubicBezTo>
                      <a:cubicBezTo>
                        <a:pt x="411" y="635"/>
                        <a:pt x="479" y="672"/>
                        <a:pt x="538" y="658"/>
                      </a:cubicBezTo>
                      <a:cubicBezTo>
                        <a:pt x="535" y="621"/>
                        <a:pt x="477" y="619"/>
                        <a:pt x="482" y="586"/>
                      </a:cubicBezTo>
                      <a:cubicBezTo>
                        <a:pt x="592" y="593"/>
                        <a:pt x="689" y="646"/>
                        <a:pt x="806" y="658"/>
                      </a:cubicBezTo>
                      <a:cubicBezTo>
                        <a:pt x="803" y="616"/>
                        <a:pt x="819" y="577"/>
                        <a:pt x="810" y="534"/>
                      </a:cubicBezTo>
                      <a:cubicBezTo>
                        <a:pt x="700" y="525"/>
                        <a:pt x="552" y="532"/>
                        <a:pt x="538" y="4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8" name="Freeform 46"/>
                <p:cNvSpPr>
                  <a:spLocks/>
                </p:cNvSpPr>
                <p:nvPr/>
              </p:nvSpPr>
              <p:spPr bwMode="auto">
                <a:xfrm rot="41684">
                  <a:off x="10263397" y="3306361"/>
                  <a:ext cx="602498" cy="1027025"/>
                </a:xfrm>
                <a:custGeom>
                  <a:avLst/>
                  <a:gdLst/>
                  <a:ahLst/>
                  <a:cxnLst>
                    <a:cxn ang="0">
                      <a:pos x="327" y="572"/>
                    </a:cxn>
                    <a:cxn ang="0">
                      <a:pos x="359" y="532"/>
                    </a:cxn>
                    <a:cxn ang="0">
                      <a:pos x="531" y="636"/>
                    </a:cxn>
                    <a:cxn ang="0">
                      <a:pos x="555" y="400"/>
                    </a:cxn>
                    <a:cxn ang="0">
                      <a:pos x="435" y="344"/>
                    </a:cxn>
                    <a:cxn ang="0">
                      <a:pos x="331" y="272"/>
                    </a:cxn>
                    <a:cxn ang="0">
                      <a:pos x="367" y="152"/>
                    </a:cxn>
                    <a:cxn ang="0">
                      <a:pos x="311" y="24"/>
                    </a:cxn>
                    <a:cxn ang="0">
                      <a:pos x="239" y="188"/>
                    </a:cxn>
                    <a:cxn ang="0">
                      <a:pos x="87" y="0"/>
                    </a:cxn>
                    <a:cxn ang="0">
                      <a:pos x="31" y="204"/>
                    </a:cxn>
                    <a:cxn ang="0">
                      <a:pos x="79" y="232"/>
                    </a:cxn>
                    <a:cxn ang="0">
                      <a:pos x="115" y="444"/>
                    </a:cxn>
                    <a:cxn ang="0">
                      <a:pos x="11" y="312"/>
                    </a:cxn>
                    <a:cxn ang="0">
                      <a:pos x="15" y="520"/>
                    </a:cxn>
                    <a:cxn ang="0">
                      <a:pos x="171" y="792"/>
                    </a:cxn>
                    <a:cxn ang="0">
                      <a:pos x="275" y="916"/>
                    </a:cxn>
                    <a:cxn ang="0">
                      <a:pos x="259" y="780"/>
                    </a:cxn>
                    <a:cxn ang="0">
                      <a:pos x="503" y="948"/>
                    </a:cxn>
                    <a:cxn ang="0">
                      <a:pos x="511" y="752"/>
                    </a:cxn>
                    <a:cxn ang="0">
                      <a:pos x="327" y="572"/>
                    </a:cxn>
                  </a:cxnLst>
                  <a:rect l="0" t="0" r="r" b="b"/>
                  <a:pathLst>
                    <a:path w="555" h="948">
                      <a:moveTo>
                        <a:pt x="327" y="572"/>
                      </a:moveTo>
                      <a:cubicBezTo>
                        <a:pt x="330" y="552"/>
                        <a:pt x="346" y="536"/>
                        <a:pt x="359" y="532"/>
                      </a:cubicBezTo>
                      <a:cubicBezTo>
                        <a:pt x="452" y="506"/>
                        <a:pt x="471" y="616"/>
                        <a:pt x="531" y="636"/>
                      </a:cubicBezTo>
                      <a:cubicBezTo>
                        <a:pt x="550" y="568"/>
                        <a:pt x="541" y="473"/>
                        <a:pt x="555" y="400"/>
                      </a:cubicBezTo>
                      <a:cubicBezTo>
                        <a:pt x="513" y="382"/>
                        <a:pt x="472" y="364"/>
                        <a:pt x="435" y="344"/>
                      </a:cubicBezTo>
                      <a:cubicBezTo>
                        <a:pt x="406" y="328"/>
                        <a:pt x="357" y="309"/>
                        <a:pt x="331" y="272"/>
                      </a:cubicBezTo>
                      <a:cubicBezTo>
                        <a:pt x="287" y="209"/>
                        <a:pt x="349" y="199"/>
                        <a:pt x="367" y="152"/>
                      </a:cubicBezTo>
                      <a:cubicBezTo>
                        <a:pt x="387" y="100"/>
                        <a:pt x="361" y="25"/>
                        <a:pt x="311" y="24"/>
                      </a:cubicBezTo>
                      <a:cubicBezTo>
                        <a:pt x="219" y="22"/>
                        <a:pt x="299" y="163"/>
                        <a:pt x="239" y="188"/>
                      </a:cubicBezTo>
                      <a:cubicBezTo>
                        <a:pt x="168" y="146"/>
                        <a:pt x="138" y="63"/>
                        <a:pt x="87" y="0"/>
                      </a:cubicBezTo>
                      <a:cubicBezTo>
                        <a:pt x="66" y="63"/>
                        <a:pt x="27" y="129"/>
                        <a:pt x="31" y="204"/>
                      </a:cubicBezTo>
                      <a:cubicBezTo>
                        <a:pt x="44" y="217"/>
                        <a:pt x="66" y="220"/>
                        <a:pt x="79" y="232"/>
                      </a:cubicBezTo>
                      <a:cubicBezTo>
                        <a:pt x="113" y="264"/>
                        <a:pt x="176" y="430"/>
                        <a:pt x="115" y="444"/>
                      </a:cubicBezTo>
                      <a:cubicBezTo>
                        <a:pt x="50" y="460"/>
                        <a:pt x="42" y="345"/>
                        <a:pt x="11" y="312"/>
                      </a:cubicBezTo>
                      <a:cubicBezTo>
                        <a:pt x="0" y="378"/>
                        <a:pt x="11" y="455"/>
                        <a:pt x="15" y="520"/>
                      </a:cubicBezTo>
                      <a:cubicBezTo>
                        <a:pt x="48" y="597"/>
                        <a:pt x="239" y="687"/>
                        <a:pt x="171" y="792"/>
                      </a:cubicBezTo>
                      <a:cubicBezTo>
                        <a:pt x="193" y="846"/>
                        <a:pt x="212" y="903"/>
                        <a:pt x="275" y="916"/>
                      </a:cubicBezTo>
                      <a:cubicBezTo>
                        <a:pt x="307" y="869"/>
                        <a:pt x="222" y="820"/>
                        <a:pt x="259" y="780"/>
                      </a:cubicBezTo>
                      <a:cubicBezTo>
                        <a:pt x="349" y="828"/>
                        <a:pt x="409" y="905"/>
                        <a:pt x="503" y="948"/>
                      </a:cubicBezTo>
                      <a:cubicBezTo>
                        <a:pt x="499" y="880"/>
                        <a:pt x="540" y="805"/>
                        <a:pt x="511" y="752"/>
                      </a:cubicBezTo>
                      <a:cubicBezTo>
                        <a:pt x="414" y="754"/>
                        <a:pt x="312" y="664"/>
                        <a:pt x="327" y="57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19" name="Freeform 47"/>
                <p:cNvSpPr>
                  <a:spLocks/>
                </p:cNvSpPr>
                <p:nvPr/>
              </p:nvSpPr>
              <p:spPr bwMode="auto">
                <a:xfrm rot="41684">
                  <a:off x="10190577" y="2255941"/>
                  <a:ext cx="576883" cy="993607"/>
                </a:xfrm>
                <a:custGeom>
                  <a:avLst/>
                  <a:gdLst/>
                  <a:ahLst/>
                  <a:cxnLst>
                    <a:cxn ang="0">
                      <a:pos x="259" y="708"/>
                    </a:cxn>
                    <a:cxn ang="0">
                      <a:pos x="267" y="480"/>
                    </a:cxn>
                    <a:cxn ang="0">
                      <a:pos x="319" y="596"/>
                    </a:cxn>
                    <a:cxn ang="0">
                      <a:pos x="447" y="384"/>
                    </a:cxn>
                    <a:cxn ang="0">
                      <a:pos x="367" y="260"/>
                    </a:cxn>
                    <a:cxn ang="0">
                      <a:pos x="487" y="44"/>
                    </a:cxn>
                    <a:cxn ang="0">
                      <a:pos x="347" y="168"/>
                    </a:cxn>
                    <a:cxn ang="0">
                      <a:pos x="343" y="0"/>
                    </a:cxn>
                    <a:cxn ang="0">
                      <a:pos x="207" y="160"/>
                    </a:cxn>
                    <a:cxn ang="0">
                      <a:pos x="131" y="376"/>
                    </a:cxn>
                    <a:cxn ang="0">
                      <a:pos x="139" y="252"/>
                    </a:cxn>
                    <a:cxn ang="0">
                      <a:pos x="47" y="448"/>
                    </a:cxn>
                    <a:cxn ang="0">
                      <a:pos x="51" y="676"/>
                    </a:cxn>
                    <a:cxn ang="0">
                      <a:pos x="19" y="716"/>
                    </a:cxn>
                    <a:cxn ang="0">
                      <a:pos x="23" y="860"/>
                    </a:cxn>
                    <a:cxn ang="0">
                      <a:pos x="79" y="716"/>
                    </a:cxn>
                    <a:cxn ang="0">
                      <a:pos x="167" y="916"/>
                    </a:cxn>
                    <a:cxn ang="0">
                      <a:pos x="259" y="708"/>
                    </a:cxn>
                  </a:cxnLst>
                  <a:rect l="0" t="0" r="r" b="b"/>
                  <a:pathLst>
                    <a:path w="532" h="916">
                      <a:moveTo>
                        <a:pt x="259" y="708"/>
                      </a:moveTo>
                      <a:cubicBezTo>
                        <a:pt x="149" y="702"/>
                        <a:pt x="186" y="474"/>
                        <a:pt x="267" y="480"/>
                      </a:cubicBezTo>
                      <a:cubicBezTo>
                        <a:pt x="315" y="484"/>
                        <a:pt x="305" y="551"/>
                        <a:pt x="319" y="596"/>
                      </a:cubicBezTo>
                      <a:cubicBezTo>
                        <a:pt x="372" y="535"/>
                        <a:pt x="403" y="453"/>
                        <a:pt x="447" y="384"/>
                      </a:cubicBezTo>
                      <a:cubicBezTo>
                        <a:pt x="427" y="336"/>
                        <a:pt x="374" y="312"/>
                        <a:pt x="367" y="260"/>
                      </a:cubicBezTo>
                      <a:cubicBezTo>
                        <a:pt x="354" y="163"/>
                        <a:pt x="532" y="156"/>
                        <a:pt x="487" y="44"/>
                      </a:cubicBezTo>
                      <a:cubicBezTo>
                        <a:pt x="401" y="46"/>
                        <a:pt x="412" y="145"/>
                        <a:pt x="347" y="168"/>
                      </a:cubicBezTo>
                      <a:cubicBezTo>
                        <a:pt x="321" y="125"/>
                        <a:pt x="349" y="45"/>
                        <a:pt x="343" y="0"/>
                      </a:cubicBezTo>
                      <a:cubicBezTo>
                        <a:pt x="298" y="54"/>
                        <a:pt x="238" y="93"/>
                        <a:pt x="207" y="160"/>
                      </a:cubicBezTo>
                      <a:cubicBezTo>
                        <a:pt x="234" y="240"/>
                        <a:pt x="195" y="348"/>
                        <a:pt x="131" y="376"/>
                      </a:cubicBezTo>
                      <a:cubicBezTo>
                        <a:pt x="107" y="338"/>
                        <a:pt x="144" y="282"/>
                        <a:pt x="139" y="252"/>
                      </a:cubicBezTo>
                      <a:cubicBezTo>
                        <a:pt x="116" y="317"/>
                        <a:pt x="59" y="366"/>
                        <a:pt x="47" y="448"/>
                      </a:cubicBezTo>
                      <a:cubicBezTo>
                        <a:pt x="36" y="524"/>
                        <a:pt x="79" y="611"/>
                        <a:pt x="51" y="676"/>
                      </a:cubicBezTo>
                      <a:cubicBezTo>
                        <a:pt x="45" y="689"/>
                        <a:pt x="26" y="700"/>
                        <a:pt x="19" y="716"/>
                      </a:cubicBezTo>
                      <a:cubicBezTo>
                        <a:pt x="0" y="763"/>
                        <a:pt x="9" y="816"/>
                        <a:pt x="23" y="860"/>
                      </a:cubicBezTo>
                      <a:cubicBezTo>
                        <a:pt x="73" y="844"/>
                        <a:pt x="35" y="739"/>
                        <a:pt x="79" y="716"/>
                      </a:cubicBezTo>
                      <a:cubicBezTo>
                        <a:pt x="111" y="780"/>
                        <a:pt x="127" y="861"/>
                        <a:pt x="167" y="916"/>
                      </a:cubicBezTo>
                      <a:cubicBezTo>
                        <a:pt x="190" y="839"/>
                        <a:pt x="241" y="790"/>
                        <a:pt x="259" y="70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0" name="Freeform 48"/>
                <p:cNvSpPr>
                  <a:spLocks/>
                </p:cNvSpPr>
                <p:nvPr/>
              </p:nvSpPr>
              <p:spPr bwMode="auto">
                <a:xfrm rot="41684">
                  <a:off x="11118814" y="2385222"/>
                  <a:ext cx="935486" cy="842115"/>
                </a:xfrm>
                <a:custGeom>
                  <a:avLst/>
                  <a:gdLst/>
                  <a:ahLst/>
                  <a:cxnLst>
                    <a:cxn ang="0">
                      <a:pos x="190" y="249"/>
                    </a:cxn>
                    <a:cxn ang="0">
                      <a:pos x="142" y="185"/>
                    </a:cxn>
                    <a:cxn ang="0">
                      <a:pos x="142" y="313"/>
                    </a:cxn>
                    <a:cxn ang="0">
                      <a:pos x="98" y="469"/>
                    </a:cxn>
                    <a:cxn ang="0">
                      <a:pos x="30" y="597"/>
                    </a:cxn>
                    <a:cxn ang="0">
                      <a:pos x="238" y="697"/>
                    </a:cxn>
                    <a:cxn ang="0">
                      <a:pos x="370" y="505"/>
                    </a:cxn>
                    <a:cxn ang="0">
                      <a:pos x="430" y="613"/>
                    </a:cxn>
                    <a:cxn ang="0">
                      <a:pos x="366" y="737"/>
                    </a:cxn>
                    <a:cxn ang="0">
                      <a:pos x="614" y="777"/>
                    </a:cxn>
                    <a:cxn ang="0">
                      <a:pos x="686" y="481"/>
                    </a:cxn>
                    <a:cxn ang="0">
                      <a:pos x="770" y="529"/>
                    </a:cxn>
                    <a:cxn ang="0">
                      <a:pos x="782" y="373"/>
                    </a:cxn>
                    <a:cxn ang="0">
                      <a:pos x="702" y="405"/>
                    </a:cxn>
                    <a:cxn ang="0">
                      <a:pos x="670" y="361"/>
                    </a:cxn>
                    <a:cxn ang="0">
                      <a:pos x="738" y="113"/>
                    </a:cxn>
                    <a:cxn ang="0">
                      <a:pos x="590" y="65"/>
                    </a:cxn>
                    <a:cxn ang="0">
                      <a:pos x="578" y="141"/>
                    </a:cxn>
                    <a:cxn ang="0">
                      <a:pos x="490" y="257"/>
                    </a:cxn>
                    <a:cxn ang="0">
                      <a:pos x="418" y="197"/>
                    </a:cxn>
                    <a:cxn ang="0">
                      <a:pos x="498" y="37"/>
                    </a:cxn>
                    <a:cxn ang="0">
                      <a:pos x="362" y="5"/>
                    </a:cxn>
                    <a:cxn ang="0">
                      <a:pos x="358" y="1"/>
                    </a:cxn>
                    <a:cxn ang="0">
                      <a:pos x="190" y="249"/>
                    </a:cxn>
                  </a:cxnLst>
                  <a:rect l="0" t="0" r="r" b="b"/>
                  <a:pathLst>
                    <a:path w="863" h="777">
                      <a:moveTo>
                        <a:pt x="190" y="249"/>
                      </a:moveTo>
                      <a:cubicBezTo>
                        <a:pt x="157" y="243"/>
                        <a:pt x="176" y="197"/>
                        <a:pt x="142" y="185"/>
                      </a:cubicBezTo>
                      <a:cubicBezTo>
                        <a:pt x="29" y="147"/>
                        <a:pt x="0" y="374"/>
                        <a:pt x="142" y="313"/>
                      </a:cubicBezTo>
                      <a:cubicBezTo>
                        <a:pt x="186" y="354"/>
                        <a:pt x="124" y="426"/>
                        <a:pt x="98" y="469"/>
                      </a:cubicBezTo>
                      <a:cubicBezTo>
                        <a:pt x="69" y="518"/>
                        <a:pt x="47" y="561"/>
                        <a:pt x="30" y="597"/>
                      </a:cubicBezTo>
                      <a:cubicBezTo>
                        <a:pt x="95" y="633"/>
                        <a:pt x="155" y="693"/>
                        <a:pt x="238" y="697"/>
                      </a:cubicBezTo>
                      <a:cubicBezTo>
                        <a:pt x="213" y="595"/>
                        <a:pt x="276" y="478"/>
                        <a:pt x="370" y="505"/>
                      </a:cubicBezTo>
                      <a:cubicBezTo>
                        <a:pt x="410" y="517"/>
                        <a:pt x="432" y="571"/>
                        <a:pt x="430" y="613"/>
                      </a:cubicBezTo>
                      <a:cubicBezTo>
                        <a:pt x="428" y="666"/>
                        <a:pt x="383" y="698"/>
                        <a:pt x="366" y="737"/>
                      </a:cubicBezTo>
                      <a:cubicBezTo>
                        <a:pt x="423" y="776"/>
                        <a:pt x="531" y="765"/>
                        <a:pt x="614" y="777"/>
                      </a:cubicBezTo>
                      <a:cubicBezTo>
                        <a:pt x="633" y="697"/>
                        <a:pt x="599" y="478"/>
                        <a:pt x="686" y="481"/>
                      </a:cubicBezTo>
                      <a:cubicBezTo>
                        <a:pt x="730" y="483"/>
                        <a:pt x="732" y="529"/>
                        <a:pt x="770" y="529"/>
                      </a:cubicBezTo>
                      <a:cubicBezTo>
                        <a:pt x="858" y="530"/>
                        <a:pt x="863" y="378"/>
                        <a:pt x="782" y="373"/>
                      </a:cubicBezTo>
                      <a:cubicBezTo>
                        <a:pt x="747" y="371"/>
                        <a:pt x="747" y="397"/>
                        <a:pt x="702" y="405"/>
                      </a:cubicBezTo>
                      <a:cubicBezTo>
                        <a:pt x="682" y="397"/>
                        <a:pt x="672" y="381"/>
                        <a:pt x="670" y="361"/>
                      </a:cubicBezTo>
                      <a:cubicBezTo>
                        <a:pt x="664" y="290"/>
                        <a:pt x="736" y="187"/>
                        <a:pt x="738" y="113"/>
                      </a:cubicBezTo>
                      <a:cubicBezTo>
                        <a:pt x="684" y="102"/>
                        <a:pt x="642" y="78"/>
                        <a:pt x="590" y="65"/>
                      </a:cubicBezTo>
                      <a:cubicBezTo>
                        <a:pt x="569" y="85"/>
                        <a:pt x="582" y="115"/>
                        <a:pt x="578" y="141"/>
                      </a:cubicBezTo>
                      <a:cubicBezTo>
                        <a:pt x="571" y="195"/>
                        <a:pt x="531" y="251"/>
                        <a:pt x="490" y="257"/>
                      </a:cubicBezTo>
                      <a:cubicBezTo>
                        <a:pt x="442" y="264"/>
                        <a:pt x="420" y="231"/>
                        <a:pt x="418" y="197"/>
                      </a:cubicBezTo>
                      <a:cubicBezTo>
                        <a:pt x="413" y="121"/>
                        <a:pt x="482" y="93"/>
                        <a:pt x="498" y="37"/>
                      </a:cubicBezTo>
                      <a:cubicBezTo>
                        <a:pt x="455" y="25"/>
                        <a:pt x="407" y="16"/>
                        <a:pt x="362" y="5"/>
                      </a:cubicBezTo>
                      <a:cubicBezTo>
                        <a:pt x="362" y="3"/>
                        <a:pt x="361" y="0"/>
                        <a:pt x="358" y="1"/>
                      </a:cubicBezTo>
                      <a:cubicBezTo>
                        <a:pt x="318" y="23"/>
                        <a:pt x="254" y="261"/>
                        <a:pt x="190" y="24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1" name="Freeform 49"/>
                <p:cNvSpPr>
                  <a:spLocks/>
                </p:cNvSpPr>
                <p:nvPr/>
              </p:nvSpPr>
              <p:spPr bwMode="auto">
                <a:xfrm rot="41684">
                  <a:off x="10572966" y="1879949"/>
                  <a:ext cx="637022" cy="766370"/>
                </a:xfrm>
                <a:custGeom>
                  <a:avLst/>
                  <a:gdLst/>
                  <a:ahLst/>
                  <a:cxnLst>
                    <a:cxn ang="0">
                      <a:pos x="163" y="376"/>
                    </a:cxn>
                    <a:cxn ang="0">
                      <a:pos x="39" y="572"/>
                    </a:cxn>
                    <a:cxn ang="0">
                      <a:pos x="123" y="708"/>
                    </a:cxn>
                    <a:cxn ang="0">
                      <a:pos x="267" y="516"/>
                    </a:cxn>
                    <a:cxn ang="0">
                      <a:pos x="319" y="500"/>
                    </a:cxn>
                    <a:cxn ang="0">
                      <a:pos x="331" y="580"/>
                    </a:cxn>
                    <a:cxn ang="0">
                      <a:pos x="435" y="464"/>
                    </a:cxn>
                    <a:cxn ang="0">
                      <a:pos x="371" y="444"/>
                    </a:cxn>
                    <a:cxn ang="0">
                      <a:pos x="467" y="332"/>
                    </a:cxn>
                    <a:cxn ang="0">
                      <a:pos x="587" y="236"/>
                    </a:cxn>
                    <a:cxn ang="0">
                      <a:pos x="555" y="140"/>
                    </a:cxn>
                    <a:cxn ang="0">
                      <a:pos x="367" y="240"/>
                    </a:cxn>
                    <a:cxn ang="0">
                      <a:pos x="359" y="228"/>
                    </a:cxn>
                    <a:cxn ang="0">
                      <a:pos x="411" y="144"/>
                    </a:cxn>
                    <a:cxn ang="0">
                      <a:pos x="535" y="80"/>
                    </a:cxn>
                    <a:cxn ang="0">
                      <a:pos x="507" y="0"/>
                    </a:cxn>
                    <a:cxn ang="0">
                      <a:pos x="387" y="68"/>
                    </a:cxn>
                    <a:cxn ang="0">
                      <a:pos x="275" y="120"/>
                    </a:cxn>
                    <a:cxn ang="0">
                      <a:pos x="311" y="44"/>
                    </a:cxn>
                    <a:cxn ang="0">
                      <a:pos x="199" y="124"/>
                    </a:cxn>
                    <a:cxn ang="0">
                      <a:pos x="219" y="160"/>
                    </a:cxn>
                    <a:cxn ang="0">
                      <a:pos x="119" y="252"/>
                    </a:cxn>
                    <a:cxn ang="0">
                      <a:pos x="15" y="340"/>
                    </a:cxn>
                    <a:cxn ang="0">
                      <a:pos x="11" y="492"/>
                    </a:cxn>
                    <a:cxn ang="0">
                      <a:pos x="163" y="376"/>
                    </a:cxn>
                  </a:cxnLst>
                  <a:rect l="0" t="0" r="r" b="b"/>
                  <a:pathLst>
                    <a:path w="587" h="708">
                      <a:moveTo>
                        <a:pt x="163" y="376"/>
                      </a:moveTo>
                      <a:cubicBezTo>
                        <a:pt x="180" y="471"/>
                        <a:pt x="105" y="535"/>
                        <a:pt x="39" y="572"/>
                      </a:cubicBezTo>
                      <a:cubicBezTo>
                        <a:pt x="48" y="637"/>
                        <a:pt x="86" y="672"/>
                        <a:pt x="123" y="708"/>
                      </a:cubicBezTo>
                      <a:cubicBezTo>
                        <a:pt x="168" y="648"/>
                        <a:pt x="210" y="563"/>
                        <a:pt x="267" y="516"/>
                      </a:cubicBezTo>
                      <a:cubicBezTo>
                        <a:pt x="281" y="504"/>
                        <a:pt x="297" y="489"/>
                        <a:pt x="319" y="500"/>
                      </a:cubicBezTo>
                      <a:cubicBezTo>
                        <a:pt x="320" y="530"/>
                        <a:pt x="315" y="566"/>
                        <a:pt x="331" y="580"/>
                      </a:cubicBezTo>
                      <a:cubicBezTo>
                        <a:pt x="398" y="589"/>
                        <a:pt x="439" y="539"/>
                        <a:pt x="435" y="464"/>
                      </a:cubicBezTo>
                      <a:cubicBezTo>
                        <a:pt x="424" y="447"/>
                        <a:pt x="383" y="460"/>
                        <a:pt x="371" y="444"/>
                      </a:cubicBezTo>
                      <a:cubicBezTo>
                        <a:pt x="371" y="388"/>
                        <a:pt x="429" y="362"/>
                        <a:pt x="467" y="332"/>
                      </a:cubicBezTo>
                      <a:cubicBezTo>
                        <a:pt x="508" y="300"/>
                        <a:pt x="551" y="267"/>
                        <a:pt x="587" y="236"/>
                      </a:cubicBezTo>
                      <a:cubicBezTo>
                        <a:pt x="571" y="209"/>
                        <a:pt x="567" y="170"/>
                        <a:pt x="555" y="140"/>
                      </a:cubicBezTo>
                      <a:cubicBezTo>
                        <a:pt x="492" y="170"/>
                        <a:pt x="462" y="255"/>
                        <a:pt x="367" y="240"/>
                      </a:cubicBezTo>
                      <a:cubicBezTo>
                        <a:pt x="366" y="234"/>
                        <a:pt x="360" y="233"/>
                        <a:pt x="359" y="228"/>
                      </a:cubicBezTo>
                      <a:cubicBezTo>
                        <a:pt x="366" y="191"/>
                        <a:pt x="387" y="164"/>
                        <a:pt x="411" y="144"/>
                      </a:cubicBezTo>
                      <a:cubicBezTo>
                        <a:pt x="448" y="115"/>
                        <a:pt x="499" y="110"/>
                        <a:pt x="535" y="80"/>
                      </a:cubicBezTo>
                      <a:cubicBezTo>
                        <a:pt x="533" y="62"/>
                        <a:pt x="523" y="18"/>
                        <a:pt x="507" y="0"/>
                      </a:cubicBezTo>
                      <a:cubicBezTo>
                        <a:pt x="469" y="23"/>
                        <a:pt x="426" y="44"/>
                        <a:pt x="387" y="68"/>
                      </a:cubicBezTo>
                      <a:cubicBezTo>
                        <a:pt x="352" y="89"/>
                        <a:pt x="319" y="125"/>
                        <a:pt x="275" y="120"/>
                      </a:cubicBezTo>
                      <a:cubicBezTo>
                        <a:pt x="282" y="89"/>
                        <a:pt x="313" y="83"/>
                        <a:pt x="311" y="44"/>
                      </a:cubicBezTo>
                      <a:cubicBezTo>
                        <a:pt x="255" y="37"/>
                        <a:pt x="225" y="88"/>
                        <a:pt x="199" y="124"/>
                      </a:cubicBezTo>
                      <a:cubicBezTo>
                        <a:pt x="194" y="148"/>
                        <a:pt x="223" y="137"/>
                        <a:pt x="219" y="160"/>
                      </a:cubicBezTo>
                      <a:cubicBezTo>
                        <a:pt x="199" y="198"/>
                        <a:pt x="160" y="221"/>
                        <a:pt x="119" y="252"/>
                      </a:cubicBezTo>
                      <a:cubicBezTo>
                        <a:pt x="88" y="276"/>
                        <a:pt x="28" y="308"/>
                        <a:pt x="15" y="340"/>
                      </a:cubicBezTo>
                      <a:cubicBezTo>
                        <a:pt x="0" y="379"/>
                        <a:pt x="10" y="437"/>
                        <a:pt x="11" y="492"/>
                      </a:cubicBezTo>
                      <a:cubicBezTo>
                        <a:pt x="60" y="454"/>
                        <a:pt x="72" y="359"/>
                        <a:pt x="163" y="37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2" name="Freeform 50"/>
                <p:cNvSpPr>
                  <a:spLocks/>
                </p:cNvSpPr>
                <p:nvPr/>
              </p:nvSpPr>
              <p:spPr bwMode="auto">
                <a:xfrm rot="41684">
                  <a:off x="11910165" y="1877769"/>
                  <a:ext cx="543473" cy="656092"/>
                </a:xfrm>
                <a:custGeom>
                  <a:avLst/>
                  <a:gdLst/>
                  <a:ahLst/>
                  <a:cxnLst>
                    <a:cxn ang="0">
                      <a:pos x="206" y="592"/>
                    </a:cxn>
                    <a:cxn ang="0">
                      <a:pos x="254" y="392"/>
                    </a:cxn>
                    <a:cxn ang="0">
                      <a:pos x="298" y="592"/>
                    </a:cxn>
                    <a:cxn ang="0">
                      <a:pos x="462" y="560"/>
                    </a:cxn>
                    <a:cxn ang="0">
                      <a:pos x="422" y="432"/>
                    </a:cxn>
                    <a:cxn ang="0">
                      <a:pos x="410" y="300"/>
                    </a:cxn>
                    <a:cxn ang="0">
                      <a:pos x="470" y="324"/>
                    </a:cxn>
                    <a:cxn ang="0">
                      <a:pos x="422" y="200"/>
                    </a:cxn>
                    <a:cxn ang="0">
                      <a:pos x="390" y="236"/>
                    </a:cxn>
                    <a:cxn ang="0">
                      <a:pos x="318" y="12"/>
                    </a:cxn>
                    <a:cxn ang="0">
                      <a:pos x="266" y="0"/>
                    </a:cxn>
                    <a:cxn ang="0">
                      <a:pos x="250" y="172"/>
                    </a:cxn>
                    <a:cxn ang="0">
                      <a:pos x="226" y="0"/>
                    </a:cxn>
                    <a:cxn ang="0">
                      <a:pos x="178" y="16"/>
                    </a:cxn>
                    <a:cxn ang="0">
                      <a:pos x="106" y="236"/>
                    </a:cxn>
                    <a:cxn ang="0">
                      <a:pos x="74" y="200"/>
                    </a:cxn>
                    <a:cxn ang="0">
                      <a:pos x="30" y="324"/>
                    </a:cxn>
                    <a:cxn ang="0">
                      <a:pos x="94" y="304"/>
                    </a:cxn>
                    <a:cxn ang="0">
                      <a:pos x="42" y="564"/>
                    </a:cxn>
                    <a:cxn ang="0">
                      <a:pos x="206" y="592"/>
                    </a:cxn>
                  </a:cxnLst>
                  <a:rect l="0" t="0" r="r" b="b"/>
                  <a:pathLst>
                    <a:path w="501" h="605">
                      <a:moveTo>
                        <a:pt x="206" y="592"/>
                      </a:moveTo>
                      <a:cubicBezTo>
                        <a:pt x="179" y="529"/>
                        <a:pt x="187" y="388"/>
                        <a:pt x="254" y="392"/>
                      </a:cubicBezTo>
                      <a:cubicBezTo>
                        <a:pt x="321" y="396"/>
                        <a:pt x="322" y="526"/>
                        <a:pt x="298" y="592"/>
                      </a:cubicBezTo>
                      <a:cubicBezTo>
                        <a:pt x="355" y="600"/>
                        <a:pt x="417" y="578"/>
                        <a:pt x="462" y="560"/>
                      </a:cubicBezTo>
                      <a:cubicBezTo>
                        <a:pt x="448" y="522"/>
                        <a:pt x="435" y="477"/>
                        <a:pt x="422" y="432"/>
                      </a:cubicBezTo>
                      <a:cubicBezTo>
                        <a:pt x="410" y="391"/>
                        <a:pt x="386" y="339"/>
                        <a:pt x="410" y="300"/>
                      </a:cubicBezTo>
                      <a:cubicBezTo>
                        <a:pt x="436" y="303"/>
                        <a:pt x="437" y="329"/>
                        <a:pt x="470" y="324"/>
                      </a:cubicBezTo>
                      <a:cubicBezTo>
                        <a:pt x="501" y="278"/>
                        <a:pt x="464" y="212"/>
                        <a:pt x="422" y="200"/>
                      </a:cubicBezTo>
                      <a:cubicBezTo>
                        <a:pt x="403" y="203"/>
                        <a:pt x="411" y="234"/>
                        <a:pt x="390" y="236"/>
                      </a:cubicBezTo>
                      <a:cubicBezTo>
                        <a:pt x="342" y="186"/>
                        <a:pt x="347" y="82"/>
                        <a:pt x="318" y="12"/>
                      </a:cubicBezTo>
                      <a:cubicBezTo>
                        <a:pt x="299" y="10"/>
                        <a:pt x="283" y="5"/>
                        <a:pt x="266" y="0"/>
                      </a:cubicBezTo>
                      <a:cubicBezTo>
                        <a:pt x="263" y="42"/>
                        <a:pt x="306" y="148"/>
                        <a:pt x="250" y="172"/>
                      </a:cubicBezTo>
                      <a:cubicBezTo>
                        <a:pt x="190" y="151"/>
                        <a:pt x="245" y="38"/>
                        <a:pt x="226" y="0"/>
                      </a:cubicBezTo>
                      <a:cubicBezTo>
                        <a:pt x="214" y="9"/>
                        <a:pt x="191" y="8"/>
                        <a:pt x="178" y="16"/>
                      </a:cubicBezTo>
                      <a:cubicBezTo>
                        <a:pt x="150" y="86"/>
                        <a:pt x="161" y="194"/>
                        <a:pt x="106" y="236"/>
                      </a:cubicBezTo>
                      <a:cubicBezTo>
                        <a:pt x="93" y="226"/>
                        <a:pt x="94" y="202"/>
                        <a:pt x="74" y="200"/>
                      </a:cubicBezTo>
                      <a:cubicBezTo>
                        <a:pt x="39" y="218"/>
                        <a:pt x="0" y="278"/>
                        <a:pt x="30" y="324"/>
                      </a:cubicBezTo>
                      <a:cubicBezTo>
                        <a:pt x="65" y="333"/>
                        <a:pt x="71" y="294"/>
                        <a:pt x="94" y="304"/>
                      </a:cubicBezTo>
                      <a:cubicBezTo>
                        <a:pt x="112" y="395"/>
                        <a:pt x="56" y="479"/>
                        <a:pt x="42" y="564"/>
                      </a:cubicBezTo>
                      <a:cubicBezTo>
                        <a:pt x="91" y="576"/>
                        <a:pt x="158" y="605"/>
                        <a:pt x="206" y="59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3" name="Freeform 51"/>
                <p:cNvSpPr>
                  <a:spLocks/>
                </p:cNvSpPr>
                <p:nvPr/>
              </p:nvSpPr>
              <p:spPr bwMode="auto">
                <a:xfrm rot="41684">
                  <a:off x="10716261" y="2083057"/>
                  <a:ext cx="776231" cy="974670"/>
                </a:xfrm>
                <a:custGeom>
                  <a:avLst/>
                  <a:gdLst/>
                  <a:ahLst/>
                  <a:cxnLst>
                    <a:cxn ang="0">
                      <a:pos x="256" y="239"/>
                    </a:cxn>
                    <a:cxn ang="0">
                      <a:pos x="320" y="255"/>
                    </a:cxn>
                    <a:cxn ang="0">
                      <a:pos x="160" y="339"/>
                    </a:cxn>
                    <a:cxn ang="0">
                      <a:pos x="0" y="539"/>
                    </a:cxn>
                    <a:cxn ang="0">
                      <a:pos x="132" y="679"/>
                    </a:cxn>
                    <a:cxn ang="0">
                      <a:pos x="40" y="855"/>
                    </a:cxn>
                    <a:cxn ang="0">
                      <a:pos x="88" y="899"/>
                    </a:cxn>
                    <a:cxn ang="0">
                      <a:pos x="204" y="727"/>
                    </a:cxn>
                    <a:cxn ang="0">
                      <a:pos x="292" y="791"/>
                    </a:cxn>
                    <a:cxn ang="0">
                      <a:pos x="380" y="855"/>
                    </a:cxn>
                    <a:cxn ang="0">
                      <a:pos x="508" y="623"/>
                    </a:cxn>
                    <a:cxn ang="0">
                      <a:pos x="432" y="623"/>
                    </a:cxn>
                    <a:cxn ang="0">
                      <a:pos x="392" y="579"/>
                    </a:cxn>
                    <a:cxn ang="0">
                      <a:pos x="572" y="495"/>
                    </a:cxn>
                    <a:cxn ang="0">
                      <a:pos x="644" y="387"/>
                    </a:cxn>
                    <a:cxn ang="0">
                      <a:pos x="712" y="271"/>
                    </a:cxn>
                    <a:cxn ang="0">
                      <a:pos x="580" y="207"/>
                    </a:cxn>
                    <a:cxn ang="0">
                      <a:pos x="716" y="35"/>
                    </a:cxn>
                    <a:cxn ang="0">
                      <a:pos x="524" y="167"/>
                    </a:cxn>
                    <a:cxn ang="0">
                      <a:pos x="460" y="71"/>
                    </a:cxn>
                    <a:cxn ang="0">
                      <a:pos x="256" y="239"/>
                    </a:cxn>
                  </a:cxnLst>
                  <a:rect l="0" t="0" r="r" b="b"/>
                  <a:pathLst>
                    <a:path w="716" h="900">
                      <a:moveTo>
                        <a:pt x="256" y="239"/>
                      </a:moveTo>
                      <a:cubicBezTo>
                        <a:pt x="276" y="246"/>
                        <a:pt x="308" y="241"/>
                        <a:pt x="320" y="255"/>
                      </a:cubicBezTo>
                      <a:cubicBezTo>
                        <a:pt x="372" y="356"/>
                        <a:pt x="146" y="532"/>
                        <a:pt x="160" y="339"/>
                      </a:cubicBezTo>
                      <a:cubicBezTo>
                        <a:pt x="89" y="388"/>
                        <a:pt x="49" y="468"/>
                        <a:pt x="0" y="539"/>
                      </a:cubicBezTo>
                      <a:cubicBezTo>
                        <a:pt x="27" y="604"/>
                        <a:pt x="128" y="610"/>
                        <a:pt x="132" y="679"/>
                      </a:cubicBezTo>
                      <a:cubicBezTo>
                        <a:pt x="136" y="755"/>
                        <a:pt x="15" y="744"/>
                        <a:pt x="40" y="855"/>
                      </a:cubicBezTo>
                      <a:cubicBezTo>
                        <a:pt x="44" y="871"/>
                        <a:pt x="67" y="900"/>
                        <a:pt x="88" y="899"/>
                      </a:cubicBezTo>
                      <a:cubicBezTo>
                        <a:pt x="180" y="896"/>
                        <a:pt x="129" y="728"/>
                        <a:pt x="204" y="727"/>
                      </a:cubicBezTo>
                      <a:cubicBezTo>
                        <a:pt x="233" y="727"/>
                        <a:pt x="269" y="773"/>
                        <a:pt x="292" y="791"/>
                      </a:cubicBezTo>
                      <a:cubicBezTo>
                        <a:pt x="325" y="817"/>
                        <a:pt x="349" y="838"/>
                        <a:pt x="380" y="855"/>
                      </a:cubicBezTo>
                      <a:cubicBezTo>
                        <a:pt x="420" y="775"/>
                        <a:pt x="475" y="710"/>
                        <a:pt x="508" y="623"/>
                      </a:cubicBezTo>
                      <a:cubicBezTo>
                        <a:pt x="490" y="609"/>
                        <a:pt x="463" y="631"/>
                        <a:pt x="432" y="623"/>
                      </a:cubicBezTo>
                      <a:cubicBezTo>
                        <a:pt x="410" y="617"/>
                        <a:pt x="396" y="595"/>
                        <a:pt x="392" y="579"/>
                      </a:cubicBezTo>
                      <a:cubicBezTo>
                        <a:pt x="365" y="478"/>
                        <a:pt x="540" y="338"/>
                        <a:pt x="572" y="495"/>
                      </a:cubicBezTo>
                      <a:cubicBezTo>
                        <a:pt x="610" y="473"/>
                        <a:pt x="623" y="425"/>
                        <a:pt x="644" y="387"/>
                      </a:cubicBezTo>
                      <a:cubicBezTo>
                        <a:pt x="666" y="347"/>
                        <a:pt x="691" y="309"/>
                        <a:pt x="712" y="271"/>
                      </a:cubicBezTo>
                      <a:cubicBezTo>
                        <a:pt x="669" y="249"/>
                        <a:pt x="607" y="246"/>
                        <a:pt x="580" y="207"/>
                      </a:cubicBezTo>
                      <a:cubicBezTo>
                        <a:pt x="603" y="127"/>
                        <a:pt x="713" y="135"/>
                        <a:pt x="716" y="35"/>
                      </a:cubicBezTo>
                      <a:cubicBezTo>
                        <a:pt x="619" y="0"/>
                        <a:pt x="598" y="181"/>
                        <a:pt x="524" y="167"/>
                      </a:cubicBezTo>
                      <a:cubicBezTo>
                        <a:pt x="489" y="161"/>
                        <a:pt x="483" y="99"/>
                        <a:pt x="460" y="71"/>
                      </a:cubicBezTo>
                      <a:cubicBezTo>
                        <a:pt x="386" y="121"/>
                        <a:pt x="310" y="169"/>
                        <a:pt x="256" y="23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4" name="Freeform 52"/>
                <p:cNvSpPr>
                  <a:spLocks/>
                </p:cNvSpPr>
                <p:nvPr/>
              </p:nvSpPr>
              <p:spPr bwMode="auto">
                <a:xfrm rot="41684">
                  <a:off x="12341735" y="4876918"/>
                  <a:ext cx="1014557" cy="448906"/>
                </a:xfrm>
                <a:custGeom>
                  <a:avLst/>
                  <a:gdLst/>
                  <a:ahLst/>
                  <a:cxnLst>
                    <a:cxn ang="0">
                      <a:pos x="692" y="104"/>
                    </a:cxn>
                    <a:cxn ang="0">
                      <a:pos x="708" y="128"/>
                    </a:cxn>
                    <a:cxn ang="0">
                      <a:pos x="488" y="228"/>
                    </a:cxn>
                    <a:cxn ang="0">
                      <a:pos x="544" y="160"/>
                    </a:cxn>
                    <a:cxn ang="0">
                      <a:pos x="252" y="232"/>
                    </a:cxn>
                    <a:cxn ang="0">
                      <a:pos x="252" y="316"/>
                    </a:cxn>
                    <a:cxn ang="0">
                      <a:pos x="0" y="376"/>
                    </a:cxn>
                    <a:cxn ang="0">
                      <a:pos x="216" y="364"/>
                    </a:cxn>
                    <a:cxn ang="0">
                      <a:pos x="199" y="392"/>
                    </a:cxn>
                    <a:cxn ang="0">
                      <a:pos x="855" y="113"/>
                    </a:cxn>
                    <a:cxn ang="0">
                      <a:pos x="936" y="0"/>
                    </a:cxn>
                    <a:cxn ang="0">
                      <a:pos x="692" y="104"/>
                    </a:cxn>
                  </a:cxnLst>
                  <a:rect l="0" t="0" r="r" b="b"/>
                  <a:pathLst>
                    <a:path w="936" h="414">
                      <a:moveTo>
                        <a:pt x="692" y="104"/>
                      </a:moveTo>
                      <a:cubicBezTo>
                        <a:pt x="689" y="121"/>
                        <a:pt x="711" y="112"/>
                        <a:pt x="708" y="128"/>
                      </a:cubicBezTo>
                      <a:cubicBezTo>
                        <a:pt x="669" y="192"/>
                        <a:pt x="577" y="241"/>
                        <a:pt x="488" y="228"/>
                      </a:cubicBezTo>
                      <a:cubicBezTo>
                        <a:pt x="489" y="188"/>
                        <a:pt x="525" y="182"/>
                        <a:pt x="544" y="160"/>
                      </a:cubicBezTo>
                      <a:cubicBezTo>
                        <a:pt x="451" y="173"/>
                        <a:pt x="351" y="212"/>
                        <a:pt x="252" y="232"/>
                      </a:cubicBezTo>
                      <a:cubicBezTo>
                        <a:pt x="258" y="255"/>
                        <a:pt x="249" y="278"/>
                        <a:pt x="252" y="316"/>
                      </a:cubicBezTo>
                      <a:cubicBezTo>
                        <a:pt x="203" y="371"/>
                        <a:pt x="47" y="319"/>
                        <a:pt x="0" y="376"/>
                      </a:cubicBezTo>
                      <a:cubicBezTo>
                        <a:pt x="67" y="414"/>
                        <a:pt x="151" y="354"/>
                        <a:pt x="216" y="364"/>
                      </a:cubicBezTo>
                      <a:cubicBezTo>
                        <a:pt x="219" y="371"/>
                        <a:pt x="211" y="382"/>
                        <a:pt x="199" y="392"/>
                      </a:cubicBezTo>
                      <a:cubicBezTo>
                        <a:pt x="438" y="341"/>
                        <a:pt x="660" y="245"/>
                        <a:pt x="855" y="113"/>
                      </a:cubicBezTo>
                      <a:cubicBezTo>
                        <a:pt x="870" y="76"/>
                        <a:pt x="916" y="41"/>
                        <a:pt x="936" y="0"/>
                      </a:cubicBezTo>
                      <a:cubicBezTo>
                        <a:pt x="856" y="36"/>
                        <a:pt x="775" y="71"/>
                        <a:pt x="692" y="10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5" name="Freeform 53"/>
                <p:cNvSpPr>
                  <a:spLocks/>
                </p:cNvSpPr>
                <p:nvPr/>
              </p:nvSpPr>
              <p:spPr bwMode="auto">
                <a:xfrm rot="41684">
                  <a:off x="11719241" y="5033297"/>
                  <a:ext cx="859757" cy="302984"/>
                </a:xfrm>
                <a:custGeom>
                  <a:avLst/>
                  <a:gdLst/>
                  <a:ahLst/>
                  <a:cxnLst>
                    <a:cxn ang="0">
                      <a:pos x="765" y="220"/>
                    </a:cxn>
                    <a:cxn ang="0">
                      <a:pos x="537" y="228"/>
                    </a:cxn>
                    <a:cxn ang="0">
                      <a:pos x="789" y="172"/>
                    </a:cxn>
                    <a:cxn ang="0">
                      <a:pos x="789" y="84"/>
                    </a:cxn>
                    <a:cxn ang="0">
                      <a:pos x="545" y="120"/>
                    </a:cxn>
                    <a:cxn ang="0">
                      <a:pos x="445" y="104"/>
                    </a:cxn>
                    <a:cxn ang="0">
                      <a:pos x="489" y="56"/>
                    </a:cxn>
                    <a:cxn ang="0">
                      <a:pos x="305" y="52"/>
                    </a:cxn>
                    <a:cxn ang="0">
                      <a:pos x="353" y="104"/>
                    </a:cxn>
                    <a:cxn ang="0">
                      <a:pos x="245" y="120"/>
                    </a:cxn>
                    <a:cxn ang="0">
                      <a:pos x="9" y="88"/>
                    </a:cxn>
                    <a:cxn ang="0">
                      <a:pos x="5" y="168"/>
                    </a:cxn>
                    <a:cxn ang="0">
                      <a:pos x="257" y="224"/>
                    </a:cxn>
                    <a:cxn ang="0">
                      <a:pos x="37" y="220"/>
                    </a:cxn>
                    <a:cxn ang="0">
                      <a:pos x="57" y="250"/>
                    </a:cxn>
                    <a:cxn ang="0">
                      <a:pos x="389" y="279"/>
                    </a:cxn>
                    <a:cxn ang="0">
                      <a:pos x="737" y="247"/>
                    </a:cxn>
                    <a:cxn ang="0">
                      <a:pos x="765" y="220"/>
                    </a:cxn>
                  </a:cxnLst>
                  <a:rect l="0" t="0" r="r" b="b"/>
                  <a:pathLst>
                    <a:path w="793" h="279">
                      <a:moveTo>
                        <a:pt x="765" y="220"/>
                      </a:moveTo>
                      <a:cubicBezTo>
                        <a:pt x="696" y="226"/>
                        <a:pt x="601" y="268"/>
                        <a:pt x="537" y="228"/>
                      </a:cubicBezTo>
                      <a:cubicBezTo>
                        <a:pt x="584" y="172"/>
                        <a:pt x="705" y="191"/>
                        <a:pt x="789" y="172"/>
                      </a:cubicBezTo>
                      <a:cubicBezTo>
                        <a:pt x="788" y="129"/>
                        <a:pt x="793" y="117"/>
                        <a:pt x="789" y="84"/>
                      </a:cubicBezTo>
                      <a:cubicBezTo>
                        <a:pt x="719" y="96"/>
                        <a:pt x="626" y="115"/>
                        <a:pt x="545" y="120"/>
                      </a:cubicBezTo>
                      <a:cubicBezTo>
                        <a:pt x="513" y="122"/>
                        <a:pt x="466" y="128"/>
                        <a:pt x="445" y="104"/>
                      </a:cubicBezTo>
                      <a:cubicBezTo>
                        <a:pt x="451" y="79"/>
                        <a:pt x="485" y="83"/>
                        <a:pt x="489" y="56"/>
                      </a:cubicBezTo>
                      <a:cubicBezTo>
                        <a:pt x="467" y="0"/>
                        <a:pt x="334" y="6"/>
                        <a:pt x="305" y="52"/>
                      </a:cubicBezTo>
                      <a:cubicBezTo>
                        <a:pt x="308" y="82"/>
                        <a:pt x="344" y="80"/>
                        <a:pt x="353" y="104"/>
                      </a:cubicBezTo>
                      <a:cubicBezTo>
                        <a:pt x="329" y="128"/>
                        <a:pt x="278" y="122"/>
                        <a:pt x="245" y="120"/>
                      </a:cubicBezTo>
                      <a:cubicBezTo>
                        <a:pt x="165" y="116"/>
                        <a:pt x="79" y="96"/>
                        <a:pt x="9" y="88"/>
                      </a:cubicBezTo>
                      <a:cubicBezTo>
                        <a:pt x="0" y="107"/>
                        <a:pt x="8" y="143"/>
                        <a:pt x="5" y="168"/>
                      </a:cubicBezTo>
                      <a:cubicBezTo>
                        <a:pt x="73" y="203"/>
                        <a:pt x="209" y="169"/>
                        <a:pt x="257" y="224"/>
                      </a:cubicBezTo>
                      <a:cubicBezTo>
                        <a:pt x="207" y="270"/>
                        <a:pt x="94" y="231"/>
                        <a:pt x="37" y="220"/>
                      </a:cubicBezTo>
                      <a:cubicBezTo>
                        <a:pt x="34" y="230"/>
                        <a:pt x="45" y="241"/>
                        <a:pt x="57" y="250"/>
                      </a:cubicBezTo>
                      <a:cubicBezTo>
                        <a:pt x="165" y="269"/>
                        <a:pt x="276" y="279"/>
                        <a:pt x="389" y="279"/>
                      </a:cubicBezTo>
                      <a:cubicBezTo>
                        <a:pt x="508" y="279"/>
                        <a:pt x="625" y="268"/>
                        <a:pt x="737" y="247"/>
                      </a:cubicBezTo>
                      <a:cubicBezTo>
                        <a:pt x="748" y="239"/>
                        <a:pt x="758" y="231"/>
                        <a:pt x="765" y="22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6" name="Freeform 54"/>
                <p:cNvSpPr>
                  <a:spLocks/>
                </p:cNvSpPr>
                <p:nvPr/>
              </p:nvSpPr>
              <p:spPr bwMode="auto">
                <a:xfrm rot="41684">
                  <a:off x="10946451" y="4864448"/>
                  <a:ext cx="1013444" cy="432196"/>
                </a:xfrm>
                <a:custGeom>
                  <a:avLst/>
                  <a:gdLst/>
                  <a:ahLst/>
                  <a:cxnLst>
                    <a:cxn ang="0">
                      <a:pos x="716" y="360"/>
                    </a:cxn>
                    <a:cxn ang="0">
                      <a:pos x="936" y="380"/>
                    </a:cxn>
                    <a:cxn ang="0">
                      <a:pos x="688" y="320"/>
                    </a:cxn>
                    <a:cxn ang="0">
                      <a:pos x="684" y="232"/>
                    </a:cxn>
                    <a:cxn ang="0">
                      <a:pos x="396" y="156"/>
                    </a:cxn>
                    <a:cxn ang="0">
                      <a:pos x="448" y="228"/>
                    </a:cxn>
                    <a:cxn ang="0">
                      <a:pos x="228" y="132"/>
                    </a:cxn>
                    <a:cxn ang="0">
                      <a:pos x="244" y="112"/>
                    </a:cxn>
                    <a:cxn ang="0">
                      <a:pos x="0" y="0"/>
                    </a:cxn>
                    <a:cxn ang="0">
                      <a:pos x="88" y="116"/>
                    </a:cxn>
                    <a:cxn ang="0">
                      <a:pos x="66" y="110"/>
                    </a:cxn>
                    <a:cxn ang="0">
                      <a:pos x="737" y="391"/>
                    </a:cxn>
                    <a:cxn ang="0">
                      <a:pos x="716" y="360"/>
                    </a:cxn>
                  </a:cxnLst>
                  <a:rect l="0" t="0" r="r" b="b"/>
                  <a:pathLst>
                    <a:path w="936" h="399">
                      <a:moveTo>
                        <a:pt x="716" y="360"/>
                      </a:moveTo>
                      <a:cubicBezTo>
                        <a:pt x="795" y="360"/>
                        <a:pt x="852" y="399"/>
                        <a:pt x="936" y="380"/>
                      </a:cubicBezTo>
                      <a:cubicBezTo>
                        <a:pt x="893" y="312"/>
                        <a:pt x="747" y="368"/>
                        <a:pt x="688" y="320"/>
                      </a:cubicBezTo>
                      <a:cubicBezTo>
                        <a:pt x="680" y="297"/>
                        <a:pt x="686" y="261"/>
                        <a:pt x="684" y="232"/>
                      </a:cubicBezTo>
                      <a:cubicBezTo>
                        <a:pt x="590" y="205"/>
                        <a:pt x="492" y="182"/>
                        <a:pt x="396" y="156"/>
                      </a:cubicBezTo>
                      <a:cubicBezTo>
                        <a:pt x="397" y="180"/>
                        <a:pt x="451" y="186"/>
                        <a:pt x="448" y="228"/>
                      </a:cubicBezTo>
                      <a:cubicBezTo>
                        <a:pt x="349" y="238"/>
                        <a:pt x="271" y="192"/>
                        <a:pt x="228" y="132"/>
                      </a:cubicBezTo>
                      <a:cubicBezTo>
                        <a:pt x="223" y="115"/>
                        <a:pt x="239" y="119"/>
                        <a:pt x="244" y="112"/>
                      </a:cubicBezTo>
                      <a:cubicBezTo>
                        <a:pt x="173" y="65"/>
                        <a:pt x="75" y="44"/>
                        <a:pt x="0" y="0"/>
                      </a:cubicBezTo>
                      <a:cubicBezTo>
                        <a:pt x="23" y="45"/>
                        <a:pt x="56" y="80"/>
                        <a:pt x="88" y="116"/>
                      </a:cubicBezTo>
                      <a:cubicBezTo>
                        <a:pt x="81" y="115"/>
                        <a:pt x="73" y="112"/>
                        <a:pt x="66" y="110"/>
                      </a:cubicBezTo>
                      <a:cubicBezTo>
                        <a:pt x="266" y="245"/>
                        <a:pt x="493" y="342"/>
                        <a:pt x="737" y="391"/>
                      </a:cubicBezTo>
                      <a:cubicBezTo>
                        <a:pt x="725" y="381"/>
                        <a:pt x="717" y="369"/>
                        <a:pt x="716" y="36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7" name="Freeform 55"/>
                <p:cNvSpPr>
                  <a:spLocks/>
                </p:cNvSpPr>
                <p:nvPr/>
              </p:nvSpPr>
              <p:spPr bwMode="auto">
                <a:xfrm rot="41684">
                  <a:off x="10281374" y="3901365"/>
                  <a:ext cx="772891" cy="914520"/>
                </a:xfrm>
                <a:custGeom>
                  <a:avLst/>
                  <a:gdLst/>
                  <a:ahLst/>
                  <a:cxnLst>
                    <a:cxn ang="0">
                      <a:pos x="373" y="672"/>
                    </a:cxn>
                    <a:cxn ang="0">
                      <a:pos x="369" y="700"/>
                    </a:cxn>
                    <a:cxn ang="0">
                      <a:pos x="573" y="844"/>
                    </a:cxn>
                    <a:cxn ang="0">
                      <a:pos x="505" y="688"/>
                    </a:cxn>
                    <a:cxn ang="0">
                      <a:pos x="713" y="768"/>
                    </a:cxn>
                    <a:cxn ang="0">
                      <a:pos x="601" y="660"/>
                    </a:cxn>
                    <a:cxn ang="0">
                      <a:pos x="477" y="588"/>
                    </a:cxn>
                    <a:cxn ang="0">
                      <a:pos x="477" y="432"/>
                    </a:cxn>
                    <a:cxn ang="0">
                      <a:pos x="253" y="268"/>
                    </a:cxn>
                    <a:cxn ang="0">
                      <a:pos x="277" y="400"/>
                    </a:cxn>
                    <a:cxn ang="0">
                      <a:pos x="149" y="176"/>
                    </a:cxn>
                    <a:cxn ang="0">
                      <a:pos x="1" y="0"/>
                    </a:cxn>
                    <a:cxn ang="0">
                      <a:pos x="37" y="200"/>
                    </a:cxn>
                    <a:cxn ang="0">
                      <a:pos x="20" y="181"/>
                    </a:cxn>
                    <a:cxn ang="0">
                      <a:pos x="226" y="543"/>
                    </a:cxn>
                    <a:cxn ang="0">
                      <a:pos x="217" y="512"/>
                    </a:cxn>
                    <a:cxn ang="0">
                      <a:pos x="373" y="672"/>
                    </a:cxn>
                  </a:cxnLst>
                  <a:rect l="0" t="0" r="r" b="b"/>
                  <a:pathLst>
                    <a:path w="713" h="844">
                      <a:moveTo>
                        <a:pt x="373" y="672"/>
                      </a:moveTo>
                      <a:cubicBezTo>
                        <a:pt x="371" y="688"/>
                        <a:pt x="381" y="693"/>
                        <a:pt x="369" y="700"/>
                      </a:cubicBezTo>
                      <a:cubicBezTo>
                        <a:pt x="423" y="762"/>
                        <a:pt x="503" y="799"/>
                        <a:pt x="573" y="844"/>
                      </a:cubicBezTo>
                      <a:cubicBezTo>
                        <a:pt x="561" y="798"/>
                        <a:pt x="515" y="750"/>
                        <a:pt x="505" y="688"/>
                      </a:cubicBezTo>
                      <a:cubicBezTo>
                        <a:pt x="585" y="684"/>
                        <a:pt x="616" y="803"/>
                        <a:pt x="713" y="768"/>
                      </a:cubicBezTo>
                      <a:cubicBezTo>
                        <a:pt x="699" y="719"/>
                        <a:pt x="658" y="676"/>
                        <a:pt x="601" y="660"/>
                      </a:cubicBezTo>
                      <a:cubicBezTo>
                        <a:pt x="545" y="644"/>
                        <a:pt x="494" y="646"/>
                        <a:pt x="477" y="588"/>
                      </a:cubicBezTo>
                      <a:cubicBezTo>
                        <a:pt x="463" y="542"/>
                        <a:pt x="480" y="485"/>
                        <a:pt x="477" y="432"/>
                      </a:cubicBezTo>
                      <a:cubicBezTo>
                        <a:pt x="400" y="380"/>
                        <a:pt x="331" y="320"/>
                        <a:pt x="253" y="268"/>
                      </a:cubicBezTo>
                      <a:cubicBezTo>
                        <a:pt x="255" y="299"/>
                        <a:pt x="304" y="353"/>
                        <a:pt x="277" y="400"/>
                      </a:cubicBezTo>
                      <a:cubicBezTo>
                        <a:pt x="196" y="393"/>
                        <a:pt x="93" y="240"/>
                        <a:pt x="149" y="176"/>
                      </a:cubicBezTo>
                      <a:cubicBezTo>
                        <a:pt x="102" y="115"/>
                        <a:pt x="40" y="69"/>
                        <a:pt x="1" y="0"/>
                      </a:cubicBezTo>
                      <a:cubicBezTo>
                        <a:pt x="0" y="64"/>
                        <a:pt x="25" y="136"/>
                        <a:pt x="37" y="200"/>
                      </a:cubicBezTo>
                      <a:cubicBezTo>
                        <a:pt x="31" y="194"/>
                        <a:pt x="25" y="188"/>
                        <a:pt x="20" y="181"/>
                      </a:cubicBezTo>
                      <a:cubicBezTo>
                        <a:pt x="75" y="310"/>
                        <a:pt x="144" y="431"/>
                        <a:pt x="226" y="543"/>
                      </a:cubicBezTo>
                      <a:cubicBezTo>
                        <a:pt x="221" y="534"/>
                        <a:pt x="218" y="524"/>
                        <a:pt x="217" y="512"/>
                      </a:cubicBezTo>
                      <a:cubicBezTo>
                        <a:pt x="290" y="545"/>
                        <a:pt x="328" y="612"/>
                        <a:pt x="373" y="67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8" name="Freeform 56"/>
                <p:cNvSpPr>
                  <a:spLocks/>
                </p:cNvSpPr>
                <p:nvPr/>
              </p:nvSpPr>
              <p:spPr bwMode="auto">
                <a:xfrm rot="41684">
                  <a:off x="10536415" y="4487451"/>
                  <a:ext cx="469970" cy="476754"/>
                </a:xfrm>
                <a:custGeom>
                  <a:avLst/>
                  <a:gdLst/>
                  <a:ahLst/>
                  <a:cxnLst>
                    <a:cxn ang="0">
                      <a:pos x="105" y="144"/>
                    </a:cxn>
                    <a:cxn ang="0">
                      <a:pos x="1" y="0"/>
                    </a:cxn>
                    <a:cxn ang="0">
                      <a:pos x="55" y="93"/>
                    </a:cxn>
                    <a:cxn ang="0">
                      <a:pos x="433" y="440"/>
                    </a:cxn>
                    <a:cxn ang="0">
                      <a:pos x="353" y="324"/>
                    </a:cxn>
                    <a:cxn ang="0">
                      <a:pos x="105" y="144"/>
                    </a:cxn>
                  </a:cxnLst>
                  <a:rect l="0" t="0" r="r" b="b"/>
                  <a:pathLst>
                    <a:path w="433" h="440">
                      <a:moveTo>
                        <a:pt x="105" y="144"/>
                      </a:moveTo>
                      <a:cubicBezTo>
                        <a:pt x="109" y="73"/>
                        <a:pt x="46" y="35"/>
                        <a:pt x="1" y="0"/>
                      </a:cubicBezTo>
                      <a:cubicBezTo>
                        <a:pt x="0" y="35"/>
                        <a:pt x="37" y="64"/>
                        <a:pt x="55" y="93"/>
                      </a:cubicBezTo>
                      <a:cubicBezTo>
                        <a:pt x="164" y="225"/>
                        <a:pt x="292" y="342"/>
                        <a:pt x="433" y="440"/>
                      </a:cubicBezTo>
                      <a:cubicBezTo>
                        <a:pt x="419" y="404"/>
                        <a:pt x="371" y="368"/>
                        <a:pt x="353" y="324"/>
                      </a:cubicBezTo>
                      <a:cubicBezTo>
                        <a:pt x="261" y="274"/>
                        <a:pt x="170" y="222"/>
                        <a:pt x="105" y="1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29" name="Freeform 57"/>
                <p:cNvSpPr>
                  <a:spLocks/>
                </p:cNvSpPr>
                <p:nvPr/>
              </p:nvSpPr>
              <p:spPr bwMode="auto">
                <a:xfrm rot="41684">
                  <a:off x="13302652" y="4703884"/>
                  <a:ext cx="319625" cy="281819"/>
                </a:xfrm>
                <a:custGeom>
                  <a:avLst/>
                  <a:gdLst/>
                  <a:ahLst/>
                  <a:cxnLst>
                    <a:cxn ang="0">
                      <a:pos x="88" y="143"/>
                    </a:cxn>
                    <a:cxn ang="0">
                      <a:pos x="0" y="260"/>
                    </a:cxn>
                    <a:cxn ang="0">
                      <a:pos x="295" y="0"/>
                    </a:cxn>
                    <a:cxn ang="0">
                      <a:pos x="192" y="83"/>
                    </a:cxn>
                    <a:cxn ang="0">
                      <a:pos x="88" y="143"/>
                    </a:cxn>
                  </a:cxnLst>
                  <a:rect l="0" t="0" r="r" b="b"/>
                  <a:pathLst>
                    <a:path w="295" h="260">
                      <a:moveTo>
                        <a:pt x="88" y="143"/>
                      </a:moveTo>
                      <a:cubicBezTo>
                        <a:pt x="50" y="175"/>
                        <a:pt x="34" y="225"/>
                        <a:pt x="0" y="260"/>
                      </a:cubicBezTo>
                      <a:cubicBezTo>
                        <a:pt x="107" y="184"/>
                        <a:pt x="206" y="97"/>
                        <a:pt x="295" y="0"/>
                      </a:cubicBezTo>
                      <a:cubicBezTo>
                        <a:pt x="266" y="31"/>
                        <a:pt x="230" y="58"/>
                        <a:pt x="192" y="83"/>
                      </a:cubicBezTo>
                      <a:cubicBezTo>
                        <a:pt x="158" y="106"/>
                        <a:pt x="117" y="119"/>
                        <a:pt x="88" y="14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0" name="Freeform 58"/>
                <p:cNvSpPr>
                  <a:spLocks/>
                </p:cNvSpPr>
                <p:nvPr/>
              </p:nvSpPr>
              <p:spPr bwMode="auto">
                <a:xfrm rot="41684">
                  <a:off x="10195452" y="3743668"/>
                  <a:ext cx="110254" cy="334173"/>
                </a:xfrm>
                <a:custGeom>
                  <a:avLst/>
                  <a:gdLst/>
                  <a:ahLst/>
                  <a:cxnLst>
                    <a:cxn ang="0">
                      <a:pos x="69" y="125"/>
                    </a:cxn>
                    <a:cxn ang="0">
                      <a:pos x="0" y="0"/>
                    </a:cxn>
                    <a:cxn ang="0">
                      <a:pos x="85" y="276"/>
                    </a:cxn>
                    <a:cxn ang="0">
                      <a:pos x="101" y="309"/>
                    </a:cxn>
                    <a:cxn ang="0">
                      <a:pos x="69" y="125"/>
                    </a:cxn>
                  </a:cxnLst>
                  <a:rect l="0" t="0" r="r" b="b"/>
                  <a:pathLst>
                    <a:path w="101" h="309">
                      <a:moveTo>
                        <a:pt x="69" y="125"/>
                      </a:moveTo>
                      <a:cubicBezTo>
                        <a:pt x="55" y="81"/>
                        <a:pt x="23" y="41"/>
                        <a:pt x="0" y="0"/>
                      </a:cubicBezTo>
                      <a:cubicBezTo>
                        <a:pt x="21" y="95"/>
                        <a:pt x="50" y="187"/>
                        <a:pt x="85" y="276"/>
                      </a:cubicBezTo>
                      <a:cubicBezTo>
                        <a:pt x="90" y="288"/>
                        <a:pt x="95" y="300"/>
                        <a:pt x="101" y="309"/>
                      </a:cubicBezTo>
                      <a:cubicBezTo>
                        <a:pt x="84" y="250"/>
                        <a:pt x="88" y="186"/>
                        <a:pt x="69" y="1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1" name="Freeform 59"/>
                <p:cNvSpPr>
                  <a:spLocks/>
                </p:cNvSpPr>
                <p:nvPr/>
              </p:nvSpPr>
              <p:spPr bwMode="auto">
                <a:xfrm rot="41684">
                  <a:off x="13723445" y="2102250"/>
                  <a:ext cx="318512" cy="55918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152"/>
                    </a:cxn>
                    <a:cxn ang="0">
                      <a:pos x="212" y="360"/>
                    </a:cxn>
                    <a:cxn ang="0">
                      <a:pos x="260" y="516"/>
                    </a:cxn>
                    <a:cxn ang="0">
                      <a:pos x="248" y="392"/>
                    </a:cxn>
                    <a:cxn ang="0">
                      <a:pos x="294" y="464"/>
                    </a:cxn>
                    <a:cxn ang="0">
                      <a:pos x="96" y="9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4" h="516">
                      <a:moveTo>
                        <a:pt x="0" y="0"/>
                      </a:moveTo>
                      <a:cubicBezTo>
                        <a:pt x="18" y="50"/>
                        <a:pt x="39" y="97"/>
                        <a:pt x="52" y="152"/>
                      </a:cubicBezTo>
                      <a:cubicBezTo>
                        <a:pt x="111" y="216"/>
                        <a:pt x="187" y="262"/>
                        <a:pt x="212" y="360"/>
                      </a:cubicBezTo>
                      <a:cubicBezTo>
                        <a:pt x="185" y="412"/>
                        <a:pt x="216" y="497"/>
                        <a:pt x="260" y="516"/>
                      </a:cubicBezTo>
                      <a:cubicBezTo>
                        <a:pt x="283" y="479"/>
                        <a:pt x="239" y="428"/>
                        <a:pt x="248" y="392"/>
                      </a:cubicBezTo>
                      <a:cubicBezTo>
                        <a:pt x="265" y="415"/>
                        <a:pt x="280" y="439"/>
                        <a:pt x="294" y="464"/>
                      </a:cubicBezTo>
                      <a:cubicBezTo>
                        <a:pt x="242" y="334"/>
                        <a:pt x="175" y="210"/>
                        <a:pt x="96" y="97"/>
                      </a:cubicBezTo>
                      <a:cubicBezTo>
                        <a:pt x="54" y="75"/>
                        <a:pt x="36" y="29"/>
                        <a:pt x="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2" name="Freeform 60"/>
                <p:cNvSpPr>
                  <a:spLocks/>
                </p:cNvSpPr>
                <p:nvPr/>
              </p:nvSpPr>
              <p:spPr bwMode="auto">
                <a:xfrm rot="41684">
                  <a:off x="13589364" y="2293752"/>
                  <a:ext cx="566861" cy="983582"/>
                </a:xfrm>
                <a:custGeom>
                  <a:avLst/>
                  <a:gdLst/>
                  <a:ahLst/>
                  <a:cxnLst>
                    <a:cxn ang="0">
                      <a:pos x="387" y="372"/>
                    </a:cxn>
                    <a:cxn ang="0">
                      <a:pos x="315" y="152"/>
                    </a:cxn>
                    <a:cxn ang="0">
                      <a:pos x="175" y="0"/>
                    </a:cxn>
                    <a:cxn ang="0">
                      <a:pos x="175" y="164"/>
                    </a:cxn>
                    <a:cxn ang="0">
                      <a:pos x="35" y="44"/>
                    </a:cxn>
                    <a:cxn ang="0">
                      <a:pos x="159" y="260"/>
                    </a:cxn>
                    <a:cxn ang="0">
                      <a:pos x="79" y="384"/>
                    </a:cxn>
                    <a:cxn ang="0">
                      <a:pos x="207" y="592"/>
                    </a:cxn>
                    <a:cxn ang="0">
                      <a:pos x="263" y="476"/>
                    </a:cxn>
                    <a:cxn ang="0">
                      <a:pos x="327" y="664"/>
                    </a:cxn>
                    <a:cxn ang="0">
                      <a:pos x="271" y="708"/>
                    </a:cxn>
                    <a:cxn ang="0">
                      <a:pos x="359" y="908"/>
                    </a:cxn>
                    <a:cxn ang="0">
                      <a:pos x="451" y="708"/>
                    </a:cxn>
                    <a:cxn ang="0">
                      <a:pos x="499" y="852"/>
                    </a:cxn>
                    <a:cxn ang="0">
                      <a:pos x="499" y="700"/>
                    </a:cxn>
                    <a:cxn ang="0">
                      <a:pos x="475" y="672"/>
                    </a:cxn>
                    <a:cxn ang="0">
                      <a:pos x="477" y="479"/>
                    </a:cxn>
                    <a:cxn ang="0">
                      <a:pos x="431" y="337"/>
                    </a:cxn>
                    <a:cxn ang="0">
                      <a:pos x="379" y="248"/>
                    </a:cxn>
                    <a:cxn ang="0">
                      <a:pos x="387" y="372"/>
                    </a:cxn>
                  </a:cxnLst>
                  <a:rect l="0" t="0" r="r" b="b"/>
                  <a:pathLst>
                    <a:path w="523" h="908">
                      <a:moveTo>
                        <a:pt x="387" y="372"/>
                      </a:moveTo>
                      <a:cubicBezTo>
                        <a:pt x="329" y="338"/>
                        <a:pt x="286" y="235"/>
                        <a:pt x="315" y="152"/>
                      </a:cubicBezTo>
                      <a:cubicBezTo>
                        <a:pt x="275" y="95"/>
                        <a:pt x="230" y="43"/>
                        <a:pt x="175" y="0"/>
                      </a:cubicBezTo>
                      <a:cubicBezTo>
                        <a:pt x="178" y="47"/>
                        <a:pt x="203" y="125"/>
                        <a:pt x="175" y="164"/>
                      </a:cubicBezTo>
                      <a:cubicBezTo>
                        <a:pt x="114" y="141"/>
                        <a:pt x="115" y="35"/>
                        <a:pt x="35" y="44"/>
                      </a:cubicBezTo>
                      <a:cubicBezTo>
                        <a:pt x="0" y="161"/>
                        <a:pt x="175" y="159"/>
                        <a:pt x="159" y="260"/>
                      </a:cubicBezTo>
                      <a:cubicBezTo>
                        <a:pt x="151" y="309"/>
                        <a:pt x="97" y="335"/>
                        <a:pt x="79" y="384"/>
                      </a:cubicBezTo>
                      <a:cubicBezTo>
                        <a:pt x="127" y="448"/>
                        <a:pt x="156" y="531"/>
                        <a:pt x="207" y="592"/>
                      </a:cubicBezTo>
                      <a:cubicBezTo>
                        <a:pt x="224" y="547"/>
                        <a:pt x="210" y="477"/>
                        <a:pt x="263" y="476"/>
                      </a:cubicBezTo>
                      <a:cubicBezTo>
                        <a:pt x="314" y="476"/>
                        <a:pt x="357" y="599"/>
                        <a:pt x="327" y="664"/>
                      </a:cubicBezTo>
                      <a:cubicBezTo>
                        <a:pt x="314" y="692"/>
                        <a:pt x="291" y="688"/>
                        <a:pt x="271" y="708"/>
                      </a:cubicBezTo>
                      <a:cubicBezTo>
                        <a:pt x="288" y="788"/>
                        <a:pt x="338" y="833"/>
                        <a:pt x="359" y="908"/>
                      </a:cubicBezTo>
                      <a:cubicBezTo>
                        <a:pt x="407" y="858"/>
                        <a:pt x="409" y="764"/>
                        <a:pt x="451" y="708"/>
                      </a:cubicBezTo>
                      <a:cubicBezTo>
                        <a:pt x="483" y="740"/>
                        <a:pt x="456" y="831"/>
                        <a:pt x="499" y="852"/>
                      </a:cubicBezTo>
                      <a:cubicBezTo>
                        <a:pt x="523" y="824"/>
                        <a:pt x="520" y="738"/>
                        <a:pt x="499" y="700"/>
                      </a:cubicBezTo>
                      <a:cubicBezTo>
                        <a:pt x="493" y="689"/>
                        <a:pt x="480" y="684"/>
                        <a:pt x="475" y="672"/>
                      </a:cubicBezTo>
                      <a:cubicBezTo>
                        <a:pt x="451" y="615"/>
                        <a:pt x="477" y="545"/>
                        <a:pt x="477" y="479"/>
                      </a:cubicBezTo>
                      <a:cubicBezTo>
                        <a:pt x="464" y="431"/>
                        <a:pt x="448" y="383"/>
                        <a:pt x="431" y="337"/>
                      </a:cubicBezTo>
                      <a:cubicBezTo>
                        <a:pt x="413" y="306"/>
                        <a:pt x="392" y="278"/>
                        <a:pt x="379" y="248"/>
                      </a:cubicBezTo>
                      <a:cubicBezTo>
                        <a:pt x="383" y="284"/>
                        <a:pt x="418" y="341"/>
                        <a:pt x="387" y="37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3" name="Freeform 61"/>
                <p:cNvSpPr>
                  <a:spLocks/>
                </p:cNvSpPr>
                <p:nvPr/>
              </p:nvSpPr>
              <p:spPr bwMode="auto">
                <a:xfrm rot="41684">
                  <a:off x="14017276" y="3809974"/>
                  <a:ext cx="95776" cy="298528"/>
                </a:xfrm>
                <a:custGeom>
                  <a:avLst/>
                  <a:gdLst/>
                  <a:ahLst/>
                  <a:cxnLst>
                    <a:cxn ang="0">
                      <a:pos x="0" y="276"/>
                    </a:cxn>
                    <a:cxn ang="0">
                      <a:pos x="88" y="0"/>
                    </a:cxn>
                    <a:cxn ang="0">
                      <a:pos x="35" y="87"/>
                    </a:cxn>
                    <a:cxn ang="0">
                      <a:pos x="0" y="276"/>
                    </a:cxn>
                  </a:cxnLst>
                  <a:rect l="0" t="0" r="r" b="b"/>
                  <a:pathLst>
                    <a:path w="88" h="276">
                      <a:moveTo>
                        <a:pt x="0" y="276"/>
                      </a:moveTo>
                      <a:cubicBezTo>
                        <a:pt x="36" y="187"/>
                        <a:pt x="66" y="95"/>
                        <a:pt x="88" y="0"/>
                      </a:cubicBezTo>
                      <a:cubicBezTo>
                        <a:pt x="72" y="31"/>
                        <a:pt x="53" y="61"/>
                        <a:pt x="35" y="87"/>
                      </a:cubicBezTo>
                      <a:cubicBezTo>
                        <a:pt x="28" y="155"/>
                        <a:pt x="13" y="214"/>
                        <a:pt x="0" y="27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4" name="Freeform 62"/>
                <p:cNvSpPr>
                  <a:spLocks/>
                </p:cNvSpPr>
                <p:nvPr/>
              </p:nvSpPr>
              <p:spPr bwMode="auto">
                <a:xfrm rot="41684">
                  <a:off x="13269197" y="3937534"/>
                  <a:ext cx="762867" cy="905608"/>
                </a:xfrm>
                <a:custGeom>
                  <a:avLst/>
                  <a:gdLst/>
                  <a:ahLst/>
                  <a:cxnLst>
                    <a:cxn ang="0">
                      <a:pos x="560" y="164"/>
                    </a:cxn>
                    <a:cxn ang="0">
                      <a:pos x="576" y="196"/>
                    </a:cxn>
                    <a:cxn ang="0">
                      <a:pos x="428" y="392"/>
                    </a:cxn>
                    <a:cxn ang="0">
                      <a:pos x="456" y="260"/>
                    </a:cxn>
                    <a:cxn ang="0">
                      <a:pos x="232" y="424"/>
                    </a:cxn>
                    <a:cxn ang="0">
                      <a:pos x="164" y="648"/>
                    </a:cxn>
                    <a:cxn ang="0">
                      <a:pos x="120" y="652"/>
                    </a:cxn>
                    <a:cxn ang="0">
                      <a:pos x="0" y="760"/>
                    </a:cxn>
                    <a:cxn ang="0">
                      <a:pos x="204" y="680"/>
                    </a:cxn>
                    <a:cxn ang="0">
                      <a:pos x="132" y="836"/>
                    </a:cxn>
                    <a:cxn ang="0">
                      <a:pos x="332" y="700"/>
                    </a:cxn>
                    <a:cxn ang="0">
                      <a:pos x="488" y="504"/>
                    </a:cxn>
                    <a:cxn ang="0">
                      <a:pos x="480" y="525"/>
                    </a:cxn>
                    <a:cxn ang="0">
                      <a:pos x="672" y="183"/>
                    </a:cxn>
                    <a:cxn ang="0">
                      <a:pos x="704" y="0"/>
                    </a:cxn>
                    <a:cxn ang="0">
                      <a:pos x="560" y="164"/>
                    </a:cxn>
                  </a:cxnLst>
                  <a:rect l="0" t="0" r="r" b="b"/>
                  <a:pathLst>
                    <a:path w="704" h="836">
                      <a:moveTo>
                        <a:pt x="560" y="164"/>
                      </a:moveTo>
                      <a:cubicBezTo>
                        <a:pt x="560" y="180"/>
                        <a:pt x="574" y="182"/>
                        <a:pt x="576" y="196"/>
                      </a:cubicBezTo>
                      <a:cubicBezTo>
                        <a:pt x="557" y="291"/>
                        <a:pt x="524" y="374"/>
                        <a:pt x="428" y="392"/>
                      </a:cubicBezTo>
                      <a:cubicBezTo>
                        <a:pt x="406" y="344"/>
                        <a:pt x="445" y="301"/>
                        <a:pt x="456" y="260"/>
                      </a:cubicBezTo>
                      <a:cubicBezTo>
                        <a:pt x="377" y="311"/>
                        <a:pt x="310" y="373"/>
                        <a:pt x="232" y="424"/>
                      </a:cubicBezTo>
                      <a:cubicBezTo>
                        <a:pt x="244" y="528"/>
                        <a:pt x="243" y="621"/>
                        <a:pt x="164" y="648"/>
                      </a:cubicBezTo>
                      <a:cubicBezTo>
                        <a:pt x="151" y="653"/>
                        <a:pt x="133" y="649"/>
                        <a:pt x="120" y="652"/>
                      </a:cubicBezTo>
                      <a:cubicBezTo>
                        <a:pt x="69" y="664"/>
                        <a:pt x="9" y="704"/>
                        <a:pt x="0" y="760"/>
                      </a:cubicBezTo>
                      <a:cubicBezTo>
                        <a:pt x="87" y="801"/>
                        <a:pt x="127" y="676"/>
                        <a:pt x="204" y="680"/>
                      </a:cubicBezTo>
                      <a:cubicBezTo>
                        <a:pt x="191" y="743"/>
                        <a:pt x="158" y="786"/>
                        <a:pt x="132" y="836"/>
                      </a:cubicBezTo>
                      <a:cubicBezTo>
                        <a:pt x="205" y="797"/>
                        <a:pt x="275" y="755"/>
                        <a:pt x="332" y="700"/>
                      </a:cubicBezTo>
                      <a:cubicBezTo>
                        <a:pt x="347" y="614"/>
                        <a:pt x="415" y="546"/>
                        <a:pt x="488" y="504"/>
                      </a:cubicBezTo>
                      <a:cubicBezTo>
                        <a:pt x="486" y="512"/>
                        <a:pt x="483" y="519"/>
                        <a:pt x="480" y="525"/>
                      </a:cubicBezTo>
                      <a:cubicBezTo>
                        <a:pt x="556" y="419"/>
                        <a:pt x="620" y="304"/>
                        <a:pt x="672" y="183"/>
                      </a:cubicBezTo>
                      <a:cubicBezTo>
                        <a:pt x="673" y="125"/>
                        <a:pt x="701" y="65"/>
                        <a:pt x="704" y="0"/>
                      </a:cubicBezTo>
                      <a:cubicBezTo>
                        <a:pt x="663" y="45"/>
                        <a:pt x="606" y="110"/>
                        <a:pt x="560" y="1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5" name="Freeform 63"/>
                <p:cNvSpPr>
                  <a:spLocks/>
                </p:cNvSpPr>
                <p:nvPr/>
              </p:nvSpPr>
              <p:spPr bwMode="auto">
                <a:xfrm rot="41684">
                  <a:off x="13646396" y="4518622"/>
                  <a:ext cx="128072" cy="167087"/>
                </a:xfrm>
                <a:custGeom>
                  <a:avLst/>
                  <a:gdLst/>
                  <a:ahLst/>
                  <a:cxnLst>
                    <a:cxn ang="0">
                      <a:pos x="10" y="140"/>
                    </a:cxn>
                    <a:cxn ang="0">
                      <a:pos x="0" y="153"/>
                    </a:cxn>
                    <a:cxn ang="0">
                      <a:pos x="113" y="14"/>
                    </a:cxn>
                    <a:cxn ang="0">
                      <a:pos x="118" y="0"/>
                    </a:cxn>
                    <a:cxn ang="0">
                      <a:pos x="10" y="140"/>
                    </a:cxn>
                  </a:cxnLst>
                  <a:rect l="0" t="0" r="r" b="b"/>
                  <a:pathLst>
                    <a:path w="118" h="153">
                      <a:moveTo>
                        <a:pt x="10" y="140"/>
                      </a:moveTo>
                      <a:cubicBezTo>
                        <a:pt x="7" y="144"/>
                        <a:pt x="3" y="149"/>
                        <a:pt x="0" y="153"/>
                      </a:cubicBezTo>
                      <a:cubicBezTo>
                        <a:pt x="40" y="108"/>
                        <a:pt x="77" y="62"/>
                        <a:pt x="113" y="14"/>
                      </a:cubicBezTo>
                      <a:cubicBezTo>
                        <a:pt x="115" y="9"/>
                        <a:pt x="117" y="5"/>
                        <a:pt x="118" y="0"/>
                      </a:cubicBezTo>
                      <a:cubicBezTo>
                        <a:pt x="71" y="18"/>
                        <a:pt x="10" y="75"/>
                        <a:pt x="10" y="14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6" name="Freeform 64"/>
                <p:cNvSpPr>
                  <a:spLocks/>
                </p:cNvSpPr>
                <p:nvPr/>
              </p:nvSpPr>
              <p:spPr bwMode="auto">
                <a:xfrm rot="41684">
                  <a:off x="11530705" y="1852157"/>
                  <a:ext cx="567974" cy="836546"/>
                </a:xfrm>
                <a:custGeom>
                  <a:avLst/>
                  <a:gdLst/>
                  <a:ahLst/>
                  <a:cxnLst>
                    <a:cxn ang="0">
                      <a:pos x="402" y="3"/>
                    </a:cxn>
                    <a:cxn ang="0">
                      <a:pos x="396" y="0"/>
                    </a:cxn>
                    <a:cxn ang="0">
                      <a:pos x="236" y="160"/>
                    </a:cxn>
                    <a:cxn ang="0">
                      <a:pos x="288" y="152"/>
                    </a:cxn>
                    <a:cxn ang="0">
                      <a:pos x="164" y="312"/>
                    </a:cxn>
                    <a:cxn ang="0">
                      <a:pos x="152" y="268"/>
                    </a:cxn>
                    <a:cxn ang="0">
                      <a:pos x="0" y="468"/>
                    </a:cxn>
                    <a:cxn ang="0">
                      <a:pos x="144" y="508"/>
                    </a:cxn>
                    <a:cxn ang="0">
                      <a:pos x="68" y="680"/>
                    </a:cxn>
                    <a:cxn ang="0">
                      <a:pos x="184" y="620"/>
                    </a:cxn>
                    <a:cxn ang="0">
                      <a:pos x="224" y="532"/>
                    </a:cxn>
                    <a:cxn ang="0">
                      <a:pos x="372" y="580"/>
                    </a:cxn>
                    <a:cxn ang="0">
                      <a:pos x="436" y="348"/>
                    </a:cxn>
                    <a:cxn ang="0">
                      <a:pos x="372" y="372"/>
                    </a:cxn>
                    <a:cxn ang="0">
                      <a:pos x="440" y="196"/>
                    </a:cxn>
                    <a:cxn ang="0">
                      <a:pos x="460" y="232"/>
                    </a:cxn>
                    <a:cxn ang="0">
                      <a:pos x="524" y="36"/>
                    </a:cxn>
                    <a:cxn ang="0">
                      <a:pos x="450" y="34"/>
                    </a:cxn>
                    <a:cxn ang="0">
                      <a:pos x="402" y="3"/>
                    </a:cxn>
                  </a:cxnLst>
                  <a:rect l="0" t="0" r="r" b="b"/>
                  <a:pathLst>
                    <a:path w="524" h="772">
                      <a:moveTo>
                        <a:pt x="402" y="3"/>
                      </a:moveTo>
                      <a:cubicBezTo>
                        <a:pt x="398" y="1"/>
                        <a:pt x="396" y="0"/>
                        <a:pt x="396" y="0"/>
                      </a:cubicBezTo>
                      <a:cubicBezTo>
                        <a:pt x="342" y="52"/>
                        <a:pt x="282" y="99"/>
                        <a:pt x="236" y="160"/>
                      </a:cubicBezTo>
                      <a:cubicBezTo>
                        <a:pt x="250" y="169"/>
                        <a:pt x="264" y="145"/>
                        <a:pt x="288" y="152"/>
                      </a:cubicBezTo>
                      <a:cubicBezTo>
                        <a:pt x="292" y="234"/>
                        <a:pt x="244" y="300"/>
                        <a:pt x="164" y="312"/>
                      </a:cubicBezTo>
                      <a:cubicBezTo>
                        <a:pt x="155" y="302"/>
                        <a:pt x="149" y="289"/>
                        <a:pt x="152" y="268"/>
                      </a:cubicBezTo>
                      <a:cubicBezTo>
                        <a:pt x="89" y="307"/>
                        <a:pt x="48" y="401"/>
                        <a:pt x="0" y="468"/>
                      </a:cubicBezTo>
                      <a:cubicBezTo>
                        <a:pt x="41" y="489"/>
                        <a:pt x="102" y="489"/>
                        <a:pt x="144" y="508"/>
                      </a:cubicBezTo>
                      <a:cubicBezTo>
                        <a:pt x="167" y="593"/>
                        <a:pt x="60" y="589"/>
                        <a:pt x="68" y="680"/>
                      </a:cubicBezTo>
                      <a:cubicBezTo>
                        <a:pt x="77" y="772"/>
                        <a:pt x="183" y="697"/>
                        <a:pt x="184" y="620"/>
                      </a:cubicBezTo>
                      <a:cubicBezTo>
                        <a:pt x="184" y="587"/>
                        <a:pt x="185" y="538"/>
                        <a:pt x="224" y="532"/>
                      </a:cubicBezTo>
                      <a:cubicBezTo>
                        <a:pt x="275" y="523"/>
                        <a:pt x="320" y="581"/>
                        <a:pt x="372" y="580"/>
                      </a:cubicBezTo>
                      <a:cubicBezTo>
                        <a:pt x="395" y="504"/>
                        <a:pt x="424" y="434"/>
                        <a:pt x="436" y="348"/>
                      </a:cubicBezTo>
                      <a:cubicBezTo>
                        <a:pt x="413" y="354"/>
                        <a:pt x="406" y="376"/>
                        <a:pt x="372" y="372"/>
                      </a:cubicBezTo>
                      <a:cubicBezTo>
                        <a:pt x="323" y="312"/>
                        <a:pt x="379" y="210"/>
                        <a:pt x="440" y="196"/>
                      </a:cubicBezTo>
                      <a:cubicBezTo>
                        <a:pt x="450" y="204"/>
                        <a:pt x="460" y="214"/>
                        <a:pt x="460" y="232"/>
                      </a:cubicBezTo>
                      <a:cubicBezTo>
                        <a:pt x="498" y="183"/>
                        <a:pt x="496" y="94"/>
                        <a:pt x="524" y="36"/>
                      </a:cubicBezTo>
                      <a:cubicBezTo>
                        <a:pt x="500" y="33"/>
                        <a:pt x="468" y="43"/>
                        <a:pt x="450" y="34"/>
                      </a:cubicBezTo>
                      <a:cubicBezTo>
                        <a:pt x="436" y="27"/>
                        <a:pt x="413" y="11"/>
                        <a:pt x="402" y="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7" name="Freeform 65"/>
                <p:cNvSpPr>
                  <a:spLocks/>
                </p:cNvSpPr>
                <p:nvPr/>
              </p:nvSpPr>
              <p:spPr bwMode="auto">
                <a:xfrm rot="41684">
                  <a:off x="12501574" y="1700910"/>
                  <a:ext cx="875348" cy="460044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0" y="54"/>
                    </a:cxn>
                    <a:cxn ang="0">
                      <a:pos x="36" y="52"/>
                    </a:cxn>
                    <a:cxn ang="0">
                      <a:pos x="4" y="80"/>
                    </a:cxn>
                    <a:cxn ang="0">
                      <a:pos x="228" y="188"/>
                    </a:cxn>
                    <a:cxn ang="0">
                      <a:pos x="216" y="152"/>
                    </a:cxn>
                    <a:cxn ang="0">
                      <a:pos x="408" y="252"/>
                    </a:cxn>
                    <a:cxn ang="0">
                      <a:pos x="360" y="260"/>
                    </a:cxn>
                    <a:cxn ang="0">
                      <a:pos x="576" y="404"/>
                    </a:cxn>
                    <a:cxn ang="0">
                      <a:pos x="608" y="304"/>
                    </a:cxn>
                    <a:cxn ang="0">
                      <a:pos x="804" y="396"/>
                    </a:cxn>
                    <a:cxn ang="0">
                      <a:pos x="624" y="252"/>
                    </a:cxn>
                    <a:cxn ang="0">
                      <a:pos x="644" y="172"/>
                    </a:cxn>
                    <a:cxn ang="0">
                      <a:pos x="416" y="80"/>
                    </a:cxn>
                    <a:cxn ang="0">
                      <a:pos x="444" y="124"/>
                    </a:cxn>
                    <a:cxn ang="0">
                      <a:pos x="244" y="52"/>
                    </a:cxn>
                    <a:cxn ang="0">
                      <a:pos x="276" y="44"/>
                    </a:cxn>
                    <a:cxn ang="0">
                      <a:pos x="32" y="0"/>
                    </a:cxn>
                    <a:cxn ang="0">
                      <a:pos x="44" y="36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808" h="425">
                      <a:moveTo>
                        <a:pt x="1" y="15"/>
                      </a:move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cubicBezTo>
                        <a:pt x="34" y="70"/>
                        <a:pt x="12" y="68"/>
                        <a:pt x="4" y="80"/>
                      </a:cubicBezTo>
                      <a:cubicBezTo>
                        <a:pt x="82" y="113"/>
                        <a:pt x="153" y="152"/>
                        <a:pt x="228" y="188"/>
                      </a:cubicBezTo>
                      <a:cubicBezTo>
                        <a:pt x="236" y="180"/>
                        <a:pt x="204" y="163"/>
                        <a:pt x="216" y="152"/>
                      </a:cubicBezTo>
                      <a:cubicBezTo>
                        <a:pt x="298" y="151"/>
                        <a:pt x="381" y="185"/>
                        <a:pt x="408" y="252"/>
                      </a:cubicBezTo>
                      <a:cubicBezTo>
                        <a:pt x="398" y="261"/>
                        <a:pt x="380" y="261"/>
                        <a:pt x="360" y="260"/>
                      </a:cubicBezTo>
                      <a:cubicBezTo>
                        <a:pt x="414" y="309"/>
                        <a:pt x="510" y="353"/>
                        <a:pt x="576" y="404"/>
                      </a:cubicBezTo>
                      <a:cubicBezTo>
                        <a:pt x="593" y="377"/>
                        <a:pt x="594" y="334"/>
                        <a:pt x="608" y="304"/>
                      </a:cubicBezTo>
                      <a:cubicBezTo>
                        <a:pt x="698" y="305"/>
                        <a:pt x="710" y="425"/>
                        <a:pt x="804" y="396"/>
                      </a:cubicBezTo>
                      <a:cubicBezTo>
                        <a:pt x="808" y="301"/>
                        <a:pt x="637" y="319"/>
                        <a:pt x="624" y="252"/>
                      </a:cubicBezTo>
                      <a:cubicBezTo>
                        <a:pt x="618" y="222"/>
                        <a:pt x="647" y="209"/>
                        <a:pt x="644" y="172"/>
                      </a:cubicBezTo>
                      <a:cubicBezTo>
                        <a:pt x="577" y="132"/>
                        <a:pt x="501" y="102"/>
                        <a:pt x="416" y="80"/>
                      </a:cubicBezTo>
                      <a:cubicBezTo>
                        <a:pt x="412" y="90"/>
                        <a:pt x="456" y="105"/>
                        <a:pt x="444" y="124"/>
                      </a:cubicBezTo>
                      <a:cubicBezTo>
                        <a:pt x="361" y="132"/>
                        <a:pt x="285" y="100"/>
                        <a:pt x="244" y="52"/>
                      </a:cubicBezTo>
                      <a:cubicBezTo>
                        <a:pt x="252" y="46"/>
                        <a:pt x="271" y="52"/>
                        <a:pt x="276" y="44"/>
                      </a:cubicBezTo>
                      <a:cubicBezTo>
                        <a:pt x="205" y="19"/>
                        <a:pt x="115" y="13"/>
                        <a:pt x="32" y="0"/>
                      </a:cubicBezTo>
                      <a:cubicBezTo>
                        <a:pt x="22" y="10"/>
                        <a:pt x="46" y="20"/>
                        <a:pt x="44" y="36"/>
                      </a:cubicBezTo>
                      <a:lnTo>
                        <a:pt x="1" y="1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8" name="Freeform 66"/>
                <p:cNvSpPr>
                  <a:spLocks/>
                </p:cNvSpPr>
                <p:nvPr/>
              </p:nvSpPr>
              <p:spPr bwMode="auto">
                <a:xfrm rot="41684">
                  <a:off x="12398600" y="1414428"/>
                  <a:ext cx="684910" cy="197162"/>
                </a:xfrm>
                <a:custGeom>
                  <a:avLst/>
                  <a:gdLst/>
                  <a:ahLst/>
                  <a:cxnLst>
                    <a:cxn ang="0">
                      <a:pos x="33" y="144"/>
                    </a:cxn>
                    <a:cxn ang="0">
                      <a:pos x="52" y="154"/>
                    </a:cxn>
                    <a:cxn ang="0">
                      <a:pos x="75" y="150"/>
                    </a:cxn>
                    <a:cxn ang="0">
                      <a:pos x="84" y="178"/>
                    </a:cxn>
                    <a:cxn ang="0">
                      <a:pos x="304" y="162"/>
                    </a:cxn>
                    <a:cxn ang="0">
                      <a:pos x="256" y="142"/>
                    </a:cxn>
                    <a:cxn ang="0">
                      <a:pos x="428" y="138"/>
                    </a:cxn>
                    <a:cxn ang="0">
                      <a:pos x="424" y="162"/>
                    </a:cxn>
                    <a:cxn ang="0">
                      <a:pos x="612" y="182"/>
                    </a:cxn>
                    <a:cxn ang="0">
                      <a:pos x="520" y="98"/>
                    </a:cxn>
                    <a:cxn ang="0">
                      <a:pos x="632" y="122"/>
                    </a:cxn>
                    <a:cxn ang="0">
                      <a:pos x="622" y="109"/>
                    </a:cxn>
                    <a:cxn ang="0">
                      <a:pos x="578" y="88"/>
                    </a:cxn>
                    <a:cxn ang="0">
                      <a:pos x="492" y="78"/>
                    </a:cxn>
                    <a:cxn ang="0">
                      <a:pos x="352" y="10"/>
                    </a:cxn>
                    <a:cxn ang="0">
                      <a:pos x="216" y="22"/>
                    </a:cxn>
                    <a:cxn ang="0">
                      <a:pos x="284" y="46"/>
                    </a:cxn>
                    <a:cxn ang="0">
                      <a:pos x="144" y="70"/>
                    </a:cxn>
                    <a:cxn ang="0">
                      <a:pos x="136" y="50"/>
                    </a:cxn>
                    <a:cxn ang="0">
                      <a:pos x="0" y="114"/>
                    </a:cxn>
                    <a:cxn ang="0">
                      <a:pos x="48" y="130"/>
                    </a:cxn>
                    <a:cxn ang="0">
                      <a:pos x="33" y="144"/>
                    </a:cxn>
                  </a:cxnLst>
                  <a:rect l="0" t="0" r="r" b="b"/>
                  <a:pathLst>
                    <a:path w="632" h="182">
                      <a:moveTo>
                        <a:pt x="33" y="144"/>
                      </a:moveTo>
                      <a:cubicBezTo>
                        <a:pt x="43" y="150"/>
                        <a:pt x="47" y="151"/>
                        <a:pt x="52" y="154"/>
                      </a:cubicBezTo>
                      <a:cubicBezTo>
                        <a:pt x="46" y="149"/>
                        <a:pt x="71" y="149"/>
                        <a:pt x="75" y="150"/>
                      </a:cubicBezTo>
                      <a:cubicBezTo>
                        <a:pt x="78" y="155"/>
                        <a:pt x="84" y="166"/>
                        <a:pt x="84" y="178"/>
                      </a:cubicBezTo>
                      <a:cubicBezTo>
                        <a:pt x="154" y="169"/>
                        <a:pt x="224" y="161"/>
                        <a:pt x="304" y="162"/>
                      </a:cubicBezTo>
                      <a:cubicBezTo>
                        <a:pt x="295" y="148"/>
                        <a:pt x="269" y="152"/>
                        <a:pt x="256" y="142"/>
                      </a:cubicBezTo>
                      <a:cubicBezTo>
                        <a:pt x="285" y="97"/>
                        <a:pt x="389" y="114"/>
                        <a:pt x="428" y="138"/>
                      </a:cubicBezTo>
                      <a:cubicBezTo>
                        <a:pt x="431" y="150"/>
                        <a:pt x="424" y="153"/>
                        <a:pt x="424" y="162"/>
                      </a:cubicBezTo>
                      <a:cubicBezTo>
                        <a:pt x="487" y="168"/>
                        <a:pt x="554" y="171"/>
                        <a:pt x="612" y="182"/>
                      </a:cubicBezTo>
                      <a:cubicBezTo>
                        <a:pt x="603" y="151"/>
                        <a:pt x="528" y="130"/>
                        <a:pt x="520" y="98"/>
                      </a:cubicBezTo>
                      <a:cubicBezTo>
                        <a:pt x="563" y="100"/>
                        <a:pt x="585" y="123"/>
                        <a:pt x="632" y="122"/>
                      </a:cubicBezTo>
                      <a:cubicBezTo>
                        <a:pt x="629" y="117"/>
                        <a:pt x="626" y="113"/>
                        <a:pt x="622" y="109"/>
                      </a:cubicBezTo>
                      <a:cubicBezTo>
                        <a:pt x="607" y="102"/>
                        <a:pt x="593" y="95"/>
                        <a:pt x="578" y="88"/>
                      </a:cubicBezTo>
                      <a:cubicBezTo>
                        <a:pt x="553" y="83"/>
                        <a:pt x="523" y="83"/>
                        <a:pt x="492" y="78"/>
                      </a:cubicBezTo>
                      <a:cubicBezTo>
                        <a:pt x="433" y="68"/>
                        <a:pt x="400" y="20"/>
                        <a:pt x="352" y="10"/>
                      </a:cubicBezTo>
                      <a:cubicBezTo>
                        <a:pt x="302" y="0"/>
                        <a:pt x="262" y="20"/>
                        <a:pt x="216" y="22"/>
                      </a:cubicBezTo>
                      <a:cubicBezTo>
                        <a:pt x="232" y="37"/>
                        <a:pt x="271" y="28"/>
                        <a:pt x="284" y="46"/>
                      </a:cubicBezTo>
                      <a:cubicBezTo>
                        <a:pt x="267" y="82"/>
                        <a:pt x="190" y="75"/>
                        <a:pt x="144" y="70"/>
                      </a:cubicBezTo>
                      <a:cubicBezTo>
                        <a:pt x="137" y="68"/>
                        <a:pt x="144" y="51"/>
                        <a:pt x="136" y="50"/>
                      </a:cubicBezTo>
                      <a:cubicBezTo>
                        <a:pt x="83" y="64"/>
                        <a:pt x="45" y="93"/>
                        <a:pt x="0" y="114"/>
                      </a:cubicBezTo>
                      <a:cubicBezTo>
                        <a:pt x="8" y="127"/>
                        <a:pt x="40" y="127"/>
                        <a:pt x="48" y="130"/>
                      </a:cubicBezTo>
                      <a:cubicBezTo>
                        <a:pt x="46" y="134"/>
                        <a:pt x="40" y="145"/>
                        <a:pt x="33" y="1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39" name="Freeform 67"/>
                <p:cNvSpPr>
                  <a:spLocks/>
                </p:cNvSpPr>
                <p:nvPr/>
              </p:nvSpPr>
              <p:spPr bwMode="auto">
                <a:xfrm rot="41684">
                  <a:off x="11283832" y="1406535"/>
                  <a:ext cx="693820" cy="196048"/>
                </a:xfrm>
                <a:custGeom>
                  <a:avLst/>
                  <a:gdLst/>
                  <a:ahLst/>
                  <a:cxnLst>
                    <a:cxn ang="0">
                      <a:pos x="550" y="172"/>
                    </a:cxn>
                    <a:cxn ang="0">
                      <a:pos x="562" y="174"/>
                    </a:cxn>
                    <a:cxn ang="0">
                      <a:pos x="564" y="145"/>
                    </a:cxn>
                    <a:cxn ang="0">
                      <a:pos x="590" y="149"/>
                    </a:cxn>
                    <a:cxn ang="0">
                      <a:pos x="611" y="137"/>
                    </a:cxn>
                    <a:cxn ang="0">
                      <a:pos x="593" y="126"/>
                    </a:cxn>
                    <a:cxn ang="0">
                      <a:pos x="640" y="117"/>
                    </a:cxn>
                    <a:cxn ang="0">
                      <a:pos x="500" y="45"/>
                    </a:cxn>
                    <a:cxn ang="0">
                      <a:pos x="352" y="49"/>
                    </a:cxn>
                    <a:cxn ang="0">
                      <a:pos x="420" y="25"/>
                    </a:cxn>
                    <a:cxn ang="0">
                      <a:pos x="284" y="9"/>
                    </a:cxn>
                    <a:cxn ang="0">
                      <a:pos x="144" y="77"/>
                    </a:cxn>
                    <a:cxn ang="0">
                      <a:pos x="43" y="90"/>
                    </a:cxn>
                    <a:cxn ang="0">
                      <a:pos x="17" y="102"/>
                    </a:cxn>
                    <a:cxn ang="0">
                      <a:pos x="0" y="117"/>
                    </a:cxn>
                    <a:cxn ang="0">
                      <a:pos x="116" y="97"/>
                    </a:cxn>
                    <a:cxn ang="0">
                      <a:pos x="20" y="181"/>
                    </a:cxn>
                    <a:cxn ang="0">
                      <a:pos x="212" y="161"/>
                    </a:cxn>
                    <a:cxn ang="0">
                      <a:pos x="212" y="133"/>
                    </a:cxn>
                    <a:cxn ang="0">
                      <a:pos x="380" y="133"/>
                    </a:cxn>
                    <a:cxn ang="0">
                      <a:pos x="332" y="153"/>
                    </a:cxn>
                    <a:cxn ang="0">
                      <a:pos x="500" y="169"/>
                    </a:cxn>
                    <a:cxn ang="0">
                      <a:pos x="550" y="172"/>
                    </a:cxn>
                  </a:cxnLst>
                  <a:rect l="0" t="0" r="r" b="b"/>
                  <a:pathLst>
                    <a:path w="640" h="181">
                      <a:moveTo>
                        <a:pt x="550" y="172"/>
                      </a:moveTo>
                      <a:cubicBezTo>
                        <a:pt x="550" y="172"/>
                        <a:pt x="560" y="175"/>
                        <a:pt x="562" y="174"/>
                      </a:cubicBezTo>
                      <a:cubicBezTo>
                        <a:pt x="564" y="170"/>
                        <a:pt x="565" y="150"/>
                        <a:pt x="564" y="145"/>
                      </a:cubicBezTo>
                      <a:cubicBezTo>
                        <a:pt x="569" y="145"/>
                        <a:pt x="577" y="145"/>
                        <a:pt x="590" y="149"/>
                      </a:cubicBezTo>
                      <a:cubicBezTo>
                        <a:pt x="594" y="147"/>
                        <a:pt x="608" y="140"/>
                        <a:pt x="611" y="137"/>
                      </a:cubicBezTo>
                      <a:cubicBezTo>
                        <a:pt x="596" y="143"/>
                        <a:pt x="592" y="129"/>
                        <a:pt x="593" y="126"/>
                      </a:cubicBezTo>
                      <a:cubicBezTo>
                        <a:pt x="597" y="126"/>
                        <a:pt x="640" y="117"/>
                        <a:pt x="640" y="117"/>
                      </a:cubicBezTo>
                      <a:cubicBezTo>
                        <a:pt x="601" y="85"/>
                        <a:pt x="551" y="64"/>
                        <a:pt x="500" y="45"/>
                      </a:cubicBezTo>
                      <a:cubicBezTo>
                        <a:pt x="485" y="93"/>
                        <a:pt x="380" y="70"/>
                        <a:pt x="352" y="49"/>
                      </a:cubicBezTo>
                      <a:cubicBezTo>
                        <a:pt x="360" y="26"/>
                        <a:pt x="392" y="28"/>
                        <a:pt x="420" y="25"/>
                      </a:cubicBezTo>
                      <a:cubicBezTo>
                        <a:pt x="369" y="8"/>
                        <a:pt x="329" y="0"/>
                        <a:pt x="284" y="9"/>
                      </a:cubicBezTo>
                      <a:cubicBezTo>
                        <a:pt x="232" y="20"/>
                        <a:pt x="191" y="69"/>
                        <a:pt x="144" y="77"/>
                      </a:cubicBezTo>
                      <a:cubicBezTo>
                        <a:pt x="106" y="83"/>
                        <a:pt x="72" y="81"/>
                        <a:pt x="43" y="90"/>
                      </a:cubicBezTo>
                      <a:cubicBezTo>
                        <a:pt x="34" y="94"/>
                        <a:pt x="26" y="98"/>
                        <a:pt x="17" y="102"/>
                      </a:cubicBezTo>
                      <a:cubicBezTo>
                        <a:pt x="11" y="106"/>
                        <a:pt x="6" y="111"/>
                        <a:pt x="0" y="117"/>
                      </a:cubicBezTo>
                      <a:cubicBezTo>
                        <a:pt x="30" y="132"/>
                        <a:pt x="74" y="95"/>
                        <a:pt x="116" y="97"/>
                      </a:cubicBezTo>
                      <a:cubicBezTo>
                        <a:pt x="93" y="134"/>
                        <a:pt x="45" y="146"/>
                        <a:pt x="20" y="181"/>
                      </a:cubicBezTo>
                      <a:cubicBezTo>
                        <a:pt x="80" y="170"/>
                        <a:pt x="147" y="166"/>
                        <a:pt x="212" y="161"/>
                      </a:cubicBezTo>
                      <a:cubicBezTo>
                        <a:pt x="222" y="153"/>
                        <a:pt x="199" y="145"/>
                        <a:pt x="212" y="133"/>
                      </a:cubicBezTo>
                      <a:cubicBezTo>
                        <a:pt x="250" y="111"/>
                        <a:pt x="345" y="100"/>
                        <a:pt x="380" y="133"/>
                      </a:cubicBezTo>
                      <a:cubicBezTo>
                        <a:pt x="374" y="149"/>
                        <a:pt x="352" y="150"/>
                        <a:pt x="332" y="153"/>
                      </a:cubicBezTo>
                      <a:cubicBezTo>
                        <a:pt x="385" y="166"/>
                        <a:pt x="446" y="161"/>
                        <a:pt x="500" y="169"/>
                      </a:cubicBezTo>
                      <a:lnTo>
                        <a:pt x="550" y="17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0" name="Freeform 68"/>
                <p:cNvSpPr>
                  <a:spLocks/>
                </p:cNvSpPr>
                <p:nvPr/>
              </p:nvSpPr>
              <p:spPr bwMode="auto">
                <a:xfrm rot="41684">
                  <a:off x="11160168" y="1525580"/>
                  <a:ext cx="731684" cy="331945"/>
                </a:xfrm>
                <a:custGeom>
                  <a:avLst/>
                  <a:gdLst/>
                  <a:ahLst/>
                  <a:cxnLst>
                    <a:cxn ang="0">
                      <a:pos x="659" y="98"/>
                    </a:cxn>
                    <a:cxn ang="0">
                      <a:pos x="675" y="64"/>
                    </a:cxn>
                    <a:cxn ang="0">
                      <a:pos x="532" y="54"/>
                    </a:cxn>
                    <a:cxn ang="0">
                      <a:pos x="416" y="50"/>
                    </a:cxn>
                    <a:cxn ang="0">
                      <a:pos x="468" y="22"/>
                    </a:cxn>
                    <a:cxn ang="0">
                      <a:pos x="344" y="26"/>
                    </a:cxn>
                    <a:cxn ang="0">
                      <a:pos x="356" y="46"/>
                    </a:cxn>
                    <a:cxn ang="0">
                      <a:pos x="120" y="82"/>
                    </a:cxn>
                    <a:cxn ang="0">
                      <a:pos x="40" y="166"/>
                    </a:cxn>
                    <a:cxn ang="0">
                      <a:pos x="216" y="138"/>
                    </a:cxn>
                    <a:cxn ang="0">
                      <a:pos x="8" y="226"/>
                    </a:cxn>
                    <a:cxn ang="0">
                      <a:pos x="4" y="306"/>
                    </a:cxn>
                    <a:cxn ang="0">
                      <a:pos x="268" y="218"/>
                    </a:cxn>
                    <a:cxn ang="0">
                      <a:pos x="236" y="258"/>
                    </a:cxn>
                    <a:cxn ang="0">
                      <a:pos x="376" y="214"/>
                    </a:cxn>
                    <a:cxn ang="0">
                      <a:pos x="344" y="206"/>
                    </a:cxn>
                    <a:cxn ang="0">
                      <a:pos x="656" y="114"/>
                    </a:cxn>
                    <a:cxn ang="0">
                      <a:pos x="448" y="114"/>
                    </a:cxn>
                    <a:cxn ang="0">
                      <a:pos x="640" y="96"/>
                    </a:cxn>
                    <a:cxn ang="0">
                      <a:pos x="659" y="98"/>
                    </a:cxn>
                  </a:cxnLst>
                  <a:rect l="0" t="0" r="r" b="b"/>
                  <a:pathLst>
                    <a:path w="675" h="306">
                      <a:moveTo>
                        <a:pt x="659" y="98"/>
                      </a:moveTo>
                      <a:cubicBezTo>
                        <a:pt x="670" y="96"/>
                        <a:pt x="675" y="64"/>
                        <a:pt x="675" y="64"/>
                      </a:cubicBezTo>
                      <a:cubicBezTo>
                        <a:pt x="652" y="64"/>
                        <a:pt x="551" y="55"/>
                        <a:pt x="532" y="54"/>
                      </a:cubicBezTo>
                      <a:cubicBezTo>
                        <a:pt x="493" y="52"/>
                        <a:pt x="456" y="58"/>
                        <a:pt x="416" y="50"/>
                      </a:cubicBezTo>
                      <a:cubicBezTo>
                        <a:pt x="422" y="29"/>
                        <a:pt x="460" y="41"/>
                        <a:pt x="468" y="22"/>
                      </a:cubicBezTo>
                      <a:cubicBezTo>
                        <a:pt x="439" y="0"/>
                        <a:pt x="373" y="6"/>
                        <a:pt x="344" y="26"/>
                      </a:cubicBezTo>
                      <a:cubicBezTo>
                        <a:pt x="340" y="41"/>
                        <a:pt x="359" y="32"/>
                        <a:pt x="356" y="46"/>
                      </a:cubicBezTo>
                      <a:cubicBezTo>
                        <a:pt x="285" y="76"/>
                        <a:pt x="187" y="53"/>
                        <a:pt x="120" y="82"/>
                      </a:cubicBezTo>
                      <a:cubicBezTo>
                        <a:pt x="79" y="99"/>
                        <a:pt x="67" y="138"/>
                        <a:pt x="40" y="166"/>
                      </a:cubicBezTo>
                      <a:cubicBezTo>
                        <a:pt x="84" y="162"/>
                        <a:pt x="152" y="109"/>
                        <a:pt x="216" y="138"/>
                      </a:cubicBezTo>
                      <a:cubicBezTo>
                        <a:pt x="176" y="196"/>
                        <a:pt x="82" y="201"/>
                        <a:pt x="8" y="226"/>
                      </a:cubicBezTo>
                      <a:cubicBezTo>
                        <a:pt x="0" y="247"/>
                        <a:pt x="5" y="279"/>
                        <a:pt x="4" y="306"/>
                      </a:cubicBezTo>
                      <a:cubicBezTo>
                        <a:pt x="93" y="278"/>
                        <a:pt x="159" y="226"/>
                        <a:pt x="268" y="218"/>
                      </a:cubicBezTo>
                      <a:cubicBezTo>
                        <a:pt x="265" y="239"/>
                        <a:pt x="238" y="236"/>
                        <a:pt x="236" y="258"/>
                      </a:cubicBezTo>
                      <a:cubicBezTo>
                        <a:pt x="284" y="276"/>
                        <a:pt x="347" y="242"/>
                        <a:pt x="376" y="214"/>
                      </a:cubicBezTo>
                      <a:cubicBezTo>
                        <a:pt x="372" y="205"/>
                        <a:pt x="358" y="206"/>
                        <a:pt x="344" y="206"/>
                      </a:cubicBezTo>
                      <a:cubicBezTo>
                        <a:pt x="406" y="138"/>
                        <a:pt x="603" y="184"/>
                        <a:pt x="656" y="114"/>
                      </a:cubicBezTo>
                      <a:cubicBezTo>
                        <a:pt x="587" y="110"/>
                        <a:pt x="509" y="136"/>
                        <a:pt x="448" y="114"/>
                      </a:cubicBezTo>
                      <a:cubicBezTo>
                        <a:pt x="483" y="80"/>
                        <a:pt x="585" y="85"/>
                        <a:pt x="640" y="96"/>
                      </a:cubicBezTo>
                      <a:cubicBezTo>
                        <a:pt x="640" y="96"/>
                        <a:pt x="653" y="99"/>
                        <a:pt x="659" y="9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1" name="Freeform 69"/>
                <p:cNvSpPr>
                  <a:spLocks/>
                </p:cNvSpPr>
                <p:nvPr/>
              </p:nvSpPr>
              <p:spPr bwMode="auto">
                <a:xfrm rot="41684">
                  <a:off x="10997063" y="1687074"/>
                  <a:ext cx="867552" cy="458931"/>
                </a:xfrm>
                <a:custGeom>
                  <a:avLst/>
                  <a:gdLst/>
                  <a:ahLst/>
                  <a:cxnLst>
                    <a:cxn ang="0">
                      <a:pos x="756" y="32"/>
                    </a:cxn>
                    <a:cxn ang="0">
                      <a:pos x="772" y="0"/>
                    </a:cxn>
                    <a:cxn ang="0">
                      <a:pos x="524" y="40"/>
                    </a:cxn>
                    <a:cxn ang="0">
                      <a:pos x="556" y="52"/>
                    </a:cxn>
                    <a:cxn ang="0">
                      <a:pos x="356" y="124"/>
                    </a:cxn>
                    <a:cxn ang="0">
                      <a:pos x="388" y="80"/>
                    </a:cxn>
                    <a:cxn ang="0">
                      <a:pos x="156" y="168"/>
                    </a:cxn>
                    <a:cxn ang="0">
                      <a:pos x="180" y="244"/>
                    </a:cxn>
                    <a:cxn ang="0">
                      <a:pos x="0" y="400"/>
                    </a:cxn>
                    <a:cxn ang="0">
                      <a:pos x="192" y="304"/>
                    </a:cxn>
                    <a:cxn ang="0">
                      <a:pos x="224" y="404"/>
                    </a:cxn>
                    <a:cxn ang="0">
                      <a:pos x="444" y="260"/>
                    </a:cxn>
                    <a:cxn ang="0">
                      <a:pos x="396" y="252"/>
                    </a:cxn>
                    <a:cxn ang="0">
                      <a:pos x="588" y="152"/>
                    </a:cxn>
                    <a:cxn ang="0">
                      <a:pos x="568" y="188"/>
                    </a:cxn>
                    <a:cxn ang="0">
                      <a:pos x="800" y="80"/>
                    </a:cxn>
                    <a:cxn ang="0">
                      <a:pos x="764" y="56"/>
                    </a:cxn>
                  </a:cxnLst>
                  <a:rect l="0" t="0" r="r" b="b"/>
                  <a:pathLst>
                    <a:path w="800" h="424">
                      <a:moveTo>
                        <a:pt x="756" y="32"/>
                      </a:moveTo>
                      <a:cubicBezTo>
                        <a:pt x="757" y="17"/>
                        <a:pt x="769" y="13"/>
                        <a:pt x="772" y="0"/>
                      </a:cubicBezTo>
                      <a:cubicBezTo>
                        <a:pt x="682" y="6"/>
                        <a:pt x="601" y="21"/>
                        <a:pt x="524" y="40"/>
                      </a:cubicBezTo>
                      <a:cubicBezTo>
                        <a:pt x="530" y="49"/>
                        <a:pt x="548" y="45"/>
                        <a:pt x="556" y="52"/>
                      </a:cubicBezTo>
                      <a:cubicBezTo>
                        <a:pt x="514" y="98"/>
                        <a:pt x="438" y="131"/>
                        <a:pt x="356" y="124"/>
                      </a:cubicBezTo>
                      <a:cubicBezTo>
                        <a:pt x="354" y="96"/>
                        <a:pt x="378" y="96"/>
                        <a:pt x="388" y="80"/>
                      </a:cubicBezTo>
                      <a:cubicBezTo>
                        <a:pt x="298" y="97"/>
                        <a:pt x="230" y="135"/>
                        <a:pt x="156" y="168"/>
                      </a:cubicBezTo>
                      <a:cubicBezTo>
                        <a:pt x="157" y="200"/>
                        <a:pt x="167" y="223"/>
                        <a:pt x="180" y="244"/>
                      </a:cubicBezTo>
                      <a:cubicBezTo>
                        <a:pt x="148" y="324"/>
                        <a:pt x="7" y="295"/>
                        <a:pt x="0" y="400"/>
                      </a:cubicBezTo>
                      <a:cubicBezTo>
                        <a:pt x="89" y="424"/>
                        <a:pt x="107" y="310"/>
                        <a:pt x="192" y="304"/>
                      </a:cubicBezTo>
                      <a:cubicBezTo>
                        <a:pt x="208" y="332"/>
                        <a:pt x="209" y="374"/>
                        <a:pt x="224" y="404"/>
                      </a:cubicBezTo>
                      <a:cubicBezTo>
                        <a:pt x="297" y="356"/>
                        <a:pt x="376" y="313"/>
                        <a:pt x="444" y="260"/>
                      </a:cubicBezTo>
                      <a:cubicBezTo>
                        <a:pt x="436" y="255"/>
                        <a:pt x="405" y="266"/>
                        <a:pt x="396" y="252"/>
                      </a:cubicBezTo>
                      <a:cubicBezTo>
                        <a:pt x="421" y="182"/>
                        <a:pt x="504" y="149"/>
                        <a:pt x="588" y="152"/>
                      </a:cubicBezTo>
                      <a:cubicBezTo>
                        <a:pt x="588" y="171"/>
                        <a:pt x="573" y="174"/>
                        <a:pt x="568" y="188"/>
                      </a:cubicBezTo>
                      <a:cubicBezTo>
                        <a:pt x="650" y="157"/>
                        <a:pt x="714" y="108"/>
                        <a:pt x="800" y="80"/>
                      </a:cubicBezTo>
                      <a:cubicBezTo>
                        <a:pt x="793" y="67"/>
                        <a:pt x="774" y="66"/>
                        <a:pt x="764" y="56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2" name="Freeform 70"/>
                <p:cNvSpPr>
                  <a:spLocks/>
                </p:cNvSpPr>
                <p:nvPr/>
              </p:nvSpPr>
              <p:spPr bwMode="auto">
                <a:xfrm rot="41684">
                  <a:off x="12263578" y="1861043"/>
                  <a:ext cx="567974" cy="815382"/>
                </a:xfrm>
                <a:custGeom>
                  <a:avLst/>
                  <a:gdLst/>
                  <a:ahLst/>
                  <a:cxnLst>
                    <a:cxn ang="0">
                      <a:pos x="75" y="28"/>
                    </a:cxn>
                    <a:cxn ang="0">
                      <a:pos x="60" y="36"/>
                    </a:cxn>
                    <a:cxn ang="0">
                      <a:pos x="0" y="36"/>
                    </a:cxn>
                    <a:cxn ang="0">
                      <a:pos x="60" y="232"/>
                    </a:cxn>
                    <a:cxn ang="0">
                      <a:pos x="84" y="196"/>
                    </a:cxn>
                    <a:cxn ang="0">
                      <a:pos x="92" y="348"/>
                    </a:cxn>
                    <a:cxn ang="0">
                      <a:pos x="156" y="580"/>
                    </a:cxn>
                    <a:cxn ang="0">
                      <a:pos x="304" y="532"/>
                    </a:cxn>
                    <a:cxn ang="0">
                      <a:pos x="440" y="716"/>
                    </a:cxn>
                    <a:cxn ang="0">
                      <a:pos x="384" y="504"/>
                    </a:cxn>
                    <a:cxn ang="0">
                      <a:pos x="524" y="468"/>
                    </a:cxn>
                    <a:cxn ang="0">
                      <a:pos x="376" y="264"/>
                    </a:cxn>
                    <a:cxn ang="0">
                      <a:pos x="364" y="308"/>
                    </a:cxn>
                    <a:cxn ang="0">
                      <a:pos x="236" y="152"/>
                    </a:cxn>
                    <a:cxn ang="0">
                      <a:pos x="288" y="164"/>
                    </a:cxn>
                    <a:cxn ang="0">
                      <a:pos x="128" y="0"/>
                    </a:cxn>
                    <a:cxn ang="0">
                      <a:pos x="92" y="28"/>
                    </a:cxn>
                    <a:cxn ang="0">
                      <a:pos x="75" y="28"/>
                    </a:cxn>
                  </a:cxnLst>
                  <a:rect l="0" t="0" r="r" b="b"/>
                  <a:pathLst>
                    <a:path w="524" h="753">
                      <a:moveTo>
                        <a:pt x="75" y="28"/>
                      </a:moveTo>
                      <a:cubicBezTo>
                        <a:pt x="67" y="31"/>
                        <a:pt x="60" y="36"/>
                        <a:pt x="60" y="36"/>
                      </a:cubicBezTo>
                      <a:cubicBezTo>
                        <a:pt x="43" y="47"/>
                        <a:pt x="23" y="31"/>
                        <a:pt x="0" y="36"/>
                      </a:cubicBezTo>
                      <a:cubicBezTo>
                        <a:pt x="23" y="98"/>
                        <a:pt x="31" y="176"/>
                        <a:pt x="60" y="232"/>
                      </a:cubicBezTo>
                      <a:cubicBezTo>
                        <a:pt x="69" y="221"/>
                        <a:pt x="68" y="200"/>
                        <a:pt x="84" y="196"/>
                      </a:cubicBezTo>
                      <a:cubicBezTo>
                        <a:pt x="171" y="194"/>
                        <a:pt x="220" y="445"/>
                        <a:pt x="92" y="348"/>
                      </a:cubicBezTo>
                      <a:cubicBezTo>
                        <a:pt x="97" y="425"/>
                        <a:pt x="134" y="506"/>
                        <a:pt x="156" y="580"/>
                      </a:cubicBezTo>
                      <a:cubicBezTo>
                        <a:pt x="211" y="578"/>
                        <a:pt x="249" y="522"/>
                        <a:pt x="304" y="532"/>
                      </a:cubicBezTo>
                      <a:cubicBezTo>
                        <a:pt x="381" y="546"/>
                        <a:pt x="313" y="753"/>
                        <a:pt x="440" y="716"/>
                      </a:cubicBezTo>
                      <a:cubicBezTo>
                        <a:pt x="507" y="621"/>
                        <a:pt x="361" y="593"/>
                        <a:pt x="384" y="504"/>
                      </a:cubicBezTo>
                      <a:cubicBezTo>
                        <a:pt x="428" y="489"/>
                        <a:pt x="480" y="483"/>
                        <a:pt x="524" y="468"/>
                      </a:cubicBezTo>
                      <a:cubicBezTo>
                        <a:pt x="481" y="394"/>
                        <a:pt x="438" y="319"/>
                        <a:pt x="376" y="264"/>
                      </a:cubicBezTo>
                      <a:cubicBezTo>
                        <a:pt x="367" y="274"/>
                        <a:pt x="375" y="301"/>
                        <a:pt x="364" y="308"/>
                      </a:cubicBezTo>
                      <a:cubicBezTo>
                        <a:pt x="288" y="307"/>
                        <a:pt x="230" y="234"/>
                        <a:pt x="236" y="152"/>
                      </a:cubicBezTo>
                      <a:cubicBezTo>
                        <a:pt x="253" y="145"/>
                        <a:pt x="271" y="159"/>
                        <a:pt x="288" y="164"/>
                      </a:cubicBezTo>
                      <a:cubicBezTo>
                        <a:pt x="246" y="97"/>
                        <a:pt x="181" y="55"/>
                        <a:pt x="128" y="0"/>
                      </a:cubicBezTo>
                      <a:cubicBezTo>
                        <a:pt x="108" y="2"/>
                        <a:pt x="109" y="24"/>
                        <a:pt x="92" y="28"/>
                      </a:cubicBezTo>
                      <a:cubicBezTo>
                        <a:pt x="92" y="28"/>
                        <a:pt x="83" y="26"/>
                        <a:pt x="75" y="2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3" name="Freeform 71"/>
                <p:cNvSpPr>
                  <a:spLocks/>
                </p:cNvSpPr>
                <p:nvPr/>
              </p:nvSpPr>
              <p:spPr bwMode="auto">
                <a:xfrm rot="41684">
                  <a:off x="12494992" y="1351898"/>
                  <a:ext cx="101345" cy="34531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93" y="14"/>
                    </a:cxn>
                    <a:cxn ang="0">
                      <a:pos x="33" y="2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93" h="32">
                      <a:moveTo>
                        <a:pt x="0" y="6"/>
                      </a:moveTo>
                      <a:cubicBezTo>
                        <a:pt x="9" y="32"/>
                        <a:pt x="74" y="32"/>
                        <a:pt x="93" y="14"/>
                      </a:cubicBezTo>
                      <a:cubicBezTo>
                        <a:pt x="73" y="9"/>
                        <a:pt x="53" y="6"/>
                        <a:pt x="33" y="2"/>
                      </a:cubicBezTo>
                      <a:cubicBezTo>
                        <a:pt x="21" y="2"/>
                        <a:pt x="7" y="0"/>
                        <a:pt x="0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4" name="Freeform 72"/>
                <p:cNvSpPr>
                  <a:spLocks/>
                </p:cNvSpPr>
                <p:nvPr/>
              </p:nvSpPr>
              <p:spPr bwMode="auto">
                <a:xfrm rot="41684">
                  <a:off x="12802388" y="1427442"/>
                  <a:ext cx="187097" cy="67949"/>
                </a:xfrm>
                <a:custGeom>
                  <a:avLst/>
                  <a:gdLst/>
                  <a:ahLst/>
                  <a:cxnLst>
                    <a:cxn ang="0">
                      <a:pos x="108" y="60"/>
                    </a:cxn>
                    <a:cxn ang="0">
                      <a:pos x="173" y="63"/>
                    </a:cxn>
                    <a:cxn ang="0">
                      <a:pos x="8" y="0"/>
                    </a:cxn>
                    <a:cxn ang="0">
                      <a:pos x="0" y="0"/>
                    </a:cxn>
                    <a:cxn ang="0">
                      <a:pos x="108" y="60"/>
                    </a:cxn>
                  </a:cxnLst>
                  <a:rect l="0" t="0" r="r" b="b"/>
                  <a:pathLst>
                    <a:path w="173" h="63">
                      <a:moveTo>
                        <a:pt x="108" y="60"/>
                      </a:moveTo>
                      <a:cubicBezTo>
                        <a:pt x="131" y="58"/>
                        <a:pt x="153" y="60"/>
                        <a:pt x="173" y="63"/>
                      </a:cubicBezTo>
                      <a:cubicBezTo>
                        <a:pt x="120" y="40"/>
                        <a:pt x="64" y="19"/>
                        <a:pt x="8" y="0"/>
                      </a:cubicBezTo>
                      <a:cubicBezTo>
                        <a:pt x="5" y="0"/>
                        <a:pt x="3" y="0"/>
                        <a:pt x="0" y="0"/>
                      </a:cubicBezTo>
                      <a:cubicBezTo>
                        <a:pt x="35" y="21"/>
                        <a:pt x="73" y="39"/>
                        <a:pt x="108" y="6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5" name="Freeform 73"/>
                <p:cNvSpPr>
                  <a:spLocks/>
                </p:cNvSpPr>
                <p:nvPr/>
              </p:nvSpPr>
              <p:spPr bwMode="auto">
                <a:xfrm rot="41684">
                  <a:off x="12221235" y="1331154"/>
                  <a:ext cx="533450" cy="225010"/>
                </a:xfrm>
                <a:custGeom>
                  <a:avLst/>
                  <a:gdLst/>
                  <a:ahLst/>
                  <a:cxnLst>
                    <a:cxn ang="0">
                      <a:pos x="96" y="36"/>
                    </a:cxn>
                    <a:cxn ang="0">
                      <a:pos x="0" y="40"/>
                    </a:cxn>
                    <a:cxn ang="0">
                      <a:pos x="76" y="60"/>
                    </a:cxn>
                    <a:cxn ang="0">
                      <a:pos x="28" y="160"/>
                    </a:cxn>
                    <a:cxn ang="0">
                      <a:pos x="72" y="176"/>
                    </a:cxn>
                    <a:cxn ang="0">
                      <a:pos x="176" y="104"/>
                    </a:cxn>
                    <a:cxn ang="0">
                      <a:pos x="100" y="184"/>
                    </a:cxn>
                    <a:cxn ang="0">
                      <a:pos x="316" y="116"/>
                    </a:cxn>
                    <a:cxn ang="0">
                      <a:pos x="332" y="140"/>
                    </a:cxn>
                    <a:cxn ang="0">
                      <a:pos x="424" y="124"/>
                    </a:cxn>
                    <a:cxn ang="0">
                      <a:pos x="360" y="104"/>
                    </a:cxn>
                    <a:cxn ang="0">
                      <a:pos x="492" y="76"/>
                    </a:cxn>
                    <a:cxn ang="0">
                      <a:pos x="452" y="57"/>
                    </a:cxn>
                    <a:cxn ang="0">
                      <a:pos x="366" y="36"/>
                    </a:cxn>
                    <a:cxn ang="0">
                      <a:pos x="232" y="28"/>
                    </a:cxn>
                    <a:cxn ang="0">
                      <a:pos x="254" y="15"/>
                    </a:cxn>
                    <a:cxn ang="0">
                      <a:pos x="130" y="0"/>
                    </a:cxn>
                    <a:cxn ang="0">
                      <a:pos x="96" y="36"/>
                    </a:cxn>
                  </a:cxnLst>
                  <a:rect l="0" t="0" r="r" b="b"/>
                  <a:pathLst>
                    <a:path w="492" h="208">
                      <a:moveTo>
                        <a:pt x="96" y="36"/>
                      </a:moveTo>
                      <a:cubicBezTo>
                        <a:pt x="65" y="44"/>
                        <a:pt x="25" y="3"/>
                        <a:pt x="0" y="40"/>
                      </a:cubicBezTo>
                      <a:cubicBezTo>
                        <a:pt x="2" y="83"/>
                        <a:pt x="54" y="51"/>
                        <a:pt x="76" y="60"/>
                      </a:cubicBezTo>
                      <a:cubicBezTo>
                        <a:pt x="75" y="93"/>
                        <a:pt x="39" y="124"/>
                        <a:pt x="28" y="160"/>
                      </a:cubicBezTo>
                      <a:cubicBezTo>
                        <a:pt x="41" y="167"/>
                        <a:pt x="54" y="174"/>
                        <a:pt x="72" y="176"/>
                      </a:cubicBezTo>
                      <a:cubicBezTo>
                        <a:pt x="97" y="143"/>
                        <a:pt x="110" y="97"/>
                        <a:pt x="176" y="104"/>
                      </a:cubicBezTo>
                      <a:cubicBezTo>
                        <a:pt x="181" y="146"/>
                        <a:pt x="120" y="154"/>
                        <a:pt x="100" y="184"/>
                      </a:cubicBezTo>
                      <a:cubicBezTo>
                        <a:pt x="193" y="208"/>
                        <a:pt x="224" y="119"/>
                        <a:pt x="316" y="116"/>
                      </a:cubicBezTo>
                      <a:cubicBezTo>
                        <a:pt x="336" y="117"/>
                        <a:pt x="317" y="132"/>
                        <a:pt x="332" y="140"/>
                      </a:cubicBezTo>
                      <a:cubicBezTo>
                        <a:pt x="366" y="139"/>
                        <a:pt x="410" y="147"/>
                        <a:pt x="424" y="124"/>
                      </a:cubicBezTo>
                      <a:cubicBezTo>
                        <a:pt x="415" y="105"/>
                        <a:pt x="379" y="113"/>
                        <a:pt x="360" y="104"/>
                      </a:cubicBezTo>
                      <a:cubicBezTo>
                        <a:pt x="383" y="74"/>
                        <a:pt x="447" y="84"/>
                        <a:pt x="492" y="76"/>
                      </a:cubicBezTo>
                      <a:cubicBezTo>
                        <a:pt x="480" y="69"/>
                        <a:pt x="466" y="63"/>
                        <a:pt x="452" y="57"/>
                      </a:cubicBezTo>
                      <a:cubicBezTo>
                        <a:pt x="424" y="49"/>
                        <a:pt x="395" y="42"/>
                        <a:pt x="366" y="36"/>
                      </a:cubicBezTo>
                      <a:cubicBezTo>
                        <a:pt x="334" y="55"/>
                        <a:pt x="252" y="56"/>
                        <a:pt x="232" y="28"/>
                      </a:cubicBezTo>
                      <a:cubicBezTo>
                        <a:pt x="237" y="23"/>
                        <a:pt x="245" y="18"/>
                        <a:pt x="254" y="15"/>
                      </a:cubicBezTo>
                      <a:cubicBezTo>
                        <a:pt x="213" y="9"/>
                        <a:pt x="172" y="4"/>
                        <a:pt x="130" y="0"/>
                      </a:cubicBezTo>
                      <a:cubicBezTo>
                        <a:pt x="120" y="13"/>
                        <a:pt x="112" y="32"/>
                        <a:pt x="96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6" name="Freeform 74"/>
                <p:cNvSpPr>
                  <a:spLocks/>
                </p:cNvSpPr>
                <p:nvPr/>
              </p:nvSpPr>
              <p:spPr bwMode="auto">
                <a:xfrm rot="41684">
                  <a:off x="12990269" y="1539439"/>
                  <a:ext cx="459948" cy="26956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0" y="80"/>
                    </a:cxn>
                    <a:cxn ang="0">
                      <a:pos x="312" y="156"/>
                    </a:cxn>
                    <a:cxn ang="0">
                      <a:pos x="424" y="248"/>
                    </a:cxn>
                    <a:cxn ang="0">
                      <a:pos x="352" y="172"/>
                    </a:cxn>
                    <a:cxn ang="0">
                      <a:pos x="359" y="173"/>
                    </a:cxn>
                    <a:cxn ang="0">
                      <a:pos x="99" y="11"/>
                    </a:cxn>
                    <a:cxn ang="0">
                      <a:pos x="112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24" h="248">
                      <a:moveTo>
                        <a:pt x="0" y="0"/>
                      </a:moveTo>
                      <a:cubicBezTo>
                        <a:pt x="29" y="17"/>
                        <a:pt x="56" y="62"/>
                        <a:pt x="100" y="80"/>
                      </a:cubicBezTo>
                      <a:cubicBezTo>
                        <a:pt x="169" y="109"/>
                        <a:pt x="266" y="100"/>
                        <a:pt x="312" y="156"/>
                      </a:cubicBezTo>
                      <a:cubicBezTo>
                        <a:pt x="326" y="211"/>
                        <a:pt x="373" y="232"/>
                        <a:pt x="424" y="248"/>
                      </a:cubicBezTo>
                      <a:cubicBezTo>
                        <a:pt x="413" y="210"/>
                        <a:pt x="374" y="200"/>
                        <a:pt x="352" y="172"/>
                      </a:cubicBezTo>
                      <a:cubicBezTo>
                        <a:pt x="354" y="172"/>
                        <a:pt x="357" y="173"/>
                        <a:pt x="359" y="173"/>
                      </a:cubicBezTo>
                      <a:cubicBezTo>
                        <a:pt x="277" y="112"/>
                        <a:pt x="190" y="58"/>
                        <a:pt x="99" y="11"/>
                      </a:cubicBezTo>
                      <a:cubicBezTo>
                        <a:pt x="103" y="16"/>
                        <a:pt x="108" y="20"/>
                        <a:pt x="112" y="24"/>
                      </a:cubicBezTo>
                      <a:cubicBezTo>
                        <a:pt x="64" y="26"/>
                        <a:pt x="39" y="7"/>
                        <a:pt x="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7" name="Freeform 76"/>
                <p:cNvSpPr>
                  <a:spLocks/>
                </p:cNvSpPr>
                <p:nvPr/>
              </p:nvSpPr>
              <p:spPr bwMode="auto">
                <a:xfrm rot="41684">
                  <a:off x="11609899" y="1323795"/>
                  <a:ext cx="542359" cy="220554"/>
                </a:xfrm>
                <a:custGeom>
                  <a:avLst/>
                  <a:gdLst/>
                  <a:ahLst/>
                  <a:cxnLst>
                    <a:cxn ang="0">
                      <a:pos x="140" y="96"/>
                    </a:cxn>
                    <a:cxn ang="0">
                      <a:pos x="72" y="124"/>
                    </a:cxn>
                    <a:cxn ang="0">
                      <a:pos x="180" y="120"/>
                    </a:cxn>
                    <a:cxn ang="0">
                      <a:pos x="400" y="188"/>
                    </a:cxn>
                    <a:cxn ang="0">
                      <a:pos x="324" y="108"/>
                    </a:cxn>
                    <a:cxn ang="0">
                      <a:pos x="432" y="176"/>
                    </a:cxn>
                    <a:cxn ang="0">
                      <a:pos x="472" y="164"/>
                    </a:cxn>
                    <a:cxn ang="0">
                      <a:pos x="424" y="60"/>
                    </a:cxn>
                    <a:cxn ang="0">
                      <a:pos x="500" y="48"/>
                    </a:cxn>
                    <a:cxn ang="0">
                      <a:pos x="400" y="36"/>
                    </a:cxn>
                    <a:cxn ang="0">
                      <a:pos x="371" y="0"/>
                    </a:cxn>
                    <a:cxn ang="0">
                      <a:pos x="58" y="54"/>
                    </a:cxn>
                    <a:cxn ang="0">
                      <a:pos x="0" y="76"/>
                    </a:cxn>
                    <a:cxn ang="0">
                      <a:pos x="140" y="96"/>
                    </a:cxn>
                  </a:cxnLst>
                  <a:rect l="0" t="0" r="r" b="b"/>
                  <a:pathLst>
                    <a:path w="500" h="204">
                      <a:moveTo>
                        <a:pt x="140" y="96"/>
                      </a:moveTo>
                      <a:cubicBezTo>
                        <a:pt x="135" y="123"/>
                        <a:pt x="85" y="105"/>
                        <a:pt x="72" y="124"/>
                      </a:cubicBezTo>
                      <a:cubicBezTo>
                        <a:pt x="87" y="146"/>
                        <a:pt x="174" y="160"/>
                        <a:pt x="180" y="120"/>
                      </a:cubicBezTo>
                      <a:cubicBezTo>
                        <a:pt x="269" y="112"/>
                        <a:pt x="302" y="204"/>
                        <a:pt x="400" y="188"/>
                      </a:cubicBezTo>
                      <a:cubicBezTo>
                        <a:pt x="395" y="156"/>
                        <a:pt x="326" y="156"/>
                        <a:pt x="324" y="108"/>
                      </a:cubicBezTo>
                      <a:cubicBezTo>
                        <a:pt x="384" y="91"/>
                        <a:pt x="406" y="146"/>
                        <a:pt x="432" y="176"/>
                      </a:cubicBezTo>
                      <a:cubicBezTo>
                        <a:pt x="450" y="176"/>
                        <a:pt x="456" y="165"/>
                        <a:pt x="472" y="164"/>
                      </a:cubicBezTo>
                      <a:cubicBezTo>
                        <a:pt x="467" y="121"/>
                        <a:pt x="424" y="96"/>
                        <a:pt x="424" y="60"/>
                      </a:cubicBezTo>
                      <a:cubicBezTo>
                        <a:pt x="444" y="52"/>
                        <a:pt x="489" y="79"/>
                        <a:pt x="500" y="48"/>
                      </a:cubicBezTo>
                      <a:cubicBezTo>
                        <a:pt x="485" y="5"/>
                        <a:pt x="440" y="38"/>
                        <a:pt x="400" y="36"/>
                      </a:cubicBezTo>
                      <a:cubicBezTo>
                        <a:pt x="385" y="30"/>
                        <a:pt x="382" y="11"/>
                        <a:pt x="371" y="0"/>
                      </a:cubicBezTo>
                      <a:cubicBezTo>
                        <a:pt x="264" y="9"/>
                        <a:pt x="159" y="28"/>
                        <a:pt x="58" y="54"/>
                      </a:cubicBezTo>
                      <a:cubicBezTo>
                        <a:pt x="37" y="62"/>
                        <a:pt x="17" y="73"/>
                        <a:pt x="0" y="76"/>
                      </a:cubicBezTo>
                      <a:cubicBezTo>
                        <a:pt x="45" y="84"/>
                        <a:pt x="101" y="82"/>
                        <a:pt x="140" y="9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8" name="Freeform 78"/>
                <p:cNvSpPr>
                  <a:spLocks/>
                </p:cNvSpPr>
                <p:nvPr/>
              </p:nvSpPr>
              <p:spPr bwMode="auto">
                <a:xfrm rot="41684">
                  <a:off x="10154910" y="2778290"/>
                  <a:ext cx="261714" cy="1053759"/>
                </a:xfrm>
                <a:custGeom>
                  <a:avLst/>
                  <a:gdLst/>
                  <a:ahLst/>
                  <a:cxnLst>
                    <a:cxn ang="0">
                      <a:pos x="105" y="764"/>
                    </a:cxn>
                    <a:cxn ang="0">
                      <a:pos x="217" y="892"/>
                    </a:cxn>
                    <a:cxn ang="0">
                      <a:pos x="137" y="720"/>
                    </a:cxn>
                    <a:cxn ang="0">
                      <a:pos x="181" y="460"/>
                    </a:cxn>
                    <a:cxn ang="0">
                      <a:pos x="101" y="264"/>
                    </a:cxn>
                    <a:cxn ang="0">
                      <a:pos x="53" y="408"/>
                    </a:cxn>
                    <a:cxn ang="0">
                      <a:pos x="73" y="168"/>
                    </a:cxn>
                    <a:cxn ang="0">
                      <a:pos x="64" y="0"/>
                    </a:cxn>
                    <a:cxn ang="0">
                      <a:pos x="0" y="486"/>
                    </a:cxn>
                    <a:cxn ang="0">
                      <a:pos x="34" y="843"/>
                    </a:cxn>
                    <a:cxn ang="0">
                      <a:pos x="101" y="972"/>
                    </a:cxn>
                    <a:cxn ang="0">
                      <a:pos x="105" y="764"/>
                    </a:cxn>
                  </a:cxnLst>
                  <a:rect l="0" t="0" r="r" b="b"/>
                  <a:pathLst>
                    <a:path w="241" h="972">
                      <a:moveTo>
                        <a:pt x="105" y="764"/>
                      </a:moveTo>
                      <a:cubicBezTo>
                        <a:pt x="163" y="784"/>
                        <a:pt x="140" y="905"/>
                        <a:pt x="217" y="892"/>
                      </a:cubicBezTo>
                      <a:cubicBezTo>
                        <a:pt x="241" y="816"/>
                        <a:pt x="197" y="739"/>
                        <a:pt x="137" y="720"/>
                      </a:cubicBezTo>
                      <a:cubicBezTo>
                        <a:pt x="94" y="631"/>
                        <a:pt x="157" y="532"/>
                        <a:pt x="181" y="460"/>
                      </a:cubicBezTo>
                      <a:cubicBezTo>
                        <a:pt x="151" y="398"/>
                        <a:pt x="126" y="332"/>
                        <a:pt x="101" y="264"/>
                      </a:cubicBezTo>
                      <a:cubicBezTo>
                        <a:pt x="80" y="307"/>
                        <a:pt x="97" y="388"/>
                        <a:pt x="53" y="408"/>
                      </a:cubicBezTo>
                      <a:cubicBezTo>
                        <a:pt x="7" y="355"/>
                        <a:pt x="27" y="204"/>
                        <a:pt x="73" y="168"/>
                      </a:cubicBezTo>
                      <a:cubicBezTo>
                        <a:pt x="72" y="110"/>
                        <a:pt x="62" y="61"/>
                        <a:pt x="64" y="0"/>
                      </a:cubicBezTo>
                      <a:cubicBezTo>
                        <a:pt x="22" y="155"/>
                        <a:pt x="0" y="318"/>
                        <a:pt x="0" y="486"/>
                      </a:cubicBezTo>
                      <a:cubicBezTo>
                        <a:pt x="0" y="608"/>
                        <a:pt x="12" y="727"/>
                        <a:pt x="34" y="843"/>
                      </a:cubicBezTo>
                      <a:cubicBezTo>
                        <a:pt x="52" y="890"/>
                        <a:pt x="78" y="930"/>
                        <a:pt x="101" y="972"/>
                      </a:cubicBezTo>
                      <a:cubicBezTo>
                        <a:pt x="108" y="915"/>
                        <a:pt x="93" y="826"/>
                        <a:pt x="105" y="7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49" name="Freeform 79"/>
                <p:cNvSpPr>
                  <a:spLocks/>
                </p:cNvSpPr>
                <p:nvPr/>
              </p:nvSpPr>
              <p:spPr bwMode="auto">
                <a:xfrm rot="41684">
                  <a:off x="10284509" y="2074067"/>
                  <a:ext cx="343012" cy="559183"/>
                </a:xfrm>
                <a:custGeom>
                  <a:avLst/>
                  <a:gdLst/>
                  <a:ahLst/>
                  <a:cxnLst>
                    <a:cxn ang="0">
                      <a:pos x="60" y="516"/>
                    </a:cxn>
                    <a:cxn ang="0">
                      <a:pos x="108" y="356"/>
                    </a:cxn>
                    <a:cxn ang="0">
                      <a:pos x="272" y="140"/>
                    </a:cxn>
                    <a:cxn ang="0">
                      <a:pos x="316" y="0"/>
                    </a:cxn>
                    <a:cxn ang="0">
                      <a:pos x="212" y="96"/>
                    </a:cxn>
                    <a:cxn ang="0">
                      <a:pos x="213" y="94"/>
                    </a:cxn>
                    <a:cxn ang="0">
                      <a:pos x="0" y="511"/>
                    </a:cxn>
                    <a:cxn ang="0">
                      <a:pos x="68" y="388"/>
                    </a:cxn>
                    <a:cxn ang="0">
                      <a:pos x="60" y="516"/>
                    </a:cxn>
                  </a:cxnLst>
                  <a:rect l="0" t="0" r="r" b="b"/>
                  <a:pathLst>
                    <a:path w="316" h="516">
                      <a:moveTo>
                        <a:pt x="60" y="516"/>
                      </a:moveTo>
                      <a:cubicBezTo>
                        <a:pt x="101" y="493"/>
                        <a:pt x="137" y="412"/>
                        <a:pt x="108" y="356"/>
                      </a:cubicBezTo>
                      <a:cubicBezTo>
                        <a:pt x="114" y="254"/>
                        <a:pt x="238" y="211"/>
                        <a:pt x="272" y="140"/>
                      </a:cubicBezTo>
                      <a:cubicBezTo>
                        <a:pt x="294" y="96"/>
                        <a:pt x="287" y="47"/>
                        <a:pt x="316" y="0"/>
                      </a:cubicBezTo>
                      <a:cubicBezTo>
                        <a:pt x="282" y="16"/>
                        <a:pt x="260" y="80"/>
                        <a:pt x="212" y="96"/>
                      </a:cubicBezTo>
                      <a:cubicBezTo>
                        <a:pt x="212" y="96"/>
                        <a:pt x="213" y="95"/>
                        <a:pt x="213" y="94"/>
                      </a:cubicBezTo>
                      <a:cubicBezTo>
                        <a:pt x="125" y="223"/>
                        <a:pt x="53" y="363"/>
                        <a:pt x="0" y="511"/>
                      </a:cubicBezTo>
                      <a:cubicBezTo>
                        <a:pt x="20" y="471"/>
                        <a:pt x="43" y="430"/>
                        <a:pt x="68" y="388"/>
                      </a:cubicBezTo>
                      <a:cubicBezTo>
                        <a:pt x="82" y="429"/>
                        <a:pt x="35" y="477"/>
                        <a:pt x="60" y="5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0" name="Freeform 80"/>
                <p:cNvSpPr>
                  <a:spLocks/>
                </p:cNvSpPr>
                <p:nvPr/>
              </p:nvSpPr>
              <p:spPr bwMode="auto">
                <a:xfrm rot="41684">
                  <a:off x="10917826" y="1518792"/>
                  <a:ext cx="464402" cy="268452"/>
                </a:xfrm>
                <a:custGeom>
                  <a:avLst/>
                  <a:gdLst/>
                  <a:ahLst/>
                  <a:cxnLst>
                    <a:cxn ang="0">
                      <a:pos x="0" y="248"/>
                    </a:cxn>
                    <a:cxn ang="0">
                      <a:pos x="112" y="156"/>
                    </a:cxn>
                    <a:cxn ang="0">
                      <a:pos x="320" y="80"/>
                    </a:cxn>
                    <a:cxn ang="0">
                      <a:pos x="428" y="0"/>
                    </a:cxn>
                    <a:cxn ang="0">
                      <a:pos x="312" y="24"/>
                    </a:cxn>
                    <a:cxn ang="0">
                      <a:pos x="341" y="0"/>
                    </a:cxn>
                    <a:cxn ang="0">
                      <a:pos x="55" y="177"/>
                    </a:cxn>
                    <a:cxn ang="0">
                      <a:pos x="68" y="172"/>
                    </a:cxn>
                    <a:cxn ang="0">
                      <a:pos x="0" y="248"/>
                    </a:cxn>
                  </a:cxnLst>
                  <a:rect l="0" t="0" r="r" b="b"/>
                  <a:pathLst>
                    <a:path w="428" h="248">
                      <a:moveTo>
                        <a:pt x="0" y="248"/>
                      </a:moveTo>
                      <a:cubicBezTo>
                        <a:pt x="44" y="242"/>
                        <a:pt x="108" y="203"/>
                        <a:pt x="112" y="156"/>
                      </a:cubicBezTo>
                      <a:cubicBezTo>
                        <a:pt x="162" y="103"/>
                        <a:pt x="251" y="108"/>
                        <a:pt x="320" y="80"/>
                      </a:cubicBezTo>
                      <a:cubicBezTo>
                        <a:pt x="365" y="62"/>
                        <a:pt x="391" y="18"/>
                        <a:pt x="428" y="0"/>
                      </a:cubicBezTo>
                      <a:cubicBezTo>
                        <a:pt x="385" y="3"/>
                        <a:pt x="361" y="27"/>
                        <a:pt x="312" y="24"/>
                      </a:cubicBezTo>
                      <a:cubicBezTo>
                        <a:pt x="320" y="16"/>
                        <a:pt x="330" y="7"/>
                        <a:pt x="341" y="0"/>
                      </a:cubicBezTo>
                      <a:cubicBezTo>
                        <a:pt x="240" y="50"/>
                        <a:pt x="144" y="109"/>
                        <a:pt x="55" y="177"/>
                      </a:cubicBezTo>
                      <a:cubicBezTo>
                        <a:pt x="59" y="175"/>
                        <a:pt x="64" y="173"/>
                        <a:pt x="68" y="172"/>
                      </a:cubicBezTo>
                      <a:cubicBezTo>
                        <a:pt x="53" y="205"/>
                        <a:pt x="9" y="209"/>
                        <a:pt x="0" y="24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1" name="Freeform 81"/>
                <p:cNvSpPr>
                  <a:spLocks/>
                </p:cNvSpPr>
                <p:nvPr/>
              </p:nvSpPr>
              <p:spPr bwMode="auto">
                <a:xfrm rot="41684">
                  <a:off x="10541580" y="1611084"/>
                  <a:ext cx="819664" cy="603739"/>
                </a:xfrm>
                <a:custGeom>
                  <a:avLst/>
                  <a:gdLst/>
                  <a:ahLst/>
                  <a:cxnLst>
                    <a:cxn ang="0">
                      <a:pos x="108" y="404"/>
                    </a:cxn>
                    <a:cxn ang="0">
                      <a:pos x="56" y="556"/>
                    </a:cxn>
                    <a:cxn ang="0">
                      <a:pos x="228" y="424"/>
                    </a:cxn>
                    <a:cxn ang="0">
                      <a:pos x="212" y="400"/>
                    </a:cxn>
                    <a:cxn ang="0">
                      <a:pos x="364" y="272"/>
                    </a:cxn>
                    <a:cxn ang="0">
                      <a:pos x="332" y="352"/>
                    </a:cxn>
                    <a:cxn ang="0">
                      <a:pos x="544" y="236"/>
                    </a:cxn>
                    <a:cxn ang="0">
                      <a:pos x="756" y="60"/>
                    </a:cxn>
                    <a:cxn ang="0">
                      <a:pos x="584" y="96"/>
                    </a:cxn>
                    <a:cxn ang="0">
                      <a:pos x="660" y="0"/>
                    </a:cxn>
                    <a:cxn ang="0">
                      <a:pos x="480" y="56"/>
                    </a:cxn>
                    <a:cxn ang="0">
                      <a:pos x="320" y="180"/>
                    </a:cxn>
                    <a:cxn ang="0">
                      <a:pos x="388" y="100"/>
                    </a:cxn>
                    <a:cxn ang="0">
                      <a:pos x="378" y="105"/>
                    </a:cxn>
                    <a:cxn ang="0">
                      <a:pos x="184" y="278"/>
                    </a:cxn>
                    <a:cxn ang="0">
                      <a:pos x="94" y="377"/>
                    </a:cxn>
                    <a:cxn ang="0">
                      <a:pos x="2" y="496"/>
                    </a:cxn>
                    <a:cxn ang="0">
                      <a:pos x="0" y="500"/>
                    </a:cxn>
                    <a:cxn ang="0">
                      <a:pos x="108" y="404"/>
                    </a:cxn>
                  </a:cxnLst>
                  <a:rect l="0" t="0" r="r" b="b"/>
                  <a:pathLst>
                    <a:path w="756" h="556">
                      <a:moveTo>
                        <a:pt x="108" y="404"/>
                      </a:moveTo>
                      <a:cubicBezTo>
                        <a:pt x="89" y="453"/>
                        <a:pt x="68" y="500"/>
                        <a:pt x="56" y="556"/>
                      </a:cubicBezTo>
                      <a:cubicBezTo>
                        <a:pt x="107" y="521"/>
                        <a:pt x="175" y="469"/>
                        <a:pt x="228" y="424"/>
                      </a:cubicBezTo>
                      <a:cubicBezTo>
                        <a:pt x="229" y="410"/>
                        <a:pt x="209" y="416"/>
                        <a:pt x="212" y="400"/>
                      </a:cubicBezTo>
                      <a:cubicBezTo>
                        <a:pt x="231" y="329"/>
                        <a:pt x="289" y="274"/>
                        <a:pt x="364" y="272"/>
                      </a:cubicBezTo>
                      <a:cubicBezTo>
                        <a:pt x="378" y="308"/>
                        <a:pt x="342" y="327"/>
                        <a:pt x="332" y="352"/>
                      </a:cubicBezTo>
                      <a:cubicBezTo>
                        <a:pt x="408" y="319"/>
                        <a:pt x="468" y="270"/>
                        <a:pt x="544" y="236"/>
                      </a:cubicBezTo>
                      <a:cubicBezTo>
                        <a:pt x="508" y="71"/>
                        <a:pt x="708" y="141"/>
                        <a:pt x="756" y="60"/>
                      </a:cubicBezTo>
                      <a:cubicBezTo>
                        <a:pt x="692" y="37"/>
                        <a:pt x="648" y="93"/>
                        <a:pt x="584" y="96"/>
                      </a:cubicBezTo>
                      <a:cubicBezTo>
                        <a:pt x="588" y="59"/>
                        <a:pt x="638" y="33"/>
                        <a:pt x="660" y="0"/>
                      </a:cubicBezTo>
                      <a:cubicBezTo>
                        <a:pt x="596" y="15"/>
                        <a:pt x="532" y="29"/>
                        <a:pt x="480" y="56"/>
                      </a:cubicBezTo>
                      <a:cubicBezTo>
                        <a:pt x="462" y="118"/>
                        <a:pt x="393" y="160"/>
                        <a:pt x="320" y="180"/>
                      </a:cubicBezTo>
                      <a:cubicBezTo>
                        <a:pt x="328" y="139"/>
                        <a:pt x="368" y="130"/>
                        <a:pt x="388" y="100"/>
                      </a:cubicBezTo>
                      <a:cubicBezTo>
                        <a:pt x="385" y="101"/>
                        <a:pt x="382" y="103"/>
                        <a:pt x="378" y="105"/>
                      </a:cubicBezTo>
                      <a:cubicBezTo>
                        <a:pt x="309" y="158"/>
                        <a:pt x="245" y="216"/>
                        <a:pt x="184" y="278"/>
                      </a:cubicBezTo>
                      <a:cubicBezTo>
                        <a:pt x="162" y="315"/>
                        <a:pt x="128" y="346"/>
                        <a:pt x="94" y="377"/>
                      </a:cubicBezTo>
                      <a:cubicBezTo>
                        <a:pt x="62" y="416"/>
                        <a:pt x="31" y="456"/>
                        <a:pt x="2" y="496"/>
                      </a:cubicBezTo>
                      <a:cubicBezTo>
                        <a:pt x="1" y="498"/>
                        <a:pt x="1" y="499"/>
                        <a:pt x="0" y="500"/>
                      </a:cubicBezTo>
                      <a:cubicBezTo>
                        <a:pt x="43" y="491"/>
                        <a:pt x="56" y="418"/>
                        <a:pt x="108" y="40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2" name="Freeform 82"/>
                <p:cNvSpPr>
                  <a:spLocks/>
                </p:cNvSpPr>
                <p:nvPr/>
              </p:nvSpPr>
              <p:spPr bwMode="auto">
                <a:xfrm rot="41684">
                  <a:off x="11382510" y="1414660"/>
                  <a:ext cx="183756" cy="66835"/>
                </a:xfrm>
                <a:custGeom>
                  <a:avLst/>
                  <a:gdLst/>
                  <a:ahLst/>
                  <a:cxnLst>
                    <a:cxn ang="0">
                      <a:pos x="58" y="60"/>
                    </a:cxn>
                    <a:cxn ang="0">
                      <a:pos x="170" y="4"/>
                    </a:cxn>
                    <a:cxn ang="0">
                      <a:pos x="155" y="0"/>
                    </a:cxn>
                    <a:cxn ang="0">
                      <a:pos x="0" y="60"/>
                    </a:cxn>
                    <a:cxn ang="0">
                      <a:pos x="30" y="56"/>
                    </a:cxn>
                    <a:cxn ang="0">
                      <a:pos x="58" y="60"/>
                    </a:cxn>
                  </a:cxnLst>
                  <a:rect l="0" t="0" r="r" b="b"/>
                  <a:pathLst>
                    <a:path w="170" h="62">
                      <a:moveTo>
                        <a:pt x="58" y="60"/>
                      </a:moveTo>
                      <a:cubicBezTo>
                        <a:pt x="103" y="52"/>
                        <a:pt x="130" y="9"/>
                        <a:pt x="170" y="4"/>
                      </a:cubicBezTo>
                      <a:cubicBezTo>
                        <a:pt x="166" y="1"/>
                        <a:pt x="160" y="0"/>
                        <a:pt x="155" y="0"/>
                      </a:cubicBezTo>
                      <a:cubicBezTo>
                        <a:pt x="102" y="18"/>
                        <a:pt x="51" y="38"/>
                        <a:pt x="0" y="60"/>
                      </a:cubicBezTo>
                      <a:cubicBezTo>
                        <a:pt x="10" y="58"/>
                        <a:pt x="20" y="56"/>
                        <a:pt x="30" y="56"/>
                      </a:cubicBezTo>
                      <a:cubicBezTo>
                        <a:pt x="39" y="56"/>
                        <a:pt x="50" y="62"/>
                        <a:pt x="58" y="6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3" name="Freeform 83"/>
                <p:cNvSpPr>
                  <a:spLocks/>
                </p:cNvSpPr>
                <p:nvPr/>
              </p:nvSpPr>
              <p:spPr bwMode="auto">
                <a:xfrm rot="41684">
                  <a:off x="13916469" y="2853946"/>
                  <a:ext cx="256146" cy="1019227"/>
                </a:xfrm>
                <a:custGeom>
                  <a:avLst/>
                  <a:gdLst/>
                  <a:ahLst/>
                  <a:cxnLst>
                    <a:cxn ang="0">
                      <a:pos x="167" y="121"/>
                    </a:cxn>
                    <a:cxn ang="0">
                      <a:pos x="195" y="161"/>
                    </a:cxn>
                    <a:cxn ang="0">
                      <a:pos x="191" y="373"/>
                    </a:cxn>
                    <a:cxn ang="0">
                      <a:pos x="147" y="229"/>
                    </a:cxn>
                    <a:cxn ang="0">
                      <a:pos x="67" y="417"/>
                    </a:cxn>
                    <a:cxn ang="0">
                      <a:pos x="107" y="689"/>
                    </a:cxn>
                    <a:cxn ang="0">
                      <a:pos x="39" y="861"/>
                    </a:cxn>
                    <a:cxn ang="0">
                      <a:pos x="139" y="729"/>
                    </a:cxn>
                    <a:cxn ang="0">
                      <a:pos x="139" y="941"/>
                    </a:cxn>
                    <a:cxn ang="0">
                      <a:pos x="198" y="834"/>
                    </a:cxn>
                    <a:cxn ang="0">
                      <a:pos x="236" y="459"/>
                    </a:cxn>
                    <a:cxn ang="0">
                      <a:pos x="179" y="0"/>
                    </a:cxn>
                    <a:cxn ang="0">
                      <a:pos x="167" y="121"/>
                    </a:cxn>
                  </a:cxnLst>
                  <a:rect l="0" t="0" r="r" b="b"/>
                  <a:pathLst>
                    <a:path w="236" h="941">
                      <a:moveTo>
                        <a:pt x="167" y="121"/>
                      </a:moveTo>
                      <a:cubicBezTo>
                        <a:pt x="170" y="137"/>
                        <a:pt x="188" y="146"/>
                        <a:pt x="195" y="161"/>
                      </a:cubicBezTo>
                      <a:cubicBezTo>
                        <a:pt x="225" y="223"/>
                        <a:pt x="224" y="316"/>
                        <a:pt x="191" y="373"/>
                      </a:cubicBezTo>
                      <a:cubicBezTo>
                        <a:pt x="150" y="351"/>
                        <a:pt x="157" y="281"/>
                        <a:pt x="147" y="229"/>
                      </a:cubicBezTo>
                      <a:cubicBezTo>
                        <a:pt x="114" y="286"/>
                        <a:pt x="101" y="361"/>
                        <a:pt x="67" y="417"/>
                      </a:cubicBezTo>
                      <a:cubicBezTo>
                        <a:pt x="85" y="501"/>
                        <a:pt x="158" y="598"/>
                        <a:pt x="107" y="689"/>
                      </a:cubicBezTo>
                      <a:cubicBezTo>
                        <a:pt x="45" y="700"/>
                        <a:pt x="0" y="801"/>
                        <a:pt x="39" y="861"/>
                      </a:cubicBezTo>
                      <a:cubicBezTo>
                        <a:pt x="106" y="851"/>
                        <a:pt x="85" y="753"/>
                        <a:pt x="139" y="729"/>
                      </a:cubicBezTo>
                      <a:cubicBezTo>
                        <a:pt x="158" y="789"/>
                        <a:pt x="142" y="877"/>
                        <a:pt x="139" y="941"/>
                      </a:cubicBezTo>
                      <a:cubicBezTo>
                        <a:pt x="161" y="908"/>
                        <a:pt x="182" y="873"/>
                        <a:pt x="198" y="834"/>
                      </a:cubicBezTo>
                      <a:cubicBezTo>
                        <a:pt x="223" y="713"/>
                        <a:pt x="236" y="588"/>
                        <a:pt x="236" y="459"/>
                      </a:cubicBezTo>
                      <a:cubicBezTo>
                        <a:pt x="236" y="301"/>
                        <a:pt x="216" y="147"/>
                        <a:pt x="179" y="0"/>
                      </a:cubicBezTo>
                      <a:cubicBezTo>
                        <a:pt x="176" y="43"/>
                        <a:pt x="160" y="82"/>
                        <a:pt x="167" y="12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4" name="Freeform 87"/>
                <p:cNvSpPr>
                  <a:spLocks/>
                </p:cNvSpPr>
                <p:nvPr/>
              </p:nvSpPr>
              <p:spPr bwMode="auto">
                <a:xfrm rot="41684">
                  <a:off x="12606683" y="4362515"/>
                  <a:ext cx="893167" cy="763028"/>
                </a:xfrm>
                <a:custGeom>
                  <a:avLst/>
                  <a:gdLst/>
                  <a:ahLst/>
                  <a:cxnLst>
                    <a:cxn ang="0">
                      <a:pos x="663" y="125"/>
                    </a:cxn>
                    <a:cxn ang="0">
                      <a:pos x="503" y="173"/>
                    </a:cxn>
                    <a:cxn ang="0">
                      <a:pos x="539" y="53"/>
                    </a:cxn>
                    <a:cxn ang="0">
                      <a:pos x="367" y="125"/>
                    </a:cxn>
                    <a:cxn ang="0">
                      <a:pos x="411" y="189"/>
                    </a:cxn>
                    <a:cxn ang="0">
                      <a:pos x="255" y="265"/>
                    </a:cxn>
                    <a:cxn ang="0">
                      <a:pos x="51" y="297"/>
                    </a:cxn>
                    <a:cxn ang="0">
                      <a:pos x="23" y="473"/>
                    </a:cxn>
                    <a:cxn ang="0">
                      <a:pos x="239" y="421"/>
                    </a:cxn>
                    <a:cxn ang="0">
                      <a:pos x="283" y="457"/>
                    </a:cxn>
                    <a:cxn ang="0">
                      <a:pos x="123" y="561"/>
                    </a:cxn>
                    <a:cxn ang="0">
                      <a:pos x="11" y="565"/>
                    </a:cxn>
                    <a:cxn ang="0">
                      <a:pos x="11" y="689"/>
                    </a:cxn>
                    <a:cxn ang="0">
                      <a:pos x="339" y="621"/>
                    </a:cxn>
                    <a:cxn ang="0">
                      <a:pos x="279" y="689"/>
                    </a:cxn>
                    <a:cxn ang="0">
                      <a:pos x="435" y="621"/>
                    </a:cxn>
                    <a:cxn ang="0">
                      <a:pos x="419" y="597"/>
                    </a:cxn>
                    <a:cxn ang="0">
                      <a:pos x="711" y="453"/>
                    </a:cxn>
                    <a:cxn ang="0">
                      <a:pos x="779" y="305"/>
                    </a:cxn>
                    <a:cxn ang="0">
                      <a:pos x="571" y="381"/>
                    </a:cxn>
                    <a:cxn ang="0">
                      <a:pos x="795" y="217"/>
                    </a:cxn>
                    <a:cxn ang="0">
                      <a:pos x="807" y="45"/>
                    </a:cxn>
                    <a:cxn ang="0">
                      <a:pos x="663" y="125"/>
                    </a:cxn>
                  </a:cxnLst>
                  <a:rect l="0" t="0" r="r" b="b"/>
                  <a:pathLst>
                    <a:path w="823" h="704">
                      <a:moveTo>
                        <a:pt x="663" y="125"/>
                      </a:moveTo>
                      <a:cubicBezTo>
                        <a:pt x="617" y="149"/>
                        <a:pt x="563" y="190"/>
                        <a:pt x="503" y="173"/>
                      </a:cubicBezTo>
                      <a:cubicBezTo>
                        <a:pt x="487" y="121"/>
                        <a:pt x="551" y="115"/>
                        <a:pt x="539" y="53"/>
                      </a:cubicBezTo>
                      <a:cubicBezTo>
                        <a:pt x="479" y="0"/>
                        <a:pt x="365" y="67"/>
                        <a:pt x="367" y="125"/>
                      </a:cubicBezTo>
                      <a:cubicBezTo>
                        <a:pt x="368" y="151"/>
                        <a:pt x="410" y="166"/>
                        <a:pt x="411" y="189"/>
                      </a:cubicBezTo>
                      <a:cubicBezTo>
                        <a:pt x="413" y="245"/>
                        <a:pt x="301" y="257"/>
                        <a:pt x="255" y="265"/>
                      </a:cubicBezTo>
                      <a:cubicBezTo>
                        <a:pt x="181" y="279"/>
                        <a:pt x="118" y="289"/>
                        <a:pt x="51" y="297"/>
                      </a:cubicBezTo>
                      <a:cubicBezTo>
                        <a:pt x="45" y="355"/>
                        <a:pt x="13" y="425"/>
                        <a:pt x="23" y="473"/>
                      </a:cubicBezTo>
                      <a:cubicBezTo>
                        <a:pt x="89" y="464"/>
                        <a:pt x="153" y="405"/>
                        <a:pt x="239" y="421"/>
                      </a:cubicBezTo>
                      <a:cubicBezTo>
                        <a:pt x="257" y="424"/>
                        <a:pt x="281" y="438"/>
                        <a:pt x="283" y="457"/>
                      </a:cubicBezTo>
                      <a:cubicBezTo>
                        <a:pt x="288" y="509"/>
                        <a:pt x="189" y="554"/>
                        <a:pt x="123" y="561"/>
                      </a:cubicBezTo>
                      <a:cubicBezTo>
                        <a:pt x="81" y="565"/>
                        <a:pt x="40" y="551"/>
                        <a:pt x="11" y="565"/>
                      </a:cubicBezTo>
                      <a:cubicBezTo>
                        <a:pt x="0" y="602"/>
                        <a:pt x="17" y="645"/>
                        <a:pt x="11" y="689"/>
                      </a:cubicBezTo>
                      <a:cubicBezTo>
                        <a:pt x="119" y="686"/>
                        <a:pt x="235" y="615"/>
                        <a:pt x="339" y="621"/>
                      </a:cubicBezTo>
                      <a:cubicBezTo>
                        <a:pt x="328" y="653"/>
                        <a:pt x="286" y="653"/>
                        <a:pt x="279" y="689"/>
                      </a:cubicBezTo>
                      <a:cubicBezTo>
                        <a:pt x="339" y="704"/>
                        <a:pt x="408" y="665"/>
                        <a:pt x="435" y="621"/>
                      </a:cubicBezTo>
                      <a:cubicBezTo>
                        <a:pt x="434" y="609"/>
                        <a:pt x="408" y="610"/>
                        <a:pt x="419" y="597"/>
                      </a:cubicBezTo>
                      <a:cubicBezTo>
                        <a:pt x="496" y="529"/>
                        <a:pt x="624" y="512"/>
                        <a:pt x="711" y="453"/>
                      </a:cubicBezTo>
                      <a:cubicBezTo>
                        <a:pt x="734" y="404"/>
                        <a:pt x="766" y="364"/>
                        <a:pt x="779" y="305"/>
                      </a:cubicBezTo>
                      <a:cubicBezTo>
                        <a:pt x="722" y="330"/>
                        <a:pt x="651" y="432"/>
                        <a:pt x="571" y="381"/>
                      </a:cubicBezTo>
                      <a:cubicBezTo>
                        <a:pt x="598" y="279"/>
                        <a:pt x="688" y="240"/>
                        <a:pt x="795" y="217"/>
                      </a:cubicBezTo>
                      <a:cubicBezTo>
                        <a:pt x="823" y="186"/>
                        <a:pt x="810" y="95"/>
                        <a:pt x="807" y="45"/>
                      </a:cubicBezTo>
                      <a:cubicBezTo>
                        <a:pt x="761" y="70"/>
                        <a:pt x="713" y="99"/>
                        <a:pt x="663" y="1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5" name="Freeform 91"/>
                <p:cNvSpPr>
                  <a:spLocks/>
                </p:cNvSpPr>
                <p:nvPr/>
              </p:nvSpPr>
              <p:spPr bwMode="auto">
                <a:xfrm rot="41684">
                  <a:off x="13003780" y="1637559"/>
                  <a:ext cx="812982" cy="602625"/>
                </a:xfrm>
                <a:custGeom>
                  <a:avLst/>
                  <a:gdLst/>
                  <a:ahLst/>
                  <a:cxnLst>
                    <a:cxn ang="0">
                      <a:pos x="368" y="104"/>
                    </a:cxn>
                    <a:cxn ang="0">
                      <a:pos x="432" y="180"/>
                    </a:cxn>
                    <a:cxn ang="0">
                      <a:pos x="272" y="56"/>
                    </a:cxn>
                    <a:cxn ang="0">
                      <a:pos x="96" y="0"/>
                    </a:cxn>
                    <a:cxn ang="0">
                      <a:pos x="172" y="96"/>
                    </a:cxn>
                    <a:cxn ang="0">
                      <a:pos x="0" y="60"/>
                    </a:cxn>
                    <a:cxn ang="0">
                      <a:pos x="212" y="232"/>
                    </a:cxn>
                    <a:cxn ang="0">
                      <a:pos x="420" y="352"/>
                    </a:cxn>
                    <a:cxn ang="0">
                      <a:pos x="384" y="276"/>
                    </a:cxn>
                    <a:cxn ang="0">
                      <a:pos x="544" y="392"/>
                    </a:cxn>
                    <a:cxn ang="0">
                      <a:pos x="528" y="416"/>
                    </a:cxn>
                    <a:cxn ang="0">
                      <a:pos x="700" y="556"/>
                    </a:cxn>
                    <a:cxn ang="0">
                      <a:pos x="648" y="400"/>
                    </a:cxn>
                    <a:cxn ang="0">
                      <a:pos x="749" y="498"/>
                    </a:cxn>
                    <a:cxn ang="0">
                      <a:pos x="368" y="104"/>
                    </a:cxn>
                  </a:cxnLst>
                  <a:rect l="0" t="0" r="r" b="b"/>
                  <a:pathLst>
                    <a:path w="749" h="556">
                      <a:moveTo>
                        <a:pt x="368" y="104"/>
                      </a:moveTo>
                      <a:cubicBezTo>
                        <a:pt x="383" y="126"/>
                        <a:pt x="426" y="143"/>
                        <a:pt x="432" y="180"/>
                      </a:cubicBezTo>
                      <a:cubicBezTo>
                        <a:pt x="362" y="155"/>
                        <a:pt x="296" y="127"/>
                        <a:pt x="272" y="56"/>
                      </a:cubicBezTo>
                      <a:cubicBezTo>
                        <a:pt x="222" y="29"/>
                        <a:pt x="157" y="16"/>
                        <a:pt x="96" y="0"/>
                      </a:cubicBezTo>
                      <a:cubicBezTo>
                        <a:pt x="111" y="26"/>
                        <a:pt x="159" y="55"/>
                        <a:pt x="172" y="96"/>
                      </a:cubicBezTo>
                      <a:cubicBezTo>
                        <a:pt x="106" y="95"/>
                        <a:pt x="73" y="40"/>
                        <a:pt x="0" y="60"/>
                      </a:cubicBezTo>
                      <a:cubicBezTo>
                        <a:pt x="46" y="142"/>
                        <a:pt x="246" y="70"/>
                        <a:pt x="212" y="232"/>
                      </a:cubicBezTo>
                      <a:cubicBezTo>
                        <a:pt x="281" y="272"/>
                        <a:pt x="351" y="312"/>
                        <a:pt x="420" y="352"/>
                      </a:cubicBezTo>
                      <a:cubicBezTo>
                        <a:pt x="414" y="321"/>
                        <a:pt x="385" y="312"/>
                        <a:pt x="384" y="276"/>
                      </a:cubicBezTo>
                      <a:cubicBezTo>
                        <a:pt x="462" y="259"/>
                        <a:pt x="518" y="331"/>
                        <a:pt x="544" y="392"/>
                      </a:cubicBezTo>
                      <a:cubicBezTo>
                        <a:pt x="547" y="409"/>
                        <a:pt x="533" y="408"/>
                        <a:pt x="528" y="416"/>
                      </a:cubicBezTo>
                      <a:cubicBezTo>
                        <a:pt x="576" y="472"/>
                        <a:pt x="645" y="507"/>
                        <a:pt x="700" y="556"/>
                      </a:cubicBezTo>
                      <a:cubicBezTo>
                        <a:pt x="688" y="499"/>
                        <a:pt x="663" y="455"/>
                        <a:pt x="648" y="400"/>
                      </a:cubicBezTo>
                      <a:cubicBezTo>
                        <a:pt x="694" y="421"/>
                        <a:pt x="707" y="474"/>
                        <a:pt x="749" y="498"/>
                      </a:cubicBezTo>
                      <a:cubicBezTo>
                        <a:pt x="642" y="349"/>
                        <a:pt x="514" y="216"/>
                        <a:pt x="368" y="10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6" name="Freeform 92"/>
                <p:cNvSpPr>
                  <a:spLocks/>
                </p:cNvSpPr>
                <p:nvPr/>
              </p:nvSpPr>
              <p:spPr bwMode="auto">
                <a:xfrm rot="41684">
                  <a:off x="13467305" y="3336273"/>
                  <a:ext cx="598044" cy="1028138"/>
                </a:xfrm>
                <a:custGeom>
                  <a:avLst/>
                  <a:gdLst/>
                  <a:ahLst/>
                  <a:cxnLst>
                    <a:cxn ang="0">
                      <a:pos x="308" y="188"/>
                    </a:cxn>
                    <a:cxn ang="0">
                      <a:pos x="240" y="24"/>
                    </a:cxn>
                    <a:cxn ang="0">
                      <a:pos x="184" y="156"/>
                    </a:cxn>
                    <a:cxn ang="0">
                      <a:pos x="236" y="212"/>
                    </a:cxn>
                    <a:cxn ang="0">
                      <a:pos x="116" y="348"/>
                    </a:cxn>
                    <a:cxn ang="0">
                      <a:pos x="0" y="404"/>
                    </a:cxn>
                    <a:cxn ang="0">
                      <a:pos x="24" y="636"/>
                    </a:cxn>
                    <a:cxn ang="0">
                      <a:pos x="196" y="532"/>
                    </a:cxn>
                    <a:cxn ang="0">
                      <a:pos x="228" y="584"/>
                    </a:cxn>
                    <a:cxn ang="0">
                      <a:pos x="40" y="756"/>
                    </a:cxn>
                    <a:cxn ang="0">
                      <a:pos x="52" y="948"/>
                    </a:cxn>
                    <a:cxn ang="0">
                      <a:pos x="300" y="780"/>
                    </a:cxn>
                    <a:cxn ang="0">
                      <a:pos x="280" y="912"/>
                    </a:cxn>
                    <a:cxn ang="0">
                      <a:pos x="380" y="792"/>
                    </a:cxn>
                    <a:cxn ang="0">
                      <a:pos x="444" y="624"/>
                    </a:cxn>
                    <a:cxn ang="0">
                      <a:pos x="536" y="508"/>
                    </a:cxn>
                    <a:cxn ang="0">
                      <a:pos x="532" y="312"/>
                    </a:cxn>
                    <a:cxn ang="0">
                      <a:pos x="432" y="444"/>
                    </a:cxn>
                    <a:cxn ang="0">
                      <a:pos x="448" y="260"/>
                    </a:cxn>
                    <a:cxn ang="0">
                      <a:pos x="520" y="200"/>
                    </a:cxn>
                    <a:cxn ang="0">
                      <a:pos x="456" y="0"/>
                    </a:cxn>
                    <a:cxn ang="0">
                      <a:pos x="308" y="188"/>
                    </a:cxn>
                  </a:cxnLst>
                  <a:rect l="0" t="0" r="r" b="b"/>
                  <a:pathLst>
                    <a:path w="552" h="948">
                      <a:moveTo>
                        <a:pt x="308" y="188"/>
                      </a:moveTo>
                      <a:cubicBezTo>
                        <a:pt x="260" y="150"/>
                        <a:pt x="325" y="21"/>
                        <a:pt x="240" y="24"/>
                      </a:cubicBezTo>
                      <a:cubicBezTo>
                        <a:pt x="198" y="25"/>
                        <a:pt x="162" y="96"/>
                        <a:pt x="184" y="156"/>
                      </a:cubicBezTo>
                      <a:cubicBezTo>
                        <a:pt x="194" y="183"/>
                        <a:pt x="230" y="191"/>
                        <a:pt x="236" y="212"/>
                      </a:cubicBezTo>
                      <a:cubicBezTo>
                        <a:pt x="256" y="286"/>
                        <a:pt x="147" y="331"/>
                        <a:pt x="116" y="348"/>
                      </a:cubicBezTo>
                      <a:cubicBezTo>
                        <a:pt x="79" y="369"/>
                        <a:pt x="39" y="381"/>
                        <a:pt x="0" y="404"/>
                      </a:cubicBezTo>
                      <a:cubicBezTo>
                        <a:pt x="15" y="482"/>
                        <a:pt x="6" y="568"/>
                        <a:pt x="24" y="636"/>
                      </a:cubicBezTo>
                      <a:cubicBezTo>
                        <a:pt x="77" y="612"/>
                        <a:pt x="115" y="512"/>
                        <a:pt x="196" y="532"/>
                      </a:cubicBezTo>
                      <a:cubicBezTo>
                        <a:pt x="214" y="537"/>
                        <a:pt x="227" y="562"/>
                        <a:pt x="228" y="584"/>
                      </a:cubicBezTo>
                      <a:cubicBezTo>
                        <a:pt x="232" y="670"/>
                        <a:pt x="139" y="755"/>
                        <a:pt x="40" y="756"/>
                      </a:cubicBezTo>
                      <a:cubicBezTo>
                        <a:pt x="22" y="813"/>
                        <a:pt x="56" y="880"/>
                        <a:pt x="52" y="948"/>
                      </a:cubicBezTo>
                      <a:cubicBezTo>
                        <a:pt x="150" y="907"/>
                        <a:pt x="203" y="822"/>
                        <a:pt x="300" y="780"/>
                      </a:cubicBezTo>
                      <a:cubicBezTo>
                        <a:pt x="321" y="831"/>
                        <a:pt x="250" y="865"/>
                        <a:pt x="280" y="912"/>
                      </a:cubicBezTo>
                      <a:cubicBezTo>
                        <a:pt x="334" y="909"/>
                        <a:pt x="361" y="844"/>
                        <a:pt x="380" y="792"/>
                      </a:cubicBezTo>
                      <a:cubicBezTo>
                        <a:pt x="330" y="727"/>
                        <a:pt x="398" y="673"/>
                        <a:pt x="444" y="624"/>
                      </a:cubicBezTo>
                      <a:cubicBezTo>
                        <a:pt x="474" y="592"/>
                        <a:pt x="525" y="550"/>
                        <a:pt x="536" y="508"/>
                      </a:cubicBezTo>
                      <a:cubicBezTo>
                        <a:pt x="552" y="451"/>
                        <a:pt x="540" y="387"/>
                        <a:pt x="532" y="312"/>
                      </a:cubicBezTo>
                      <a:cubicBezTo>
                        <a:pt x="517" y="344"/>
                        <a:pt x="490" y="464"/>
                        <a:pt x="432" y="444"/>
                      </a:cubicBezTo>
                      <a:cubicBezTo>
                        <a:pt x="385" y="428"/>
                        <a:pt x="423" y="300"/>
                        <a:pt x="448" y="260"/>
                      </a:cubicBezTo>
                      <a:cubicBezTo>
                        <a:pt x="464" y="234"/>
                        <a:pt x="493" y="216"/>
                        <a:pt x="520" y="200"/>
                      </a:cubicBezTo>
                      <a:cubicBezTo>
                        <a:pt x="513" y="119"/>
                        <a:pt x="488" y="56"/>
                        <a:pt x="456" y="0"/>
                      </a:cubicBezTo>
                      <a:cubicBezTo>
                        <a:pt x="414" y="70"/>
                        <a:pt x="380" y="148"/>
                        <a:pt x="308" y="18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7" name="Freeform 94"/>
                <p:cNvSpPr>
                  <a:spLocks/>
                </p:cNvSpPr>
                <p:nvPr/>
              </p:nvSpPr>
              <p:spPr bwMode="auto">
                <a:xfrm rot="41684">
                  <a:off x="13152121" y="1906735"/>
                  <a:ext cx="631454" cy="763028"/>
                </a:xfrm>
                <a:custGeom>
                  <a:avLst/>
                  <a:gdLst/>
                  <a:ahLst/>
                  <a:cxnLst>
                    <a:cxn ang="0">
                      <a:pos x="364" y="152"/>
                    </a:cxn>
                    <a:cxn ang="0">
                      <a:pos x="380" y="120"/>
                    </a:cxn>
                    <a:cxn ang="0">
                      <a:pos x="268" y="44"/>
                    </a:cxn>
                    <a:cxn ang="0">
                      <a:pos x="304" y="124"/>
                    </a:cxn>
                    <a:cxn ang="0">
                      <a:pos x="68" y="0"/>
                    </a:cxn>
                    <a:cxn ang="0">
                      <a:pos x="48" y="84"/>
                    </a:cxn>
                    <a:cxn ang="0">
                      <a:pos x="224" y="236"/>
                    </a:cxn>
                    <a:cxn ang="0">
                      <a:pos x="28" y="140"/>
                    </a:cxn>
                    <a:cxn ang="0">
                      <a:pos x="0" y="240"/>
                    </a:cxn>
                    <a:cxn ang="0">
                      <a:pos x="220" y="444"/>
                    </a:cxn>
                    <a:cxn ang="0">
                      <a:pos x="156" y="460"/>
                    </a:cxn>
                    <a:cxn ang="0">
                      <a:pos x="260" y="576"/>
                    </a:cxn>
                    <a:cxn ang="0">
                      <a:pos x="276" y="496"/>
                    </a:cxn>
                    <a:cxn ang="0">
                      <a:pos x="380" y="588"/>
                    </a:cxn>
                    <a:cxn ang="0">
                      <a:pos x="464" y="704"/>
                    </a:cxn>
                    <a:cxn ang="0">
                      <a:pos x="548" y="572"/>
                    </a:cxn>
                    <a:cxn ang="0">
                      <a:pos x="496" y="540"/>
                    </a:cxn>
                    <a:cxn ang="0">
                      <a:pos x="432" y="368"/>
                    </a:cxn>
                    <a:cxn ang="0">
                      <a:pos x="572" y="488"/>
                    </a:cxn>
                    <a:cxn ang="0">
                      <a:pos x="564" y="332"/>
                    </a:cxn>
                    <a:cxn ang="0">
                      <a:pos x="364" y="152"/>
                    </a:cxn>
                  </a:cxnLst>
                  <a:rect l="0" t="0" r="r" b="b"/>
                  <a:pathLst>
                    <a:path w="583" h="704">
                      <a:moveTo>
                        <a:pt x="364" y="152"/>
                      </a:moveTo>
                      <a:cubicBezTo>
                        <a:pt x="366" y="138"/>
                        <a:pt x="386" y="142"/>
                        <a:pt x="380" y="120"/>
                      </a:cubicBezTo>
                      <a:cubicBezTo>
                        <a:pt x="355" y="85"/>
                        <a:pt x="327" y="32"/>
                        <a:pt x="268" y="44"/>
                      </a:cubicBezTo>
                      <a:cubicBezTo>
                        <a:pt x="269" y="81"/>
                        <a:pt x="311" y="93"/>
                        <a:pt x="304" y="124"/>
                      </a:cubicBezTo>
                      <a:cubicBezTo>
                        <a:pt x="215" y="94"/>
                        <a:pt x="157" y="31"/>
                        <a:pt x="68" y="0"/>
                      </a:cubicBezTo>
                      <a:cubicBezTo>
                        <a:pt x="66" y="33"/>
                        <a:pt x="50" y="51"/>
                        <a:pt x="48" y="84"/>
                      </a:cubicBezTo>
                      <a:cubicBezTo>
                        <a:pt x="122" y="119"/>
                        <a:pt x="215" y="136"/>
                        <a:pt x="224" y="236"/>
                      </a:cubicBezTo>
                      <a:cubicBezTo>
                        <a:pt x="131" y="263"/>
                        <a:pt x="94" y="167"/>
                        <a:pt x="28" y="140"/>
                      </a:cubicBezTo>
                      <a:cubicBezTo>
                        <a:pt x="19" y="174"/>
                        <a:pt x="13" y="210"/>
                        <a:pt x="0" y="240"/>
                      </a:cubicBezTo>
                      <a:cubicBezTo>
                        <a:pt x="74" y="307"/>
                        <a:pt x="183" y="340"/>
                        <a:pt x="220" y="444"/>
                      </a:cubicBezTo>
                      <a:cubicBezTo>
                        <a:pt x="209" y="460"/>
                        <a:pt x="168" y="445"/>
                        <a:pt x="156" y="460"/>
                      </a:cubicBezTo>
                      <a:cubicBezTo>
                        <a:pt x="143" y="528"/>
                        <a:pt x="189" y="591"/>
                        <a:pt x="260" y="576"/>
                      </a:cubicBezTo>
                      <a:cubicBezTo>
                        <a:pt x="279" y="556"/>
                        <a:pt x="254" y="507"/>
                        <a:pt x="276" y="496"/>
                      </a:cubicBezTo>
                      <a:cubicBezTo>
                        <a:pt x="331" y="501"/>
                        <a:pt x="354" y="554"/>
                        <a:pt x="380" y="588"/>
                      </a:cubicBezTo>
                      <a:cubicBezTo>
                        <a:pt x="409" y="626"/>
                        <a:pt x="443" y="661"/>
                        <a:pt x="464" y="704"/>
                      </a:cubicBezTo>
                      <a:cubicBezTo>
                        <a:pt x="502" y="670"/>
                        <a:pt x="535" y="631"/>
                        <a:pt x="548" y="572"/>
                      </a:cubicBezTo>
                      <a:cubicBezTo>
                        <a:pt x="539" y="554"/>
                        <a:pt x="514" y="553"/>
                        <a:pt x="496" y="540"/>
                      </a:cubicBezTo>
                      <a:cubicBezTo>
                        <a:pt x="447" y="505"/>
                        <a:pt x="396" y="426"/>
                        <a:pt x="432" y="368"/>
                      </a:cubicBezTo>
                      <a:cubicBezTo>
                        <a:pt x="516" y="371"/>
                        <a:pt x="526" y="448"/>
                        <a:pt x="572" y="488"/>
                      </a:cubicBezTo>
                      <a:cubicBezTo>
                        <a:pt x="583" y="438"/>
                        <a:pt x="571" y="377"/>
                        <a:pt x="564" y="332"/>
                      </a:cubicBezTo>
                      <a:cubicBezTo>
                        <a:pt x="506" y="264"/>
                        <a:pt x="408" y="234"/>
                        <a:pt x="364" y="15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8" name="Freeform 95"/>
                <p:cNvSpPr>
                  <a:spLocks/>
                </p:cNvSpPr>
                <p:nvPr/>
              </p:nvSpPr>
              <p:spPr bwMode="auto">
                <a:xfrm rot="41684">
                  <a:off x="13138481" y="2723189"/>
                  <a:ext cx="824119" cy="1013658"/>
                </a:xfrm>
                <a:custGeom>
                  <a:avLst/>
                  <a:gdLst/>
                  <a:ahLst/>
                  <a:cxnLst>
                    <a:cxn ang="0">
                      <a:pos x="470" y="0"/>
                    </a:cxn>
                    <a:cxn ang="0">
                      <a:pos x="350" y="124"/>
                    </a:cxn>
                    <a:cxn ang="0">
                      <a:pos x="410" y="172"/>
                    </a:cxn>
                    <a:cxn ang="0">
                      <a:pos x="374" y="360"/>
                    </a:cxn>
                    <a:cxn ang="0">
                      <a:pos x="266" y="192"/>
                    </a:cxn>
                    <a:cxn ang="0">
                      <a:pos x="98" y="320"/>
                    </a:cxn>
                    <a:cxn ang="0">
                      <a:pos x="162" y="436"/>
                    </a:cxn>
                    <a:cxn ang="0">
                      <a:pos x="210" y="568"/>
                    </a:cxn>
                    <a:cxn ang="0">
                      <a:pos x="114" y="604"/>
                    </a:cxn>
                    <a:cxn ang="0">
                      <a:pos x="78" y="760"/>
                    </a:cxn>
                    <a:cxn ang="0">
                      <a:pos x="230" y="672"/>
                    </a:cxn>
                    <a:cxn ang="0">
                      <a:pos x="282" y="792"/>
                    </a:cxn>
                    <a:cxn ang="0">
                      <a:pos x="310" y="936"/>
                    </a:cxn>
                    <a:cxn ang="0">
                      <a:pos x="522" y="800"/>
                    </a:cxn>
                    <a:cxn ang="0">
                      <a:pos x="474" y="740"/>
                    </a:cxn>
                    <a:cxn ang="0">
                      <a:pos x="550" y="556"/>
                    </a:cxn>
                    <a:cxn ang="0">
                      <a:pos x="622" y="716"/>
                    </a:cxn>
                    <a:cxn ang="0">
                      <a:pos x="698" y="632"/>
                    </a:cxn>
                    <a:cxn ang="0">
                      <a:pos x="758" y="532"/>
                    </a:cxn>
                    <a:cxn ang="0">
                      <a:pos x="670" y="272"/>
                    </a:cxn>
                    <a:cxn ang="0">
                      <a:pos x="674" y="108"/>
                    </a:cxn>
                    <a:cxn ang="0">
                      <a:pos x="622" y="224"/>
                    </a:cxn>
                    <a:cxn ang="0">
                      <a:pos x="470" y="0"/>
                    </a:cxn>
                  </a:cxnLst>
                  <a:rect l="0" t="0" r="r" b="b"/>
                  <a:pathLst>
                    <a:path w="760" h="936">
                      <a:moveTo>
                        <a:pt x="470" y="0"/>
                      </a:moveTo>
                      <a:cubicBezTo>
                        <a:pt x="438" y="50"/>
                        <a:pt x="374" y="67"/>
                        <a:pt x="350" y="124"/>
                      </a:cubicBezTo>
                      <a:cubicBezTo>
                        <a:pt x="365" y="148"/>
                        <a:pt x="393" y="152"/>
                        <a:pt x="410" y="172"/>
                      </a:cubicBezTo>
                      <a:cubicBezTo>
                        <a:pt x="463" y="233"/>
                        <a:pt x="452" y="358"/>
                        <a:pt x="374" y="360"/>
                      </a:cubicBezTo>
                      <a:cubicBezTo>
                        <a:pt x="290" y="363"/>
                        <a:pt x="285" y="264"/>
                        <a:pt x="266" y="192"/>
                      </a:cubicBezTo>
                      <a:cubicBezTo>
                        <a:pt x="200" y="225"/>
                        <a:pt x="154" y="277"/>
                        <a:pt x="98" y="320"/>
                      </a:cubicBezTo>
                      <a:cubicBezTo>
                        <a:pt x="115" y="357"/>
                        <a:pt x="139" y="392"/>
                        <a:pt x="162" y="436"/>
                      </a:cubicBezTo>
                      <a:cubicBezTo>
                        <a:pt x="183" y="476"/>
                        <a:pt x="216" y="530"/>
                        <a:pt x="210" y="568"/>
                      </a:cubicBezTo>
                      <a:cubicBezTo>
                        <a:pt x="201" y="624"/>
                        <a:pt x="154" y="600"/>
                        <a:pt x="114" y="604"/>
                      </a:cubicBezTo>
                      <a:cubicBezTo>
                        <a:pt x="37" y="611"/>
                        <a:pt x="0" y="740"/>
                        <a:pt x="78" y="760"/>
                      </a:cubicBezTo>
                      <a:cubicBezTo>
                        <a:pt x="170" y="783"/>
                        <a:pt x="169" y="666"/>
                        <a:pt x="230" y="672"/>
                      </a:cubicBezTo>
                      <a:cubicBezTo>
                        <a:pt x="276" y="677"/>
                        <a:pt x="274" y="747"/>
                        <a:pt x="282" y="792"/>
                      </a:cubicBezTo>
                      <a:cubicBezTo>
                        <a:pt x="292" y="844"/>
                        <a:pt x="302" y="893"/>
                        <a:pt x="310" y="936"/>
                      </a:cubicBezTo>
                      <a:cubicBezTo>
                        <a:pt x="382" y="892"/>
                        <a:pt x="477" y="872"/>
                        <a:pt x="522" y="800"/>
                      </a:cubicBezTo>
                      <a:cubicBezTo>
                        <a:pt x="507" y="777"/>
                        <a:pt x="485" y="769"/>
                        <a:pt x="474" y="740"/>
                      </a:cubicBezTo>
                      <a:cubicBezTo>
                        <a:pt x="446" y="668"/>
                        <a:pt x="485" y="563"/>
                        <a:pt x="550" y="556"/>
                      </a:cubicBezTo>
                      <a:cubicBezTo>
                        <a:pt x="630" y="548"/>
                        <a:pt x="622" y="650"/>
                        <a:pt x="622" y="716"/>
                      </a:cubicBezTo>
                      <a:cubicBezTo>
                        <a:pt x="659" y="703"/>
                        <a:pt x="673" y="667"/>
                        <a:pt x="698" y="632"/>
                      </a:cubicBezTo>
                      <a:cubicBezTo>
                        <a:pt x="718" y="604"/>
                        <a:pt x="758" y="566"/>
                        <a:pt x="758" y="532"/>
                      </a:cubicBezTo>
                      <a:cubicBezTo>
                        <a:pt x="758" y="458"/>
                        <a:pt x="630" y="371"/>
                        <a:pt x="670" y="272"/>
                      </a:cubicBezTo>
                      <a:cubicBezTo>
                        <a:pt x="760" y="279"/>
                        <a:pt x="740" y="97"/>
                        <a:pt x="674" y="108"/>
                      </a:cubicBezTo>
                      <a:cubicBezTo>
                        <a:pt x="627" y="116"/>
                        <a:pt x="664" y="203"/>
                        <a:pt x="622" y="224"/>
                      </a:cubicBezTo>
                      <a:cubicBezTo>
                        <a:pt x="549" y="172"/>
                        <a:pt x="537" y="59"/>
                        <a:pt x="47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59" name="Freeform 98"/>
                <p:cNvSpPr>
                  <a:spLocks/>
                </p:cNvSpPr>
                <p:nvPr/>
              </p:nvSpPr>
              <p:spPr bwMode="auto">
                <a:xfrm rot="41684">
                  <a:off x="11653884" y="3793631"/>
                  <a:ext cx="1020126" cy="1071581"/>
                </a:xfrm>
                <a:custGeom>
                  <a:avLst/>
                  <a:gdLst/>
                  <a:ahLst/>
                  <a:cxnLst>
                    <a:cxn ang="0">
                      <a:pos x="579" y="800"/>
                    </a:cxn>
                    <a:cxn ang="0">
                      <a:pos x="899" y="788"/>
                    </a:cxn>
                    <a:cxn ang="0">
                      <a:pos x="915" y="580"/>
                    </a:cxn>
                    <a:cxn ang="0">
                      <a:pos x="723" y="628"/>
                    </a:cxn>
                    <a:cxn ang="0">
                      <a:pos x="635" y="548"/>
                    </a:cxn>
                    <a:cxn ang="0">
                      <a:pos x="787" y="440"/>
                    </a:cxn>
                    <a:cxn ang="0">
                      <a:pos x="911" y="456"/>
                    </a:cxn>
                    <a:cxn ang="0">
                      <a:pos x="883" y="220"/>
                    </a:cxn>
                    <a:cxn ang="0">
                      <a:pos x="731" y="248"/>
                    </a:cxn>
                    <a:cxn ang="0">
                      <a:pos x="515" y="220"/>
                    </a:cxn>
                    <a:cxn ang="0">
                      <a:pos x="543" y="176"/>
                    </a:cxn>
                    <a:cxn ang="0">
                      <a:pos x="375" y="124"/>
                    </a:cxn>
                    <a:cxn ang="0">
                      <a:pos x="423" y="224"/>
                    </a:cxn>
                    <a:cxn ang="0">
                      <a:pos x="367" y="268"/>
                    </a:cxn>
                    <a:cxn ang="0">
                      <a:pos x="55" y="220"/>
                    </a:cxn>
                    <a:cxn ang="0">
                      <a:pos x="23" y="456"/>
                    </a:cxn>
                    <a:cxn ang="0">
                      <a:pos x="111" y="444"/>
                    </a:cxn>
                    <a:cxn ang="0">
                      <a:pos x="299" y="540"/>
                    </a:cxn>
                    <a:cxn ang="0">
                      <a:pos x="175" y="632"/>
                    </a:cxn>
                    <a:cxn ang="0">
                      <a:pos x="19" y="584"/>
                    </a:cxn>
                    <a:cxn ang="0">
                      <a:pos x="35" y="788"/>
                    </a:cxn>
                    <a:cxn ang="0">
                      <a:pos x="359" y="800"/>
                    </a:cxn>
                    <a:cxn ang="0">
                      <a:pos x="419" y="844"/>
                    </a:cxn>
                    <a:cxn ang="0">
                      <a:pos x="371" y="912"/>
                    </a:cxn>
                    <a:cxn ang="0">
                      <a:pos x="567" y="908"/>
                    </a:cxn>
                    <a:cxn ang="0">
                      <a:pos x="519" y="840"/>
                    </a:cxn>
                    <a:cxn ang="0">
                      <a:pos x="579" y="800"/>
                    </a:cxn>
                  </a:cxnLst>
                  <a:rect l="0" t="0" r="r" b="b"/>
                  <a:pathLst>
                    <a:path w="941" h="989">
                      <a:moveTo>
                        <a:pt x="579" y="800"/>
                      </a:moveTo>
                      <a:cubicBezTo>
                        <a:pt x="679" y="787"/>
                        <a:pt x="795" y="807"/>
                        <a:pt x="899" y="788"/>
                      </a:cubicBezTo>
                      <a:cubicBezTo>
                        <a:pt x="903" y="723"/>
                        <a:pt x="941" y="636"/>
                        <a:pt x="915" y="580"/>
                      </a:cubicBezTo>
                      <a:cubicBezTo>
                        <a:pt x="863" y="598"/>
                        <a:pt x="800" y="641"/>
                        <a:pt x="723" y="628"/>
                      </a:cubicBezTo>
                      <a:cubicBezTo>
                        <a:pt x="678" y="621"/>
                        <a:pt x="636" y="588"/>
                        <a:pt x="635" y="548"/>
                      </a:cubicBezTo>
                      <a:cubicBezTo>
                        <a:pt x="634" y="482"/>
                        <a:pt x="724" y="443"/>
                        <a:pt x="787" y="440"/>
                      </a:cubicBezTo>
                      <a:cubicBezTo>
                        <a:pt x="833" y="438"/>
                        <a:pt x="871" y="460"/>
                        <a:pt x="911" y="456"/>
                      </a:cubicBezTo>
                      <a:cubicBezTo>
                        <a:pt x="930" y="380"/>
                        <a:pt x="886" y="301"/>
                        <a:pt x="883" y="220"/>
                      </a:cubicBezTo>
                      <a:cubicBezTo>
                        <a:pt x="832" y="228"/>
                        <a:pt x="783" y="240"/>
                        <a:pt x="731" y="248"/>
                      </a:cubicBezTo>
                      <a:cubicBezTo>
                        <a:pt x="663" y="259"/>
                        <a:pt x="517" y="297"/>
                        <a:pt x="515" y="220"/>
                      </a:cubicBezTo>
                      <a:cubicBezTo>
                        <a:pt x="515" y="198"/>
                        <a:pt x="532" y="194"/>
                        <a:pt x="543" y="176"/>
                      </a:cubicBezTo>
                      <a:cubicBezTo>
                        <a:pt x="622" y="44"/>
                        <a:pt x="380" y="0"/>
                        <a:pt x="375" y="124"/>
                      </a:cubicBezTo>
                      <a:cubicBezTo>
                        <a:pt x="373" y="169"/>
                        <a:pt x="426" y="190"/>
                        <a:pt x="423" y="224"/>
                      </a:cubicBezTo>
                      <a:cubicBezTo>
                        <a:pt x="422" y="245"/>
                        <a:pt x="393" y="264"/>
                        <a:pt x="367" y="268"/>
                      </a:cubicBezTo>
                      <a:cubicBezTo>
                        <a:pt x="274" y="282"/>
                        <a:pt x="144" y="227"/>
                        <a:pt x="55" y="220"/>
                      </a:cubicBezTo>
                      <a:cubicBezTo>
                        <a:pt x="48" y="298"/>
                        <a:pt x="9" y="384"/>
                        <a:pt x="23" y="456"/>
                      </a:cubicBezTo>
                      <a:cubicBezTo>
                        <a:pt x="52" y="467"/>
                        <a:pt x="79" y="447"/>
                        <a:pt x="111" y="444"/>
                      </a:cubicBezTo>
                      <a:cubicBezTo>
                        <a:pt x="198" y="435"/>
                        <a:pt x="292" y="475"/>
                        <a:pt x="299" y="540"/>
                      </a:cubicBezTo>
                      <a:cubicBezTo>
                        <a:pt x="306" y="603"/>
                        <a:pt x="234" y="633"/>
                        <a:pt x="175" y="632"/>
                      </a:cubicBezTo>
                      <a:cubicBezTo>
                        <a:pt x="107" y="632"/>
                        <a:pt x="73" y="592"/>
                        <a:pt x="19" y="584"/>
                      </a:cubicBezTo>
                      <a:cubicBezTo>
                        <a:pt x="0" y="645"/>
                        <a:pt x="32" y="722"/>
                        <a:pt x="35" y="788"/>
                      </a:cubicBezTo>
                      <a:cubicBezTo>
                        <a:pt x="126" y="810"/>
                        <a:pt x="268" y="787"/>
                        <a:pt x="359" y="800"/>
                      </a:cubicBezTo>
                      <a:cubicBezTo>
                        <a:pt x="385" y="804"/>
                        <a:pt x="420" y="820"/>
                        <a:pt x="419" y="844"/>
                      </a:cubicBezTo>
                      <a:cubicBezTo>
                        <a:pt x="418" y="875"/>
                        <a:pt x="370" y="877"/>
                        <a:pt x="371" y="912"/>
                      </a:cubicBezTo>
                      <a:cubicBezTo>
                        <a:pt x="374" y="989"/>
                        <a:pt x="569" y="982"/>
                        <a:pt x="567" y="908"/>
                      </a:cubicBezTo>
                      <a:cubicBezTo>
                        <a:pt x="566" y="887"/>
                        <a:pt x="517" y="874"/>
                        <a:pt x="519" y="840"/>
                      </a:cubicBezTo>
                      <a:cubicBezTo>
                        <a:pt x="520" y="816"/>
                        <a:pt x="553" y="804"/>
                        <a:pt x="579" y="80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" name="Freeform 102"/>
                <p:cNvSpPr>
                  <a:spLocks/>
                </p:cNvSpPr>
                <p:nvPr/>
              </p:nvSpPr>
              <p:spPr bwMode="auto">
                <a:xfrm rot="41684">
                  <a:off x="12838748" y="2110051"/>
                  <a:ext cx="799619" cy="975785"/>
                </a:xfrm>
                <a:custGeom>
                  <a:avLst/>
                  <a:gdLst/>
                  <a:ahLst/>
                  <a:cxnLst>
                    <a:cxn ang="0">
                      <a:pos x="210" y="162"/>
                    </a:cxn>
                    <a:cxn ang="0">
                      <a:pos x="26" y="30"/>
                    </a:cxn>
                    <a:cxn ang="0">
                      <a:pos x="158" y="202"/>
                    </a:cxn>
                    <a:cxn ang="0">
                      <a:pos x="30" y="266"/>
                    </a:cxn>
                    <a:cxn ang="0">
                      <a:pos x="94" y="382"/>
                    </a:cxn>
                    <a:cxn ang="0">
                      <a:pos x="170" y="490"/>
                    </a:cxn>
                    <a:cxn ang="0">
                      <a:pos x="238" y="614"/>
                    </a:cxn>
                    <a:cxn ang="0">
                      <a:pos x="366" y="850"/>
                    </a:cxn>
                    <a:cxn ang="0">
                      <a:pos x="450" y="782"/>
                    </a:cxn>
                    <a:cxn ang="0">
                      <a:pos x="542" y="722"/>
                    </a:cxn>
                    <a:cxn ang="0">
                      <a:pos x="598" y="850"/>
                    </a:cxn>
                    <a:cxn ang="0">
                      <a:pos x="702" y="846"/>
                    </a:cxn>
                    <a:cxn ang="0">
                      <a:pos x="610" y="662"/>
                    </a:cxn>
                    <a:cxn ang="0">
                      <a:pos x="738" y="530"/>
                    </a:cxn>
                    <a:cxn ang="0">
                      <a:pos x="666" y="422"/>
                    </a:cxn>
                    <a:cxn ang="0">
                      <a:pos x="578" y="334"/>
                    </a:cxn>
                    <a:cxn ang="0">
                      <a:pos x="418" y="250"/>
                    </a:cxn>
                    <a:cxn ang="0">
                      <a:pos x="478" y="234"/>
                    </a:cxn>
                    <a:cxn ang="0">
                      <a:pos x="386" y="142"/>
                    </a:cxn>
                    <a:cxn ang="0">
                      <a:pos x="278" y="66"/>
                    </a:cxn>
                    <a:cxn ang="0">
                      <a:pos x="210" y="162"/>
                    </a:cxn>
                  </a:cxnLst>
                  <a:rect l="0" t="0" r="r" b="b"/>
                  <a:pathLst>
                    <a:path w="738" h="901">
                      <a:moveTo>
                        <a:pt x="210" y="162"/>
                      </a:moveTo>
                      <a:cubicBezTo>
                        <a:pt x="142" y="170"/>
                        <a:pt x="118" y="0"/>
                        <a:pt x="26" y="30"/>
                      </a:cubicBezTo>
                      <a:cubicBezTo>
                        <a:pt x="0" y="122"/>
                        <a:pt x="169" y="133"/>
                        <a:pt x="158" y="202"/>
                      </a:cubicBezTo>
                      <a:cubicBezTo>
                        <a:pt x="152" y="245"/>
                        <a:pt x="64" y="240"/>
                        <a:pt x="30" y="266"/>
                      </a:cubicBezTo>
                      <a:cubicBezTo>
                        <a:pt x="52" y="304"/>
                        <a:pt x="72" y="343"/>
                        <a:pt x="94" y="382"/>
                      </a:cubicBezTo>
                      <a:cubicBezTo>
                        <a:pt x="115" y="420"/>
                        <a:pt x="134" y="466"/>
                        <a:pt x="170" y="490"/>
                      </a:cubicBezTo>
                      <a:cubicBezTo>
                        <a:pt x="218" y="261"/>
                        <a:pt x="509" y="652"/>
                        <a:pt x="238" y="614"/>
                      </a:cubicBezTo>
                      <a:cubicBezTo>
                        <a:pt x="260" y="698"/>
                        <a:pt x="326" y="772"/>
                        <a:pt x="366" y="850"/>
                      </a:cubicBezTo>
                      <a:cubicBezTo>
                        <a:pt x="395" y="830"/>
                        <a:pt x="419" y="808"/>
                        <a:pt x="450" y="782"/>
                      </a:cubicBezTo>
                      <a:cubicBezTo>
                        <a:pt x="473" y="763"/>
                        <a:pt x="511" y="720"/>
                        <a:pt x="542" y="722"/>
                      </a:cubicBezTo>
                      <a:cubicBezTo>
                        <a:pt x="597" y="726"/>
                        <a:pt x="576" y="809"/>
                        <a:pt x="598" y="850"/>
                      </a:cubicBezTo>
                      <a:cubicBezTo>
                        <a:pt x="622" y="894"/>
                        <a:pt x="691" y="901"/>
                        <a:pt x="702" y="846"/>
                      </a:cubicBezTo>
                      <a:cubicBezTo>
                        <a:pt x="723" y="739"/>
                        <a:pt x="596" y="744"/>
                        <a:pt x="610" y="662"/>
                      </a:cubicBezTo>
                      <a:cubicBezTo>
                        <a:pt x="620" y="600"/>
                        <a:pt x="714" y="596"/>
                        <a:pt x="738" y="530"/>
                      </a:cubicBezTo>
                      <a:cubicBezTo>
                        <a:pt x="717" y="495"/>
                        <a:pt x="692" y="457"/>
                        <a:pt x="666" y="422"/>
                      </a:cubicBezTo>
                      <a:cubicBezTo>
                        <a:pt x="641" y="388"/>
                        <a:pt x="614" y="347"/>
                        <a:pt x="578" y="334"/>
                      </a:cubicBezTo>
                      <a:cubicBezTo>
                        <a:pt x="591" y="521"/>
                        <a:pt x="372" y="358"/>
                        <a:pt x="418" y="250"/>
                      </a:cubicBezTo>
                      <a:cubicBezTo>
                        <a:pt x="432" y="239"/>
                        <a:pt x="450" y="232"/>
                        <a:pt x="478" y="234"/>
                      </a:cubicBezTo>
                      <a:cubicBezTo>
                        <a:pt x="461" y="193"/>
                        <a:pt x="419" y="168"/>
                        <a:pt x="386" y="142"/>
                      </a:cubicBezTo>
                      <a:cubicBezTo>
                        <a:pt x="352" y="116"/>
                        <a:pt x="317" y="86"/>
                        <a:pt x="278" y="66"/>
                      </a:cubicBezTo>
                      <a:cubicBezTo>
                        <a:pt x="254" y="96"/>
                        <a:pt x="250" y="157"/>
                        <a:pt x="210" y="16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1" name="Freeform 106"/>
                <p:cNvSpPr>
                  <a:spLocks/>
                </p:cNvSpPr>
                <p:nvPr/>
              </p:nvSpPr>
              <p:spPr bwMode="auto">
                <a:xfrm rot="41684">
                  <a:off x="11816889" y="2321100"/>
                  <a:ext cx="720547" cy="1194111"/>
                </a:xfrm>
                <a:custGeom>
                  <a:avLst/>
                  <a:gdLst/>
                  <a:ahLst/>
                  <a:cxnLst>
                    <a:cxn ang="0">
                      <a:pos x="57" y="435"/>
                    </a:cxn>
                    <a:cxn ang="0">
                      <a:pos x="153" y="411"/>
                    </a:cxn>
                    <a:cxn ang="0">
                      <a:pos x="101" y="623"/>
                    </a:cxn>
                    <a:cxn ang="0">
                      <a:pos x="29" y="579"/>
                    </a:cxn>
                    <a:cxn ang="0">
                      <a:pos x="1" y="843"/>
                    </a:cxn>
                    <a:cxn ang="0">
                      <a:pos x="293" y="887"/>
                    </a:cxn>
                    <a:cxn ang="0">
                      <a:pos x="253" y="995"/>
                    </a:cxn>
                    <a:cxn ang="0">
                      <a:pos x="413" y="1007"/>
                    </a:cxn>
                    <a:cxn ang="0">
                      <a:pos x="373" y="879"/>
                    </a:cxn>
                    <a:cxn ang="0">
                      <a:pos x="665" y="843"/>
                    </a:cxn>
                    <a:cxn ang="0">
                      <a:pos x="633" y="575"/>
                    </a:cxn>
                    <a:cxn ang="0">
                      <a:pos x="517" y="623"/>
                    </a:cxn>
                    <a:cxn ang="0">
                      <a:pos x="521" y="407"/>
                    </a:cxn>
                    <a:cxn ang="0">
                      <a:pos x="609" y="431"/>
                    </a:cxn>
                    <a:cxn ang="0">
                      <a:pos x="549" y="187"/>
                    </a:cxn>
                    <a:cxn ang="0">
                      <a:pos x="381" y="219"/>
                    </a:cxn>
                    <a:cxn ang="0">
                      <a:pos x="373" y="107"/>
                    </a:cxn>
                    <a:cxn ang="0">
                      <a:pos x="325" y="11"/>
                    </a:cxn>
                    <a:cxn ang="0">
                      <a:pos x="305" y="191"/>
                    </a:cxn>
                    <a:cxn ang="0">
                      <a:pos x="113" y="187"/>
                    </a:cxn>
                    <a:cxn ang="0">
                      <a:pos x="57" y="435"/>
                    </a:cxn>
                  </a:cxnLst>
                  <a:rect l="0" t="0" r="r" b="b"/>
                  <a:pathLst>
                    <a:path w="665" h="1102">
                      <a:moveTo>
                        <a:pt x="57" y="435"/>
                      </a:moveTo>
                      <a:cubicBezTo>
                        <a:pt x="89" y="435"/>
                        <a:pt x="106" y="403"/>
                        <a:pt x="153" y="411"/>
                      </a:cubicBezTo>
                      <a:cubicBezTo>
                        <a:pt x="265" y="430"/>
                        <a:pt x="235" y="651"/>
                        <a:pt x="101" y="623"/>
                      </a:cubicBezTo>
                      <a:cubicBezTo>
                        <a:pt x="69" y="616"/>
                        <a:pt x="71" y="589"/>
                        <a:pt x="29" y="579"/>
                      </a:cubicBezTo>
                      <a:cubicBezTo>
                        <a:pt x="0" y="648"/>
                        <a:pt x="9" y="753"/>
                        <a:pt x="1" y="843"/>
                      </a:cubicBezTo>
                      <a:cubicBezTo>
                        <a:pt x="89" y="870"/>
                        <a:pt x="283" y="798"/>
                        <a:pt x="293" y="887"/>
                      </a:cubicBezTo>
                      <a:cubicBezTo>
                        <a:pt x="298" y="934"/>
                        <a:pt x="253" y="952"/>
                        <a:pt x="253" y="995"/>
                      </a:cubicBezTo>
                      <a:cubicBezTo>
                        <a:pt x="253" y="1102"/>
                        <a:pt x="404" y="1102"/>
                        <a:pt x="413" y="1007"/>
                      </a:cubicBezTo>
                      <a:cubicBezTo>
                        <a:pt x="419" y="948"/>
                        <a:pt x="361" y="932"/>
                        <a:pt x="373" y="879"/>
                      </a:cubicBezTo>
                      <a:cubicBezTo>
                        <a:pt x="390" y="805"/>
                        <a:pt x="582" y="860"/>
                        <a:pt x="665" y="843"/>
                      </a:cubicBezTo>
                      <a:cubicBezTo>
                        <a:pt x="657" y="761"/>
                        <a:pt x="664" y="645"/>
                        <a:pt x="633" y="575"/>
                      </a:cubicBezTo>
                      <a:cubicBezTo>
                        <a:pt x="591" y="602"/>
                        <a:pt x="569" y="633"/>
                        <a:pt x="517" y="623"/>
                      </a:cubicBezTo>
                      <a:cubicBezTo>
                        <a:pt x="415" y="604"/>
                        <a:pt x="418" y="414"/>
                        <a:pt x="521" y="407"/>
                      </a:cubicBezTo>
                      <a:cubicBezTo>
                        <a:pt x="558" y="405"/>
                        <a:pt x="574" y="437"/>
                        <a:pt x="609" y="431"/>
                      </a:cubicBezTo>
                      <a:cubicBezTo>
                        <a:pt x="605" y="349"/>
                        <a:pt x="566" y="269"/>
                        <a:pt x="549" y="187"/>
                      </a:cubicBezTo>
                      <a:cubicBezTo>
                        <a:pt x="490" y="195"/>
                        <a:pt x="447" y="218"/>
                        <a:pt x="381" y="219"/>
                      </a:cubicBezTo>
                      <a:cubicBezTo>
                        <a:pt x="335" y="197"/>
                        <a:pt x="369" y="145"/>
                        <a:pt x="373" y="107"/>
                      </a:cubicBezTo>
                      <a:cubicBezTo>
                        <a:pt x="378" y="64"/>
                        <a:pt x="356" y="0"/>
                        <a:pt x="325" y="11"/>
                      </a:cubicBezTo>
                      <a:cubicBezTo>
                        <a:pt x="247" y="38"/>
                        <a:pt x="319" y="139"/>
                        <a:pt x="305" y="191"/>
                      </a:cubicBezTo>
                      <a:cubicBezTo>
                        <a:pt x="287" y="258"/>
                        <a:pt x="164" y="188"/>
                        <a:pt x="113" y="187"/>
                      </a:cubicBezTo>
                      <a:cubicBezTo>
                        <a:pt x="98" y="271"/>
                        <a:pt x="55" y="347"/>
                        <a:pt x="57" y="43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2" name="Freeform 107"/>
                <p:cNvSpPr>
                  <a:spLocks/>
                </p:cNvSpPr>
                <p:nvPr/>
              </p:nvSpPr>
              <p:spPr bwMode="auto">
                <a:xfrm rot="41684">
                  <a:off x="12405155" y="1787892"/>
                  <a:ext cx="714979" cy="573663"/>
                </a:xfrm>
                <a:custGeom>
                  <a:avLst/>
                  <a:gdLst/>
                  <a:ahLst/>
                  <a:cxnLst>
                    <a:cxn ang="0">
                      <a:pos x="540" y="474"/>
                    </a:cxn>
                    <a:cxn ang="0">
                      <a:pos x="400" y="310"/>
                    </a:cxn>
                    <a:cxn ang="0">
                      <a:pos x="404" y="302"/>
                    </a:cxn>
                    <a:cxn ang="0">
                      <a:pos x="544" y="362"/>
                    </a:cxn>
                    <a:cxn ang="0">
                      <a:pos x="600" y="430"/>
                    </a:cxn>
                    <a:cxn ang="0">
                      <a:pos x="660" y="334"/>
                    </a:cxn>
                    <a:cxn ang="0">
                      <a:pos x="532" y="250"/>
                    </a:cxn>
                    <a:cxn ang="0">
                      <a:pos x="420" y="158"/>
                    </a:cxn>
                    <a:cxn ang="0">
                      <a:pos x="468" y="150"/>
                    </a:cxn>
                    <a:cxn ang="0">
                      <a:pos x="332" y="82"/>
                    </a:cxn>
                    <a:cxn ang="0">
                      <a:pos x="348" y="126"/>
                    </a:cxn>
                    <a:cxn ang="0">
                      <a:pos x="92" y="6"/>
                    </a:cxn>
                    <a:cxn ang="0">
                      <a:pos x="40" y="18"/>
                    </a:cxn>
                    <a:cxn ang="0">
                      <a:pos x="208" y="142"/>
                    </a:cxn>
                    <a:cxn ang="0">
                      <a:pos x="16" y="30"/>
                    </a:cxn>
                    <a:cxn ang="0">
                      <a:pos x="0" y="66"/>
                    </a:cxn>
                    <a:cxn ang="0">
                      <a:pos x="100" y="154"/>
                    </a:cxn>
                    <a:cxn ang="0">
                      <a:pos x="180" y="258"/>
                    </a:cxn>
                    <a:cxn ang="0">
                      <a:pos x="128" y="242"/>
                    </a:cxn>
                    <a:cxn ang="0">
                      <a:pos x="216" y="354"/>
                    </a:cxn>
                    <a:cxn ang="0">
                      <a:pos x="228" y="310"/>
                    </a:cxn>
                    <a:cxn ang="0">
                      <a:pos x="416" y="530"/>
                    </a:cxn>
                    <a:cxn ang="0">
                      <a:pos x="540" y="474"/>
                    </a:cxn>
                  </a:cxnLst>
                  <a:rect l="0" t="0" r="r" b="b"/>
                  <a:pathLst>
                    <a:path w="660" h="530">
                      <a:moveTo>
                        <a:pt x="540" y="474"/>
                      </a:moveTo>
                      <a:cubicBezTo>
                        <a:pt x="485" y="427"/>
                        <a:pt x="415" y="397"/>
                        <a:pt x="400" y="310"/>
                      </a:cubicBezTo>
                      <a:cubicBezTo>
                        <a:pt x="403" y="309"/>
                        <a:pt x="405" y="307"/>
                        <a:pt x="404" y="302"/>
                      </a:cubicBezTo>
                      <a:cubicBezTo>
                        <a:pt x="466" y="295"/>
                        <a:pt x="511" y="327"/>
                        <a:pt x="544" y="362"/>
                      </a:cubicBezTo>
                      <a:cubicBezTo>
                        <a:pt x="565" y="384"/>
                        <a:pt x="571" y="420"/>
                        <a:pt x="600" y="430"/>
                      </a:cubicBezTo>
                      <a:cubicBezTo>
                        <a:pt x="629" y="407"/>
                        <a:pt x="642" y="368"/>
                        <a:pt x="660" y="334"/>
                      </a:cubicBezTo>
                      <a:cubicBezTo>
                        <a:pt x="619" y="308"/>
                        <a:pt x="577" y="278"/>
                        <a:pt x="532" y="250"/>
                      </a:cubicBezTo>
                      <a:cubicBezTo>
                        <a:pt x="490" y="224"/>
                        <a:pt x="435" y="202"/>
                        <a:pt x="420" y="158"/>
                      </a:cubicBezTo>
                      <a:cubicBezTo>
                        <a:pt x="436" y="155"/>
                        <a:pt x="464" y="165"/>
                        <a:pt x="468" y="150"/>
                      </a:cubicBezTo>
                      <a:cubicBezTo>
                        <a:pt x="441" y="109"/>
                        <a:pt x="397" y="86"/>
                        <a:pt x="332" y="82"/>
                      </a:cubicBezTo>
                      <a:cubicBezTo>
                        <a:pt x="326" y="107"/>
                        <a:pt x="359" y="109"/>
                        <a:pt x="348" y="126"/>
                      </a:cubicBezTo>
                      <a:cubicBezTo>
                        <a:pt x="267" y="98"/>
                        <a:pt x="167" y="34"/>
                        <a:pt x="92" y="6"/>
                      </a:cubicBezTo>
                      <a:cubicBezTo>
                        <a:pt x="76" y="0"/>
                        <a:pt x="55" y="6"/>
                        <a:pt x="40" y="18"/>
                      </a:cubicBezTo>
                      <a:cubicBezTo>
                        <a:pt x="99" y="54"/>
                        <a:pt x="193" y="76"/>
                        <a:pt x="208" y="142"/>
                      </a:cubicBezTo>
                      <a:cubicBezTo>
                        <a:pt x="116" y="133"/>
                        <a:pt x="85" y="62"/>
                        <a:pt x="16" y="30"/>
                      </a:cubicBezTo>
                      <a:cubicBezTo>
                        <a:pt x="15" y="47"/>
                        <a:pt x="2" y="51"/>
                        <a:pt x="0" y="66"/>
                      </a:cubicBezTo>
                      <a:cubicBezTo>
                        <a:pt x="35" y="90"/>
                        <a:pt x="67" y="124"/>
                        <a:pt x="100" y="154"/>
                      </a:cubicBezTo>
                      <a:cubicBezTo>
                        <a:pt x="131" y="183"/>
                        <a:pt x="178" y="212"/>
                        <a:pt x="180" y="258"/>
                      </a:cubicBezTo>
                      <a:cubicBezTo>
                        <a:pt x="162" y="254"/>
                        <a:pt x="150" y="243"/>
                        <a:pt x="128" y="242"/>
                      </a:cubicBezTo>
                      <a:cubicBezTo>
                        <a:pt x="121" y="301"/>
                        <a:pt x="159" y="347"/>
                        <a:pt x="216" y="354"/>
                      </a:cubicBezTo>
                      <a:cubicBezTo>
                        <a:pt x="228" y="347"/>
                        <a:pt x="220" y="320"/>
                        <a:pt x="228" y="310"/>
                      </a:cubicBezTo>
                      <a:cubicBezTo>
                        <a:pt x="321" y="353"/>
                        <a:pt x="354" y="456"/>
                        <a:pt x="416" y="530"/>
                      </a:cubicBezTo>
                      <a:cubicBezTo>
                        <a:pt x="460" y="514"/>
                        <a:pt x="512" y="506"/>
                        <a:pt x="540" y="47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3" name="Freeform 108"/>
                <p:cNvSpPr>
                  <a:spLocks/>
                </p:cNvSpPr>
                <p:nvPr/>
              </p:nvSpPr>
              <p:spPr bwMode="auto">
                <a:xfrm rot="41684">
                  <a:off x="11676452" y="1428845"/>
                  <a:ext cx="1013444" cy="609308"/>
                </a:xfrm>
                <a:custGeom>
                  <a:avLst/>
                  <a:gdLst/>
                  <a:ahLst/>
                  <a:cxnLst>
                    <a:cxn ang="0">
                      <a:pos x="469" y="71"/>
                    </a:cxn>
                    <a:cxn ang="0">
                      <a:pos x="420" y="79"/>
                    </a:cxn>
                    <a:cxn ang="0">
                      <a:pos x="276" y="19"/>
                    </a:cxn>
                    <a:cxn ang="0">
                      <a:pos x="352" y="103"/>
                    </a:cxn>
                    <a:cxn ang="0">
                      <a:pos x="257" y="120"/>
                    </a:cxn>
                    <a:cxn ang="0">
                      <a:pos x="207" y="194"/>
                    </a:cxn>
                    <a:cxn ang="0">
                      <a:pos x="48" y="192"/>
                    </a:cxn>
                    <a:cxn ang="0">
                      <a:pos x="0" y="207"/>
                    </a:cxn>
                    <a:cxn ang="0">
                      <a:pos x="60" y="215"/>
                    </a:cxn>
                    <a:cxn ang="0">
                      <a:pos x="208" y="207"/>
                    </a:cxn>
                    <a:cxn ang="0">
                      <a:pos x="164" y="267"/>
                    </a:cxn>
                    <a:cxn ang="0">
                      <a:pos x="132" y="279"/>
                    </a:cxn>
                    <a:cxn ang="0">
                      <a:pos x="140" y="303"/>
                    </a:cxn>
                    <a:cxn ang="0">
                      <a:pos x="168" y="291"/>
                    </a:cxn>
                    <a:cxn ang="0">
                      <a:pos x="252" y="327"/>
                    </a:cxn>
                    <a:cxn ang="0">
                      <a:pos x="80" y="447"/>
                    </a:cxn>
                    <a:cxn ang="0">
                      <a:pos x="272" y="343"/>
                    </a:cxn>
                    <a:cxn ang="0">
                      <a:pos x="308" y="423"/>
                    </a:cxn>
                    <a:cxn ang="0">
                      <a:pos x="336" y="435"/>
                    </a:cxn>
                    <a:cxn ang="0">
                      <a:pos x="456" y="395"/>
                    </a:cxn>
                    <a:cxn ang="0">
                      <a:pos x="468" y="563"/>
                    </a:cxn>
                    <a:cxn ang="0">
                      <a:pos x="484" y="395"/>
                    </a:cxn>
                    <a:cxn ang="0">
                      <a:pos x="592" y="415"/>
                    </a:cxn>
                    <a:cxn ang="0">
                      <a:pos x="608" y="431"/>
                    </a:cxn>
                    <a:cxn ang="0">
                      <a:pos x="633" y="422"/>
                    </a:cxn>
                    <a:cxn ang="0">
                      <a:pos x="624" y="403"/>
                    </a:cxn>
                    <a:cxn ang="0">
                      <a:pos x="672" y="343"/>
                    </a:cxn>
                    <a:cxn ang="0">
                      <a:pos x="860" y="451"/>
                    </a:cxn>
                    <a:cxn ang="0">
                      <a:pos x="692" y="323"/>
                    </a:cxn>
                    <a:cxn ang="0">
                      <a:pos x="764" y="297"/>
                    </a:cxn>
                    <a:cxn ang="0">
                      <a:pos x="765" y="258"/>
                    </a:cxn>
                    <a:cxn ang="0">
                      <a:pos x="732" y="207"/>
                    </a:cxn>
                    <a:cxn ang="0">
                      <a:pos x="936" y="207"/>
                    </a:cxn>
                    <a:cxn ang="0">
                      <a:pos x="720" y="191"/>
                    </a:cxn>
                    <a:cxn ang="0">
                      <a:pos x="716" y="135"/>
                    </a:cxn>
                    <a:cxn ang="0">
                      <a:pos x="692" y="123"/>
                    </a:cxn>
                    <a:cxn ang="0">
                      <a:pos x="584" y="103"/>
                    </a:cxn>
                    <a:cxn ang="0">
                      <a:pos x="664" y="27"/>
                    </a:cxn>
                    <a:cxn ang="0">
                      <a:pos x="564" y="95"/>
                    </a:cxn>
                    <a:cxn ang="0">
                      <a:pos x="516" y="79"/>
                    </a:cxn>
                    <a:cxn ang="0">
                      <a:pos x="469" y="71"/>
                    </a:cxn>
                  </a:cxnLst>
                  <a:rect l="0" t="0" r="r" b="b"/>
                  <a:pathLst>
                    <a:path w="936" h="563">
                      <a:moveTo>
                        <a:pt x="469" y="71"/>
                      </a:moveTo>
                      <a:cubicBezTo>
                        <a:pt x="448" y="70"/>
                        <a:pt x="420" y="79"/>
                        <a:pt x="420" y="79"/>
                      </a:cubicBezTo>
                      <a:cubicBezTo>
                        <a:pt x="347" y="135"/>
                        <a:pt x="349" y="13"/>
                        <a:pt x="276" y="19"/>
                      </a:cubicBezTo>
                      <a:cubicBezTo>
                        <a:pt x="271" y="62"/>
                        <a:pt x="341" y="62"/>
                        <a:pt x="352" y="103"/>
                      </a:cubicBezTo>
                      <a:cubicBezTo>
                        <a:pt x="318" y="109"/>
                        <a:pt x="266" y="117"/>
                        <a:pt x="257" y="120"/>
                      </a:cubicBezTo>
                      <a:cubicBezTo>
                        <a:pt x="248" y="123"/>
                        <a:pt x="181" y="145"/>
                        <a:pt x="207" y="194"/>
                      </a:cubicBezTo>
                      <a:cubicBezTo>
                        <a:pt x="172" y="194"/>
                        <a:pt x="80" y="189"/>
                        <a:pt x="48" y="192"/>
                      </a:cubicBezTo>
                      <a:cubicBezTo>
                        <a:pt x="18" y="196"/>
                        <a:pt x="0" y="205"/>
                        <a:pt x="0" y="207"/>
                      </a:cubicBezTo>
                      <a:cubicBezTo>
                        <a:pt x="0" y="208"/>
                        <a:pt x="28" y="216"/>
                        <a:pt x="60" y="215"/>
                      </a:cubicBezTo>
                      <a:cubicBezTo>
                        <a:pt x="106" y="213"/>
                        <a:pt x="164" y="202"/>
                        <a:pt x="208" y="207"/>
                      </a:cubicBezTo>
                      <a:cubicBezTo>
                        <a:pt x="198" y="232"/>
                        <a:pt x="172" y="241"/>
                        <a:pt x="164" y="267"/>
                      </a:cubicBezTo>
                      <a:cubicBezTo>
                        <a:pt x="163" y="276"/>
                        <a:pt x="152" y="279"/>
                        <a:pt x="132" y="279"/>
                      </a:cubicBezTo>
                      <a:cubicBezTo>
                        <a:pt x="140" y="303"/>
                        <a:pt x="140" y="303"/>
                        <a:pt x="140" y="303"/>
                      </a:cubicBezTo>
                      <a:cubicBezTo>
                        <a:pt x="149" y="290"/>
                        <a:pt x="175" y="289"/>
                        <a:pt x="168" y="291"/>
                      </a:cubicBezTo>
                      <a:cubicBezTo>
                        <a:pt x="188" y="311"/>
                        <a:pt x="221" y="318"/>
                        <a:pt x="252" y="327"/>
                      </a:cubicBezTo>
                      <a:cubicBezTo>
                        <a:pt x="204" y="376"/>
                        <a:pt x="116" y="386"/>
                        <a:pt x="80" y="447"/>
                      </a:cubicBezTo>
                      <a:cubicBezTo>
                        <a:pt x="165" y="450"/>
                        <a:pt x="192" y="359"/>
                        <a:pt x="272" y="343"/>
                      </a:cubicBezTo>
                      <a:cubicBezTo>
                        <a:pt x="282" y="368"/>
                        <a:pt x="338" y="398"/>
                        <a:pt x="308" y="423"/>
                      </a:cubicBezTo>
                      <a:cubicBezTo>
                        <a:pt x="336" y="435"/>
                        <a:pt x="336" y="435"/>
                        <a:pt x="336" y="435"/>
                      </a:cubicBezTo>
                      <a:cubicBezTo>
                        <a:pt x="357" y="382"/>
                        <a:pt x="423" y="401"/>
                        <a:pt x="456" y="395"/>
                      </a:cubicBezTo>
                      <a:cubicBezTo>
                        <a:pt x="481" y="441"/>
                        <a:pt x="425" y="523"/>
                        <a:pt x="468" y="563"/>
                      </a:cubicBezTo>
                      <a:cubicBezTo>
                        <a:pt x="524" y="534"/>
                        <a:pt x="465" y="447"/>
                        <a:pt x="484" y="395"/>
                      </a:cubicBezTo>
                      <a:cubicBezTo>
                        <a:pt x="520" y="402"/>
                        <a:pt x="592" y="415"/>
                        <a:pt x="592" y="415"/>
                      </a:cubicBezTo>
                      <a:cubicBezTo>
                        <a:pt x="592" y="415"/>
                        <a:pt x="602" y="414"/>
                        <a:pt x="608" y="431"/>
                      </a:cubicBezTo>
                      <a:cubicBezTo>
                        <a:pt x="633" y="422"/>
                        <a:pt x="633" y="422"/>
                        <a:pt x="633" y="422"/>
                      </a:cubicBezTo>
                      <a:cubicBezTo>
                        <a:pt x="633" y="422"/>
                        <a:pt x="615" y="406"/>
                        <a:pt x="624" y="403"/>
                      </a:cubicBezTo>
                      <a:cubicBezTo>
                        <a:pt x="643" y="383"/>
                        <a:pt x="645" y="377"/>
                        <a:pt x="672" y="343"/>
                      </a:cubicBezTo>
                      <a:cubicBezTo>
                        <a:pt x="751" y="363"/>
                        <a:pt x="776" y="436"/>
                        <a:pt x="860" y="451"/>
                      </a:cubicBezTo>
                      <a:cubicBezTo>
                        <a:pt x="835" y="377"/>
                        <a:pt x="731" y="383"/>
                        <a:pt x="692" y="323"/>
                      </a:cubicBezTo>
                      <a:cubicBezTo>
                        <a:pt x="726" y="321"/>
                        <a:pt x="757" y="302"/>
                        <a:pt x="764" y="297"/>
                      </a:cubicBezTo>
                      <a:cubicBezTo>
                        <a:pt x="765" y="258"/>
                        <a:pt x="765" y="258"/>
                        <a:pt x="765" y="258"/>
                      </a:cubicBezTo>
                      <a:cubicBezTo>
                        <a:pt x="756" y="247"/>
                        <a:pt x="732" y="224"/>
                        <a:pt x="732" y="207"/>
                      </a:cubicBezTo>
                      <a:cubicBezTo>
                        <a:pt x="797" y="195"/>
                        <a:pt x="869" y="223"/>
                        <a:pt x="936" y="207"/>
                      </a:cubicBezTo>
                      <a:cubicBezTo>
                        <a:pt x="889" y="169"/>
                        <a:pt x="783" y="208"/>
                        <a:pt x="720" y="191"/>
                      </a:cubicBezTo>
                      <a:cubicBezTo>
                        <a:pt x="727" y="171"/>
                        <a:pt x="716" y="135"/>
                        <a:pt x="716" y="135"/>
                      </a:cubicBezTo>
                      <a:cubicBezTo>
                        <a:pt x="692" y="123"/>
                        <a:pt x="692" y="123"/>
                        <a:pt x="692" y="123"/>
                      </a:cubicBezTo>
                      <a:cubicBezTo>
                        <a:pt x="692" y="123"/>
                        <a:pt x="620" y="110"/>
                        <a:pt x="584" y="103"/>
                      </a:cubicBezTo>
                      <a:cubicBezTo>
                        <a:pt x="598" y="65"/>
                        <a:pt x="649" y="64"/>
                        <a:pt x="664" y="27"/>
                      </a:cubicBezTo>
                      <a:cubicBezTo>
                        <a:pt x="612" y="0"/>
                        <a:pt x="598" y="77"/>
                        <a:pt x="564" y="95"/>
                      </a:cubicBezTo>
                      <a:cubicBezTo>
                        <a:pt x="542" y="96"/>
                        <a:pt x="534" y="83"/>
                        <a:pt x="516" y="79"/>
                      </a:cubicBezTo>
                      <a:cubicBezTo>
                        <a:pt x="516" y="79"/>
                        <a:pt x="490" y="71"/>
                        <a:pt x="469" y="7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4" name="Freeform 99"/>
                <p:cNvSpPr>
                  <a:spLocks/>
                </p:cNvSpPr>
                <p:nvPr/>
              </p:nvSpPr>
              <p:spPr bwMode="auto">
                <a:xfrm rot="41684">
                  <a:off x="11487162" y="3257837"/>
                  <a:ext cx="1360910" cy="803129"/>
                </a:xfrm>
                <a:custGeom>
                  <a:avLst/>
                  <a:gdLst/>
                  <a:ahLst/>
                  <a:cxnLst>
                    <a:cxn ang="0">
                      <a:pos x="236" y="311"/>
                    </a:cxn>
                    <a:cxn ang="0">
                      <a:pos x="84" y="255"/>
                    </a:cxn>
                    <a:cxn ang="0">
                      <a:pos x="92" y="403"/>
                    </a:cxn>
                    <a:cxn ang="0">
                      <a:pos x="212" y="387"/>
                    </a:cxn>
                    <a:cxn ang="0">
                      <a:pos x="268" y="443"/>
                    </a:cxn>
                    <a:cxn ang="0">
                      <a:pos x="224" y="687"/>
                    </a:cxn>
                    <a:cxn ang="0">
                      <a:pos x="540" y="723"/>
                    </a:cxn>
                    <a:cxn ang="0">
                      <a:pos x="500" y="603"/>
                    </a:cxn>
                    <a:cxn ang="0">
                      <a:pos x="760" y="615"/>
                    </a:cxn>
                    <a:cxn ang="0">
                      <a:pos x="716" y="723"/>
                    </a:cxn>
                    <a:cxn ang="0">
                      <a:pos x="1036" y="683"/>
                    </a:cxn>
                    <a:cxn ang="0">
                      <a:pos x="1008" y="555"/>
                    </a:cxn>
                    <a:cxn ang="0">
                      <a:pos x="992" y="423"/>
                    </a:cxn>
                    <a:cxn ang="0">
                      <a:pos x="1136" y="407"/>
                    </a:cxn>
                    <a:cxn ang="0">
                      <a:pos x="1144" y="251"/>
                    </a:cxn>
                    <a:cxn ang="0">
                      <a:pos x="1020" y="311"/>
                    </a:cxn>
                    <a:cxn ang="0">
                      <a:pos x="968" y="251"/>
                    </a:cxn>
                    <a:cxn ang="0">
                      <a:pos x="964" y="11"/>
                    </a:cxn>
                    <a:cxn ang="0">
                      <a:pos x="700" y="19"/>
                    </a:cxn>
                    <a:cxn ang="0">
                      <a:pos x="740" y="115"/>
                    </a:cxn>
                    <a:cxn ang="0">
                      <a:pos x="516" y="115"/>
                    </a:cxn>
                    <a:cxn ang="0">
                      <a:pos x="552" y="19"/>
                    </a:cxn>
                    <a:cxn ang="0">
                      <a:pos x="292" y="15"/>
                    </a:cxn>
                    <a:cxn ang="0">
                      <a:pos x="236" y="311"/>
                    </a:cxn>
                  </a:cxnLst>
                  <a:rect l="0" t="0" r="r" b="b"/>
                  <a:pathLst>
                    <a:path w="1255" h="742">
                      <a:moveTo>
                        <a:pt x="236" y="311"/>
                      </a:moveTo>
                      <a:cubicBezTo>
                        <a:pt x="180" y="314"/>
                        <a:pt x="155" y="241"/>
                        <a:pt x="84" y="255"/>
                      </a:cubicBezTo>
                      <a:cubicBezTo>
                        <a:pt x="0" y="272"/>
                        <a:pt x="26" y="385"/>
                        <a:pt x="92" y="403"/>
                      </a:cubicBezTo>
                      <a:cubicBezTo>
                        <a:pt x="135" y="415"/>
                        <a:pt x="173" y="384"/>
                        <a:pt x="212" y="387"/>
                      </a:cubicBezTo>
                      <a:cubicBezTo>
                        <a:pt x="242" y="389"/>
                        <a:pt x="266" y="419"/>
                        <a:pt x="268" y="443"/>
                      </a:cubicBezTo>
                      <a:cubicBezTo>
                        <a:pt x="273" y="521"/>
                        <a:pt x="225" y="597"/>
                        <a:pt x="224" y="687"/>
                      </a:cubicBezTo>
                      <a:cubicBezTo>
                        <a:pt x="324" y="700"/>
                        <a:pt x="436" y="742"/>
                        <a:pt x="540" y="723"/>
                      </a:cubicBezTo>
                      <a:cubicBezTo>
                        <a:pt x="530" y="680"/>
                        <a:pt x="491" y="658"/>
                        <a:pt x="500" y="603"/>
                      </a:cubicBezTo>
                      <a:cubicBezTo>
                        <a:pt x="520" y="478"/>
                        <a:pt x="754" y="484"/>
                        <a:pt x="760" y="615"/>
                      </a:cubicBezTo>
                      <a:cubicBezTo>
                        <a:pt x="763" y="665"/>
                        <a:pt x="728" y="679"/>
                        <a:pt x="716" y="723"/>
                      </a:cubicBezTo>
                      <a:cubicBezTo>
                        <a:pt x="822" y="740"/>
                        <a:pt x="937" y="699"/>
                        <a:pt x="1036" y="683"/>
                      </a:cubicBezTo>
                      <a:cubicBezTo>
                        <a:pt x="1029" y="637"/>
                        <a:pt x="1017" y="599"/>
                        <a:pt x="1008" y="555"/>
                      </a:cubicBezTo>
                      <a:cubicBezTo>
                        <a:pt x="1001" y="518"/>
                        <a:pt x="978" y="462"/>
                        <a:pt x="992" y="423"/>
                      </a:cubicBezTo>
                      <a:cubicBezTo>
                        <a:pt x="1016" y="357"/>
                        <a:pt x="1086" y="408"/>
                        <a:pt x="1136" y="407"/>
                      </a:cubicBezTo>
                      <a:cubicBezTo>
                        <a:pt x="1249" y="404"/>
                        <a:pt x="1255" y="247"/>
                        <a:pt x="1144" y="251"/>
                      </a:cubicBezTo>
                      <a:cubicBezTo>
                        <a:pt x="1088" y="253"/>
                        <a:pt x="1072" y="314"/>
                        <a:pt x="1020" y="311"/>
                      </a:cubicBezTo>
                      <a:cubicBezTo>
                        <a:pt x="987" y="310"/>
                        <a:pt x="972" y="279"/>
                        <a:pt x="968" y="251"/>
                      </a:cubicBezTo>
                      <a:cubicBezTo>
                        <a:pt x="954" y="161"/>
                        <a:pt x="976" y="93"/>
                        <a:pt x="964" y="11"/>
                      </a:cubicBezTo>
                      <a:cubicBezTo>
                        <a:pt x="873" y="22"/>
                        <a:pt x="792" y="0"/>
                        <a:pt x="700" y="19"/>
                      </a:cubicBezTo>
                      <a:cubicBezTo>
                        <a:pt x="707" y="66"/>
                        <a:pt x="735" y="73"/>
                        <a:pt x="740" y="115"/>
                      </a:cubicBezTo>
                      <a:cubicBezTo>
                        <a:pt x="761" y="295"/>
                        <a:pt x="494" y="279"/>
                        <a:pt x="516" y="115"/>
                      </a:cubicBezTo>
                      <a:cubicBezTo>
                        <a:pt x="521" y="76"/>
                        <a:pt x="554" y="64"/>
                        <a:pt x="552" y="19"/>
                      </a:cubicBezTo>
                      <a:cubicBezTo>
                        <a:pt x="481" y="2"/>
                        <a:pt x="380" y="22"/>
                        <a:pt x="292" y="15"/>
                      </a:cubicBezTo>
                      <a:cubicBezTo>
                        <a:pt x="270" y="112"/>
                        <a:pt x="330" y="306"/>
                        <a:pt x="236" y="31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</p:grpSp>
        </p:grpSp>
      </p:grpSp>
      <p:sp>
        <p:nvSpPr>
          <p:cNvPr id="266" name="Curved Right Arrow 265"/>
          <p:cNvSpPr/>
          <p:nvPr/>
        </p:nvSpPr>
        <p:spPr bwMode="auto">
          <a:xfrm rot="4676945">
            <a:off x="4728188" y="357499"/>
            <a:ext cx="1112057" cy="2812850"/>
          </a:xfrm>
          <a:prstGeom prst="curvedRightArrow">
            <a:avLst>
              <a:gd name="adj1" fmla="val 25000"/>
              <a:gd name="adj2" fmla="val 126471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3" name="Text Box 394"/>
          <p:cNvSpPr txBox="1">
            <a:spLocks noChangeArrowheads="1"/>
          </p:cNvSpPr>
          <p:nvPr/>
        </p:nvSpPr>
        <p:spPr bwMode="auto">
          <a:xfrm>
            <a:off x="5948136" y="5107476"/>
            <a:ext cx="2133600" cy="6924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</a:t>
            </a:r>
            <a:r>
              <a:rPr kumimoji="0" lang="en-US" altLang="ko-KR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of then and scrambled it to make</a:t>
            </a:r>
            <a:r>
              <a:rPr lang="en-US" altLang="ko-KR" sz="13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3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634" name="WordArt 2"/>
          <p:cNvSpPr>
            <a:spLocks noChangeArrowheads="1" noChangeShapeType="1" noTextEdit="1"/>
          </p:cNvSpPr>
          <p:nvPr/>
        </p:nvSpPr>
        <p:spPr bwMode="auto">
          <a:xfrm rot="20976241">
            <a:off x="4142654" y="778384"/>
            <a:ext cx="3049868" cy="3123370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3022763"/>
              </a:avLst>
            </a:prstTxWarp>
          </a:bodyPr>
          <a:lstStyle/>
          <a:p>
            <a:pPr algn="ctr"/>
            <a:r>
              <a:rPr lang="en-US" altLang="ko-KR" sz="800" b="1" kern="0" dirty="0" smtClean="0">
                <a:solidFill>
                  <a:schemeClr val="accent6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 – Example Text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35" name="Text Box 394"/>
          <p:cNvSpPr txBox="1">
            <a:spLocks noChangeArrowheads="1"/>
          </p:cNvSpPr>
          <p:nvPr/>
        </p:nvSpPr>
        <p:spPr bwMode="auto">
          <a:xfrm>
            <a:off x="1066800" y="1297476"/>
            <a:ext cx="2133600" cy="6924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</a:t>
            </a:r>
            <a:r>
              <a:rPr kumimoji="0" lang="en-US" altLang="ko-KR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of then and scrambled it to make</a:t>
            </a:r>
            <a:r>
              <a:rPr lang="en-US" altLang="ko-KR" sz="13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3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34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Tahoma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2014-02-11T05:59:15Z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