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1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CLOCKS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760632" y="5326065"/>
            <a:ext cx="1267368" cy="764216"/>
          </a:xfrm>
          <a:prstGeom prst="ellipse">
            <a:avLst/>
          </a:prstGeom>
          <a:solidFill>
            <a:srgbClr val="0000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10856" y="5326065"/>
            <a:ext cx="1249366" cy="764216"/>
          </a:xfrm>
          <a:prstGeom prst="ellipse">
            <a:avLst/>
          </a:prstGeom>
          <a:solidFill>
            <a:srgbClr val="0000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509899" y="4883911"/>
            <a:ext cx="3618773" cy="1745489"/>
          </a:xfrm>
          <a:prstGeom prst="ellipse">
            <a:avLst/>
          </a:prstGeom>
          <a:solidFill>
            <a:srgbClr val="000000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3" descr="D:\DONE\NEW\clock\alarm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5931" y="2430019"/>
            <a:ext cx="2879642" cy="3382046"/>
          </a:xfrm>
          <a:prstGeom prst="rect">
            <a:avLst/>
          </a:prstGeom>
          <a:noFill/>
        </p:spPr>
      </p:pic>
      <p:grpSp>
        <p:nvGrpSpPr>
          <p:cNvPr id="53" name="Group 52"/>
          <p:cNvGrpSpPr/>
          <p:nvPr/>
        </p:nvGrpSpPr>
        <p:grpSpPr>
          <a:xfrm>
            <a:off x="6054100" y="3203385"/>
            <a:ext cx="882337" cy="1802992"/>
            <a:chOff x="6054100" y="3203385"/>
            <a:chExt cx="882337" cy="1802992"/>
          </a:xfrm>
        </p:grpSpPr>
        <p:sp>
          <p:nvSpPr>
            <p:cNvPr id="7" name="Freeform 210"/>
            <p:cNvSpPr>
              <a:spLocks/>
            </p:cNvSpPr>
            <p:nvPr/>
          </p:nvSpPr>
          <p:spPr bwMode="auto">
            <a:xfrm>
              <a:off x="6108458" y="4419448"/>
              <a:ext cx="180745" cy="586929"/>
            </a:xfrm>
            <a:custGeom>
              <a:avLst/>
              <a:gdLst/>
              <a:ahLst/>
              <a:cxnLst>
                <a:cxn ang="0">
                  <a:pos x="114" y="501"/>
                </a:cxn>
                <a:cxn ang="0">
                  <a:pos x="265" y="0"/>
                </a:cxn>
                <a:cxn ang="0">
                  <a:pos x="275" y="2"/>
                </a:cxn>
                <a:cxn ang="0">
                  <a:pos x="10" y="893"/>
                </a:cxn>
                <a:cxn ang="0">
                  <a:pos x="0" y="888"/>
                </a:cxn>
                <a:cxn ang="0">
                  <a:pos x="114" y="501"/>
                </a:cxn>
              </a:cxnLst>
              <a:rect l="0" t="0" r="r" b="b"/>
              <a:pathLst>
                <a:path w="275" h="893">
                  <a:moveTo>
                    <a:pt x="114" y="501"/>
                  </a:moveTo>
                  <a:lnTo>
                    <a:pt x="265" y="0"/>
                  </a:lnTo>
                  <a:lnTo>
                    <a:pt x="275" y="2"/>
                  </a:lnTo>
                  <a:lnTo>
                    <a:pt x="10" y="893"/>
                  </a:lnTo>
                  <a:lnTo>
                    <a:pt x="0" y="888"/>
                  </a:lnTo>
                  <a:lnTo>
                    <a:pt x="114" y="501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 rot="16200000">
              <a:off x="5556212" y="3861812"/>
              <a:ext cx="1416615" cy="99761"/>
              <a:chOff x="5964425" y="4335205"/>
              <a:chExt cx="1416615" cy="99761"/>
            </a:xfrm>
          </p:grpSpPr>
          <p:sp>
            <p:nvSpPr>
              <p:cNvPr id="8" name="Freeform 211"/>
              <p:cNvSpPr>
                <a:spLocks/>
              </p:cNvSpPr>
              <p:nvPr/>
            </p:nvSpPr>
            <p:spPr bwMode="auto">
              <a:xfrm>
                <a:off x="5964425" y="4348506"/>
                <a:ext cx="1403313" cy="86460"/>
              </a:xfrm>
              <a:custGeom>
                <a:avLst/>
                <a:gdLst/>
                <a:ahLst/>
                <a:cxnLst>
                  <a:cxn ang="0">
                    <a:pos x="1266" y="40"/>
                  </a:cxn>
                  <a:cxn ang="0">
                    <a:pos x="815" y="0"/>
                  </a:cxn>
                  <a:cxn ang="0">
                    <a:pos x="815" y="24"/>
                  </a:cxn>
                  <a:cxn ang="0">
                    <a:pos x="0" y="24"/>
                  </a:cxn>
                  <a:cxn ang="0">
                    <a:pos x="0" y="61"/>
                  </a:cxn>
                  <a:cxn ang="0">
                    <a:pos x="815" y="61"/>
                  </a:cxn>
                  <a:cxn ang="0">
                    <a:pos x="815" y="78"/>
                  </a:cxn>
                  <a:cxn ang="0">
                    <a:pos x="1266" y="40"/>
                  </a:cxn>
                </a:cxnLst>
                <a:rect l="0" t="0" r="r" b="b"/>
                <a:pathLst>
                  <a:path w="1266" h="78">
                    <a:moveTo>
                      <a:pt x="1266" y="40"/>
                    </a:moveTo>
                    <a:lnTo>
                      <a:pt x="815" y="0"/>
                    </a:lnTo>
                    <a:lnTo>
                      <a:pt x="815" y="24"/>
                    </a:lnTo>
                    <a:lnTo>
                      <a:pt x="0" y="24"/>
                    </a:lnTo>
                    <a:lnTo>
                      <a:pt x="0" y="61"/>
                    </a:lnTo>
                    <a:lnTo>
                      <a:pt x="815" y="61"/>
                    </a:lnTo>
                    <a:lnTo>
                      <a:pt x="815" y="78"/>
                    </a:lnTo>
                    <a:lnTo>
                      <a:pt x="1266" y="40"/>
                    </a:lnTo>
                    <a:close/>
                  </a:path>
                </a:pathLst>
              </a:custGeom>
              <a:solidFill>
                <a:srgbClr val="000000">
                  <a:alpha val="46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212"/>
              <p:cNvSpPr>
                <a:spLocks/>
              </p:cNvSpPr>
              <p:nvPr/>
            </p:nvSpPr>
            <p:spPr bwMode="auto">
              <a:xfrm>
                <a:off x="5979943" y="4335205"/>
                <a:ext cx="1401097" cy="84243"/>
              </a:xfrm>
              <a:custGeom>
                <a:avLst/>
                <a:gdLst/>
                <a:ahLst/>
                <a:cxnLst>
                  <a:cxn ang="0">
                    <a:pos x="1264" y="38"/>
                  </a:cxn>
                  <a:cxn ang="0">
                    <a:pos x="815" y="0"/>
                  </a:cxn>
                  <a:cxn ang="0">
                    <a:pos x="815" y="22"/>
                  </a:cxn>
                  <a:cxn ang="0">
                    <a:pos x="0" y="22"/>
                  </a:cxn>
                  <a:cxn ang="0">
                    <a:pos x="0" y="59"/>
                  </a:cxn>
                  <a:cxn ang="0">
                    <a:pos x="815" y="59"/>
                  </a:cxn>
                  <a:cxn ang="0">
                    <a:pos x="815" y="76"/>
                  </a:cxn>
                  <a:cxn ang="0">
                    <a:pos x="1264" y="38"/>
                  </a:cxn>
                </a:cxnLst>
                <a:rect l="0" t="0" r="r" b="b"/>
                <a:pathLst>
                  <a:path w="1264" h="76">
                    <a:moveTo>
                      <a:pt x="1264" y="38"/>
                    </a:moveTo>
                    <a:lnTo>
                      <a:pt x="815" y="0"/>
                    </a:lnTo>
                    <a:lnTo>
                      <a:pt x="815" y="22"/>
                    </a:lnTo>
                    <a:lnTo>
                      <a:pt x="0" y="22"/>
                    </a:lnTo>
                    <a:lnTo>
                      <a:pt x="0" y="59"/>
                    </a:lnTo>
                    <a:lnTo>
                      <a:pt x="815" y="59"/>
                    </a:lnTo>
                    <a:lnTo>
                      <a:pt x="815" y="76"/>
                    </a:lnTo>
                    <a:lnTo>
                      <a:pt x="1264" y="38"/>
                    </a:ln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dirty="0" smtClean="0"/>
                  <a:t>    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 rot="495712">
              <a:off x="6054100" y="3890651"/>
              <a:ext cx="882337" cy="767056"/>
              <a:chOff x="6026499" y="3869651"/>
              <a:chExt cx="882337" cy="767056"/>
            </a:xfrm>
          </p:grpSpPr>
          <p:sp>
            <p:nvSpPr>
              <p:cNvPr id="10" name="Freeform 213"/>
              <p:cNvSpPr>
                <a:spLocks/>
              </p:cNvSpPr>
              <p:nvPr/>
            </p:nvSpPr>
            <p:spPr bwMode="auto">
              <a:xfrm>
                <a:off x="6029825" y="3911773"/>
                <a:ext cx="879011" cy="724934"/>
              </a:xfrm>
              <a:custGeom>
                <a:avLst/>
                <a:gdLst/>
                <a:ahLst/>
                <a:cxnLst>
                  <a:cxn ang="0">
                    <a:pos x="793" y="0"/>
                  </a:cxn>
                  <a:cxn ang="0">
                    <a:pos x="536" y="122"/>
                  </a:cxn>
                  <a:cxn ang="0">
                    <a:pos x="562" y="153"/>
                  </a:cxn>
                  <a:cxn ang="0">
                    <a:pos x="0" y="604"/>
                  </a:cxn>
                  <a:cxn ang="0">
                    <a:pos x="40" y="654"/>
                  </a:cxn>
                  <a:cxn ang="0">
                    <a:pos x="604" y="203"/>
                  </a:cxn>
                  <a:cxn ang="0">
                    <a:pos x="633" y="236"/>
                  </a:cxn>
                  <a:cxn ang="0">
                    <a:pos x="793" y="0"/>
                  </a:cxn>
                </a:cxnLst>
                <a:rect l="0" t="0" r="r" b="b"/>
                <a:pathLst>
                  <a:path w="793" h="654">
                    <a:moveTo>
                      <a:pt x="793" y="0"/>
                    </a:moveTo>
                    <a:lnTo>
                      <a:pt x="536" y="122"/>
                    </a:lnTo>
                    <a:lnTo>
                      <a:pt x="562" y="153"/>
                    </a:lnTo>
                    <a:lnTo>
                      <a:pt x="0" y="604"/>
                    </a:lnTo>
                    <a:lnTo>
                      <a:pt x="40" y="654"/>
                    </a:lnTo>
                    <a:lnTo>
                      <a:pt x="604" y="203"/>
                    </a:lnTo>
                    <a:lnTo>
                      <a:pt x="633" y="236"/>
                    </a:lnTo>
                    <a:lnTo>
                      <a:pt x="793" y="0"/>
                    </a:lnTo>
                    <a:close/>
                  </a:path>
                </a:pathLst>
              </a:custGeom>
              <a:solidFill>
                <a:srgbClr val="000000">
                  <a:alpha val="32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214"/>
              <p:cNvSpPr>
                <a:spLocks/>
              </p:cNvSpPr>
              <p:nvPr/>
            </p:nvSpPr>
            <p:spPr bwMode="auto">
              <a:xfrm>
                <a:off x="6026499" y="3869651"/>
                <a:ext cx="877902" cy="722717"/>
              </a:xfrm>
              <a:custGeom>
                <a:avLst/>
                <a:gdLst/>
                <a:ahLst/>
                <a:cxnLst>
                  <a:cxn ang="0">
                    <a:pos x="792" y="0"/>
                  </a:cxn>
                  <a:cxn ang="0">
                    <a:pos x="537" y="120"/>
                  </a:cxn>
                  <a:cxn ang="0">
                    <a:pos x="563" y="151"/>
                  </a:cxn>
                  <a:cxn ang="0">
                    <a:pos x="0" y="602"/>
                  </a:cxn>
                  <a:cxn ang="0">
                    <a:pos x="40" y="652"/>
                  </a:cxn>
                  <a:cxn ang="0">
                    <a:pos x="605" y="201"/>
                  </a:cxn>
                  <a:cxn ang="0">
                    <a:pos x="633" y="234"/>
                  </a:cxn>
                  <a:cxn ang="0">
                    <a:pos x="792" y="0"/>
                  </a:cxn>
                </a:cxnLst>
                <a:rect l="0" t="0" r="r" b="b"/>
                <a:pathLst>
                  <a:path w="792" h="652">
                    <a:moveTo>
                      <a:pt x="792" y="0"/>
                    </a:moveTo>
                    <a:lnTo>
                      <a:pt x="537" y="120"/>
                    </a:lnTo>
                    <a:lnTo>
                      <a:pt x="563" y="151"/>
                    </a:lnTo>
                    <a:lnTo>
                      <a:pt x="0" y="602"/>
                    </a:lnTo>
                    <a:lnTo>
                      <a:pt x="40" y="652"/>
                    </a:lnTo>
                    <a:lnTo>
                      <a:pt x="605" y="201"/>
                    </a:lnTo>
                    <a:lnTo>
                      <a:pt x="633" y="234"/>
                    </a:lnTo>
                    <a:lnTo>
                      <a:pt x="792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6136023" y="4257145"/>
              <a:ext cx="259380" cy="280440"/>
              <a:chOff x="6160623" y="4248745"/>
              <a:chExt cx="259380" cy="280440"/>
            </a:xfrm>
          </p:grpSpPr>
          <p:sp>
            <p:nvSpPr>
              <p:cNvPr id="12" name="Oval 215"/>
              <p:cNvSpPr>
                <a:spLocks noChangeArrowheads="1"/>
              </p:cNvSpPr>
              <p:nvPr/>
            </p:nvSpPr>
            <p:spPr bwMode="auto">
              <a:xfrm>
                <a:off x="6160623" y="4269805"/>
                <a:ext cx="259380" cy="25938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Oval 216"/>
              <p:cNvSpPr>
                <a:spLocks noChangeArrowheads="1"/>
              </p:cNvSpPr>
              <p:nvPr/>
            </p:nvSpPr>
            <p:spPr bwMode="auto">
              <a:xfrm>
                <a:off x="6160623" y="4248745"/>
                <a:ext cx="259380" cy="25938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50000">
                    <a:schemeClr val="bg1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Oval 217"/>
              <p:cNvSpPr>
                <a:spLocks noChangeArrowheads="1"/>
              </p:cNvSpPr>
              <p:nvPr/>
            </p:nvSpPr>
            <p:spPr bwMode="auto">
              <a:xfrm>
                <a:off x="6191660" y="4280890"/>
                <a:ext cx="196198" cy="198415"/>
              </a:xfrm>
              <a:prstGeom prst="ellipse">
                <a:avLst/>
              </a:prstGeom>
              <a:gradFill flip="none" rotWithShape="1">
                <a:gsLst>
                  <a:gs pos="0">
                    <a:srgbClr val="4D4D4D">
                      <a:shade val="30000"/>
                      <a:satMod val="115000"/>
                    </a:srgbClr>
                  </a:gs>
                  <a:gs pos="47000">
                    <a:srgbClr val="4D4D4D">
                      <a:shade val="67500"/>
                      <a:satMod val="115000"/>
                    </a:srgb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218"/>
              <p:cNvSpPr>
                <a:spLocks/>
              </p:cNvSpPr>
              <p:nvPr/>
            </p:nvSpPr>
            <p:spPr bwMode="auto">
              <a:xfrm>
                <a:off x="6191660" y="4309710"/>
                <a:ext cx="196198" cy="169595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2" y="27"/>
                  </a:cxn>
                  <a:cxn ang="0">
                    <a:pos x="2" y="27"/>
                  </a:cxn>
                  <a:cxn ang="0">
                    <a:pos x="37" y="61"/>
                  </a:cxn>
                  <a:cxn ang="0">
                    <a:pos x="37" y="61"/>
                  </a:cxn>
                  <a:cxn ang="0">
                    <a:pos x="75" y="27"/>
                  </a:cxn>
                  <a:cxn ang="0">
                    <a:pos x="75" y="27"/>
                  </a:cxn>
                  <a:cxn ang="0">
                    <a:pos x="75" y="27"/>
                  </a:cxn>
                  <a:cxn ang="0">
                    <a:pos x="37" y="65"/>
                  </a:cxn>
                  <a:cxn ang="0">
                    <a:pos x="37" y="65"/>
                  </a:cxn>
                  <a:cxn ang="0">
                    <a:pos x="0" y="27"/>
                  </a:cxn>
                </a:cxnLst>
                <a:rect l="0" t="0" r="r" b="b"/>
                <a:pathLst>
                  <a:path w="75" h="65">
                    <a:moveTo>
                      <a:pt x="0" y="27"/>
                    </a:moveTo>
                    <a:cubicBezTo>
                      <a:pt x="0" y="16"/>
                      <a:pt x="4" y="7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4" y="6"/>
                      <a:pt x="2" y="18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46"/>
                      <a:pt x="19" y="61"/>
                      <a:pt x="37" y="6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56" y="61"/>
                      <a:pt x="75" y="46"/>
                      <a:pt x="75" y="27"/>
                    </a:cubicBezTo>
                    <a:cubicBezTo>
                      <a:pt x="75" y="27"/>
                      <a:pt x="75" y="27"/>
                      <a:pt x="75" y="27"/>
                    </a:cubicBezTo>
                    <a:cubicBezTo>
                      <a:pt x="75" y="27"/>
                      <a:pt x="75" y="27"/>
                      <a:pt x="75" y="27"/>
                    </a:cubicBezTo>
                    <a:cubicBezTo>
                      <a:pt x="75" y="48"/>
                      <a:pt x="58" y="65"/>
                      <a:pt x="37" y="65"/>
                    </a:cubicBezTo>
                    <a:cubicBezTo>
                      <a:pt x="37" y="65"/>
                      <a:pt x="37" y="65"/>
                      <a:pt x="37" y="65"/>
                    </a:cubicBezTo>
                    <a:cubicBezTo>
                      <a:pt x="16" y="65"/>
                      <a:pt x="0" y="48"/>
                      <a:pt x="0" y="2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Oval 219"/>
              <p:cNvSpPr>
                <a:spLocks noChangeArrowheads="1"/>
              </p:cNvSpPr>
              <p:nvPr/>
            </p:nvSpPr>
            <p:spPr bwMode="auto">
              <a:xfrm>
                <a:off x="6220480" y="4280890"/>
                <a:ext cx="138558" cy="11749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50000">
                    <a:schemeClr val="bg1">
                      <a:alpha val="52000"/>
                    </a:scheme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 rot="21040156">
            <a:off x="4319854" y="1700858"/>
            <a:ext cx="1472992" cy="1256374"/>
            <a:chOff x="1055687" y="1658938"/>
            <a:chExt cx="809626" cy="690562"/>
          </a:xfrm>
          <a:solidFill>
            <a:schemeClr val="bg1">
              <a:lumMod val="50000"/>
            </a:schemeClr>
          </a:solidFill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1174750" y="1955800"/>
              <a:ext cx="690563" cy="393700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79" y="15"/>
                </a:cxn>
                <a:cxn ang="0">
                  <a:pos x="184" y="20"/>
                </a:cxn>
                <a:cxn ang="0">
                  <a:pos x="74" y="27"/>
                </a:cxn>
                <a:cxn ang="0">
                  <a:pos x="0" y="105"/>
                </a:cxn>
              </a:cxnLst>
              <a:rect l="0" t="0" r="r" b="b"/>
              <a:pathLst>
                <a:path w="184" h="105">
                  <a:moveTo>
                    <a:pt x="0" y="105"/>
                  </a:moveTo>
                  <a:cubicBezTo>
                    <a:pt x="4" y="68"/>
                    <a:pt x="34" y="32"/>
                    <a:pt x="79" y="15"/>
                  </a:cubicBezTo>
                  <a:cubicBezTo>
                    <a:pt x="117" y="0"/>
                    <a:pt x="156" y="4"/>
                    <a:pt x="184" y="20"/>
                  </a:cubicBezTo>
                  <a:cubicBezTo>
                    <a:pt x="184" y="20"/>
                    <a:pt x="125" y="4"/>
                    <a:pt x="74" y="27"/>
                  </a:cubicBezTo>
                  <a:cubicBezTo>
                    <a:pt x="24" y="49"/>
                    <a:pt x="0" y="105"/>
                    <a:pt x="0" y="10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1179513" y="1782763"/>
              <a:ext cx="584200" cy="23653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76" y="5"/>
                </a:cxn>
                <a:cxn ang="0">
                  <a:pos x="156" y="26"/>
                </a:cxn>
                <a:cxn ang="0">
                  <a:pos x="71" y="13"/>
                </a:cxn>
                <a:cxn ang="0">
                  <a:pos x="0" y="63"/>
                </a:cxn>
              </a:cxnLst>
              <a:rect l="0" t="0" r="r" b="b"/>
              <a:pathLst>
                <a:path w="156" h="63">
                  <a:moveTo>
                    <a:pt x="0" y="63"/>
                  </a:moveTo>
                  <a:cubicBezTo>
                    <a:pt x="9" y="34"/>
                    <a:pt x="38" y="11"/>
                    <a:pt x="76" y="5"/>
                  </a:cubicBezTo>
                  <a:cubicBezTo>
                    <a:pt x="107" y="0"/>
                    <a:pt x="137" y="9"/>
                    <a:pt x="156" y="26"/>
                  </a:cubicBezTo>
                  <a:cubicBezTo>
                    <a:pt x="156" y="26"/>
                    <a:pt x="114" y="3"/>
                    <a:pt x="71" y="13"/>
                  </a:cubicBezTo>
                  <a:cubicBezTo>
                    <a:pt x="28" y="22"/>
                    <a:pt x="0" y="63"/>
                    <a:pt x="0" y="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1055687" y="1658938"/>
              <a:ext cx="377825" cy="319088"/>
            </a:xfrm>
            <a:custGeom>
              <a:avLst/>
              <a:gdLst/>
              <a:ahLst/>
              <a:cxnLst>
                <a:cxn ang="0">
                  <a:pos x="3" y="85"/>
                </a:cxn>
                <a:cxn ang="0">
                  <a:pos x="37" y="18"/>
                </a:cxn>
                <a:cxn ang="0">
                  <a:pos x="101" y="6"/>
                </a:cxn>
                <a:cxn ang="0">
                  <a:pos x="36" y="26"/>
                </a:cxn>
                <a:cxn ang="0">
                  <a:pos x="3" y="85"/>
                </a:cxn>
              </a:cxnLst>
              <a:rect l="0" t="0" r="r" b="b"/>
              <a:pathLst>
                <a:path w="101" h="85">
                  <a:moveTo>
                    <a:pt x="3" y="85"/>
                  </a:moveTo>
                  <a:cubicBezTo>
                    <a:pt x="0" y="62"/>
                    <a:pt x="12" y="35"/>
                    <a:pt x="37" y="18"/>
                  </a:cubicBezTo>
                  <a:cubicBezTo>
                    <a:pt x="57" y="4"/>
                    <a:pt x="81" y="0"/>
                    <a:pt x="101" y="6"/>
                  </a:cubicBezTo>
                  <a:cubicBezTo>
                    <a:pt x="101" y="6"/>
                    <a:pt x="67" y="2"/>
                    <a:pt x="36" y="26"/>
                  </a:cubicBezTo>
                  <a:cubicBezTo>
                    <a:pt x="3" y="49"/>
                    <a:pt x="3" y="85"/>
                    <a:pt x="3" y="8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 rot="559844" flipH="1">
            <a:off x="6756608" y="1734754"/>
            <a:ext cx="1472992" cy="1256374"/>
            <a:chOff x="1055687" y="1658938"/>
            <a:chExt cx="809626" cy="690562"/>
          </a:xfrm>
          <a:solidFill>
            <a:schemeClr val="bg1">
              <a:lumMod val="50000"/>
            </a:schemeClr>
          </a:solidFill>
        </p:grpSpPr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1174750" y="1955800"/>
              <a:ext cx="690563" cy="393700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79" y="15"/>
                </a:cxn>
                <a:cxn ang="0">
                  <a:pos x="184" y="20"/>
                </a:cxn>
                <a:cxn ang="0">
                  <a:pos x="74" y="27"/>
                </a:cxn>
                <a:cxn ang="0">
                  <a:pos x="0" y="105"/>
                </a:cxn>
              </a:cxnLst>
              <a:rect l="0" t="0" r="r" b="b"/>
              <a:pathLst>
                <a:path w="184" h="105">
                  <a:moveTo>
                    <a:pt x="0" y="105"/>
                  </a:moveTo>
                  <a:cubicBezTo>
                    <a:pt x="4" y="68"/>
                    <a:pt x="34" y="32"/>
                    <a:pt x="79" y="15"/>
                  </a:cubicBezTo>
                  <a:cubicBezTo>
                    <a:pt x="117" y="0"/>
                    <a:pt x="156" y="4"/>
                    <a:pt x="184" y="20"/>
                  </a:cubicBezTo>
                  <a:cubicBezTo>
                    <a:pt x="184" y="20"/>
                    <a:pt x="125" y="4"/>
                    <a:pt x="74" y="27"/>
                  </a:cubicBezTo>
                  <a:cubicBezTo>
                    <a:pt x="24" y="49"/>
                    <a:pt x="0" y="105"/>
                    <a:pt x="0" y="10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1179513" y="1782763"/>
              <a:ext cx="584200" cy="23653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76" y="5"/>
                </a:cxn>
                <a:cxn ang="0">
                  <a:pos x="156" y="26"/>
                </a:cxn>
                <a:cxn ang="0">
                  <a:pos x="71" y="13"/>
                </a:cxn>
                <a:cxn ang="0">
                  <a:pos x="0" y="63"/>
                </a:cxn>
              </a:cxnLst>
              <a:rect l="0" t="0" r="r" b="b"/>
              <a:pathLst>
                <a:path w="156" h="63">
                  <a:moveTo>
                    <a:pt x="0" y="63"/>
                  </a:moveTo>
                  <a:cubicBezTo>
                    <a:pt x="9" y="34"/>
                    <a:pt x="38" y="11"/>
                    <a:pt x="76" y="5"/>
                  </a:cubicBezTo>
                  <a:cubicBezTo>
                    <a:pt x="107" y="0"/>
                    <a:pt x="137" y="9"/>
                    <a:pt x="156" y="26"/>
                  </a:cubicBezTo>
                  <a:cubicBezTo>
                    <a:pt x="156" y="26"/>
                    <a:pt x="114" y="3"/>
                    <a:pt x="71" y="13"/>
                  </a:cubicBezTo>
                  <a:cubicBezTo>
                    <a:pt x="28" y="22"/>
                    <a:pt x="0" y="63"/>
                    <a:pt x="0" y="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1055687" y="1658938"/>
              <a:ext cx="377825" cy="319088"/>
            </a:xfrm>
            <a:custGeom>
              <a:avLst/>
              <a:gdLst/>
              <a:ahLst/>
              <a:cxnLst>
                <a:cxn ang="0">
                  <a:pos x="3" y="85"/>
                </a:cxn>
                <a:cxn ang="0">
                  <a:pos x="37" y="18"/>
                </a:cxn>
                <a:cxn ang="0">
                  <a:pos x="101" y="6"/>
                </a:cxn>
                <a:cxn ang="0">
                  <a:pos x="36" y="26"/>
                </a:cxn>
                <a:cxn ang="0">
                  <a:pos x="3" y="85"/>
                </a:cxn>
              </a:cxnLst>
              <a:rect l="0" t="0" r="r" b="b"/>
              <a:pathLst>
                <a:path w="101" h="85">
                  <a:moveTo>
                    <a:pt x="3" y="85"/>
                  </a:moveTo>
                  <a:cubicBezTo>
                    <a:pt x="0" y="62"/>
                    <a:pt x="12" y="35"/>
                    <a:pt x="37" y="18"/>
                  </a:cubicBezTo>
                  <a:cubicBezTo>
                    <a:pt x="57" y="4"/>
                    <a:pt x="81" y="0"/>
                    <a:pt x="101" y="6"/>
                  </a:cubicBezTo>
                  <a:cubicBezTo>
                    <a:pt x="101" y="6"/>
                    <a:pt x="67" y="2"/>
                    <a:pt x="36" y="26"/>
                  </a:cubicBezTo>
                  <a:cubicBezTo>
                    <a:pt x="3" y="49"/>
                    <a:pt x="3" y="85"/>
                    <a:pt x="3" y="8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838200" y="1524000"/>
            <a:ext cx="2590800" cy="46482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 Same Side Corner Rectangle 42"/>
          <p:cNvSpPr/>
          <p:nvPr/>
        </p:nvSpPr>
        <p:spPr>
          <a:xfrm>
            <a:off x="838200" y="1295400"/>
            <a:ext cx="25908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036320" y="1828800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19200" y="4386560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19200" y="4887694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219200" y="36576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43000" y="1337846"/>
            <a:ext cx="1945134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0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4558657</TotalTime>
  <Words>90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TZ-固定图形;XG-高光;KJ-平面;DH-静态</cp:keywords>
  <dc:description/>
  <cp:lastModifiedBy>Shiqing Tian</cp:lastModifiedBy>
  <cp:revision>1642</cp:revision>
  <dcterms:created xsi:type="dcterms:W3CDTF">2010-07-23T09:33:49Z</dcterms:created>
  <dcterms:modified xsi:type="dcterms:W3CDTF">2014-02-11T05:57:47Z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