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3886200"/>
            <a:ext cx="9144000" cy="2971800"/>
            <a:chOff x="0" y="3886200"/>
            <a:chExt cx="9144000" cy="2971800"/>
          </a:xfrm>
        </p:grpSpPr>
        <p:sp>
          <p:nvSpPr>
            <p:cNvPr id="7" name="Rectangle 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5" y="4572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  <a:r>
              <a:rPr lang="ru-RU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sz="2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 </a:t>
            </a:r>
            <a:r>
              <a:rPr lang="en-US" sz="2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pic>
        <p:nvPicPr>
          <p:cNvPr id="3076" name="Picture 4" descr="Y:\Projects\SmileTemplates\CHARTS\Diagrams &amp; Charts\SWOT analysis\lo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55987">
            <a:off x="1043275" y="-143941"/>
            <a:ext cx="11299331" cy="100021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 rot="16200000">
            <a:off x="2438402" y="0"/>
            <a:ext cx="4267200" cy="7619999"/>
          </a:xfrm>
          <a:prstGeom prst="roundRect">
            <a:avLst>
              <a:gd name="adj" fmla="val 4770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64"/>
          <p:cNvSpPr>
            <a:spLocks noChangeArrowheads="1"/>
          </p:cNvSpPr>
          <p:nvPr/>
        </p:nvSpPr>
        <p:spPr bwMode="gray">
          <a:xfrm>
            <a:off x="6705600" y="4572000"/>
            <a:ext cx="1600200" cy="106300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9" name="Text Box 394"/>
          <p:cNvSpPr txBox="1">
            <a:spLocks noChangeArrowheads="1"/>
          </p:cNvSpPr>
          <p:nvPr/>
        </p:nvSpPr>
        <p:spPr bwMode="auto">
          <a:xfrm>
            <a:off x="1600200" y="2209800"/>
            <a:ext cx="5867400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1</a:t>
            </a:r>
            <a:r>
              <a:rPr 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-</a:t>
            </a: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ru-RU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3 -</a:t>
            </a: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Lorem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4 -</a:t>
            </a: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</a:t>
            </a:r>
            <a:r>
              <a:rPr lang="en-US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r>
              <a:rPr lang="ru-RU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5 -</a:t>
            </a:r>
            <a:r>
              <a:rPr lang="en-US" altLang="ko-KR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It has onvece. onvece. Lorem is simply dummy text.</a:t>
            </a:r>
            <a:endParaRPr lang="en-US" altLang="ko-KR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7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89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462</cp:revision>
  <dcterms:created xsi:type="dcterms:W3CDTF">2009-10-08T11:02:59Z</dcterms:created>
  <dcterms:modified xsi:type="dcterms:W3CDTF">2014-02-11T05:58:59Z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