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1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2425960" y="1679377"/>
            <a:ext cx="1833620" cy="4589720"/>
            <a:chOff x="403860" y="1743740"/>
            <a:chExt cx="1833620" cy="4589720"/>
          </a:xfrm>
        </p:grpSpPr>
        <p:grpSp>
          <p:nvGrpSpPr>
            <p:cNvPr id="68" name="Group 67"/>
            <p:cNvGrpSpPr/>
            <p:nvPr/>
          </p:nvGrpSpPr>
          <p:grpSpPr>
            <a:xfrm>
              <a:off x="411480" y="1743740"/>
              <a:ext cx="1826000" cy="4589720"/>
              <a:chOff x="533400" y="291985"/>
              <a:chExt cx="2286000" cy="5651615"/>
            </a:xfrm>
            <a:solidFill>
              <a:schemeClr val="bg1">
                <a:lumMod val="50000"/>
              </a:schemeClr>
            </a:solidFill>
          </p:grpSpPr>
          <p:sp>
            <p:nvSpPr>
              <p:cNvPr id="72" name="Oval 71"/>
              <p:cNvSpPr/>
              <p:nvPr/>
            </p:nvSpPr>
            <p:spPr>
              <a:xfrm>
                <a:off x="533400" y="3657600"/>
                <a:ext cx="2286000" cy="228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33400" y="291985"/>
                <a:ext cx="2286000" cy="4508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403860" y="1752600"/>
              <a:ext cx="1828977" cy="4540101"/>
              <a:chOff x="533400" y="353083"/>
              <a:chExt cx="2286000" cy="5590517"/>
            </a:xfr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70" name="Oval 69"/>
              <p:cNvSpPr/>
              <p:nvPr/>
            </p:nvSpPr>
            <p:spPr>
              <a:xfrm>
                <a:off x="533400" y="3657600"/>
                <a:ext cx="2286000" cy="228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33400" y="353083"/>
                <a:ext cx="2286000" cy="444751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4422400" y="1679377"/>
            <a:ext cx="1833620" cy="4589720"/>
            <a:chOff x="403860" y="1743740"/>
            <a:chExt cx="1833620" cy="4589720"/>
          </a:xfrm>
        </p:grpSpPr>
        <p:grpSp>
          <p:nvGrpSpPr>
            <p:cNvPr id="75" name="Group 74"/>
            <p:cNvGrpSpPr/>
            <p:nvPr/>
          </p:nvGrpSpPr>
          <p:grpSpPr>
            <a:xfrm>
              <a:off x="411480" y="1743740"/>
              <a:ext cx="1826000" cy="4589720"/>
              <a:chOff x="533400" y="291985"/>
              <a:chExt cx="2286000" cy="5651615"/>
            </a:xfrm>
            <a:solidFill>
              <a:schemeClr val="bg1">
                <a:lumMod val="50000"/>
              </a:schemeClr>
            </a:solidFill>
          </p:grpSpPr>
          <p:sp>
            <p:nvSpPr>
              <p:cNvPr id="79" name="Oval 78"/>
              <p:cNvSpPr/>
              <p:nvPr/>
            </p:nvSpPr>
            <p:spPr>
              <a:xfrm>
                <a:off x="533400" y="3657600"/>
                <a:ext cx="2286000" cy="228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533400" y="291985"/>
                <a:ext cx="2286000" cy="4508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403860" y="1752600"/>
              <a:ext cx="1828977" cy="4540101"/>
              <a:chOff x="533400" y="353083"/>
              <a:chExt cx="2286000" cy="5590517"/>
            </a:xfr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77" name="Oval 76"/>
              <p:cNvSpPr/>
              <p:nvPr/>
            </p:nvSpPr>
            <p:spPr>
              <a:xfrm>
                <a:off x="533400" y="3657600"/>
                <a:ext cx="2286000" cy="228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533400" y="353083"/>
                <a:ext cx="2286000" cy="444751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6776980" y="1679377"/>
            <a:ext cx="1833620" cy="4589720"/>
            <a:chOff x="403860" y="1743740"/>
            <a:chExt cx="1833620" cy="4589720"/>
          </a:xfrm>
        </p:grpSpPr>
        <p:grpSp>
          <p:nvGrpSpPr>
            <p:cNvPr id="82" name="Group 81"/>
            <p:cNvGrpSpPr/>
            <p:nvPr/>
          </p:nvGrpSpPr>
          <p:grpSpPr>
            <a:xfrm>
              <a:off x="411480" y="1743740"/>
              <a:ext cx="1826000" cy="4589720"/>
              <a:chOff x="533400" y="291985"/>
              <a:chExt cx="2286000" cy="5651615"/>
            </a:xfrm>
            <a:solidFill>
              <a:schemeClr val="bg1">
                <a:lumMod val="50000"/>
              </a:schemeClr>
            </a:solidFill>
          </p:grpSpPr>
          <p:sp>
            <p:nvSpPr>
              <p:cNvPr id="86" name="Oval 85"/>
              <p:cNvSpPr/>
              <p:nvPr/>
            </p:nvSpPr>
            <p:spPr>
              <a:xfrm>
                <a:off x="533400" y="3657600"/>
                <a:ext cx="2286000" cy="228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533400" y="291985"/>
                <a:ext cx="2286000" cy="4508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03860" y="1752600"/>
              <a:ext cx="1828977" cy="4540101"/>
              <a:chOff x="533400" y="353083"/>
              <a:chExt cx="2286000" cy="5590517"/>
            </a:xfr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84" name="Oval 83"/>
              <p:cNvSpPr/>
              <p:nvPr/>
            </p:nvSpPr>
            <p:spPr>
              <a:xfrm>
                <a:off x="533400" y="3657600"/>
                <a:ext cx="2286000" cy="228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533400" y="353083"/>
                <a:ext cx="2286000" cy="444751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421900" y="1679377"/>
            <a:ext cx="1833620" cy="4589720"/>
            <a:chOff x="403860" y="1743740"/>
            <a:chExt cx="1833620" cy="4589720"/>
          </a:xfrm>
        </p:grpSpPr>
        <p:grpSp>
          <p:nvGrpSpPr>
            <p:cNvPr id="63" name="Group 62"/>
            <p:cNvGrpSpPr/>
            <p:nvPr/>
          </p:nvGrpSpPr>
          <p:grpSpPr>
            <a:xfrm>
              <a:off x="411480" y="1743740"/>
              <a:ext cx="1826000" cy="4589720"/>
              <a:chOff x="533400" y="291985"/>
              <a:chExt cx="2286000" cy="5651615"/>
            </a:xfrm>
            <a:solidFill>
              <a:schemeClr val="bg1">
                <a:lumMod val="50000"/>
              </a:schemeClr>
            </a:solidFill>
          </p:grpSpPr>
          <p:sp>
            <p:nvSpPr>
              <p:cNvPr id="64" name="Oval 63"/>
              <p:cNvSpPr/>
              <p:nvPr/>
            </p:nvSpPr>
            <p:spPr>
              <a:xfrm>
                <a:off x="533400" y="3657600"/>
                <a:ext cx="2286000" cy="228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33400" y="291985"/>
                <a:ext cx="2286000" cy="4508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03860" y="1752600"/>
              <a:ext cx="1828977" cy="4540102"/>
              <a:chOff x="533400" y="353083"/>
              <a:chExt cx="2286000" cy="5590517"/>
            </a:xfr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39" name="Oval 38"/>
              <p:cNvSpPr/>
              <p:nvPr/>
            </p:nvSpPr>
            <p:spPr>
              <a:xfrm>
                <a:off x="533400" y="3657600"/>
                <a:ext cx="2286000" cy="2286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33400" y="353083"/>
                <a:ext cx="2286000" cy="444751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CLOCKS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027" name="Picture 3" descr="D:\DONE\NEW\clock\hourglass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099" y="4411971"/>
            <a:ext cx="750852" cy="13740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028" name="Picture 4" descr="D:\DONE\NEW\clock\hourglass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411971"/>
            <a:ext cx="750852" cy="13740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029" name="Picture 5" descr="D:\DONE\NEW\clock\hourglass_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411971"/>
            <a:ext cx="750852" cy="13740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6775466" y="3878571"/>
            <a:ext cx="1821866" cy="2296606"/>
            <a:chOff x="5363794" y="3016826"/>
            <a:chExt cx="1821866" cy="2296606"/>
          </a:xfrm>
        </p:grpSpPr>
        <p:sp>
          <p:nvSpPr>
            <p:cNvPr id="7" name="Oval 6"/>
            <p:cNvSpPr/>
            <p:nvPr/>
          </p:nvSpPr>
          <p:spPr>
            <a:xfrm>
              <a:off x="6551988" y="4736759"/>
              <a:ext cx="488892" cy="294798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502913" y="4736758"/>
              <a:ext cx="481948" cy="29480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52351" y="4500068"/>
              <a:ext cx="1686278" cy="81336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3" descr="D:\DONE\NEW\clock\alarm_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94956" y="3356601"/>
              <a:ext cx="1341857" cy="1575969"/>
            </a:xfrm>
            <a:prstGeom prst="rect">
              <a:avLst/>
            </a:prstGeom>
            <a:noFill/>
          </p:spPr>
        </p:pic>
        <p:grpSp>
          <p:nvGrpSpPr>
            <p:cNvPr id="11" name="Group 52"/>
            <p:cNvGrpSpPr/>
            <p:nvPr/>
          </p:nvGrpSpPr>
          <p:grpSpPr>
            <a:xfrm>
              <a:off x="6171919" y="3716976"/>
              <a:ext cx="411152" cy="840159"/>
              <a:chOff x="6054100" y="3203387"/>
              <a:chExt cx="882337" cy="1802990"/>
            </a:xfrm>
          </p:grpSpPr>
          <p:sp>
            <p:nvSpPr>
              <p:cNvPr id="20" name="Freeform 210"/>
              <p:cNvSpPr>
                <a:spLocks/>
              </p:cNvSpPr>
              <p:nvPr/>
            </p:nvSpPr>
            <p:spPr bwMode="auto">
              <a:xfrm>
                <a:off x="6108458" y="4419448"/>
                <a:ext cx="180745" cy="586929"/>
              </a:xfrm>
              <a:custGeom>
                <a:avLst/>
                <a:gdLst/>
                <a:ahLst/>
                <a:cxnLst>
                  <a:cxn ang="0">
                    <a:pos x="114" y="501"/>
                  </a:cxn>
                  <a:cxn ang="0">
                    <a:pos x="265" y="0"/>
                  </a:cxn>
                  <a:cxn ang="0">
                    <a:pos x="275" y="2"/>
                  </a:cxn>
                  <a:cxn ang="0">
                    <a:pos x="10" y="893"/>
                  </a:cxn>
                  <a:cxn ang="0">
                    <a:pos x="0" y="888"/>
                  </a:cxn>
                  <a:cxn ang="0">
                    <a:pos x="114" y="501"/>
                  </a:cxn>
                </a:cxnLst>
                <a:rect l="0" t="0" r="r" b="b"/>
                <a:pathLst>
                  <a:path w="275" h="893">
                    <a:moveTo>
                      <a:pt x="114" y="501"/>
                    </a:moveTo>
                    <a:lnTo>
                      <a:pt x="265" y="0"/>
                    </a:lnTo>
                    <a:lnTo>
                      <a:pt x="275" y="2"/>
                    </a:lnTo>
                    <a:lnTo>
                      <a:pt x="10" y="893"/>
                    </a:lnTo>
                    <a:lnTo>
                      <a:pt x="0" y="888"/>
                    </a:lnTo>
                    <a:lnTo>
                      <a:pt x="114" y="501"/>
                    </a:ln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" name="Group 50"/>
              <p:cNvGrpSpPr/>
              <p:nvPr/>
            </p:nvGrpSpPr>
            <p:grpSpPr>
              <a:xfrm rot="16200000">
                <a:off x="5556214" y="3861814"/>
                <a:ext cx="1416615" cy="99761"/>
                <a:chOff x="5964425" y="4335205"/>
                <a:chExt cx="1416615" cy="99761"/>
              </a:xfrm>
            </p:grpSpPr>
            <p:sp>
              <p:nvSpPr>
                <p:cNvPr id="31" name="Freeform 211"/>
                <p:cNvSpPr>
                  <a:spLocks/>
                </p:cNvSpPr>
                <p:nvPr/>
              </p:nvSpPr>
              <p:spPr bwMode="auto">
                <a:xfrm>
                  <a:off x="5964425" y="4348506"/>
                  <a:ext cx="1403313" cy="86460"/>
                </a:xfrm>
                <a:custGeom>
                  <a:avLst/>
                  <a:gdLst/>
                  <a:ahLst/>
                  <a:cxnLst>
                    <a:cxn ang="0">
                      <a:pos x="1266" y="40"/>
                    </a:cxn>
                    <a:cxn ang="0">
                      <a:pos x="815" y="0"/>
                    </a:cxn>
                    <a:cxn ang="0">
                      <a:pos x="815" y="24"/>
                    </a:cxn>
                    <a:cxn ang="0">
                      <a:pos x="0" y="24"/>
                    </a:cxn>
                    <a:cxn ang="0">
                      <a:pos x="0" y="61"/>
                    </a:cxn>
                    <a:cxn ang="0">
                      <a:pos x="815" y="61"/>
                    </a:cxn>
                    <a:cxn ang="0">
                      <a:pos x="815" y="78"/>
                    </a:cxn>
                    <a:cxn ang="0">
                      <a:pos x="1266" y="40"/>
                    </a:cxn>
                  </a:cxnLst>
                  <a:rect l="0" t="0" r="r" b="b"/>
                  <a:pathLst>
                    <a:path w="1266" h="78">
                      <a:moveTo>
                        <a:pt x="1266" y="40"/>
                      </a:moveTo>
                      <a:lnTo>
                        <a:pt x="815" y="0"/>
                      </a:lnTo>
                      <a:lnTo>
                        <a:pt x="815" y="24"/>
                      </a:lnTo>
                      <a:lnTo>
                        <a:pt x="0" y="24"/>
                      </a:lnTo>
                      <a:lnTo>
                        <a:pt x="0" y="61"/>
                      </a:lnTo>
                      <a:lnTo>
                        <a:pt x="815" y="61"/>
                      </a:lnTo>
                      <a:lnTo>
                        <a:pt x="815" y="78"/>
                      </a:lnTo>
                      <a:lnTo>
                        <a:pt x="1266" y="40"/>
                      </a:lnTo>
                      <a:close/>
                    </a:path>
                  </a:pathLst>
                </a:custGeom>
                <a:solidFill>
                  <a:srgbClr val="000000">
                    <a:alpha val="46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212"/>
                <p:cNvSpPr>
                  <a:spLocks/>
                </p:cNvSpPr>
                <p:nvPr/>
              </p:nvSpPr>
              <p:spPr bwMode="auto">
                <a:xfrm>
                  <a:off x="5979943" y="4335205"/>
                  <a:ext cx="1401097" cy="84243"/>
                </a:xfrm>
                <a:custGeom>
                  <a:avLst/>
                  <a:gdLst/>
                  <a:ahLst/>
                  <a:cxnLst>
                    <a:cxn ang="0">
                      <a:pos x="1264" y="38"/>
                    </a:cxn>
                    <a:cxn ang="0">
                      <a:pos x="815" y="0"/>
                    </a:cxn>
                    <a:cxn ang="0">
                      <a:pos x="815" y="22"/>
                    </a:cxn>
                    <a:cxn ang="0">
                      <a:pos x="0" y="22"/>
                    </a:cxn>
                    <a:cxn ang="0">
                      <a:pos x="0" y="59"/>
                    </a:cxn>
                    <a:cxn ang="0">
                      <a:pos x="815" y="59"/>
                    </a:cxn>
                    <a:cxn ang="0">
                      <a:pos x="815" y="76"/>
                    </a:cxn>
                    <a:cxn ang="0">
                      <a:pos x="1264" y="38"/>
                    </a:cxn>
                  </a:cxnLst>
                  <a:rect l="0" t="0" r="r" b="b"/>
                  <a:pathLst>
                    <a:path w="1264" h="76">
                      <a:moveTo>
                        <a:pt x="1264" y="38"/>
                      </a:moveTo>
                      <a:lnTo>
                        <a:pt x="815" y="0"/>
                      </a:lnTo>
                      <a:lnTo>
                        <a:pt x="815" y="22"/>
                      </a:lnTo>
                      <a:lnTo>
                        <a:pt x="0" y="22"/>
                      </a:lnTo>
                      <a:lnTo>
                        <a:pt x="0" y="59"/>
                      </a:lnTo>
                      <a:lnTo>
                        <a:pt x="815" y="59"/>
                      </a:lnTo>
                      <a:lnTo>
                        <a:pt x="815" y="76"/>
                      </a:lnTo>
                      <a:lnTo>
                        <a:pt x="1264" y="38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r>
                    <a:rPr lang="en-US" dirty="0" smtClean="0"/>
                    <a:t>    </a:t>
                  </a:r>
                  <a:endParaRPr lang="en-US" dirty="0"/>
                </a:p>
              </p:txBody>
            </p:sp>
          </p:grpSp>
          <p:grpSp>
            <p:nvGrpSpPr>
              <p:cNvPr id="22" name="Group 51"/>
              <p:cNvGrpSpPr/>
              <p:nvPr/>
            </p:nvGrpSpPr>
            <p:grpSpPr>
              <a:xfrm rot="495712">
                <a:off x="6054100" y="3890651"/>
                <a:ext cx="882337" cy="767056"/>
                <a:chOff x="6026499" y="3869651"/>
                <a:chExt cx="882337" cy="767056"/>
              </a:xfrm>
            </p:grpSpPr>
            <p:sp>
              <p:nvSpPr>
                <p:cNvPr id="29" name="Freeform 213"/>
                <p:cNvSpPr>
                  <a:spLocks/>
                </p:cNvSpPr>
                <p:nvPr/>
              </p:nvSpPr>
              <p:spPr bwMode="auto">
                <a:xfrm>
                  <a:off x="6029825" y="3911773"/>
                  <a:ext cx="879011" cy="724934"/>
                </a:xfrm>
                <a:custGeom>
                  <a:avLst/>
                  <a:gdLst/>
                  <a:ahLst/>
                  <a:cxnLst>
                    <a:cxn ang="0">
                      <a:pos x="793" y="0"/>
                    </a:cxn>
                    <a:cxn ang="0">
                      <a:pos x="536" y="122"/>
                    </a:cxn>
                    <a:cxn ang="0">
                      <a:pos x="562" y="153"/>
                    </a:cxn>
                    <a:cxn ang="0">
                      <a:pos x="0" y="604"/>
                    </a:cxn>
                    <a:cxn ang="0">
                      <a:pos x="40" y="654"/>
                    </a:cxn>
                    <a:cxn ang="0">
                      <a:pos x="604" y="203"/>
                    </a:cxn>
                    <a:cxn ang="0">
                      <a:pos x="633" y="236"/>
                    </a:cxn>
                    <a:cxn ang="0">
                      <a:pos x="793" y="0"/>
                    </a:cxn>
                  </a:cxnLst>
                  <a:rect l="0" t="0" r="r" b="b"/>
                  <a:pathLst>
                    <a:path w="793" h="654">
                      <a:moveTo>
                        <a:pt x="793" y="0"/>
                      </a:moveTo>
                      <a:lnTo>
                        <a:pt x="536" y="122"/>
                      </a:lnTo>
                      <a:lnTo>
                        <a:pt x="562" y="153"/>
                      </a:lnTo>
                      <a:lnTo>
                        <a:pt x="0" y="604"/>
                      </a:lnTo>
                      <a:lnTo>
                        <a:pt x="40" y="654"/>
                      </a:lnTo>
                      <a:lnTo>
                        <a:pt x="604" y="203"/>
                      </a:lnTo>
                      <a:lnTo>
                        <a:pt x="633" y="236"/>
                      </a:lnTo>
                      <a:lnTo>
                        <a:pt x="793" y="0"/>
                      </a:lnTo>
                      <a:close/>
                    </a:path>
                  </a:pathLst>
                </a:custGeom>
                <a:solidFill>
                  <a:srgbClr val="000000">
                    <a:alpha val="3200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214"/>
                <p:cNvSpPr>
                  <a:spLocks/>
                </p:cNvSpPr>
                <p:nvPr/>
              </p:nvSpPr>
              <p:spPr bwMode="auto">
                <a:xfrm>
                  <a:off x="6026499" y="3869651"/>
                  <a:ext cx="877902" cy="722717"/>
                </a:xfrm>
                <a:custGeom>
                  <a:avLst/>
                  <a:gdLst/>
                  <a:ahLst/>
                  <a:cxnLst>
                    <a:cxn ang="0">
                      <a:pos x="792" y="0"/>
                    </a:cxn>
                    <a:cxn ang="0">
                      <a:pos x="537" y="120"/>
                    </a:cxn>
                    <a:cxn ang="0">
                      <a:pos x="563" y="151"/>
                    </a:cxn>
                    <a:cxn ang="0">
                      <a:pos x="0" y="602"/>
                    </a:cxn>
                    <a:cxn ang="0">
                      <a:pos x="40" y="652"/>
                    </a:cxn>
                    <a:cxn ang="0">
                      <a:pos x="605" y="201"/>
                    </a:cxn>
                    <a:cxn ang="0">
                      <a:pos x="633" y="234"/>
                    </a:cxn>
                    <a:cxn ang="0">
                      <a:pos x="792" y="0"/>
                    </a:cxn>
                  </a:cxnLst>
                  <a:rect l="0" t="0" r="r" b="b"/>
                  <a:pathLst>
                    <a:path w="792" h="652">
                      <a:moveTo>
                        <a:pt x="792" y="0"/>
                      </a:moveTo>
                      <a:lnTo>
                        <a:pt x="537" y="120"/>
                      </a:lnTo>
                      <a:lnTo>
                        <a:pt x="563" y="151"/>
                      </a:lnTo>
                      <a:lnTo>
                        <a:pt x="0" y="602"/>
                      </a:lnTo>
                      <a:lnTo>
                        <a:pt x="40" y="652"/>
                      </a:lnTo>
                      <a:lnTo>
                        <a:pt x="605" y="201"/>
                      </a:lnTo>
                      <a:lnTo>
                        <a:pt x="633" y="234"/>
                      </a:lnTo>
                      <a:lnTo>
                        <a:pt x="792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49"/>
              <p:cNvGrpSpPr/>
              <p:nvPr/>
            </p:nvGrpSpPr>
            <p:grpSpPr>
              <a:xfrm>
                <a:off x="6136023" y="4257145"/>
                <a:ext cx="259380" cy="280440"/>
                <a:chOff x="6160623" y="4248745"/>
                <a:chExt cx="259380" cy="280440"/>
              </a:xfrm>
            </p:grpSpPr>
            <p:sp>
              <p:nvSpPr>
                <p:cNvPr id="24" name="Oval 215"/>
                <p:cNvSpPr>
                  <a:spLocks noChangeArrowheads="1"/>
                </p:cNvSpPr>
                <p:nvPr/>
              </p:nvSpPr>
              <p:spPr bwMode="auto">
                <a:xfrm>
                  <a:off x="6160623" y="4269805"/>
                  <a:ext cx="259380" cy="25938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Oval 216"/>
                <p:cNvSpPr>
                  <a:spLocks noChangeArrowheads="1"/>
                </p:cNvSpPr>
                <p:nvPr/>
              </p:nvSpPr>
              <p:spPr bwMode="auto">
                <a:xfrm>
                  <a:off x="6160623" y="4248745"/>
                  <a:ext cx="259380" cy="25938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50000"/>
                      </a:schemeClr>
                    </a:gs>
                    <a:gs pos="50000">
                      <a:schemeClr val="bg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1"/>
                    </a:gs>
                  </a:gsLst>
                  <a:lin ang="162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Oval 217"/>
                <p:cNvSpPr>
                  <a:spLocks noChangeArrowheads="1"/>
                </p:cNvSpPr>
                <p:nvPr/>
              </p:nvSpPr>
              <p:spPr bwMode="auto">
                <a:xfrm>
                  <a:off x="6191660" y="4280890"/>
                  <a:ext cx="196198" cy="19841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4D4D4D">
                        <a:shade val="30000"/>
                        <a:satMod val="115000"/>
                      </a:srgbClr>
                    </a:gs>
                    <a:gs pos="47000">
                      <a:srgbClr val="4D4D4D">
                        <a:shade val="67500"/>
                        <a:satMod val="115000"/>
                      </a:srgb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218"/>
                <p:cNvSpPr>
                  <a:spLocks/>
                </p:cNvSpPr>
                <p:nvPr/>
              </p:nvSpPr>
              <p:spPr bwMode="auto">
                <a:xfrm>
                  <a:off x="6191660" y="4309710"/>
                  <a:ext cx="196198" cy="169595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11" y="0"/>
                    </a:cxn>
                    <a:cxn ang="0">
                      <a:pos x="11" y="0"/>
                    </a:cxn>
                    <a:cxn ang="0">
                      <a:pos x="11" y="0"/>
                    </a:cxn>
                    <a:cxn ang="0">
                      <a:pos x="2" y="27"/>
                    </a:cxn>
                    <a:cxn ang="0">
                      <a:pos x="2" y="27"/>
                    </a:cxn>
                    <a:cxn ang="0">
                      <a:pos x="37" y="61"/>
                    </a:cxn>
                    <a:cxn ang="0">
                      <a:pos x="37" y="61"/>
                    </a:cxn>
                    <a:cxn ang="0">
                      <a:pos x="75" y="27"/>
                    </a:cxn>
                    <a:cxn ang="0">
                      <a:pos x="75" y="27"/>
                    </a:cxn>
                    <a:cxn ang="0">
                      <a:pos x="75" y="27"/>
                    </a:cxn>
                    <a:cxn ang="0">
                      <a:pos x="37" y="65"/>
                    </a:cxn>
                    <a:cxn ang="0">
                      <a:pos x="37" y="65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75" h="65">
                      <a:moveTo>
                        <a:pt x="0" y="27"/>
                      </a:moveTo>
                      <a:cubicBezTo>
                        <a:pt x="0" y="16"/>
                        <a:pt x="4" y="7"/>
                        <a:pt x="11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4" y="6"/>
                        <a:pt x="2" y="18"/>
                        <a:pt x="2" y="27"/>
                      </a:cubicBezTo>
                      <a:cubicBezTo>
                        <a:pt x="2" y="27"/>
                        <a:pt x="2" y="27"/>
                        <a:pt x="2" y="27"/>
                      </a:cubicBezTo>
                      <a:cubicBezTo>
                        <a:pt x="2" y="46"/>
                        <a:pt x="19" y="61"/>
                        <a:pt x="37" y="61"/>
                      </a:cubicBezTo>
                      <a:cubicBezTo>
                        <a:pt x="37" y="61"/>
                        <a:pt x="37" y="61"/>
                        <a:pt x="37" y="61"/>
                      </a:cubicBezTo>
                      <a:cubicBezTo>
                        <a:pt x="56" y="61"/>
                        <a:pt x="75" y="46"/>
                        <a:pt x="75" y="27"/>
                      </a:cubicBezTo>
                      <a:cubicBezTo>
                        <a:pt x="75" y="27"/>
                        <a:pt x="75" y="27"/>
                        <a:pt x="75" y="27"/>
                      </a:cubicBezTo>
                      <a:cubicBezTo>
                        <a:pt x="75" y="27"/>
                        <a:pt x="75" y="27"/>
                        <a:pt x="75" y="27"/>
                      </a:cubicBezTo>
                      <a:cubicBezTo>
                        <a:pt x="75" y="48"/>
                        <a:pt x="58" y="65"/>
                        <a:pt x="37" y="65"/>
                      </a:cubicBezTo>
                      <a:cubicBezTo>
                        <a:pt x="37" y="65"/>
                        <a:pt x="37" y="65"/>
                        <a:pt x="37" y="65"/>
                      </a:cubicBezTo>
                      <a:cubicBezTo>
                        <a:pt x="16" y="65"/>
                        <a:pt x="0" y="48"/>
                        <a:pt x="0" y="2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Oval 219"/>
                <p:cNvSpPr>
                  <a:spLocks noChangeArrowheads="1"/>
                </p:cNvSpPr>
                <p:nvPr/>
              </p:nvSpPr>
              <p:spPr bwMode="auto">
                <a:xfrm>
                  <a:off x="6220480" y="4280890"/>
                  <a:ext cx="138558" cy="117497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50000">
                      <a:schemeClr val="bg1">
                        <a:alpha val="52000"/>
                      </a:scheme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23"/>
            <p:cNvGrpSpPr/>
            <p:nvPr/>
          </p:nvGrpSpPr>
          <p:grpSpPr>
            <a:xfrm rot="21040156">
              <a:off x="5363794" y="3016826"/>
              <a:ext cx="686386" cy="585446"/>
              <a:chOff x="1055687" y="1658938"/>
              <a:chExt cx="809626" cy="690562"/>
            </a:xfrm>
          </p:grpSpPr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1174750" y="1955800"/>
                <a:ext cx="690563" cy="393700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79" y="15"/>
                  </a:cxn>
                  <a:cxn ang="0">
                    <a:pos x="184" y="20"/>
                  </a:cxn>
                  <a:cxn ang="0">
                    <a:pos x="74" y="27"/>
                  </a:cxn>
                  <a:cxn ang="0">
                    <a:pos x="0" y="105"/>
                  </a:cxn>
                </a:cxnLst>
                <a:rect l="0" t="0" r="r" b="b"/>
                <a:pathLst>
                  <a:path w="184" h="105">
                    <a:moveTo>
                      <a:pt x="0" y="105"/>
                    </a:moveTo>
                    <a:cubicBezTo>
                      <a:pt x="4" y="68"/>
                      <a:pt x="34" y="32"/>
                      <a:pt x="79" y="15"/>
                    </a:cubicBezTo>
                    <a:cubicBezTo>
                      <a:pt x="117" y="0"/>
                      <a:pt x="156" y="4"/>
                      <a:pt x="184" y="20"/>
                    </a:cubicBezTo>
                    <a:cubicBezTo>
                      <a:pt x="184" y="20"/>
                      <a:pt x="125" y="4"/>
                      <a:pt x="74" y="27"/>
                    </a:cubicBezTo>
                    <a:cubicBezTo>
                      <a:pt x="24" y="49"/>
                      <a:pt x="0" y="105"/>
                      <a:pt x="0" y="10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1179513" y="1782763"/>
                <a:ext cx="584200" cy="23653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76" y="5"/>
                  </a:cxn>
                  <a:cxn ang="0">
                    <a:pos x="156" y="26"/>
                  </a:cxn>
                  <a:cxn ang="0">
                    <a:pos x="71" y="13"/>
                  </a:cxn>
                  <a:cxn ang="0">
                    <a:pos x="0" y="63"/>
                  </a:cxn>
                </a:cxnLst>
                <a:rect l="0" t="0" r="r" b="b"/>
                <a:pathLst>
                  <a:path w="156" h="63">
                    <a:moveTo>
                      <a:pt x="0" y="63"/>
                    </a:moveTo>
                    <a:cubicBezTo>
                      <a:pt x="9" y="34"/>
                      <a:pt x="38" y="11"/>
                      <a:pt x="76" y="5"/>
                    </a:cubicBezTo>
                    <a:cubicBezTo>
                      <a:pt x="107" y="0"/>
                      <a:pt x="137" y="9"/>
                      <a:pt x="156" y="26"/>
                    </a:cubicBezTo>
                    <a:cubicBezTo>
                      <a:pt x="156" y="26"/>
                      <a:pt x="114" y="3"/>
                      <a:pt x="71" y="13"/>
                    </a:cubicBezTo>
                    <a:cubicBezTo>
                      <a:pt x="28" y="22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1055687" y="1658938"/>
                <a:ext cx="377825" cy="319088"/>
              </a:xfrm>
              <a:custGeom>
                <a:avLst/>
                <a:gdLst/>
                <a:ahLst/>
                <a:cxnLst>
                  <a:cxn ang="0">
                    <a:pos x="3" y="85"/>
                  </a:cxn>
                  <a:cxn ang="0">
                    <a:pos x="37" y="18"/>
                  </a:cxn>
                  <a:cxn ang="0">
                    <a:pos x="101" y="6"/>
                  </a:cxn>
                  <a:cxn ang="0">
                    <a:pos x="36" y="26"/>
                  </a:cxn>
                  <a:cxn ang="0">
                    <a:pos x="3" y="85"/>
                  </a:cxn>
                </a:cxnLst>
                <a:rect l="0" t="0" r="r" b="b"/>
                <a:pathLst>
                  <a:path w="101" h="85">
                    <a:moveTo>
                      <a:pt x="3" y="85"/>
                    </a:moveTo>
                    <a:cubicBezTo>
                      <a:pt x="0" y="62"/>
                      <a:pt x="12" y="35"/>
                      <a:pt x="37" y="18"/>
                    </a:cubicBezTo>
                    <a:cubicBezTo>
                      <a:pt x="57" y="4"/>
                      <a:pt x="81" y="0"/>
                      <a:pt x="101" y="6"/>
                    </a:cubicBezTo>
                    <a:cubicBezTo>
                      <a:pt x="101" y="6"/>
                      <a:pt x="67" y="2"/>
                      <a:pt x="36" y="26"/>
                    </a:cubicBezTo>
                    <a:cubicBezTo>
                      <a:pt x="3" y="49"/>
                      <a:pt x="3" y="85"/>
                      <a:pt x="3" y="8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28"/>
            <p:cNvGrpSpPr/>
            <p:nvPr/>
          </p:nvGrpSpPr>
          <p:grpSpPr>
            <a:xfrm rot="559844" flipH="1">
              <a:off x="6499274" y="3032621"/>
              <a:ext cx="686386" cy="585446"/>
              <a:chOff x="1055687" y="1658938"/>
              <a:chExt cx="809626" cy="690562"/>
            </a:xfrm>
          </p:grpSpPr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174750" y="1955800"/>
                <a:ext cx="690563" cy="393700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79" y="15"/>
                  </a:cxn>
                  <a:cxn ang="0">
                    <a:pos x="184" y="20"/>
                  </a:cxn>
                  <a:cxn ang="0">
                    <a:pos x="74" y="27"/>
                  </a:cxn>
                  <a:cxn ang="0">
                    <a:pos x="0" y="105"/>
                  </a:cxn>
                </a:cxnLst>
                <a:rect l="0" t="0" r="r" b="b"/>
                <a:pathLst>
                  <a:path w="184" h="105">
                    <a:moveTo>
                      <a:pt x="0" y="105"/>
                    </a:moveTo>
                    <a:cubicBezTo>
                      <a:pt x="4" y="68"/>
                      <a:pt x="34" y="32"/>
                      <a:pt x="79" y="15"/>
                    </a:cubicBezTo>
                    <a:cubicBezTo>
                      <a:pt x="117" y="0"/>
                      <a:pt x="156" y="4"/>
                      <a:pt x="184" y="20"/>
                    </a:cubicBezTo>
                    <a:cubicBezTo>
                      <a:pt x="184" y="20"/>
                      <a:pt x="125" y="4"/>
                      <a:pt x="74" y="27"/>
                    </a:cubicBezTo>
                    <a:cubicBezTo>
                      <a:pt x="24" y="49"/>
                      <a:pt x="0" y="105"/>
                      <a:pt x="0" y="10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1179513" y="1782763"/>
                <a:ext cx="584200" cy="236538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76" y="5"/>
                  </a:cxn>
                  <a:cxn ang="0">
                    <a:pos x="156" y="26"/>
                  </a:cxn>
                  <a:cxn ang="0">
                    <a:pos x="71" y="13"/>
                  </a:cxn>
                  <a:cxn ang="0">
                    <a:pos x="0" y="63"/>
                  </a:cxn>
                </a:cxnLst>
                <a:rect l="0" t="0" r="r" b="b"/>
                <a:pathLst>
                  <a:path w="156" h="63">
                    <a:moveTo>
                      <a:pt x="0" y="63"/>
                    </a:moveTo>
                    <a:cubicBezTo>
                      <a:pt x="9" y="34"/>
                      <a:pt x="38" y="11"/>
                      <a:pt x="76" y="5"/>
                    </a:cubicBezTo>
                    <a:cubicBezTo>
                      <a:pt x="107" y="0"/>
                      <a:pt x="137" y="9"/>
                      <a:pt x="156" y="26"/>
                    </a:cubicBezTo>
                    <a:cubicBezTo>
                      <a:pt x="156" y="26"/>
                      <a:pt x="114" y="3"/>
                      <a:pt x="71" y="13"/>
                    </a:cubicBezTo>
                    <a:cubicBezTo>
                      <a:pt x="28" y="22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1055687" y="1658938"/>
                <a:ext cx="377825" cy="319088"/>
              </a:xfrm>
              <a:custGeom>
                <a:avLst/>
                <a:gdLst/>
                <a:ahLst/>
                <a:cxnLst>
                  <a:cxn ang="0">
                    <a:pos x="3" y="85"/>
                  </a:cxn>
                  <a:cxn ang="0">
                    <a:pos x="37" y="18"/>
                  </a:cxn>
                  <a:cxn ang="0">
                    <a:pos x="101" y="6"/>
                  </a:cxn>
                  <a:cxn ang="0">
                    <a:pos x="36" y="26"/>
                  </a:cxn>
                  <a:cxn ang="0">
                    <a:pos x="3" y="85"/>
                  </a:cxn>
                </a:cxnLst>
                <a:rect l="0" t="0" r="r" b="b"/>
                <a:pathLst>
                  <a:path w="101" h="85">
                    <a:moveTo>
                      <a:pt x="3" y="85"/>
                    </a:moveTo>
                    <a:cubicBezTo>
                      <a:pt x="0" y="62"/>
                      <a:pt x="12" y="35"/>
                      <a:pt x="37" y="18"/>
                    </a:cubicBezTo>
                    <a:cubicBezTo>
                      <a:pt x="57" y="4"/>
                      <a:pt x="81" y="0"/>
                      <a:pt x="101" y="6"/>
                    </a:cubicBezTo>
                    <a:cubicBezTo>
                      <a:pt x="101" y="6"/>
                      <a:pt x="67" y="2"/>
                      <a:pt x="36" y="26"/>
                    </a:cubicBezTo>
                    <a:cubicBezTo>
                      <a:pt x="3" y="49"/>
                      <a:pt x="3" y="85"/>
                      <a:pt x="3" y="8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Arrow Connector 34"/>
          <p:cNvCxnSpPr/>
          <p:nvPr/>
        </p:nvCxnSpPr>
        <p:spPr>
          <a:xfrm>
            <a:off x="1795365" y="5108377"/>
            <a:ext cx="9144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865312" y="5108377"/>
            <a:ext cx="9144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37840" y="5108377"/>
            <a:ext cx="9144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 Same Side Corner Rectangle 49"/>
          <p:cNvSpPr/>
          <p:nvPr/>
        </p:nvSpPr>
        <p:spPr>
          <a:xfrm>
            <a:off x="423765" y="13716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1" name="Rectangle 50"/>
          <p:cNvSpPr/>
          <p:nvPr/>
        </p:nvSpPr>
        <p:spPr>
          <a:xfrm>
            <a:off x="569273" y="13716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" name="Round Same Side Corner Rectangle 51"/>
          <p:cNvSpPr/>
          <p:nvPr/>
        </p:nvSpPr>
        <p:spPr>
          <a:xfrm>
            <a:off x="2425132" y="13716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4" name="Round Same Side Corner Rectangle 53"/>
          <p:cNvSpPr/>
          <p:nvPr/>
        </p:nvSpPr>
        <p:spPr>
          <a:xfrm>
            <a:off x="4425235" y="13716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6" name="Round Same Side Corner Rectangle 55"/>
          <p:cNvSpPr/>
          <p:nvPr/>
        </p:nvSpPr>
        <p:spPr>
          <a:xfrm>
            <a:off x="6777392" y="13716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Rectangle 56"/>
          <p:cNvSpPr/>
          <p:nvPr/>
        </p:nvSpPr>
        <p:spPr>
          <a:xfrm>
            <a:off x="6922900" y="13716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EXAMPLE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572412" y="13716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60111" y="1371600"/>
            <a:ext cx="1549886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YOUR TEXT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09600" y="26670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09600" y="3207603"/>
            <a:ext cx="1556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9600" y="1828800"/>
            <a:ext cx="161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545080" y="26670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545080" y="3207603"/>
            <a:ext cx="1556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545080" y="1828800"/>
            <a:ext cx="161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541520" y="26670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541520" y="3207603"/>
            <a:ext cx="1556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541520" y="1828800"/>
            <a:ext cx="161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934200" y="26670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934200" y="1828800"/>
            <a:ext cx="1616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99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4558642</TotalTime>
  <Words>144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TZ-手动增减;XG-细微;KJ-平面;DH-静态</cp:keywords>
  <dc:description/>
  <cp:lastModifiedBy>Shiqing Tian</cp:lastModifiedBy>
  <cp:revision>1634</cp:revision>
  <dcterms:created xsi:type="dcterms:W3CDTF">2010-07-23T09:33:49Z</dcterms:created>
  <dcterms:modified xsi:type="dcterms:W3CDTF">2014-02-11T05:57:58Z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