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1066800" y="609600"/>
            <a:ext cx="7168440" cy="520306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 114"/>
          <p:cNvGrpSpPr>
            <a:grpSpLocks/>
          </p:cNvGrpSpPr>
          <p:nvPr/>
        </p:nvGrpSpPr>
        <p:grpSpPr bwMode="auto">
          <a:xfrm>
            <a:off x="4572000" y="4343400"/>
            <a:ext cx="585154" cy="585152"/>
            <a:chOff x="3984" y="624"/>
            <a:chExt cx="553" cy="553"/>
          </a:xfrm>
        </p:grpSpPr>
        <p:grpSp>
          <p:nvGrpSpPr>
            <p:cNvPr id="84" name="Group 69"/>
            <p:cNvGrpSpPr>
              <a:grpSpLocks/>
            </p:cNvGrpSpPr>
            <p:nvPr/>
          </p:nvGrpSpPr>
          <p:grpSpPr bwMode="auto">
            <a:xfrm>
              <a:off x="3984" y="624"/>
              <a:ext cx="553" cy="553"/>
              <a:chOff x="1994" y="1356"/>
              <a:chExt cx="1740" cy="1741"/>
            </a:xfrm>
          </p:grpSpPr>
          <p:sp>
            <p:nvSpPr>
              <p:cNvPr id="86" name="Oval 70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gamma/>
                      <a:tint val="31765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Oval 71"/>
              <p:cNvSpPr>
                <a:spLocks noChangeArrowheads="1"/>
              </p:cNvSpPr>
              <p:nvPr/>
            </p:nvSpPr>
            <p:spPr bwMode="auto">
              <a:xfrm>
                <a:off x="2175" y="1538"/>
                <a:ext cx="1376" cy="1379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Oval 72"/>
              <p:cNvSpPr>
                <a:spLocks noChangeArrowheads="1"/>
              </p:cNvSpPr>
              <p:nvPr/>
            </p:nvSpPr>
            <p:spPr bwMode="auto">
              <a:xfrm>
                <a:off x="2242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rgbClr val="018CCB"/>
                  </a:gs>
                  <a:gs pos="100000">
                    <a:srgbClr val="018CCB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73"/>
              <p:cNvSpPr>
                <a:spLocks/>
              </p:cNvSpPr>
              <p:nvPr/>
            </p:nvSpPr>
            <p:spPr bwMode="auto">
              <a:xfrm>
                <a:off x="2023" y="1406"/>
                <a:ext cx="827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2549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4176" y="756"/>
              <a:ext cx="172" cy="275"/>
            </a:xfrm>
            <a:custGeom>
              <a:avLst/>
              <a:gdLst/>
              <a:ahLst/>
              <a:cxnLst>
                <a:cxn ang="0">
                  <a:pos x="55" y="72"/>
                </a:cxn>
                <a:cxn ang="0">
                  <a:pos x="51" y="72"/>
                </a:cxn>
                <a:cxn ang="0">
                  <a:pos x="27" y="54"/>
                </a:cxn>
                <a:cxn ang="0">
                  <a:pos x="51" y="37"/>
                </a:cxn>
                <a:cxn ang="0">
                  <a:pos x="74" y="54"/>
                </a:cxn>
                <a:cxn ang="0">
                  <a:pos x="88" y="64"/>
                </a:cxn>
                <a:cxn ang="0">
                  <a:pos x="102" y="54"/>
                </a:cxn>
                <a:cxn ang="0">
                  <a:pos x="66" y="19"/>
                </a:cxn>
                <a:cxn ang="0">
                  <a:pos x="68" y="13"/>
                </a:cxn>
                <a:cxn ang="0">
                  <a:pos x="51" y="0"/>
                </a:cxn>
                <a:cxn ang="0">
                  <a:pos x="33" y="13"/>
                </a:cxn>
                <a:cxn ang="0">
                  <a:pos x="35" y="19"/>
                </a:cxn>
                <a:cxn ang="0">
                  <a:pos x="0" y="54"/>
                </a:cxn>
                <a:cxn ang="0">
                  <a:pos x="47" y="92"/>
                </a:cxn>
                <a:cxn ang="0">
                  <a:pos x="51" y="92"/>
                </a:cxn>
                <a:cxn ang="0">
                  <a:pos x="74" y="110"/>
                </a:cxn>
                <a:cxn ang="0">
                  <a:pos x="51" y="127"/>
                </a:cxn>
                <a:cxn ang="0">
                  <a:pos x="27" y="110"/>
                </a:cxn>
                <a:cxn ang="0">
                  <a:pos x="13" y="100"/>
                </a:cxn>
                <a:cxn ang="0">
                  <a:pos x="0" y="110"/>
                </a:cxn>
                <a:cxn ang="0">
                  <a:pos x="35" y="145"/>
                </a:cxn>
                <a:cxn ang="0">
                  <a:pos x="33" y="150"/>
                </a:cxn>
                <a:cxn ang="0">
                  <a:pos x="51" y="163"/>
                </a:cxn>
                <a:cxn ang="0">
                  <a:pos x="68" y="150"/>
                </a:cxn>
                <a:cxn ang="0">
                  <a:pos x="66" y="145"/>
                </a:cxn>
                <a:cxn ang="0">
                  <a:pos x="102" y="110"/>
                </a:cxn>
                <a:cxn ang="0">
                  <a:pos x="55" y="72"/>
                </a:cxn>
              </a:cxnLst>
              <a:rect l="0" t="0" r="r" b="b"/>
              <a:pathLst>
                <a:path w="102" h="163">
                  <a:moveTo>
                    <a:pt x="55" y="72"/>
                  </a:moveTo>
                  <a:cubicBezTo>
                    <a:pt x="53" y="72"/>
                    <a:pt x="52" y="72"/>
                    <a:pt x="51" y="72"/>
                  </a:cubicBezTo>
                  <a:cubicBezTo>
                    <a:pt x="37" y="72"/>
                    <a:pt x="27" y="64"/>
                    <a:pt x="27" y="54"/>
                  </a:cubicBezTo>
                  <a:cubicBezTo>
                    <a:pt x="27" y="45"/>
                    <a:pt x="37" y="37"/>
                    <a:pt x="51" y="37"/>
                  </a:cubicBezTo>
                  <a:cubicBezTo>
                    <a:pt x="64" y="37"/>
                    <a:pt x="74" y="45"/>
                    <a:pt x="74" y="54"/>
                  </a:cubicBezTo>
                  <a:cubicBezTo>
                    <a:pt x="74" y="60"/>
                    <a:pt x="80" y="64"/>
                    <a:pt x="88" y="64"/>
                  </a:cubicBezTo>
                  <a:cubicBezTo>
                    <a:pt x="95" y="64"/>
                    <a:pt x="102" y="60"/>
                    <a:pt x="102" y="54"/>
                  </a:cubicBezTo>
                  <a:cubicBezTo>
                    <a:pt x="102" y="38"/>
                    <a:pt x="86" y="24"/>
                    <a:pt x="66" y="19"/>
                  </a:cubicBezTo>
                  <a:cubicBezTo>
                    <a:pt x="67" y="17"/>
                    <a:pt x="68" y="15"/>
                    <a:pt x="68" y="13"/>
                  </a:cubicBezTo>
                  <a:cubicBezTo>
                    <a:pt x="68" y="6"/>
                    <a:pt x="60" y="0"/>
                    <a:pt x="51" y="0"/>
                  </a:cubicBezTo>
                  <a:cubicBezTo>
                    <a:pt x="41" y="0"/>
                    <a:pt x="33" y="6"/>
                    <a:pt x="33" y="13"/>
                  </a:cubicBezTo>
                  <a:cubicBezTo>
                    <a:pt x="33" y="15"/>
                    <a:pt x="34" y="17"/>
                    <a:pt x="35" y="19"/>
                  </a:cubicBezTo>
                  <a:cubicBezTo>
                    <a:pt x="15" y="24"/>
                    <a:pt x="0" y="38"/>
                    <a:pt x="0" y="54"/>
                  </a:cubicBezTo>
                  <a:cubicBezTo>
                    <a:pt x="0" y="74"/>
                    <a:pt x="20" y="90"/>
                    <a:pt x="47" y="92"/>
                  </a:cubicBezTo>
                  <a:cubicBezTo>
                    <a:pt x="48" y="92"/>
                    <a:pt x="49" y="92"/>
                    <a:pt x="51" y="92"/>
                  </a:cubicBezTo>
                  <a:cubicBezTo>
                    <a:pt x="64" y="92"/>
                    <a:pt x="74" y="100"/>
                    <a:pt x="74" y="110"/>
                  </a:cubicBezTo>
                  <a:cubicBezTo>
                    <a:pt x="74" y="119"/>
                    <a:pt x="64" y="127"/>
                    <a:pt x="51" y="127"/>
                  </a:cubicBezTo>
                  <a:cubicBezTo>
                    <a:pt x="37" y="127"/>
                    <a:pt x="27" y="119"/>
                    <a:pt x="27" y="110"/>
                  </a:cubicBezTo>
                  <a:cubicBezTo>
                    <a:pt x="27" y="104"/>
                    <a:pt x="21" y="100"/>
                    <a:pt x="13" y="100"/>
                  </a:cubicBezTo>
                  <a:cubicBezTo>
                    <a:pt x="6" y="100"/>
                    <a:pt x="0" y="104"/>
                    <a:pt x="0" y="110"/>
                  </a:cubicBezTo>
                  <a:cubicBezTo>
                    <a:pt x="0" y="126"/>
                    <a:pt x="14" y="140"/>
                    <a:pt x="35" y="145"/>
                  </a:cubicBezTo>
                  <a:cubicBezTo>
                    <a:pt x="34" y="147"/>
                    <a:pt x="33" y="148"/>
                    <a:pt x="33" y="150"/>
                  </a:cubicBezTo>
                  <a:cubicBezTo>
                    <a:pt x="33" y="157"/>
                    <a:pt x="41" y="163"/>
                    <a:pt x="51" y="163"/>
                  </a:cubicBezTo>
                  <a:cubicBezTo>
                    <a:pt x="60" y="163"/>
                    <a:pt x="68" y="157"/>
                    <a:pt x="68" y="150"/>
                  </a:cubicBezTo>
                  <a:cubicBezTo>
                    <a:pt x="68" y="148"/>
                    <a:pt x="67" y="147"/>
                    <a:pt x="66" y="145"/>
                  </a:cubicBezTo>
                  <a:cubicBezTo>
                    <a:pt x="87" y="140"/>
                    <a:pt x="102" y="126"/>
                    <a:pt x="102" y="110"/>
                  </a:cubicBezTo>
                  <a:cubicBezTo>
                    <a:pt x="102" y="90"/>
                    <a:pt x="81" y="74"/>
                    <a:pt x="55" y="7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0" name="Group 118"/>
          <p:cNvGrpSpPr>
            <a:grpSpLocks/>
          </p:cNvGrpSpPr>
          <p:nvPr/>
        </p:nvGrpSpPr>
        <p:grpSpPr bwMode="auto">
          <a:xfrm>
            <a:off x="2743200" y="3682048"/>
            <a:ext cx="585154" cy="585152"/>
            <a:chOff x="3312" y="1344"/>
            <a:chExt cx="553" cy="553"/>
          </a:xfrm>
        </p:grpSpPr>
        <p:grpSp>
          <p:nvGrpSpPr>
            <p:cNvPr id="91" name="Group 64"/>
            <p:cNvGrpSpPr>
              <a:grpSpLocks/>
            </p:cNvGrpSpPr>
            <p:nvPr/>
          </p:nvGrpSpPr>
          <p:grpSpPr bwMode="auto">
            <a:xfrm>
              <a:off x="3312" y="1344"/>
              <a:ext cx="553" cy="553"/>
              <a:chOff x="1994" y="1356"/>
              <a:chExt cx="1740" cy="1741"/>
            </a:xfrm>
          </p:grpSpPr>
          <p:sp>
            <p:nvSpPr>
              <p:cNvPr id="93" name="Oval 65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gamma/>
                      <a:tint val="31765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Oval 66"/>
              <p:cNvSpPr>
                <a:spLocks noChangeArrowheads="1"/>
              </p:cNvSpPr>
              <p:nvPr/>
            </p:nvSpPr>
            <p:spPr bwMode="auto">
              <a:xfrm>
                <a:off x="2175" y="1538"/>
                <a:ext cx="1376" cy="1379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Oval 67"/>
              <p:cNvSpPr>
                <a:spLocks noChangeArrowheads="1"/>
              </p:cNvSpPr>
              <p:nvPr/>
            </p:nvSpPr>
            <p:spPr bwMode="auto">
              <a:xfrm>
                <a:off x="2242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rgbClr val="018CCB"/>
                  </a:gs>
                  <a:gs pos="100000">
                    <a:srgbClr val="018CCB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Freeform 68"/>
              <p:cNvSpPr>
                <a:spLocks/>
              </p:cNvSpPr>
              <p:nvPr/>
            </p:nvSpPr>
            <p:spPr bwMode="auto">
              <a:xfrm>
                <a:off x="2023" y="1406"/>
                <a:ext cx="827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2549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Freeform 20"/>
            <p:cNvSpPr>
              <a:spLocks noEditPoints="1"/>
            </p:cNvSpPr>
            <p:nvPr/>
          </p:nvSpPr>
          <p:spPr bwMode="auto">
            <a:xfrm>
              <a:off x="3432" y="1482"/>
              <a:ext cx="324" cy="228"/>
            </a:xfrm>
            <a:custGeom>
              <a:avLst/>
              <a:gdLst/>
              <a:ahLst/>
              <a:cxnLst>
                <a:cxn ang="0">
                  <a:pos x="84" y="10"/>
                </a:cxn>
                <a:cxn ang="0">
                  <a:pos x="71" y="33"/>
                </a:cxn>
                <a:cxn ang="0">
                  <a:pos x="66" y="40"/>
                </a:cxn>
                <a:cxn ang="0">
                  <a:pos x="0" y="102"/>
                </a:cxn>
                <a:cxn ang="0">
                  <a:pos x="6" y="112"/>
                </a:cxn>
                <a:cxn ang="0">
                  <a:pos x="11" y="98"/>
                </a:cxn>
                <a:cxn ang="0">
                  <a:pos x="16" y="101"/>
                </a:cxn>
                <a:cxn ang="0">
                  <a:pos x="21" y="104"/>
                </a:cxn>
                <a:cxn ang="0">
                  <a:pos x="27" y="107"/>
                </a:cxn>
                <a:cxn ang="0">
                  <a:pos x="34" y="109"/>
                </a:cxn>
                <a:cxn ang="0">
                  <a:pos x="41" y="111"/>
                </a:cxn>
                <a:cxn ang="0">
                  <a:pos x="49" y="112"/>
                </a:cxn>
                <a:cxn ang="0">
                  <a:pos x="56" y="113"/>
                </a:cxn>
                <a:cxn ang="0">
                  <a:pos x="64" y="114"/>
                </a:cxn>
                <a:cxn ang="0">
                  <a:pos x="68" y="114"/>
                </a:cxn>
                <a:cxn ang="0">
                  <a:pos x="76" y="113"/>
                </a:cxn>
                <a:cxn ang="0">
                  <a:pos x="84" y="112"/>
                </a:cxn>
                <a:cxn ang="0">
                  <a:pos x="91" y="111"/>
                </a:cxn>
                <a:cxn ang="0">
                  <a:pos x="98" y="109"/>
                </a:cxn>
                <a:cxn ang="0">
                  <a:pos x="105" y="107"/>
                </a:cxn>
                <a:cxn ang="0">
                  <a:pos x="111" y="104"/>
                </a:cxn>
                <a:cxn ang="0">
                  <a:pos x="116" y="101"/>
                </a:cxn>
                <a:cxn ang="0">
                  <a:pos x="71" y="43"/>
                </a:cxn>
                <a:cxn ang="0">
                  <a:pos x="71" y="46"/>
                </a:cxn>
                <a:cxn ang="0">
                  <a:pos x="107" y="93"/>
                </a:cxn>
                <a:cxn ang="0">
                  <a:pos x="114" y="97"/>
                </a:cxn>
                <a:cxn ang="0">
                  <a:pos x="120" y="101"/>
                </a:cxn>
                <a:cxn ang="0">
                  <a:pos x="139" y="90"/>
                </a:cxn>
                <a:cxn ang="0">
                  <a:pos x="145" y="93"/>
                </a:cxn>
                <a:cxn ang="0">
                  <a:pos x="154" y="97"/>
                </a:cxn>
                <a:cxn ang="0">
                  <a:pos x="150" y="110"/>
                </a:cxn>
                <a:cxn ang="0">
                  <a:pos x="156" y="113"/>
                </a:cxn>
                <a:cxn ang="0">
                  <a:pos x="164" y="112"/>
                </a:cxn>
                <a:cxn ang="0">
                  <a:pos x="173" y="109"/>
                </a:cxn>
                <a:cxn ang="0">
                  <a:pos x="189" y="93"/>
                </a:cxn>
                <a:cxn ang="0">
                  <a:pos x="74" y="51"/>
                </a:cxn>
                <a:cxn ang="0">
                  <a:pos x="42" y="92"/>
                </a:cxn>
                <a:cxn ang="0">
                  <a:pos x="49" y="63"/>
                </a:cxn>
                <a:cxn ang="0">
                  <a:pos x="65" y="86"/>
                </a:cxn>
                <a:cxn ang="0">
                  <a:pos x="75" y="54"/>
                </a:cxn>
                <a:cxn ang="0">
                  <a:pos x="75" y="54"/>
                </a:cxn>
                <a:cxn ang="0">
                  <a:pos x="79" y="62"/>
                </a:cxn>
                <a:cxn ang="0">
                  <a:pos x="96" y="52"/>
                </a:cxn>
                <a:cxn ang="0">
                  <a:pos x="85" y="71"/>
                </a:cxn>
                <a:cxn ang="0">
                  <a:pos x="87" y="74"/>
                </a:cxn>
                <a:cxn ang="0">
                  <a:pos x="105" y="64"/>
                </a:cxn>
                <a:cxn ang="0">
                  <a:pos x="95" y="82"/>
                </a:cxn>
                <a:cxn ang="0">
                  <a:pos x="98" y="86"/>
                </a:cxn>
                <a:cxn ang="0">
                  <a:pos x="113" y="72"/>
                </a:cxn>
                <a:cxn ang="0">
                  <a:pos x="129" y="14"/>
                </a:cxn>
                <a:cxn ang="0">
                  <a:pos x="182" y="72"/>
                </a:cxn>
                <a:cxn ang="0">
                  <a:pos x="127" y="60"/>
                </a:cxn>
                <a:cxn ang="0">
                  <a:pos x="112" y="26"/>
                </a:cxn>
                <a:cxn ang="0">
                  <a:pos x="141" y="69"/>
                </a:cxn>
                <a:cxn ang="0">
                  <a:pos x="119" y="120"/>
                </a:cxn>
                <a:cxn ang="0">
                  <a:pos x="123" y="116"/>
                </a:cxn>
                <a:cxn ang="0">
                  <a:pos x="122" y="104"/>
                </a:cxn>
              </a:cxnLst>
              <a:rect l="0" t="0" r="r" b="b"/>
              <a:pathLst>
                <a:path w="192" h="135">
                  <a:moveTo>
                    <a:pt x="190" y="77"/>
                  </a:moveTo>
                  <a:cubicBezTo>
                    <a:pt x="186" y="53"/>
                    <a:pt x="158" y="23"/>
                    <a:pt x="128" y="9"/>
                  </a:cubicBezTo>
                  <a:cubicBezTo>
                    <a:pt x="109" y="0"/>
                    <a:pt x="95" y="0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7"/>
                    <a:pt x="86" y="7"/>
                    <a:pt x="86" y="7"/>
                  </a:cubicBezTo>
                  <a:cubicBezTo>
                    <a:pt x="86" y="8"/>
                    <a:pt x="85" y="9"/>
                    <a:pt x="84" y="10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3"/>
                    <a:pt x="74" y="23"/>
                    <a:pt x="74" y="24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7"/>
                    <a:pt x="72" y="28"/>
                    <a:pt x="72" y="29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70" y="31"/>
                    <a:pt x="70" y="33"/>
                    <a:pt x="71" y="33"/>
                  </a:cubicBezTo>
                  <a:cubicBezTo>
                    <a:pt x="71" y="33"/>
                    <a:pt x="72" y="33"/>
                    <a:pt x="72" y="33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6"/>
                    <a:pt x="70" y="37"/>
                    <a:pt x="71" y="38"/>
                  </a:cubicBezTo>
                  <a:cubicBezTo>
                    <a:pt x="71" y="38"/>
                    <a:pt x="72" y="38"/>
                    <a:pt x="72" y="38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69" y="40"/>
                    <a:pt x="68" y="40"/>
                    <a:pt x="66" y="40"/>
                  </a:cubicBezTo>
                  <a:cubicBezTo>
                    <a:pt x="30" y="40"/>
                    <a:pt x="0" y="5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3"/>
                    <a:pt x="1" y="103"/>
                    <a:pt x="2" y="103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2" y="107"/>
                    <a:pt x="2" y="108"/>
                    <a:pt x="3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1"/>
                    <a:pt x="5" y="112"/>
                    <a:pt x="6" y="112"/>
                  </a:cubicBezTo>
                  <a:cubicBezTo>
                    <a:pt x="6" y="112"/>
                    <a:pt x="7" y="112"/>
                    <a:pt x="7" y="111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5"/>
                    <a:pt x="8" y="116"/>
                    <a:pt x="9" y="116"/>
                  </a:cubicBezTo>
                  <a:cubicBezTo>
                    <a:pt x="10" y="116"/>
                    <a:pt x="11" y="115"/>
                    <a:pt x="11" y="114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9"/>
                    <a:pt x="12" y="120"/>
                    <a:pt x="13" y="120"/>
                  </a:cubicBezTo>
                  <a:cubicBezTo>
                    <a:pt x="14" y="120"/>
                    <a:pt x="15" y="119"/>
                    <a:pt x="15" y="118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6" y="101"/>
                    <a:pt x="16" y="101"/>
                  </a:cubicBezTo>
                  <a:cubicBezTo>
                    <a:pt x="16" y="101"/>
                    <a:pt x="16" y="101"/>
                    <a:pt x="16" y="102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6" y="122"/>
                    <a:pt x="17" y="123"/>
                    <a:pt x="18" y="123"/>
                  </a:cubicBezTo>
                  <a:cubicBezTo>
                    <a:pt x="19" y="123"/>
                    <a:pt x="20" y="122"/>
                    <a:pt x="20" y="12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3"/>
                    <a:pt x="21" y="104"/>
                    <a:pt x="21" y="104"/>
                  </a:cubicBezTo>
                  <a:cubicBezTo>
                    <a:pt x="21" y="104"/>
                    <a:pt x="21" y="104"/>
                    <a:pt x="21" y="105"/>
                  </a:cubicBezTo>
                  <a:cubicBezTo>
                    <a:pt x="21" y="124"/>
                    <a:pt x="21" y="124"/>
                    <a:pt x="21" y="124"/>
                  </a:cubicBezTo>
                  <a:cubicBezTo>
                    <a:pt x="21" y="125"/>
                    <a:pt x="22" y="126"/>
                    <a:pt x="23" y="126"/>
                  </a:cubicBezTo>
                  <a:cubicBezTo>
                    <a:pt x="24" y="126"/>
                    <a:pt x="25" y="125"/>
                    <a:pt x="25" y="124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6" y="106"/>
                    <a:pt x="27" y="106"/>
                    <a:pt x="27" y="107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27" y="128"/>
                    <a:pt x="28" y="129"/>
                    <a:pt x="29" y="129"/>
                  </a:cubicBezTo>
                  <a:cubicBezTo>
                    <a:pt x="30" y="129"/>
                    <a:pt x="31" y="128"/>
                    <a:pt x="31" y="12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2" y="108"/>
                    <a:pt x="33" y="109"/>
                    <a:pt x="34" y="109"/>
                  </a:cubicBezTo>
                  <a:cubicBezTo>
                    <a:pt x="34" y="109"/>
                    <a:pt x="34" y="109"/>
                    <a:pt x="34" y="10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34" y="130"/>
                    <a:pt x="35" y="131"/>
                    <a:pt x="36" y="131"/>
                  </a:cubicBezTo>
                  <a:cubicBezTo>
                    <a:pt x="37" y="131"/>
                    <a:pt x="38" y="130"/>
                    <a:pt x="38" y="129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40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2"/>
                    <a:pt x="42" y="133"/>
                    <a:pt x="43" y="133"/>
                  </a:cubicBezTo>
                  <a:cubicBezTo>
                    <a:pt x="44" y="133"/>
                    <a:pt x="45" y="132"/>
                    <a:pt x="45" y="131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6" y="112"/>
                    <a:pt x="47" y="112"/>
                    <a:pt x="49" y="112"/>
                  </a:cubicBezTo>
                  <a:cubicBezTo>
                    <a:pt x="49" y="112"/>
                    <a:pt x="48" y="112"/>
                    <a:pt x="48" y="11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33"/>
                    <a:pt x="49" y="134"/>
                    <a:pt x="50" y="134"/>
                  </a:cubicBezTo>
                  <a:cubicBezTo>
                    <a:pt x="51" y="134"/>
                    <a:pt x="52" y="133"/>
                    <a:pt x="52" y="132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3" y="113"/>
                    <a:pt x="55" y="113"/>
                    <a:pt x="56" y="113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6" y="134"/>
                    <a:pt x="57" y="135"/>
                    <a:pt x="58" y="135"/>
                  </a:cubicBezTo>
                  <a:cubicBezTo>
                    <a:pt x="59" y="135"/>
                    <a:pt x="60" y="134"/>
                    <a:pt x="60" y="13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1" y="114"/>
                    <a:pt x="63" y="114"/>
                    <a:pt x="64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33"/>
                    <a:pt x="64" y="133"/>
                    <a:pt x="64" y="133"/>
                  </a:cubicBezTo>
                  <a:cubicBezTo>
                    <a:pt x="64" y="134"/>
                    <a:pt x="65" y="135"/>
                    <a:pt x="66" y="135"/>
                  </a:cubicBezTo>
                  <a:cubicBezTo>
                    <a:pt x="67" y="135"/>
                    <a:pt x="68" y="134"/>
                    <a:pt x="68" y="133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9" y="114"/>
                    <a:pt x="71" y="114"/>
                    <a:pt x="73" y="113"/>
                  </a:cubicBezTo>
                  <a:cubicBezTo>
                    <a:pt x="73" y="133"/>
                    <a:pt x="73" y="133"/>
                    <a:pt x="73" y="133"/>
                  </a:cubicBezTo>
                  <a:cubicBezTo>
                    <a:pt x="73" y="134"/>
                    <a:pt x="73" y="135"/>
                    <a:pt x="74" y="135"/>
                  </a:cubicBezTo>
                  <a:cubicBezTo>
                    <a:pt x="75" y="135"/>
                    <a:pt x="76" y="134"/>
                    <a:pt x="76" y="13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8" y="113"/>
                    <a:pt x="79" y="113"/>
                    <a:pt x="80" y="113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133"/>
                    <a:pt x="81" y="134"/>
                    <a:pt x="82" y="134"/>
                  </a:cubicBezTo>
                  <a:cubicBezTo>
                    <a:pt x="83" y="134"/>
                    <a:pt x="84" y="133"/>
                    <a:pt x="84" y="13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5" y="112"/>
                    <a:pt x="87" y="112"/>
                    <a:pt x="88" y="112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2"/>
                    <a:pt x="89" y="133"/>
                    <a:pt x="90" y="133"/>
                  </a:cubicBezTo>
                  <a:cubicBezTo>
                    <a:pt x="91" y="133"/>
                    <a:pt x="91" y="132"/>
                    <a:pt x="91" y="13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3" y="111"/>
                    <a:pt x="94" y="110"/>
                    <a:pt x="95" y="110"/>
                  </a:cubicBezTo>
                  <a:cubicBezTo>
                    <a:pt x="95" y="129"/>
                    <a:pt x="95" y="129"/>
                    <a:pt x="95" y="129"/>
                  </a:cubicBezTo>
                  <a:cubicBezTo>
                    <a:pt x="95" y="130"/>
                    <a:pt x="96" y="131"/>
                    <a:pt x="97" y="131"/>
                  </a:cubicBezTo>
                  <a:cubicBezTo>
                    <a:pt x="98" y="131"/>
                    <a:pt x="98" y="130"/>
                    <a:pt x="98" y="129"/>
                  </a:cubicBezTo>
                  <a:cubicBezTo>
                    <a:pt x="98" y="109"/>
                    <a:pt x="98" y="109"/>
                    <a:pt x="98" y="109"/>
                  </a:cubicBezTo>
                  <a:cubicBezTo>
                    <a:pt x="98" y="109"/>
                    <a:pt x="98" y="109"/>
                    <a:pt x="98" y="109"/>
                  </a:cubicBezTo>
                  <a:cubicBezTo>
                    <a:pt x="99" y="109"/>
                    <a:pt x="100" y="108"/>
                    <a:pt x="101" y="108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101" y="128"/>
                    <a:pt x="102" y="129"/>
                    <a:pt x="103" y="129"/>
                  </a:cubicBezTo>
                  <a:cubicBezTo>
                    <a:pt x="104" y="129"/>
                    <a:pt x="105" y="128"/>
                    <a:pt x="105" y="127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06" y="106"/>
                    <a:pt x="107" y="106"/>
                    <a:pt x="107" y="106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7" y="125"/>
                    <a:pt x="108" y="126"/>
                    <a:pt x="109" y="126"/>
                  </a:cubicBezTo>
                  <a:cubicBezTo>
                    <a:pt x="110" y="126"/>
                    <a:pt x="111" y="125"/>
                    <a:pt x="111" y="124"/>
                  </a:cubicBezTo>
                  <a:cubicBezTo>
                    <a:pt x="111" y="105"/>
                    <a:pt x="111" y="105"/>
                    <a:pt x="111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2" y="104"/>
                    <a:pt x="112" y="103"/>
                    <a:pt x="113" y="103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4" y="123"/>
                    <a:pt x="115" y="123"/>
                  </a:cubicBezTo>
                  <a:cubicBezTo>
                    <a:pt x="116" y="123"/>
                    <a:pt x="116" y="122"/>
                    <a:pt x="116" y="121"/>
                  </a:cubicBezTo>
                  <a:cubicBezTo>
                    <a:pt x="116" y="102"/>
                    <a:pt x="116" y="102"/>
                    <a:pt x="116" y="102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15" y="100"/>
                    <a:pt x="113" y="99"/>
                    <a:pt x="111" y="98"/>
                  </a:cubicBezTo>
                  <a:cubicBezTo>
                    <a:pt x="100" y="105"/>
                    <a:pt x="84" y="109"/>
                    <a:pt x="66" y="109"/>
                  </a:cubicBezTo>
                  <a:cubicBezTo>
                    <a:pt x="34" y="109"/>
                    <a:pt x="7" y="95"/>
                    <a:pt x="7" y="77"/>
                  </a:cubicBezTo>
                  <a:cubicBezTo>
                    <a:pt x="7" y="59"/>
                    <a:pt x="34" y="44"/>
                    <a:pt x="66" y="44"/>
                  </a:cubicBezTo>
                  <a:cubicBezTo>
                    <a:pt x="68" y="44"/>
                    <a:pt x="70" y="44"/>
                    <a:pt x="72" y="44"/>
                  </a:cubicBezTo>
                  <a:cubicBezTo>
                    <a:pt x="72" y="44"/>
                    <a:pt x="71" y="44"/>
                    <a:pt x="71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0" y="46"/>
                    <a:pt x="68" y="46"/>
                    <a:pt x="66" y="46"/>
                  </a:cubicBezTo>
                  <a:cubicBezTo>
                    <a:pt x="36" y="46"/>
                    <a:pt x="11" y="60"/>
                    <a:pt x="11" y="77"/>
                  </a:cubicBezTo>
                  <a:cubicBezTo>
                    <a:pt x="11" y="94"/>
                    <a:pt x="36" y="108"/>
                    <a:pt x="66" y="108"/>
                  </a:cubicBezTo>
                  <a:cubicBezTo>
                    <a:pt x="84" y="108"/>
                    <a:pt x="99" y="103"/>
                    <a:pt x="109" y="96"/>
                  </a:cubicBezTo>
                  <a:cubicBezTo>
                    <a:pt x="108" y="95"/>
                    <a:pt x="107" y="94"/>
                    <a:pt x="105" y="93"/>
                  </a:cubicBezTo>
                  <a:cubicBezTo>
                    <a:pt x="106" y="93"/>
                    <a:pt x="107" y="93"/>
                    <a:pt x="107" y="93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20" y="78"/>
                    <a:pt x="122" y="79"/>
                    <a:pt x="123" y="80"/>
                  </a:cubicBezTo>
                  <a:cubicBezTo>
                    <a:pt x="111" y="95"/>
                    <a:pt x="111" y="95"/>
                    <a:pt x="111" y="95"/>
                  </a:cubicBezTo>
                  <a:cubicBezTo>
                    <a:pt x="110" y="96"/>
                    <a:pt x="110" y="97"/>
                    <a:pt x="111" y="98"/>
                  </a:cubicBezTo>
                  <a:cubicBezTo>
                    <a:pt x="112" y="98"/>
                    <a:pt x="113" y="98"/>
                    <a:pt x="114" y="97"/>
                  </a:cubicBezTo>
                  <a:cubicBezTo>
                    <a:pt x="126" y="82"/>
                    <a:pt x="126" y="82"/>
                    <a:pt x="126" y="82"/>
                  </a:cubicBezTo>
                  <a:cubicBezTo>
                    <a:pt x="126" y="82"/>
                    <a:pt x="126" y="82"/>
                    <a:pt x="126" y="82"/>
                  </a:cubicBezTo>
                  <a:cubicBezTo>
                    <a:pt x="127" y="83"/>
                    <a:pt x="128" y="83"/>
                    <a:pt x="129" y="84"/>
                  </a:cubicBezTo>
                  <a:cubicBezTo>
                    <a:pt x="118" y="99"/>
                    <a:pt x="118" y="99"/>
                    <a:pt x="118" y="99"/>
                  </a:cubicBezTo>
                  <a:cubicBezTo>
                    <a:pt x="117" y="100"/>
                    <a:pt x="117" y="101"/>
                    <a:pt x="118" y="102"/>
                  </a:cubicBezTo>
                  <a:cubicBezTo>
                    <a:pt x="119" y="102"/>
                    <a:pt x="120" y="102"/>
                    <a:pt x="120" y="101"/>
                  </a:cubicBezTo>
                  <a:cubicBezTo>
                    <a:pt x="132" y="86"/>
                    <a:pt x="132" y="86"/>
                    <a:pt x="132" y="86"/>
                  </a:cubicBezTo>
                  <a:cubicBezTo>
                    <a:pt x="133" y="87"/>
                    <a:pt x="134" y="87"/>
                    <a:pt x="135" y="88"/>
                  </a:cubicBezTo>
                  <a:cubicBezTo>
                    <a:pt x="124" y="103"/>
                    <a:pt x="124" y="103"/>
                    <a:pt x="124" y="103"/>
                  </a:cubicBezTo>
                  <a:cubicBezTo>
                    <a:pt x="124" y="103"/>
                    <a:pt x="124" y="105"/>
                    <a:pt x="125" y="105"/>
                  </a:cubicBezTo>
                  <a:cubicBezTo>
                    <a:pt x="125" y="106"/>
                    <a:pt x="127" y="106"/>
                    <a:pt x="127" y="105"/>
                  </a:cubicBezTo>
                  <a:cubicBezTo>
                    <a:pt x="139" y="90"/>
                    <a:pt x="139" y="90"/>
                    <a:pt x="139" y="90"/>
                  </a:cubicBezTo>
                  <a:cubicBezTo>
                    <a:pt x="140" y="90"/>
                    <a:pt x="141" y="91"/>
                    <a:pt x="142" y="92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0" y="106"/>
                    <a:pt x="131" y="107"/>
                    <a:pt x="131" y="108"/>
                  </a:cubicBezTo>
                  <a:cubicBezTo>
                    <a:pt x="132" y="109"/>
                    <a:pt x="133" y="108"/>
                    <a:pt x="134" y="108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6" y="94"/>
                    <a:pt x="147" y="94"/>
                    <a:pt x="148" y="94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7" y="109"/>
                    <a:pt x="137" y="110"/>
                    <a:pt x="138" y="110"/>
                  </a:cubicBezTo>
                  <a:cubicBezTo>
                    <a:pt x="139" y="111"/>
                    <a:pt x="140" y="111"/>
                    <a:pt x="140" y="110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52" y="96"/>
                    <a:pt x="153" y="97"/>
                    <a:pt x="154" y="97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3" y="110"/>
                    <a:pt x="143" y="111"/>
                    <a:pt x="144" y="112"/>
                  </a:cubicBezTo>
                  <a:cubicBezTo>
                    <a:pt x="145" y="112"/>
                    <a:pt x="146" y="112"/>
                    <a:pt x="147" y="111"/>
                  </a:cubicBezTo>
                  <a:cubicBezTo>
                    <a:pt x="157" y="98"/>
                    <a:pt x="157" y="98"/>
                    <a:pt x="157" y="98"/>
                  </a:cubicBezTo>
                  <a:cubicBezTo>
                    <a:pt x="158" y="98"/>
                    <a:pt x="158" y="98"/>
                    <a:pt x="159" y="9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1"/>
                    <a:pt x="150" y="112"/>
                    <a:pt x="150" y="113"/>
                  </a:cubicBezTo>
                  <a:cubicBezTo>
                    <a:pt x="151" y="113"/>
                    <a:pt x="152" y="113"/>
                    <a:pt x="153" y="112"/>
                  </a:cubicBezTo>
                  <a:cubicBezTo>
                    <a:pt x="163" y="99"/>
                    <a:pt x="163" y="99"/>
                    <a:pt x="163" y="99"/>
                  </a:cubicBezTo>
                  <a:cubicBezTo>
                    <a:pt x="163" y="100"/>
                    <a:pt x="164" y="100"/>
                    <a:pt x="164" y="10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1"/>
                    <a:pt x="155" y="112"/>
                    <a:pt x="156" y="113"/>
                  </a:cubicBezTo>
                  <a:cubicBezTo>
                    <a:pt x="157" y="114"/>
                    <a:pt x="158" y="113"/>
                    <a:pt x="159" y="113"/>
                  </a:cubicBezTo>
                  <a:cubicBezTo>
                    <a:pt x="168" y="100"/>
                    <a:pt x="168" y="100"/>
                    <a:pt x="168" y="100"/>
                  </a:cubicBezTo>
                  <a:cubicBezTo>
                    <a:pt x="168" y="100"/>
                    <a:pt x="169" y="100"/>
                    <a:pt x="169" y="100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11"/>
                    <a:pt x="161" y="112"/>
                    <a:pt x="162" y="113"/>
                  </a:cubicBezTo>
                  <a:cubicBezTo>
                    <a:pt x="162" y="113"/>
                    <a:pt x="163" y="113"/>
                    <a:pt x="164" y="112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10"/>
                    <a:pt x="166" y="111"/>
                    <a:pt x="167" y="111"/>
                  </a:cubicBezTo>
                  <a:cubicBezTo>
                    <a:pt x="167" y="112"/>
                    <a:pt x="168" y="112"/>
                    <a:pt x="169" y="111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1" y="109"/>
                    <a:pt x="171" y="109"/>
                    <a:pt x="171" y="110"/>
                  </a:cubicBezTo>
                  <a:cubicBezTo>
                    <a:pt x="172" y="110"/>
                    <a:pt x="173" y="110"/>
                    <a:pt x="173" y="109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6" y="108"/>
                    <a:pt x="177" y="107"/>
                    <a:pt x="177" y="107"/>
                  </a:cubicBezTo>
                  <a:cubicBezTo>
                    <a:pt x="179" y="104"/>
                    <a:pt x="179" y="104"/>
                    <a:pt x="179" y="104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91" y="89"/>
                    <a:pt x="192" y="83"/>
                    <a:pt x="190" y="77"/>
                  </a:cubicBezTo>
                  <a:close/>
                  <a:moveTo>
                    <a:pt x="74" y="48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85" y="34"/>
                    <a:pt x="85" y="35"/>
                    <a:pt x="86" y="35"/>
                  </a:cubicBezTo>
                  <a:cubicBezTo>
                    <a:pt x="85" y="35"/>
                    <a:pt x="85" y="36"/>
                    <a:pt x="85" y="36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0"/>
                    <a:pt x="73" y="49"/>
                    <a:pt x="73" y="49"/>
                  </a:cubicBezTo>
                  <a:cubicBezTo>
                    <a:pt x="73" y="49"/>
                    <a:pt x="74" y="48"/>
                    <a:pt x="74" y="48"/>
                  </a:cubicBezTo>
                  <a:close/>
                  <a:moveTo>
                    <a:pt x="74" y="93"/>
                  </a:moveTo>
                  <a:cubicBezTo>
                    <a:pt x="40" y="93"/>
                    <a:pt x="40" y="93"/>
                    <a:pt x="40" y="93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45" y="92"/>
                    <a:pt x="47" y="92"/>
                    <a:pt x="48" y="92"/>
                  </a:cubicBezTo>
                  <a:cubicBezTo>
                    <a:pt x="49" y="91"/>
                    <a:pt x="50" y="91"/>
                    <a:pt x="50" y="90"/>
                  </a:cubicBezTo>
                  <a:cubicBezTo>
                    <a:pt x="51" y="90"/>
                    <a:pt x="51" y="88"/>
                    <a:pt x="51" y="86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1" y="66"/>
                    <a:pt x="51" y="64"/>
                    <a:pt x="51" y="64"/>
                  </a:cubicBezTo>
                  <a:cubicBezTo>
                    <a:pt x="50" y="64"/>
                    <a:pt x="50" y="63"/>
                    <a:pt x="49" y="63"/>
                  </a:cubicBezTo>
                  <a:cubicBezTo>
                    <a:pt x="48" y="63"/>
                    <a:pt x="47" y="63"/>
                    <a:pt x="46" y="63"/>
                  </a:cubicBezTo>
                  <a:cubicBezTo>
                    <a:pt x="45" y="63"/>
                    <a:pt x="43" y="63"/>
                    <a:pt x="40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65" y="88"/>
                    <a:pt x="65" y="89"/>
                    <a:pt x="65" y="90"/>
                  </a:cubicBezTo>
                  <a:cubicBezTo>
                    <a:pt x="66" y="91"/>
                    <a:pt x="66" y="91"/>
                    <a:pt x="68" y="92"/>
                  </a:cubicBezTo>
                  <a:cubicBezTo>
                    <a:pt x="69" y="92"/>
                    <a:pt x="70" y="92"/>
                    <a:pt x="73" y="92"/>
                  </a:cubicBezTo>
                  <a:cubicBezTo>
                    <a:pt x="74" y="92"/>
                    <a:pt x="74" y="92"/>
                    <a:pt x="74" y="92"/>
                  </a:cubicBezTo>
                  <a:lnTo>
                    <a:pt x="74" y="93"/>
                  </a:lnTo>
                  <a:close/>
                  <a:moveTo>
                    <a:pt x="75" y="54"/>
                  </a:moveTo>
                  <a:cubicBezTo>
                    <a:pt x="75" y="54"/>
                    <a:pt x="76" y="54"/>
                    <a:pt x="76" y="53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8" y="39"/>
                    <a:pt x="88" y="40"/>
                    <a:pt x="88" y="41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6"/>
                    <a:pt x="75" y="55"/>
                    <a:pt x="75" y="54"/>
                  </a:cubicBezTo>
                  <a:close/>
                  <a:moveTo>
                    <a:pt x="78" y="60"/>
                  </a:moveTo>
                  <a:cubicBezTo>
                    <a:pt x="78" y="60"/>
                    <a:pt x="78" y="59"/>
                    <a:pt x="78" y="59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1" y="45"/>
                    <a:pt x="91" y="46"/>
                    <a:pt x="92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1"/>
                    <a:pt x="78" y="61"/>
                    <a:pt x="78" y="60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2" y="65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5" y="51"/>
                    <a:pt x="96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82" y="67"/>
                    <a:pt x="82" y="66"/>
                    <a:pt x="81" y="65"/>
                  </a:cubicBezTo>
                  <a:close/>
                  <a:moveTo>
                    <a:pt x="87" y="74"/>
                  </a:moveTo>
                  <a:cubicBezTo>
                    <a:pt x="86" y="73"/>
                    <a:pt x="85" y="72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6"/>
                    <a:pt x="99" y="57"/>
                    <a:pt x="100" y="58"/>
                  </a:cubicBezTo>
                  <a:cubicBezTo>
                    <a:pt x="100" y="58"/>
                    <a:pt x="99" y="58"/>
                    <a:pt x="99" y="59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74"/>
                    <a:pt x="87" y="74"/>
                    <a:pt x="87" y="74"/>
                  </a:cubicBezTo>
                  <a:close/>
                  <a:moveTo>
                    <a:pt x="92" y="80"/>
                  </a:moveTo>
                  <a:cubicBezTo>
                    <a:pt x="91" y="79"/>
                    <a:pt x="90" y="78"/>
                    <a:pt x="89" y="77"/>
                  </a:cubicBezTo>
                  <a:cubicBezTo>
                    <a:pt x="89" y="77"/>
                    <a:pt x="90" y="77"/>
                    <a:pt x="90" y="76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0"/>
                    <a:pt x="102" y="60"/>
                  </a:cubicBezTo>
                  <a:cubicBezTo>
                    <a:pt x="103" y="61"/>
                    <a:pt x="104" y="63"/>
                    <a:pt x="105" y="64"/>
                  </a:cubicBezTo>
                  <a:cubicBezTo>
                    <a:pt x="105" y="64"/>
                    <a:pt x="104" y="64"/>
                    <a:pt x="104" y="64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0"/>
                    <a:pt x="92" y="80"/>
                    <a:pt x="92" y="80"/>
                  </a:cubicBezTo>
                  <a:close/>
                  <a:moveTo>
                    <a:pt x="98" y="86"/>
                  </a:moveTo>
                  <a:cubicBezTo>
                    <a:pt x="96" y="85"/>
                    <a:pt x="95" y="84"/>
                    <a:pt x="94" y="83"/>
                  </a:cubicBezTo>
                  <a:cubicBezTo>
                    <a:pt x="94" y="82"/>
                    <a:pt x="95" y="82"/>
                    <a:pt x="95" y="82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8" y="67"/>
                    <a:pt x="109" y="68"/>
                    <a:pt x="111" y="69"/>
                  </a:cubicBezTo>
                  <a:cubicBezTo>
                    <a:pt x="110" y="69"/>
                    <a:pt x="110" y="69"/>
                    <a:pt x="110" y="7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8" y="86"/>
                    <a:pt x="98" y="86"/>
                    <a:pt x="98" y="86"/>
                  </a:cubicBezTo>
                  <a:close/>
                  <a:moveTo>
                    <a:pt x="116" y="75"/>
                  </a:moveTo>
                  <a:cubicBezTo>
                    <a:pt x="104" y="90"/>
                    <a:pt x="104" y="90"/>
                    <a:pt x="104" y="90"/>
                  </a:cubicBezTo>
                  <a:cubicBezTo>
                    <a:pt x="104" y="91"/>
                    <a:pt x="104" y="92"/>
                    <a:pt x="104" y="92"/>
                  </a:cubicBezTo>
                  <a:cubicBezTo>
                    <a:pt x="103" y="91"/>
                    <a:pt x="101" y="89"/>
                    <a:pt x="99" y="88"/>
                  </a:cubicBezTo>
                  <a:cubicBezTo>
                    <a:pt x="100" y="88"/>
                    <a:pt x="100" y="88"/>
                    <a:pt x="101" y="87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2"/>
                    <a:pt x="113" y="71"/>
                    <a:pt x="113" y="71"/>
                  </a:cubicBezTo>
                  <a:cubicBezTo>
                    <a:pt x="114" y="72"/>
                    <a:pt x="115" y="73"/>
                    <a:pt x="117" y="75"/>
                  </a:cubicBezTo>
                  <a:cubicBezTo>
                    <a:pt x="116" y="75"/>
                    <a:pt x="116" y="75"/>
                    <a:pt x="116" y="75"/>
                  </a:cubicBezTo>
                  <a:close/>
                  <a:moveTo>
                    <a:pt x="144" y="88"/>
                  </a:moveTo>
                  <a:cubicBezTo>
                    <a:pt x="118" y="76"/>
                    <a:pt x="93" y="49"/>
                    <a:pt x="89" y="29"/>
                  </a:cubicBezTo>
                  <a:cubicBezTo>
                    <a:pt x="85" y="8"/>
                    <a:pt x="103" y="2"/>
                    <a:pt x="129" y="14"/>
                  </a:cubicBezTo>
                  <a:cubicBezTo>
                    <a:pt x="155" y="26"/>
                    <a:pt x="180" y="53"/>
                    <a:pt x="184" y="74"/>
                  </a:cubicBezTo>
                  <a:cubicBezTo>
                    <a:pt x="188" y="94"/>
                    <a:pt x="171" y="101"/>
                    <a:pt x="144" y="88"/>
                  </a:cubicBezTo>
                  <a:close/>
                  <a:moveTo>
                    <a:pt x="129" y="16"/>
                  </a:moveTo>
                  <a:cubicBezTo>
                    <a:pt x="104" y="4"/>
                    <a:pt x="87" y="11"/>
                    <a:pt x="91" y="30"/>
                  </a:cubicBezTo>
                  <a:cubicBezTo>
                    <a:pt x="95" y="49"/>
                    <a:pt x="119" y="75"/>
                    <a:pt x="144" y="86"/>
                  </a:cubicBezTo>
                  <a:cubicBezTo>
                    <a:pt x="169" y="98"/>
                    <a:pt x="186" y="92"/>
                    <a:pt x="182" y="72"/>
                  </a:cubicBezTo>
                  <a:cubicBezTo>
                    <a:pt x="178" y="53"/>
                    <a:pt x="154" y="28"/>
                    <a:pt x="129" y="16"/>
                  </a:cubicBezTo>
                  <a:close/>
                  <a:moveTo>
                    <a:pt x="119" y="60"/>
                  </a:moveTo>
                  <a:cubicBezTo>
                    <a:pt x="119" y="59"/>
                    <a:pt x="119" y="59"/>
                    <a:pt x="119" y="59"/>
                  </a:cubicBezTo>
                  <a:cubicBezTo>
                    <a:pt x="120" y="60"/>
                    <a:pt x="120" y="60"/>
                    <a:pt x="120" y="60"/>
                  </a:cubicBezTo>
                  <a:cubicBezTo>
                    <a:pt x="123" y="61"/>
                    <a:pt x="124" y="61"/>
                    <a:pt x="125" y="61"/>
                  </a:cubicBezTo>
                  <a:cubicBezTo>
                    <a:pt x="126" y="61"/>
                    <a:pt x="127" y="61"/>
                    <a:pt x="127" y="60"/>
                  </a:cubicBezTo>
                  <a:cubicBezTo>
                    <a:pt x="127" y="60"/>
                    <a:pt x="127" y="58"/>
                    <a:pt x="126" y="56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1" y="32"/>
                    <a:pt x="121" y="31"/>
                    <a:pt x="121" y="31"/>
                  </a:cubicBezTo>
                  <a:cubicBezTo>
                    <a:pt x="120" y="30"/>
                    <a:pt x="120" y="29"/>
                    <a:pt x="119" y="29"/>
                  </a:cubicBezTo>
                  <a:cubicBezTo>
                    <a:pt x="119" y="28"/>
                    <a:pt x="118" y="28"/>
                    <a:pt x="117" y="27"/>
                  </a:cubicBezTo>
                  <a:cubicBezTo>
                    <a:pt x="116" y="27"/>
                    <a:pt x="114" y="26"/>
                    <a:pt x="112" y="26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4"/>
                    <a:pt x="139" y="65"/>
                    <a:pt x="139" y="66"/>
                  </a:cubicBezTo>
                  <a:cubicBezTo>
                    <a:pt x="139" y="67"/>
                    <a:pt x="140" y="68"/>
                    <a:pt x="141" y="69"/>
                  </a:cubicBezTo>
                  <a:cubicBezTo>
                    <a:pt x="142" y="70"/>
                    <a:pt x="144" y="70"/>
                    <a:pt x="146" y="71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19" y="60"/>
                  </a:lnTo>
                  <a:close/>
                  <a:moveTo>
                    <a:pt x="118" y="118"/>
                  </a:moveTo>
                  <a:cubicBezTo>
                    <a:pt x="118" y="119"/>
                    <a:pt x="118" y="120"/>
                    <a:pt x="119" y="120"/>
                  </a:cubicBezTo>
                  <a:cubicBezTo>
                    <a:pt x="120" y="120"/>
                    <a:pt x="121" y="119"/>
                    <a:pt x="121" y="118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0" y="103"/>
                    <a:pt x="119" y="103"/>
                    <a:pt x="118" y="102"/>
                  </a:cubicBezTo>
                  <a:lnTo>
                    <a:pt x="118" y="118"/>
                  </a:lnTo>
                  <a:close/>
                  <a:moveTo>
                    <a:pt x="122" y="114"/>
                  </a:moveTo>
                  <a:cubicBezTo>
                    <a:pt x="122" y="115"/>
                    <a:pt x="122" y="116"/>
                    <a:pt x="123" y="116"/>
                  </a:cubicBezTo>
                  <a:cubicBezTo>
                    <a:pt x="124" y="116"/>
                    <a:pt x="125" y="115"/>
                    <a:pt x="125" y="114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5" y="112"/>
                    <a:pt x="126" y="112"/>
                    <a:pt x="127" y="112"/>
                  </a:cubicBezTo>
                  <a:cubicBezTo>
                    <a:pt x="128" y="112"/>
                    <a:pt x="128" y="111"/>
                    <a:pt x="128" y="110"/>
                  </a:cubicBezTo>
                  <a:cubicBezTo>
                    <a:pt x="128" y="108"/>
                    <a:pt x="128" y="108"/>
                    <a:pt x="128" y="108"/>
                  </a:cubicBezTo>
                  <a:cubicBezTo>
                    <a:pt x="126" y="107"/>
                    <a:pt x="124" y="106"/>
                    <a:pt x="122" y="104"/>
                  </a:cubicBezTo>
                  <a:lnTo>
                    <a:pt x="122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7" name="Group 119"/>
          <p:cNvGrpSpPr>
            <a:grpSpLocks/>
          </p:cNvGrpSpPr>
          <p:nvPr/>
        </p:nvGrpSpPr>
        <p:grpSpPr bwMode="auto">
          <a:xfrm>
            <a:off x="7924800" y="2819400"/>
            <a:ext cx="585154" cy="585152"/>
            <a:chOff x="3984" y="1344"/>
            <a:chExt cx="553" cy="553"/>
          </a:xfrm>
        </p:grpSpPr>
        <p:grpSp>
          <p:nvGrpSpPr>
            <p:cNvPr id="98" name="Group 79"/>
            <p:cNvGrpSpPr>
              <a:grpSpLocks/>
            </p:cNvGrpSpPr>
            <p:nvPr/>
          </p:nvGrpSpPr>
          <p:grpSpPr bwMode="auto">
            <a:xfrm>
              <a:off x="3984" y="1344"/>
              <a:ext cx="553" cy="553"/>
              <a:chOff x="1994" y="1356"/>
              <a:chExt cx="1740" cy="1741"/>
            </a:xfrm>
          </p:grpSpPr>
          <p:sp>
            <p:nvSpPr>
              <p:cNvPr id="100" name="Oval 80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gamma/>
                      <a:tint val="31765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Oval 81"/>
              <p:cNvSpPr>
                <a:spLocks noChangeArrowheads="1"/>
              </p:cNvSpPr>
              <p:nvPr/>
            </p:nvSpPr>
            <p:spPr bwMode="auto">
              <a:xfrm>
                <a:off x="2175" y="1538"/>
                <a:ext cx="1376" cy="1379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Oval 82"/>
              <p:cNvSpPr>
                <a:spLocks noChangeArrowheads="1"/>
              </p:cNvSpPr>
              <p:nvPr/>
            </p:nvSpPr>
            <p:spPr bwMode="auto">
              <a:xfrm>
                <a:off x="2242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rgbClr val="018CCB"/>
                  </a:gs>
                  <a:gs pos="100000">
                    <a:srgbClr val="018CCB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83"/>
              <p:cNvSpPr>
                <a:spLocks/>
              </p:cNvSpPr>
              <p:nvPr/>
            </p:nvSpPr>
            <p:spPr bwMode="auto">
              <a:xfrm>
                <a:off x="2023" y="1406"/>
                <a:ext cx="827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2549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9" name="Freeform 21"/>
            <p:cNvSpPr>
              <a:spLocks noEditPoints="1"/>
            </p:cNvSpPr>
            <p:nvPr/>
          </p:nvSpPr>
          <p:spPr bwMode="auto">
            <a:xfrm>
              <a:off x="4158" y="1482"/>
              <a:ext cx="194" cy="264"/>
            </a:xfrm>
            <a:custGeom>
              <a:avLst/>
              <a:gdLst/>
              <a:ahLst/>
              <a:cxnLst>
                <a:cxn ang="0">
                  <a:pos x="34" y="68"/>
                </a:cxn>
                <a:cxn ang="0">
                  <a:pos x="68" y="34"/>
                </a:cxn>
                <a:cxn ang="0">
                  <a:pos x="34" y="0"/>
                </a:cxn>
                <a:cxn ang="0">
                  <a:pos x="0" y="34"/>
                </a:cxn>
                <a:cxn ang="0">
                  <a:pos x="34" y="68"/>
                </a:cxn>
                <a:cxn ang="0">
                  <a:pos x="34" y="17"/>
                </a:cxn>
                <a:cxn ang="0">
                  <a:pos x="52" y="34"/>
                </a:cxn>
                <a:cxn ang="0">
                  <a:pos x="34" y="52"/>
                </a:cxn>
                <a:cxn ang="0">
                  <a:pos x="17" y="34"/>
                </a:cxn>
                <a:cxn ang="0">
                  <a:pos x="34" y="17"/>
                </a:cxn>
                <a:cxn ang="0">
                  <a:pos x="82" y="87"/>
                </a:cxn>
                <a:cxn ang="0">
                  <a:pos x="48" y="121"/>
                </a:cxn>
                <a:cxn ang="0">
                  <a:pos x="82" y="155"/>
                </a:cxn>
                <a:cxn ang="0">
                  <a:pos x="115" y="121"/>
                </a:cxn>
                <a:cxn ang="0">
                  <a:pos x="82" y="87"/>
                </a:cxn>
                <a:cxn ang="0">
                  <a:pos x="82" y="139"/>
                </a:cxn>
                <a:cxn ang="0">
                  <a:pos x="64" y="121"/>
                </a:cxn>
                <a:cxn ang="0">
                  <a:pos x="82" y="104"/>
                </a:cxn>
                <a:cxn ang="0">
                  <a:pos x="99" y="121"/>
                </a:cxn>
                <a:cxn ang="0">
                  <a:pos x="82" y="139"/>
                </a:cxn>
                <a:cxn ang="0">
                  <a:pos x="111" y="2"/>
                </a:cxn>
                <a:cxn ang="0">
                  <a:pos x="100" y="4"/>
                </a:cxn>
                <a:cxn ang="0">
                  <a:pos x="3" y="143"/>
                </a:cxn>
                <a:cxn ang="0">
                  <a:pos x="5" y="153"/>
                </a:cxn>
                <a:cxn ang="0">
                  <a:pos x="16" y="151"/>
                </a:cxn>
                <a:cxn ang="0">
                  <a:pos x="112" y="12"/>
                </a:cxn>
                <a:cxn ang="0">
                  <a:pos x="111" y="2"/>
                </a:cxn>
              </a:cxnLst>
              <a:rect l="0" t="0" r="r" b="b"/>
              <a:pathLst>
                <a:path w="115" h="156">
                  <a:moveTo>
                    <a:pt x="34" y="68"/>
                  </a:moveTo>
                  <a:cubicBezTo>
                    <a:pt x="53" y="68"/>
                    <a:pt x="68" y="53"/>
                    <a:pt x="68" y="34"/>
                  </a:cubicBezTo>
                  <a:cubicBezTo>
                    <a:pt x="68" y="16"/>
                    <a:pt x="53" y="0"/>
                    <a:pt x="34" y="0"/>
                  </a:cubicBezTo>
                  <a:cubicBezTo>
                    <a:pt x="16" y="0"/>
                    <a:pt x="0" y="16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lose/>
                  <a:moveTo>
                    <a:pt x="34" y="17"/>
                  </a:moveTo>
                  <a:cubicBezTo>
                    <a:pt x="44" y="17"/>
                    <a:pt x="52" y="25"/>
                    <a:pt x="52" y="34"/>
                  </a:cubicBezTo>
                  <a:cubicBezTo>
                    <a:pt x="52" y="44"/>
                    <a:pt x="44" y="52"/>
                    <a:pt x="34" y="52"/>
                  </a:cubicBezTo>
                  <a:cubicBezTo>
                    <a:pt x="25" y="52"/>
                    <a:pt x="17" y="44"/>
                    <a:pt x="17" y="34"/>
                  </a:cubicBezTo>
                  <a:cubicBezTo>
                    <a:pt x="17" y="25"/>
                    <a:pt x="25" y="17"/>
                    <a:pt x="34" y="17"/>
                  </a:cubicBezTo>
                  <a:close/>
                  <a:moveTo>
                    <a:pt x="82" y="87"/>
                  </a:moveTo>
                  <a:cubicBezTo>
                    <a:pt x="63" y="87"/>
                    <a:pt x="48" y="103"/>
                    <a:pt x="48" y="121"/>
                  </a:cubicBezTo>
                  <a:cubicBezTo>
                    <a:pt x="48" y="140"/>
                    <a:pt x="63" y="155"/>
                    <a:pt x="82" y="155"/>
                  </a:cubicBezTo>
                  <a:cubicBezTo>
                    <a:pt x="100" y="155"/>
                    <a:pt x="115" y="140"/>
                    <a:pt x="115" y="121"/>
                  </a:cubicBezTo>
                  <a:cubicBezTo>
                    <a:pt x="115" y="103"/>
                    <a:pt x="100" y="87"/>
                    <a:pt x="82" y="87"/>
                  </a:cubicBezTo>
                  <a:close/>
                  <a:moveTo>
                    <a:pt x="82" y="139"/>
                  </a:moveTo>
                  <a:cubicBezTo>
                    <a:pt x="72" y="139"/>
                    <a:pt x="64" y="131"/>
                    <a:pt x="64" y="121"/>
                  </a:cubicBezTo>
                  <a:cubicBezTo>
                    <a:pt x="64" y="112"/>
                    <a:pt x="72" y="104"/>
                    <a:pt x="82" y="104"/>
                  </a:cubicBezTo>
                  <a:cubicBezTo>
                    <a:pt x="91" y="104"/>
                    <a:pt x="99" y="112"/>
                    <a:pt x="99" y="121"/>
                  </a:cubicBezTo>
                  <a:cubicBezTo>
                    <a:pt x="99" y="131"/>
                    <a:pt x="91" y="139"/>
                    <a:pt x="82" y="139"/>
                  </a:cubicBezTo>
                  <a:close/>
                  <a:moveTo>
                    <a:pt x="111" y="2"/>
                  </a:moveTo>
                  <a:cubicBezTo>
                    <a:pt x="107" y="0"/>
                    <a:pt x="103" y="0"/>
                    <a:pt x="100" y="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1" y="146"/>
                    <a:pt x="2" y="151"/>
                    <a:pt x="5" y="153"/>
                  </a:cubicBezTo>
                  <a:cubicBezTo>
                    <a:pt x="9" y="156"/>
                    <a:pt x="13" y="155"/>
                    <a:pt x="16" y="151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5" y="9"/>
                    <a:pt x="114" y="4"/>
                    <a:pt x="11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4" name="Group 109"/>
          <p:cNvGrpSpPr>
            <a:grpSpLocks/>
          </p:cNvGrpSpPr>
          <p:nvPr/>
        </p:nvGrpSpPr>
        <p:grpSpPr bwMode="auto">
          <a:xfrm>
            <a:off x="762000" y="2895600"/>
            <a:ext cx="568858" cy="568858"/>
            <a:chOff x="432" y="624"/>
            <a:chExt cx="553" cy="553"/>
          </a:xfrm>
        </p:grpSpPr>
        <p:grpSp>
          <p:nvGrpSpPr>
            <p:cNvPr id="105" name="Group 27"/>
            <p:cNvGrpSpPr>
              <a:grpSpLocks/>
            </p:cNvGrpSpPr>
            <p:nvPr/>
          </p:nvGrpSpPr>
          <p:grpSpPr bwMode="auto">
            <a:xfrm>
              <a:off x="432" y="624"/>
              <a:ext cx="553" cy="553"/>
              <a:chOff x="1994" y="1356"/>
              <a:chExt cx="1740" cy="1741"/>
            </a:xfrm>
          </p:grpSpPr>
          <p:sp>
            <p:nvSpPr>
              <p:cNvPr id="107" name="Oval 7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gamma/>
                      <a:tint val="31765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Oval 8"/>
              <p:cNvSpPr>
                <a:spLocks noChangeArrowheads="1"/>
              </p:cNvSpPr>
              <p:nvPr/>
            </p:nvSpPr>
            <p:spPr bwMode="auto">
              <a:xfrm>
                <a:off x="2175" y="1538"/>
                <a:ext cx="1376" cy="1379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Oval 9"/>
              <p:cNvSpPr>
                <a:spLocks noChangeArrowheads="1"/>
              </p:cNvSpPr>
              <p:nvPr/>
            </p:nvSpPr>
            <p:spPr bwMode="auto">
              <a:xfrm>
                <a:off x="2242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rgbClr val="018CCB"/>
                  </a:gs>
                  <a:gs pos="100000">
                    <a:srgbClr val="018CCB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Freeform 10"/>
              <p:cNvSpPr>
                <a:spLocks/>
              </p:cNvSpPr>
              <p:nvPr/>
            </p:nvSpPr>
            <p:spPr bwMode="auto">
              <a:xfrm>
                <a:off x="2023" y="1406"/>
                <a:ext cx="827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gamma/>
                      <a:tint val="12549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6" name="Freeform 23"/>
            <p:cNvSpPr>
              <a:spLocks noEditPoints="1"/>
            </p:cNvSpPr>
            <p:nvPr/>
          </p:nvSpPr>
          <p:spPr bwMode="auto">
            <a:xfrm>
              <a:off x="602" y="753"/>
              <a:ext cx="215" cy="288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255" y="96"/>
                </a:cxn>
                <a:cxn ang="0">
                  <a:pos x="306" y="10"/>
                </a:cxn>
                <a:cxn ang="0">
                  <a:pos x="299" y="10"/>
                </a:cxn>
                <a:cxn ang="0">
                  <a:pos x="285" y="6"/>
                </a:cxn>
                <a:cxn ang="0">
                  <a:pos x="261" y="1"/>
                </a:cxn>
                <a:cxn ang="0">
                  <a:pos x="240" y="3"/>
                </a:cxn>
                <a:cxn ang="0">
                  <a:pos x="218" y="8"/>
                </a:cxn>
                <a:cxn ang="0">
                  <a:pos x="176" y="17"/>
                </a:cxn>
                <a:cxn ang="0">
                  <a:pos x="167" y="20"/>
                </a:cxn>
                <a:cxn ang="0">
                  <a:pos x="106" y="15"/>
                </a:cxn>
                <a:cxn ang="0">
                  <a:pos x="96" y="11"/>
                </a:cxn>
                <a:cxn ang="0">
                  <a:pos x="100" y="20"/>
                </a:cxn>
                <a:cxn ang="0">
                  <a:pos x="140" y="96"/>
                </a:cxn>
                <a:cxn ang="0">
                  <a:pos x="134" y="102"/>
                </a:cxn>
                <a:cxn ang="0">
                  <a:pos x="127" y="110"/>
                </a:cxn>
                <a:cxn ang="0">
                  <a:pos x="134" y="118"/>
                </a:cxn>
                <a:cxn ang="0">
                  <a:pos x="260" y="118"/>
                </a:cxn>
                <a:cxn ang="0">
                  <a:pos x="268" y="110"/>
                </a:cxn>
                <a:cxn ang="0">
                  <a:pos x="260" y="102"/>
                </a:cxn>
                <a:cxn ang="0">
                  <a:pos x="134" y="102"/>
                </a:cxn>
                <a:cxn ang="0">
                  <a:pos x="273" y="124"/>
                </a:cxn>
                <a:cxn ang="0">
                  <a:pos x="272" y="124"/>
                </a:cxn>
                <a:cxn ang="0">
                  <a:pos x="130" y="124"/>
                </a:cxn>
                <a:cxn ang="0">
                  <a:pos x="72" y="183"/>
                </a:cxn>
                <a:cxn ang="0">
                  <a:pos x="3" y="384"/>
                </a:cxn>
                <a:cxn ang="0">
                  <a:pos x="13" y="471"/>
                </a:cxn>
                <a:cxn ang="0">
                  <a:pos x="62" y="510"/>
                </a:cxn>
                <a:cxn ang="0">
                  <a:pos x="153" y="532"/>
                </a:cxn>
                <a:cxn ang="0">
                  <a:pos x="317" y="519"/>
                </a:cxn>
                <a:cxn ang="0">
                  <a:pos x="400" y="435"/>
                </a:cxn>
                <a:cxn ang="0">
                  <a:pos x="273" y="124"/>
                </a:cxn>
                <a:cxn ang="0">
                  <a:pos x="203" y="316"/>
                </a:cxn>
                <a:cxn ang="0">
                  <a:pos x="209" y="317"/>
                </a:cxn>
                <a:cxn ang="0">
                  <a:pos x="280" y="373"/>
                </a:cxn>
                <a:cxn ang="0">
                  <a:pos x="227" y="427"/>
                </a:cxn>
                <a:cxn ang="0">
                  <a:pos x="229" y="435"/>
                </a:cxn>
                <a:cxn ang="0">
                  <a:pos x="203" y="454"/>
                </a:cxn>
                <a:cxn ang="0">
                  <a:pos x="177" y="435"/>
                </a:cxn>
                <a:cxn ang="0">
                  <a:pos x="179" y="427"/>
                </a:cxn>
                <a:cxn ang="0">
                  <a:pos x="126" y="373"/>
                </a:cxn>
                <a:cxn ang="0">
                  <a:pos x="147" y="358"/>
                </a:cxn>
                <a:cxn ang="0">
                  <a:pos x="167" y="373"/>
                </a:cxn>
                <a:cxn ang="0">
                  <a:pos x="203" y="400"/>
                </a:cxn>
                <a:cxn ang="0">
                  <a:pos x="239" y="373"/>
                </a:cxn>
                <a:cxn ang="0">
                  <a:pos x="203" y="347"/>
                </a:cxn>
                <a:cxn ang="0">
                  <a:pos x="197" y="346"/>
                </a:cxn>
                <a:cxn ang="0">
                  <a:pos x="126" y="290"/>
                </a:cxn>
                <a:cxn ang="0">
                  <a:pos x="180" y="236"/>
                </a:cxn>
                <a:cxn ang="0">
                  <a:pos x="177" y="227"/>
                </a:cxn>
                <a:cxn ang="0">
                  <a:pos x="203" y="208"/>
                </a:cxn>
                <a:cxn ang="0">
                  <a:pos x="229" y="227"/>
                </a:cxn>
                <a:cxn ang="0">
                  <a:pos x="226" y="236"/>
                </a:cxn>
                <a:cxn ang="0">
                  <a:pos x="280" y="290"/>
                </a:cxn>
                <a:cxn ang="0">
                  <a:pos x="260" y="305"/>
                </a:cxn>
                <a:cxn ang="0">
                  <a:pos x="239" y="290"/>
                </a:cxn>
                <a:cxn ang="0">
                  <a:pos x="203" y="264"/>
                </a:cxn>
                <a:cxn ang="0">
                  <a:pos x="167" y="290"/>
                </a:cxn>
                <a:cxn ang="0">
                  <a:pos x="203" y="316"/>
                </a:cxn>
              </a:cxnLst>
              <a:rect l="0" t="0" r="r" b="b"/>
              <a:pathLst>
                <a:path w="400" h="537">
                  <a:moveTo>
                    <a:pt x="140" y="96"/>
                  </a:moveTo>
                  <a:cubicBezTo>
                    <a:pt x="255" y="96"/>
                    <a:pt x="255" y="96"/>
                    <a:pt x="255" y="96"/>
                  </a:cubicBezTo>
                  <a:cubicBezTo>
                    <a:pt x="270" y="66"/>
                    <a:pt x="281" y="35"/>
                    <a:pt x="306" y="10"/>
                  </a:cubicBezTo>
                  <a:cubicBezTo>
                    <a:pt x="306" y="10"/>
                    <a:pt x="303" y="10"/>
                    <a:pt x="299" y="10"/>
                  </a:cubicBezTo>
                  <a:cubicBezTo>
                    <a:pt x="295" y="9"/>
                    <a:pt x="290" y="7"/>
                    <a:pt x="285" y="6"/>
                  </a:cubicBezTo>
                  <a:cubicBezTo>
                    <a:pt x="277" y="4"/>
                    <a:pt x="270" y="2"/>
                    <a:pt x="261" y="1"/>
                  </a:cubicBezTo>
                  <a:cubicBezTo>
                    <a:pt x="254" y="0"/>
                    <a:pt x="247" y="2"/>
                    <a:pt x="240" y="3"/>
                  </a:cubicBezTo>
                  <a:cubicBezTo>
                    <a:pt x="233" y="5"/>
                    <a:pt x="226" y="6"/>
                    <a:pt x="218" y="8"/>
                  </a:cubicBezTo>
                  <a:cubicBezTo>
                    <a:pt x="204" y="10"/>
                    <a:pt x="190" y="14"/>
                    <a:pt x="176" y="17"/>
                  </a:cubicBezTo>
                  <a:cubicBezTo>
                    <a:pt x="173" y="18"/>
                    <a:pt x="170" y="19"/>
                    <a:pt x="167" y="20"/>
                  </a:cubicBezTo>
                  <a:cubicBezTo>
                    <a:pt x="147" y="21"/>
                    <a:pt x="127" y="21"/>
                    <a:pt x="106" y="15"/>
                  </a:cubicBezTo>
                  <a:cubicBezTo>
                    <a:pt x="103" y="14"/>
                    <a:pt x="100" y="12"/>
                    <a:pt x="96" y="11"/>
                  </a:cubicBezTo>
                  <a:cubicBezTo>
                    <a:pt x="97" y="14"/>
                    <a:pt x="98" y="17"/>
                    <a:pt x="100" y="20"/>
                  </a:cubicBezTo>
                  <a:cubicBezTo>
                    <a:pt x="108" y="50"/>
                    <a:pt x="123" y="73"/>
                    <a:pt x="140" y="96"/>
                  </a:cubicBezTo>
                  <a:close/>
                  <a:moveTo>
                    <a:pt x="134" y="102"/>
                  </a:moveTo>
                  <a:cubicBezTo>
                    <a:pt x="130" y="102"/>
                    <a:pt x="127" y="105"/>
                    <a:pt x="127" y="110"/>
                  </a:cubicBezTo>
                  <a:cubicBezTo>
                    <a:pt x="127" y="115"/>
                    <a:pt x="130" y="118"/>
                    <a:pt x="134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5" y="118"/>
                    <a:pt x="268" y="115"/>
                    <a:pt x="268" y="110"/>
                  </a:cubicBezTo>
                  <a:cubicBezTo>
                    <a:pt x="268" y="105"/>
                    <a:pt x="265" y="102"/>
                    <a:pt x="260" y="102"/>
                  </a:cubicBezTo>
                  <a:lnTo>
                    <a:pt x="134" y="102"/>
                  </a:lnTo>
                  <a:close/>
                  <a:moveTo>
                    <a:pt x="273" y="124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07" y="139"/>
                    <a:pt x="87" y="161"/>
                    <a:pt x="72" y="183"/>
                  </a:cubicBezTo>
                  <a:cubicBezTo>
                    <a:pt x="33" y="240"/>
                    <a:pt x="11" y="316"/>
                    <a:pt x="3" y="384"/>
                  </a:cubicBezTo>
                  <a:cubicBezTo>
                    <a:pt x="0" y="414"/>
                    <a:pt x="4" y="442"/>
                    <a:pt x="13" y="471"/>
                  </a:cubicBezTo>
                  <a:cubicBezTo>
                    <a:pt x="20" y="495"/>
                    <a:pt x="41" y="501"/>
                    <a:pt x="62" y="510"/>
                  </a:cubicBezTo>
                  <a:cubicBezTo>
                    <a:pt x="91" y="521"/>
                    <a:pt x="121" y="529"/>
                    <a:pt x="153" y="532"/>
                  </a:cubicBezTo>
                  <a:cubicBezTo>
                    <a:pt x="207" y="537"/>
                    <a:pt x="264" y="536"/>
                    <a:pt x="317" y="519"/>
                  </a:cubicBezTo>
                  <a:cubicBezTo>
                    <a:pt x="362" y="505"/>
                    <a:pt x="400" y="488"/>
                    <a:pt x="400" y="435"/>
                  </a:cubicBezTo>
                  <a:cubicBezTo>
                    <a:pt x="400" y="293"/>
                    <a:pt x="347" y="172"/>
                    <a:pt x="273" y="124"/>
                  </a:cubicBezTo>
                  <a:close/>
                  <a:moveTo>
                    <a:pt x="203" y="316"/>
                  </a:moveTo>
                  <a:cubicBezTo>
                    <a:pt x="205" y="316"/>
                    <a:pt x="207" y="317"/>
                    <a:pt x="209" y="317"/>
                  </a:cubicBezTo>
                  <a:cubicBezTo>
                    <a:pt x="249" y="319"/>
                    <a:pt x="280" y="344"/>
                    <a:pt x="280" y="373"/>
                  </a:cubicBezTo>
                  <a:cubicBezTo>
                    <a:pt x="280" y="398"/>
                    <a:pt x="258" y="420"/>
                    <a:pt x="227" y="427"/>
                  </a:cubicBezTo>
                  <a:cubicBezTo>
                    <a:pt x="228" y="429"/>
                    <a:pt x="229" y="432"/>
                    <a:pt x="229" y="435"/>
                  </a:cubicBezTo>
                  <a:cubicBezTo>
                    <a:pt x="229" y="445"/>
                    <a:pt x="218" y="454"/>
                    <a:pt x="203" y="454"/>
                  </a:cubicBezTo>
                  <a:cubicBezTo>
                    <a:pt x="189" y="454"/>
                    <a:pt x="177" y="445"/>
                    <a:pt x="177" y="435"/>
                  </a:cubicBezTo>
                  <a:cubicBezTo>
                    <a:pt x="177" y="432"/>
                    <a:pt x="178" y="429"/>
                    <a:pt x="179" y="427"/>
                  </a:cubicBezTo>
                  <a:cubicBezTo>
                    <a:pt x="149" y="420"/>
                    <a:pt x="126" y="398"/>
                    <a:pt x="126" y="373"/>
                  </a:cubicBezTo>
                  <a:cubicBezTo>
                    <a:pt x="126" y="365"/>
                    <a:pt x="135" y="358"/>
                    <a:pt x="147" y="358"/>
                  </a:cubicBezTo>
                  <a:cubicBezTo>
                    <a:pt x="158" y="358"/>
                    <a:pt x="167" y="365"/>
                    <a:pt x="167" y="373"/>
                  </a:cubicBezTo>
                  <a:cubicBezTo>
                    <a:pt x="167" y="388"/>
                    <a:pt x="183" y="400"/>
                    <a:pt x="203" y="400"/>
                  </a:cubicBezTo>
                  <a:cubicBezTo>
                    <a:pt x="223" y="400"/>
                    <a:pt x="239" y="388"/>
                    <a:pt x="239" y="373"/>
                  </a:cubicBezTo>
                  <a:cubicBezTo>
                    <a:pt x="239" y="359"/>
                    <a:pt x="223" y="347"/>
                    <a:pt x="203" y="347"/>
                  </a:cubicBezTo>
                  <a:cubicBezTo>
                    <a:pt x="201" y="347"/>
                    <a:pt x="199" y="347"/>
                    <a:pt x="197" y="346"/>
                  </a:cubicBezTo>
                  <a:cubicBezTo>
                    <a:pt x="158" y="344"/>
                    <a:pt x="126" y="320"/>
                    <a:pt x="126" y="290"/>
                  </a:cubicBezTo>
                  <a:cubicBezTo>
                    <a:pt x="126" y="265"/>
                    <a:pt x="149" y="243"/>
                    <a:pt x="180" y="236"/>
                  </a:cubicBezTo>
                  <a:cubicBezTo>
                    <a:pt x="178" y="234"/>
                    <a:pt x="177" y="230"/>
                    <a:pt x="177" y="227"/>
                  </a:cubicBezTo>
                  <a:cubicBezTo>
                    <a:pt x="177" y="217"/>
                    <a:pt x="189" y="208"/>
                    <a:pt x="203" y="208"/>
                  </a:cubicBezTo>
                  <a:cubicBezTo>
                    <a:pt x="218" y="208"/>
                    <a:pt x="229" y="217"/>
                    <a:pt x="229" y="227"/>
                  </a:cubicBezTo>
                  <a:cubicBezTo>
                    <a:pt x="229" y="230"/>
                    <a:pt x="228" y="234"/>
                    <a:pt x="226" y="236"/>
                  </a:cubicBezTo>
                  <a:cubicBezTo>
                    <a:pt x="257" y="243"/>
                    <a:pt x="280" y="265"/>
                    <a:pt x="280" y="290"/>
                  </a:cubicBezTo>
                  <a:cubicBezTo>
                    <a:pt x="280" y="298"/>
                    <a:pt x="271" y="305"/>
                    <a:pt x="260" y="305"/>
                  </a:cubicBezTo>
                  <a:cubicBezTo>
                    <a:pt x="248" y="305"/>
                    <a:pt x="239" y="298"/>
                    <a:pt x="239" y="290"/>
                  </a:cubicBezTo>
                  <a:cubicBezTo>
                    <a:pt x="239" y="276"/>
                    <a:pt x="223" y="264"/>
                    <a:pt x="203" y="264"/>
                  </a:cubicBezTo>
                  <a:cubicBezTo>
                    <a:pt x="183" y="264"/>
                    <a:pt x="167" y="276"/>
                    <a:pt x="167" y="290"/>
                  </a:cubicBezTo>
                  <a:cubicBezTo>
                    <a:pt x="167" y="305"/>
                    <a:pt x="183" y="316"/>
                    <a:pt x="203" y="3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>
          <a:xfrm>
            <a:off x="5181600" y="1371600"/>
            <a:ext cx="685800" cy="457200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16200000" flipV="1">
            <a:off x="2857500" y="5676901"/>
            <a:ext cx="914401" cy="685800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 rot="20081156">
            <a:off x="3504059" y="5797214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 rot="20544808">
            <a:off x="3771459" y="1416763"/>
            <a:ext cx="15475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