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3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roup 761"/>
          <p:cNvGrpSpPr/>
          <p:nvPr/>
        </p:nvGrpSpPr>
        <p:grpSpPr>
          <a:xfrm>
            <a:off x="2430457" y="1500280"/>
            <a:ext cx="3962400" cy="3962396"/>
            <a:chOff x="2430457" y="1500280"/>
            <a:chExt cx="3962400" cy="3962396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438" name="Group 19"/>
            <p:cNvGrpSpPr/>
            <p:nvPr/>
          </p:nvGrpSpPr>
          <p:grpSpPr>
            <a:xfrm rot="21367019">
              <a:off x="2430457" y="1500280"/>
              <a:ext cx="3962400" cy="3962396"/>
              <a:chOff x="3474080" y="2331079"/>
              <a:chExt cx="2605415" cy="2605415"/>
            </a:xfrm>
            <a:effectLst/>
          </p:grpSpPr>
          <p:sp>
            <p:nvSpPr>
              <p:cNvPr id="439" name="Oval 438"/>
              <p:cNvSpPr/>
              <p:nvPr/>
            </p:nvSpPr>
            <p:spPr>
              <a:xfrm>
                <a:off x="3474080" y="2331079"/>
                <a:ext cx="2605415" cy="260541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66FF"/>
                  </a:gs>
                  <a:gs pos="68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0" name="Freeform 7"/>
              <p:cNvSpPr>
                <a:spLocks noEditPoints="1"/>
              </p:cNvSpPr>
              <p:nvPr/>
            </p:nvSpPr>
            <p:spPr bwMode="auto">
              <a:xfrm>
                <a:off x="3656014" y="2643189"/>
                <a:ext cx="855663" cy="2078038"/>
              </a:xfrm>
              <a:custGeom>
                <a:avLst/>
                <a:gdLst/>
                <a:ahLst/>
                <a:cxnLst>
                  <a:cxn ang="0">
                    <a:pos x="196" y="510"/>
                  </a:cxn>
                  <a:cxn ang="0">
                    <a:pos x="224" y="452"/>
                  </a:cxn>
                  <a:cxn ang="0">
                    <a:pos x="190" y="349"/>
                  </a:cxn>
                  <a:cxn ang="0">
                    <a:pos x="189" y="346"/>
                  </a:cxn>
                  <a:cxn ang="0">
                    <a:pos x="202" y="548"/>
                  </a:cxn>
                  <a:cxn ang="0">
                    <a:pos x="191" y="538"/>
                  </a:cxn>
                  <a:cxn ang="0">
                    <a:pos x="174" y="517"/>
                  </a:cxn>
                  <a:cxn ang="0">
                    <a:pos x="81" y="364"/>
                  </a:cxn>
                  <a:cxn ang="0">
                    <a:pos x="82" y="293"/>
                  </a:cxn>
                  <a:cxn ang="0">
                    <a:pos x="74" y="349"/>
                  </a:cxn>
                  <a:cxn ang="0">
                    <a:pos x="157" y="505"/>
                  </a:cxn>
                  <a:cxn ang="0">
                    <a:pos x="179" y="534"/>
                  </a:cxn>
                  <a:cxn ang="0">
                    <a:pos x="197" y="548"/>
                  </a:cxn>
                  <a:cxn ang="0">
                    <a:pos x="72" y="283"/>
                  </a:cxn>
                  <a:cxn ang="0">
                    <a:pos x="133" y="282"/>
                  </a:cxn>
                  <a:cxn ang="0">
                    <a:pos x="103" y="276"/>
                  </a:cxn>
                  <a:cxn ang="0">
                    <a:pos x="85" y="286"/>
                  </a:cxn>
                  <a:cxn ang="0">
                    <a:pos x="57" y="248"/>
                  </a:cxn>
                  <a:cxn ang="0">
                    <a:pos x="61" y="280"/>
                  </a:cxn>
                  <a:cxn ang="0">
                    <a:pos x="49" y="259"/>
                  </a:cxn>
                  <a:cxn ang="0">
                    <a:pos x="60" y="217"/>
                  </a:cxn>
                  <a:cxn ang="0">
                    <a:pos x="9" y="174"/>
                  </a:cxn>
                  <a:cxn ang="0">
                    <a:pos x="73" y="171"/>
                  </a:cxn>
                  <a:cxn ang="0">
                    <a:pos x="84" y="172"/>
                  </a:cxn>
                  <a:cxn ang="0">
                    <a:pos x="30" y="243"/>
                  </a:cxn>
                  <a:cxn ang="0">
                    <a:pos x="17" y="159"/>
                  </a:cxn>
                  <a:cxn ang="0">
                    <a:pos x="26" y="244"/>
                  </a:cxn>
                  <a:cxn ang="0">
                    <a:pos x="191" y="104"/>
                  </a:cxn>
                  <a:cxn ang="0">
                    <a:pos x="172" y="100"/>
                  </a:cxn>
                  <a:cxn ang="0">
                    <a:pos x="55" y="82"/>
                  </a:cxn>
                  <a:cxn ang="0">
                    <a:pos x="42" y="89"/>
                  </a:cxn>
                  <a:cxn ang="0">
                    <a:pos x="3" y="166"/>
                  </a:cxn>
                  <a:cxn ang="0">
                    <a:pos x="6" y="163"/>
                  </a:cxn>
                  <a:cxn ang="0">
                    <a:pos x="20" y="122"/>
                  </a:cxn>
                  <a:cxn ang="0">
                    <a:pos x="57" y="82"/>
                  </a:cxn>
                  <a:cxn ang="0">
                    <a:pos x="57" y="66"/>
                  </a:cxn>
                  <a:cxn ang="0">
                    <a:pos x="68" y="56"/>
                  </a:cxn>
                  <a:cxn ang="0">
                    <a:pos x="82" y="37"/>
                  </a:cxn>
                  <a:cxn ang="0">
                    <a:pos x="66" y="51"/>
                  </a:cxn>
                  <a:cxn ang="0">
                    <a:pos x="55" y="72"/>
                  </a:cxn>
                  <a:cxn ang="0">
                    <a:pos x="66" y="59"/>
                  </a:cxn>
                  <a:cxn ang="0">
                    <a:pos x="76" y="32"/>
                  </a:cxn>
                  <a:cxn ang="0">
                    <a:pos x="177" y="62"/>
                  </a:cxn>
                  <a:cxn ang="0">
                    <a:pos x="203" y="40"/>
                  </a:cxn>
                  <a:cxn ang="0">
                    <a:pos x="168" y="65"/>
                  </a:cxn>
                  <a:cxn ang="0">
                    <a:pos x="161" y="81"/>
                  </a:cxn>
                  <a:cxn ang="0">
                    <a:pos x="82" y="18"/>
                  </a:cxn>
                  <a:cxn ang="0">
                    <a:pos x="56" y="35"/>
                  </a:cxn>
                  <a:cxn ang="0">
                    <a:pos x="76" y="22"/>
                  </a:cxn>
                  <a:cxn ang="0">
                    <a:pos x="158" y="19"/>
                  </a:cxn>
                  <a:cxn ang="0">
                    <a:pos x="184" y="16"/>
                  </a:cxn>
                  <a:cxn ang="0">
                    <a:pos x="147" y="12"/>
                  </a:cxn>
                  <a:cxn ang="0">
                    <a:pos x="205" y="18"/>
                  </a:cxn>
                  <a:cxn ang="0">
                    <a:pos x="119" y="6"/>
                  </a:cxn>
                  <a:cxn ang="0">
                    <a:pos x="129" y="12"/>
                  </a:cxn>
                  <a:cxn ang="0">
                    <a:pos x="192" y="15"/>
                  </a:cxn>
                  <a:cxn ang="0">
                    <a:pos x="117" y="3"/>
                  </a:cxn>
                  <a:cxn ang="0">
                    <a:pos x="80" y="16"/>
                  </a:cxn>
                  <a:cxn ang="0">
                    <a:pos x="204" y="4"/>
                  </a:cxn>
                </a:cxnLst>
                <a:rect l="0" t="0" r="r" b="b"/>
                <a:pathLst>
                  <a:path w="228" h="554">
                    <a:moveTo>
                      <a:pt x="194" y="518"/>
                    </a:moveTo>
                    <a:cubicBezTo>
                      <a:pt x="194" y="518"/>
                      <a:pt x="194" y="518"/>
                      <a:pt x="194" y="518"/>
                    </a:cubicBezTo>
                    <a:cubicBezTo>
                      <a:pt x="193" y="516"/>
                      <a:pt x="193" y="516"/>
                      <a:pt x="193" y="516"/>
                    </a:cubicBezTo>
                    <a:cubicBezTo>
                      <a:pt x="193" y="516"/>
                      <a:pt x="193" y="516"/>
                      <a:pt x="193" y="516"/>
                    </a:cubicBezTo>
                    <a:cubicBezTo>
                      <a:pt x="194" y="518"/>
                      <a:pt x="194" y="518"/>
                      <a:pt x="194" y="518"/>
                    </a:cubicBezTo>
                    <a:moveTo>
                      <a:pt x="196" y="510"/>
                    </a:moveTo>
                    <a:cubicBezTo>
                      <a:pt x="199" y="509"/>
                      <a:pt x="199" y="509"/>
                      <a:pt x="199" y="509"/>
                    </a:cubicBezTo>
                    <a:cubicBezTo>
                      <a:pt x="195" y="509"/>
                      <a:pt x="195" y="509"/>
                      <a:pt x="195" y="509"/>
                    </a:cubicBezTo>
                    <a:cubicBezTo>
                      <a:pt x="196" y="510"/>
                      <a:pt x="196" y="510"/>
                      <a:pt x="196" y="510"/>
                    </a:cubicBezTo>
                    <a:moveTo>
                      <a:pt x="204" y="496"/>
                    </a:moveTo>
                    <a:cubicBezTo>
                      <a:pt x="204" y="496"/>
                      <a:pt x="204" y="496"/>
                      <a:pt x="204" y="496"/>
                    </a:cubicBezTo>
                    <a:cubicBezTo>
                      <a:pt x="196" y="492"/>
                      <a:pt x="196" y="492"/>
                      <a:pt x="196" y="492"/>
                    </a:cubicBezTo>
                    <a:cubicBezTo>
                      <a:pt x="201" y="497"/>
                      <a:pt x="201" y="497"/>
                      <a:pt x="201" y="497"/>
                    </a:cubicBezTo>
                    <a:cubicBezTo>
                      <a:pt x="204" y="496"/>
                      <a:pt x="204" y="496"/>
                      <a:pt x="204" y="496"/>
                    </a:cubicBezTo>
                    <a:moveTo>
                      <a:pt x="228" y="452"/>
                    </a:moveTo>
                    <a:cubicBezTo>
                      <a:pt x="228" y="450"/>
                      <a:pt x="228" y="450"/>
                      <a:pt x="228" y="450"/>
                    </a:cubicBezTo>
                    <a:cubicBezTo>
                      <a:pt x="226" y="450"/>
                      <a:pt x="226" y="450"/>
                      <a:pt x="226" y="450"/>
                    </a:cubicBezTo>
                    <a:cubicBezTo>
                      <a:pt x="224" y="452"/>
                      <a:pt x="224" y="452"/>
                      <a:pt x="224" y="452"/>
                    </a:cubicBezTo>
                    <a:cubicBezTo>
                      <a:pt x="228" y="452"/>
                      <a:pt x="228" y="452"/>
                      <a:pt x="228" y="452"/>
                    </a:cubicBezTo>
                    <a:moveTo>
                      <a:pt x="215" y="356"/>
                    </a:moveTo>
                    <a:cubicBezTo>
                      <a:pt x="216" y="356"/>
                      <a:pt x="216" y="356"/>
                      <a:pt x="216" y="356"/>
                    </a:cubicBezTo>
                    <a:cubicBezTo>
                      <a:pt x="215" y="356"/>
                      <a:pt x="215" y="356"/>
                      <a:pt x="215" y="356"/>
                    </a:cubicBezTo>
                    <a:cubicBezTo>
                      <a:pt x="215" y="356"/>
                      <a:pt x="215" y="356"/>
                      <a:pt x="215" y="356"/>
                    </a:cubicBezTo>
                    <a:moveTo>
                      <a:pt x="190" y="349"/>
                    </a:moveTo>
                    <a:cubicBezTo>
                      <a:pt x="190" y="348"/>
                      <a:pt x="190" y="348"/>
                      <a:pt x="190" y="348"/>
                    </a:cubicBezTo>
                    <a:cubicBezTo>
                      <a:pt x="190" y="349"/>
                      <a:pt x="190" y="349"/>
                      <a:pt x="190" y="349"/>
                    </a:cubicBezTo>
                    <a:cubicBezTo>
                      <a:pt x="190" y="349"/>
                      <a:pt x="190" y="349"/>
                      <a:pt x="190" y="349"/>
                    </a:cubicBezTo>
                    <a:moveTo>
                      <a:pt x="198" y="349"/>
                    </a:moveTo>
                    <a:cubicBezTo>
                      <a:pt x="199" y="347"/>
                      <a:pt x="199" y="347"/>
                      <a:pt x="199" y="347"/>
                    </a:cubicBezTo>
                    <a:cubicBezTo>
                      <a:pt x="198" y="347"/>
                      <a:pt x="198" y="347"/>
                      <a:pt x="198" y="347"/>
                    </a:cubicBezTo>
                    <a:cubicBezTo>
                      <a:pt x="198" y="349"/>
                      <a:pt x="198" y="349"/>
                      <a:pt x="198" y="349"/>
                    </a:cubicBezTo>
                    <a:moveTo>
                      <a:pt x="190" y="348"/>
                    </a:moveTo>
                    <a:cubicBezTo>
                      <a:pt x="190" y="343"/>
                      <a:pt x="190" y="343"/>
                      <a:pt x="190" y="343"/>
                    </a:cubicBezTo>
                    <a:cubicBezTo>
                      <a:pt x="188" y="342"/>
                      <a:pt x="188" y="342"/>
                      <a:pt x="188" y="342"/>
                    </a:cubicBezTo>
                    <a:cubicBezTo>
                      <a:pt x="187" y="347"/>
                      <a:pt x="187" y="347"/>
                      <a:pt x="187" y="347"/>
                    </a:cubicBezTo>
                    <a:cubicBezTo>
                      <a:pt x="189" y="346"/>
                      <a:pt x="189" y="346"/>
                      <a:pt x="189" y="346"/>
                    </a:cubicBezTo>
                    <a:cubicBezTo>
                      <a:pt x="190" y="348"/>
                      <a:pt x="190" y="348"/>
                      <a:pt x="190" y="348"/>
                    </a:cubicBezTo>
                    <a:moveTo>
                      <a:pt x="177" y="523"/>
                    </a:moveTo>
                    <a:cubicBezTo>
                      <a:pt x="173" y="518"/>
                      <a:pt x="173" y="518"/>
                      <a:pt x="173" y="518"/>
                    </a:cubicBezTo>
                    <a:cubicBezTo>
                      <a:pt x="176" y="519"/>
                      <a:pt x="176" y="519"/>
                      <a:pt x="176" y="519"/>
                    </a:cubicBezTo>
                    <a:cubicBezTo>
                      <a:pt x="178" y="523"/>
                      <a:pt x="178" y="523"/>
                      <a:pt x="178" y="523"/>
                    </a:cubicBezTo>
                    <a:cubicBezTo>
                      <a:pt x="177" y="523"/>
                      <a:pt x="177" y="523"/>
                      <a:pt x="177" y="523"/>
                    </a:cubicBezTo>
                    <a:moveTo>
                      <a:pt x="207" y="552"/>
                    </a:moveTo>
                    <a:cubicBezTo>
                      <a:pt x="209" y="551"/>
                      <a:pt x="209" y="551"/>
                      <a:pt x="209" y="551"/>
                    </a:cubicBezTo>
                    <a:cubicBezTo>
                      <a:pt x="202" y="548"/>
                      <a:pt x="202" y="548"/>
                      <a:pt x="202" y="548"/>
                    </a:cubicBezTo>
                    <a:cubicBezTo>
                      <a:pt x="200" y="547"/>
                      <a:pt x="200" y="547"/>
                      <a:pt x="200" y="547"/>
                    </a:cubicBezTo>
                    <a:cubicBezTo>
                      <a:pt x="201" y="547"/>
                      <a:pt x="201" y="547"/>
                      <a:pt x="201" y="547"/>
                    </a:cubicBezTo>
                    <a:cubicBezTo>
                      <a:pt x="199" y="545"/>
                      <a:pt x="199" y="545"/>
                      <a:pt x="199" y="545"/>
                    </a:cubicBezTo>
                    <a:cubicBezTo>
                      <a:pt x="199" y="547"/>
                      <a:pt x="199" y="547"/>
                      <a:pt x="199" y="547"/>
                    </a:cubicBezTo>
                    <a:cubicBezTo>
                      <a:pt x="196" y="543"/>
                      <a:pt x="196" y="543"/>
                      <a:pt x="196" y="543"/>
                    </a:cubicBezTo>
                    <a:cubicBezTo>
                      <a:pt x="197" y="544"/>
                      <a:pt x="197" y="544"/>
                      <a:pt x="197" y="544"/>
                    </a:cubicBezTo>
                    <a:cubicBezTo>
                      <a:pt x="189" y="537"/>
                      <a:pt x="189" y="537"/>
                      <a:pt x="189" y="537"/>
                    </a:cubicBezTo>
                    <a:cubicBezTo>
                      <a:pt x="189" y="536"/>
                      <a:pt x="189" y="536"/>
                      <a:pt x="189" y="536"/>
                    </a:cubicBezTo>
                    <a:cubicBezTo>
                      <a:pt x="191" y="538"/>
                      <a:pt x="191" y="538"/>
                      <a:pt x="191" y="538"/>
                    </a:cubicBezTo>
                    <a:cubicBezTo>
                      <a:pt x="188" y="533"/>
                      <a:pt x="188" y="533"/>
                      <a:pt x="188" y="533"/>
                    </a:cubicBezTo>
                    <a:cubicBezTo>
                      <a:pt x="184" y="532"/>
                      <a:pt x="184" y="532"/>
                      <a:pt x="184" y="532"/>
                    </a:cubicBezTo>
                    <a:cubicBezTo>
                      <a:pt x="184" y="530"/>
                      <a:pt x="184" y="530"/>
                      <a:pt x="184" y="530"/>
                    </a:cubicBezTo>
                    <a:cubicBezTo>
                      <a:pt x="180" y="525"/>
                      <a:pt x="180" y="525"/>
                      <a:pt x="180" y="525"/>
                    </a:cubicBezTo>
                    <a:cubicBezTo>
                      <a:pt x="180" y="525"/>
                      <a:pt x="181" y="525"/>
                      <a:pt x="181" y="525"/>
                    </a:cubicBezTo>
                    <a:cubicBezTo>
                      <a:pt x="185" y="529"/>
                      <a:pt x="185" y="529"/>
                      <a:pt x="185" y="529"/>
                    </a:cubicBezTo>
                    <a:cubicBezTo>
                      <a:pt x="181" y="524"/>
                      <a:pt x="181" y="524"/>
                      <a:pt x="181" y="524"/>
                    </a:cubicBezTo>
                    <a:cubicBezTo>
                      <a:pt x="177" y="517"/>
                      <a:pt x="177" y="517"/>
                      <a:pt x="177" y="517"/>
                    </a:cubicBezTo>
                    <a:cubicBezTo>
                      <a:pt x="174" y="517"/>
                      <a:pt x="174" y="517"/>
                      <a:pt x="174" y="517"/>
                    </a:cubicBezTo>
                    <a:cubicBezTo>
                      <a:pt x="171" y="515"/>
                      <a:pt x="171" y="515"/>
                      <a:pt x="171" y="515"/>
                    </a:cubicBezTo>
                    <a:cubicBezTo>
                      <a:pt x="163" y="503"/>
                      <a:pt x="163" y="503"/>
                      <a:pt x="163" y="503"/>
                    </a:cubicBezTo>
                    <a:cubicBezTo>
                      <a:pt x="158" y="489"/>
                      <a:pt x="158" y="489"/>
                      <a:pt x="158" y="489"/>
                    </a:cubicBezTo>
                    <a:cubicBezTo>
                      <a:pt x="147" y="471"/>
                      <a:pt x="147" y="471"/>
                      <a:pt x="147" y="471"/>
                    </a:cubicBezTo>
                    <a:cubicBezTo>
                      <a:pt x="144" y="461"/>
                      <a:pt x="140" y="450"/>
                      <a:pt x="137" y="439"/>
                    </a:cubicBezTo>
                    <a:cubicBezTo>
                      <a:pt x="131" y="425"/>
                      <a:pt x="131" y="425"/>
                      <a:pt x="131" y="425"/>
                    </a:cubicBezTo>
                    <a:cubicBezTo>
                      <a:pt x="125" y="420"/>
                      <a:pt x="115" y="413"/>
                      <a:pt x="108" y="407"/>
                    </a:cubicBezTo>
                    <a:cubicBezTo>
                      <a:pt x="103" y="398"/>
                      <a:pt x="97" y="387"/>
                      <a:pt x="92" y="378"/>
                    </a:cubicBezTo>
                    <a:cubicBezTo>
                      <a:pt x="81" y="364"/>
                      <a:pt x="81" y="364"/>
                      <a:pt x="81" y="364"/>
                    </a:cubicBezTo>
                    <a:cubicBezTo>
                      <a:pt x="79" y="355"/>
                      <a:pt x="79" y="355"/>
                      <a:pt x="79" y="355"/>
                    </a:cubicBezTo>
                    <a:cubicBezTo>
                      <a:pt x="82" y="349"/>
                      <a:pt x="82" y="349"/>
                      <a:pt x="82" y="349"/>
                    </a:cubicBezTo>
                    <a:cubicBezTo>
                      <a:pt x="79" y="345"/>
                      <a:pt x="79" y="345"/>
                      <a:pt x="79" y="345"/>
                    </a:cubicBezTo>
                    <a:cubicBezTo>
                      <a:pt x="78" y="343"/>
                      <a:pt x="78" y="341"/>
                      <a:pt x="78" y="339"/>
                    </a:cubicBezTo>
                    <a:cubicBezTo>
                      <a:pt x="80" y="334"/>
                      <a:pt x="80" y="334"/>
                      <a:pt x="80" y="334"/>
                    </a:cubicBezTo>
                    <a:cubicBezTo>
                      <a:pt x="89" y="315"/>
                      <a:pt x="89" y="315"/>
                      <a:pt x="89" y="315"/>
                    </a:cubicBezTo>
                    <a:cubicBezTo>
                      <a:pt x="86" y="290"/>
                      <a:pt x="86" y="290"/>
                      <a:pt x="86" y="290"/>
                    </a:cubicBezTo>
                    <a:cubicBezTo>
                      <a:pt x="84" y="288"/>
                      <a:pt x="84" y="288"/>
                      <a:pt x="84" y="288"/>
                    </a:cubicBezTo>
                    <a:cubicBezTo>
                      <a:pt x="82" y="293"/>
                      <a:pt x="82" y="293"/>
                      <a:pt x="82" y="293"/>
                    </a:cubicBezTo>
                    <a:cubicBezTo>
                      <a:pt x="79" y="289"/>
                      <a:pt x="79" y="289"/>
                      <a:pt x="79" y="289"/>
                    </a:cubicBezTo>
                    <a:cubicBezTo>
                      <a:pt x="78" y="290"/>
                      <a:pt x="78" y="290"/>
                      <a:pt x="78" y="290"/>
                    </a:cubicBezTo>
                    <a:cubicBezTo>
                      <a:pt x="79" y="294"/>
                      <a:pt x="79" y="294"/>
                      <a:pt x="79" y="294"/>
                    </a:cubicBezTo>
                    <a:cubicBezTo>
                      <a:pt x="78" y="295"/>
                      <a:pt x="78" y="295"/>
                      <a:pt x="78" y="295"/>
                    </a:cubicBezTo>
                    <a:cubicBezTo>
                      <a:pt x="81" y="315"/>
                      <a:pt x="81" y="315"/>
                      <a:pt x="81" y="315"/>
                    </a:cubicBezTo>
                    <a:cubicBezTo>
                      <a:pt x="72" y="334"/>
                      <a:pt x="72" y="334"/>
                      <a:pt x="72" y="334"/>
                    </a:cubicBezTo>
                    <a:cubicBezTo>
                      <a:pt x="70" y="339"/>
                      <a:pt x="70" y="339"/>
                      <a:pt x="70" y="339"/>
                    </a:cubicBezTo>
                    <a:cubicBezTo>
                      <a:pt x="70" y="341"/>
                      <a:pt x="70" y="343"/>
                      <a:pt x="71" y="345"/>
                    </a:cubicBezTo>
                    <a:cubicBezTo>
                      <a:pt x="74" y="349"/>
                      <a:pt x="74" y="349"/>
                      <a:pt x="74" y="349"/>
                    </a:cubicBezTo>
                    <a:cubicBezTo>
                      <a:pt x="71" y="355"/>
                      <a:pt x="71" y="355"/>
                      <a:pt x="71" y="355"/>
                    </a:cubicBezTo>
                    <a:cubicBezTo>
                      <a:pt x="73" y="364"/>
                      <a:pt x="73" y="364"/>
                      <a:pt x="73" y="364"/>
                    </a:cubicBezTo>
                    <a:cubicBezTo>
                      <a:pt x="84" y="378"/>
                      <a:pt x="84" y="378"/>
                      <a:pt x="84" y="378"/>
                    </a:cubicBezTo>
                    <a:cubicBezTo>
                      <a:pt x="89" y="387"/>
                      <a:pt x="96" y="399"/>
                      <a:pt x="101" y="408"/>
                    </a:cubicBezTo>
                    <a:cubicBezTo>
                      <a:pt x="108" y="413"/>
                      <a:pt x="117" y="420"/>
                      <a:pt x="124" y="426"/>
                    </a:cubicBezTo>
                    <a:cubicBezTo>
                      <a:pt x="130" y="440"/>
                      <a:pt x="130" y="440"/>
                      <a:pt x="130" y="440"/>
                    </a:cubicBezTo>
                    <a:cubicBezTo>
                      <a:pt x="133" y="451"/>
                      <a:pt x="137" y="462"/>
                      <a:pt x="141" y="472"/>
                    </a:cubicBezTo>
                    <a:cubicBezTo>
                      <a:pt x="152" y="490"/>
                      <a:pt x="152" y="490"/>
                      <a:pt x="152" y="490"/>
                    </a:cubicBezTo>
                    <a:cubicBezTo>
                      <a:pt x="157" y="505"/>
                      <a:pt x="157" y="505"/>
                      <a:pt x="157" y="505"/>
                    </a:cubicBezTo>
                    <a:cubicBezTo>
                      <a:pt x="166" y="516"/>
                      <a:pt x="166" y="516"/>
                      <a:pt x="166" y="516"/>
                    </a:cubicBezTo>
                    <a:cubicBezTo>
                      <a:pt x="169" y="519"/>
                      <a:pt x="169" y="519"/>
                      <a:pt x="169" y="519"/>
                    </a:cubicBezTo>
                    <a:cubicBezTo>
                      <a:pt x="171" y="519"/>
                      <a:pt x="171" y="519"/>
                      <a:pt x="171" y="519"/>
                    </a:cubicBezTo>
                    <a:cubicBezTo>
                      <a:pt x="177" y="525"/>
                      <a:pt x="177" y="525"/>
                      <a:pt x="177" y="525"/>
                    </a:cubicBezTo>
                    <a:cubicBezTo>
                      <a:pt x="180" y="531"/>
                      <a:pt x="180" y="531"/>
                      <a:pt x="180" y="531"/>
                    </a:cubicBezTo>
                    <a:cubicBezTo>
                      <a:pt x="176" y="527"/>
                      <a:pt x="176" y="527"/>
                      <a:pt x="176" y="527"/>
                    </a:cubicBezTo>
                    <a:cubicBezTo>
                      <a:pt x="176" y="527"/>
                      <a:pt x="175" y="526"/>
                      <a:pt x="175" y="526"/>
                    </a:cubicBezTo>
                    <a:cubicBezTo>
                      <a:pt x="179" y="532"/>
                      <a:pt x="179" y="532"/>
                      <a:pt x="179" y="532"/>
                    </a:cubicBezTo>
                    <a:cubicBezTo>
                      <a:pt x="179" y="534"/>
                      <a:pt x="179" y="534"/>
                      <a:pt x="179" y="534"/>
                    </a:cubicBezTo>
                    <a:cubicBezTo>
                      <a:pt x="183" y="535"/>
                      <a:pt x="183" y="535"/>
                      <a:pt x="183" y="535"/>
                    </a:cubicBezTo>
                    <a:cubicBezTo>
                      <a:pt x="187" y="539"/>
                      <a:pt x="187" y="539"/>
                      <a:pt x="187" y="539"/>
                    </a:cubicBezTo>
                    <a:cubicBezTo>
                      <a:pt x="184" y="537"/>
                      <a:pt x="184" y="537"/>
                      <a:pt x="184" y="537"/>
                    </a:cubicBezTo>
                    <a:cubicBezTo>
                      <a:pt x="184" y="538"/>
                      <a:pt x="184" y="538"/>
                      <a:pt x="184" y="538"/>
                    </a:cubicBezTo>
                    <a:cubicBezTo>
                      <a:pt x="193" y="546"/>
                      <a:pt x="193" y="546"/>
                      <a:pt x="193" y="546"/>
                    </a:cubicBezTo>
                    <a:cubicBezTo>
                      <a:pt x="192" y="544"/>
                      <a:pt x="192" y="544"/>
                      <a:pt x="192" y="544"/>
                    </a:cubicBezTo>
                    <a:cubicBezTo>
                      <a:pt x="195" y="548"/>
                      <a:pt x="195" y="548"/>
                      <a:pt x="195" y="548"/>
                    </a:cubicBezTo>
                    <a:cubicBezTo>
                      <a:pt x="195" y="547"/>
                      <a:pt x="195" y="547"/>
                      <a:pt x="195" y="547"/>
                    </a:cubicBezTo>
                    <a:cubicBezTo>
                      <a:pt x="197" y="548"/>
                      <a:pt x="197" y="548"/>
                      <a:pt x="197" y="548"/>
                    </a:cubicBezTo>
                    <a:cubicBezTo>
                      <a:pt x="196" y="549"/>
                      <a:pt x="196" y="549"/>
                      <a:pt x="196" y="549"/>
                    </a:cubicBezTo>
                    <a:cubicBezTo>
                      <a:pt x="198" y="550"/>
                      <a:pt x="198" y="550"/>
                      <a:pt x="198" y="550"/>
                    </a:cubicBezTo>
                    <a:cubicBezTo>
                      <a:pt x="206" y="553"/>
                      <a:pt x="206" y="553"/>
                      <a:pt x="206" y="553"/>
                    </a:cubicBezTo>
                    <a:cubicBezTo>
                      <a:pt x="210" y="554"/>
                      <a:pt x="210" y="554"/>
                      <a:pt x="210" y="554"/>
                    </a:cubicBezTo>
                    <a:cubicBezTo>
                      <a:pt x="207" y="552"/>
                      <a:pt x="207" y="552"/>
                      <a:pt x="207" y="552"/>
                    </a:cubicBezTo>
                    <a:moveTo>
                      <a:pt x="72" y="285"/>
                    </a:moveTo>
                    <a:cubicBezTo>
                      <a:pt x="76" y="285"/>
                      <a:pt x="76" y="285"/>
                      <a:pt x="76" y="285"/>
                    </a:cubicBezTo>
                    <a:cubicBezTo>
                      <a:pt x="75" y="283"/>
                      <a:pt x="75" y="283"/>
                      <a:pt x="75" y="283"/>
                    </a:cubicBezTo>
                    <a:cubicBezTo>
                      <a:pt x="72" y="283"/>
                      <a:pt x="72" y="283"/>
                      <a:pt x="72" y="283"/>
                    </a:cubicBezTo>
                    <a:cubicBezTo>
                      <a:pt x="72" y="285"/>
                      <a:pt x="72" y="285"/>
                      <a:pt x="72" y="285"/>
                    </a:cubicBezTo>
                    <a:moveTo>
                      <a:pt x="134" y="284"/>
                    </a:moveTo>
                    <a:cubicBezTo>
                      <a:pt x="134" y="284"/>
                      <a:pt x="134" y="284"/>
                      <a:pt x="134" y="284"/>
                    </a:cubicBezTo>
                    <a:cubicBezTo>
                      <a:pt x="133" y="282"/>
                      <a:pt x="133" y="282"/>
                      <a:pt x="133" y="282"/>
                    </a:cubicBezTo>
                    <a:cubicBezTo>
                      <a:pt x="128" y="283"/>
                      <a:pt x="128" y="283"/>
                      <a:pt x="128" y="283"/>
                    </a:cubicBezTo>
                    <a:cubicBezTo>
                      <a:pt x="134" y="284"/>
                      <a:pt x="134" y="284"/>
                      <a:pt x="134" y="284"/>
                    </a:cubicBezTo>
                    <a:moveTo>
                      <a:pt x="133" y="282"/>
                    </a:moveTo>
                    <a:cubicBezTo>
                      <a:pt x="136" y="281"/>
                      <a:pt x="136" y="281"/>
                      <a:pt x="136" y="281"/>
                    </a:cubicBezTo>
                    <a:cubicBezTo>
                      <a:pt x="133" y="282"/>
                      <a:pt x="133" y="282"/>
                      <a:pt x="133" y="282"/>
                    </a:cubicBezTo>
                    <a:cubicBezTo>
                      <a:pt x="133" y="282"/>
                      <a:pt x="133" y="282"/>
                      <a:pt x="133" y="282"/>
                    </a:cubicBezTo>
                    <a:moveTo>
                      <a:pt x="110" y="278"/>
                    </a:moveTo>
                    <a:cubicBezTo>
                      <a:pt x="111" y="277"/>
                      <a:pt x="111" y="277"/>
                      <a:pt x="111" y="277"/>
                    </a:cubicBezTo>
                    <a:cubicBezTo>
                      <a:pt x="109" y="274"/>
                      <a:pt x="109" y="274"/>
                      <a:pt x="109" y="274"/>
                    </a:cubicBezTo>
                    <a:cubicBezTo>
                      <a:pt x="109" y="275"/>
                      <a:pt x="109" y="275"/>
                      <a:pt x="109" y="275"/>
                    </a:cubicBezTo>
                    <a:cubicBezTo>
                      <a:pt x="109" y="288"/>
                      <a:pt x="109" y="288"/>
                      <a:pt x="109" y="288"/>
                    </a:cubicBezTo>
                    <a:cubicBezTo>
                      <a:pt x="111" y="288"/>
                      <a:pt x="111" y="288"/>
                      <a:pt x="111" y="288"/>
                    </a:cubicBezTo>
                    <a:cubicBezTo>
                      <a:pt x="110" y="278"/>
                      <a:pt x="110" y="278"/>
                      <a:pt x="110" y="278"/>
                    </a:cubicBezTo>
                    <a:moveTo>
                      <a:pt x="103" y="276"/>
                    </a:moveTo>
                    <a:cubicBezTo>
                      <a:pt x="108" y="272"/>
                      <a:pt x="108" y="272"/>
                      <a:pt x="108" y="272"/>
                    </a:cubicBezTo>
                    <a:cubicBezTo>
                      <a:pt x="108" y="271"/>
                      <a:pt x="108" y="271"/>
                      <a:pt x="108" y="271"/>
                    </a:cubicBezTo>
                    <a:cubicBezTo>
                      <a:pt x="103" y="276"/>
                      <a:pt x="103" y="276"/>
                      <a:pt x="103" y="276"/>
                    </a:cubicBezTo>
                    <a:moveTo>
                      <a:pt x="100" y="274"/>
                    </a:moveTo>
                    <a:cubicBezTo>
                      <a:pt x="103" y="271"/>
                      <a:pt x="103" y="271"/>
                      <a:pt x="103" y="271"/>
                    </a:cubicBezTo>
                    <a:cubicBezTo>
                      <a:pt x="102" y="269"/>
                      <a:pt x="102" y="269"/>
                      <a:pt x="102" y="269"/>
                    </a:cubicBezTo>
                    <a:cubicBezTo>
                      <a:pt x="94" y="276"/>
                      <a:pt x="94" y="276"/>
                      <a:pt x="94" y="276"/>
                    </a:cubicBezTo>
                    <a:cubicBezTo>
                      <a:pt x="88" y="277"/>
                      <a:pt x="88" y="277"/>
                      <a:pt x="88" y="277"/>
                    </a:cubicBezTo>
                    <a:cubicBezTo>
                      <a:pt x="85" y="286"/>
                      <a:pt x="85" y="286"/>
                      <a:pt x="85" y="286"/>
                    </a:cubicBezTo>
                    <a:cubicBezTo>
                      <a:pt x="91" y="293"/>
                      <a:pt x="91" y="293"/>
                      <a:pt x="91" y="293"/>
                    </a:cubicBezTo>
                    <a:cubicBezTo>
                      <a:pt x="97" y="277"/>
                      <a:pt x="97" y="277"/>
                      <a:pt x="97" y="277"/>
                    </a:cubicBezTo>
                    <a:cubicBezTo>
                      <a:pt x="100" y="277"/>
                      <a:pt x="100" y="277"/>
                      <a:pt x="100" y="277"/>
                    </a:cubicBezTo>
                    <a:cubicBezTo>
                      <a:pt x="100" y="274"/>
                      <a:pt x="100" y="274"/>
                      <a:pt x="100" y="274"/>
                    </a:cubicBezTo>
                    <a:moveTo>
                      <a:pt x="57" y="248"/>
                    </a:moveTo>
                    <a:cubicBezTo>
                      <a:pt x="61" y="248"/>
                      <a:pt x="61" y="248"/>
                      <a:pt x="61" y="248"/>
                    </a:cubicBezTo>
                    <a:cubicBezTo>
                      <a:pt x="59" y="246"/>
                      <a:pt x="59" y="246"/>
                      <a:pt x="59" y="246"/>
                    </a:cubicBezTo>
                    <a:cubicBezTo>
                      <a:pt x="56" y="247"/>
                      <a:pt x="56" y="247"/>
                      <a:pt x="56" y="247"/>
                    </a:cubicBezTo>
                    <a:cubicBezTo>
                      <a:pt x="57" y="248"/>
                      <a:pt x="57" y="248"/>
                      <a:pt x="57" y="248"/>
                    </a:cubicBezTo>
                    <a:moveTo>
                      <a:pt x="68" y="295"/>
                    </a:moveTo>
                    <a:cubicBezTo>
                      <a:pt x="71" y="294"/>
                      <a:pt x="71" y="294"/>
                      <a:pt x="71" y="294"/>
                    </a:cubicBezTo>
                    <a:cubicBezTo>
                      <a:pt x="69" y="290"/>
                      <a:pt x="69" y="290"/>
                      <a:pt x="69" y="290"/>
                    </a:cubicBezTo>
                    <a:cubicBezTo>
                      <a:pt x="70" y="289"/>
                      <a:pt x="70" y="289"/>
                      <a:pt x="70" y="289"/>
                    </a:cubicBezTo>
                    <a:cubicBezTo>
                      <a:pt x="67" y="288"/>
                      <a:pt x="67" y="288"/>
                      <a:pt x="67" y="288"/>
                    </a:cubicBezTo>
                    <a:cubicBezTo>
                      <a:pt x="66" y="284"/>
                      <a:pt x="66" y="284"/>
                      <a:pt x="66" y="284"/>
                    </a:cubicBezTo>
                    <a:cubicBezTo>
                      <a:pt x="64" y="285"/>
                      <a:pt x="64" y="285"/>
                      <a:pt x="64" y="285"/>
                    </a:cubicBezTo>
                    <a:cubicBezTo>
                      <a:pt x="62" y="280"/>
                      <a:pt x="62" y="280"/>
                      <a:pt x="62" y="280"/>
                    </a:cubicBezTo>
                    <a:cubicBezTo>
                      <a:pt x="61" y="280"/>
                      <a:pt x="61" y="280"/>
                      <a:pt x="61" y="280"/>
                    </a:cubicBezTo>
                    <a:cubicBezTo>
                      <a:pt x="61" y="279"/>
                      <a:pt x="61" y="278"/>
                      <a:pt x="61" y="277"/>
                    </a:cubicBezTo>
                    <a:cubicBezTo>
                      <a:pt x="60" y="272"/>
                      <a:pt x="60" y="272"/>
                      <a:pt x="60" y="272"/>
                    </a:cubicBezTo>
                    <a:cubicBezTo>
                      <a:pt x="60" y="269"/>
                      <a:pt x="60" y="269"/>
                      <a:pt x="60" y="269"/>
                    </a:cubicBezTo>
                    <a:cubicBezTo>
                      <a:pt x="57" y="260"/>
                      <a:pt x="57" y="260"/>
                      <a:pt x="57" y="260"/>
                    </a:cubicBezTo>
                    <a:cubicBezTo>
                      <a:pt x="55" y="260"/>
                      <a:pt x="53" y="259"/>
                      <a:pt x="51" y="259"/>
                    </a:cubicBezTo>
                    <a:cubicBezTo>
                      <a:pt x="39" y="244"/>
                      <a:pt x="39" y="244"/>
                      <a:pt x="39" y="244"/>
                    </a:cubicBezTo>
                    <a:cubicBezTo>
                      <a:pt x="34" y="245"/>
                      <a:pt x="34" y="245"/>
                      <a:pt x="34" y="245"/>
                    </a:cubicBezTo>
                    <a:cubicBezTo>
                      <a:pt x="43" y="258"/>
                      <a:pt x="43" y="258"/>
                      <a:pt x="43" y="258"/>
                    </a:cubicBezTo>
                    <a:cubicBezTo>
                      <a:pt x="45" y="259"/>
                      <a:pt x="47" y="259"/>
                      <a:pt x="49" y="259"/>
                    </a:cubicBezTo>
                    <a:cubicBezTo>
                      <a:pt x="54" y="272"/>
                      <a:pt x="54" y="272"/>
                      <a:pt x="54" y="272"/>
                    </a:cubicBezTo>
                    <a:cubicBezTo>
                      <a:pt x="54" y="273"/>
                      <a:pt x="54" y="273"/>
                      <a:pt x="54" y="274"/>
                    </a:cubicBezTo>
                    <a:cubicBezTo>
                      <a:pt x="53" y="276"/>
                      <a:pt x="53" y="277"/>
                      <a:pt x="53" y="279"/>
                    </a:cubicBezTo>
                    <a:cubicBezTo>
                      <a:pt x="56" y="279"/>
                      <a:pt x="56" y="279"/>
                      <a:pt x="56" y="279"/>
                    </a:cubicBezTo>
                    <a:cubicBezTo>
                      <a:pt x="59" y="287"/>
                      <a:pt x="59" y="287"/>
                      <a:pt x="59" y="287"/>
                    </a:cubicBezTo>
                    <a:cubicBezTo>
                      <a:pt x="68" y="292"/>
                      <a:pt x="68" y="292"/>
                      <a:pt x="68" y="292"/>
                    </a:cubicBezTo>
                    <a:cubicBezTo>
                      <a:pt x="68" y="293"/>
                      <a:pt x="68" y="294"/>
                      <a:pt x="68" y="295"/>
                    </a:cubicBezTo>
                    <a:moveTo>
                      <a:pt x="59" y="218"/>
                    </a:moveTo>
                    <a:cubicBezTo>
                      <a:pt x="60" y="217"/>
                      <a:pt x="60" y="217"/>
                      <a:pt x="60" y="217"/>
                    </a:cubicBezTo>
                    <a:cubicBezTo>
                      <a:pt x="50" y="217"/>
                      <a:pt x="50" y="217"/>
                      <a:pt x="50" y="217"/>
                    </a:cubicBezTo>
                    <a:cubicBezTo>
                      <a:pt x="43" y="230"/>
                      <a:pt x="43" y="230"/>
                      <a:pt x="43" y="230"/>
                    </a:cubicBezTo>
                    <a:cubicBezTo>
                      <a:pt x="40" y="231"/>
                      <a:pt x="40" y="231"/>
                      <a:pt x="40" y="231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51" y="231"/>
                      <a:pt x="51" y="231"/>
                      <a:pt x="51" y="231"/>
                    </a:cubicBezTo>
                    <a:cubicBezTo>
                      <a:pt x="58" y="218"/>
                      <a:pt x="58" y="218"/>
                      <a:pt x="58" y="218"/>
                    </a:cubicBezTo>
                    <a:cubicBezTo>
                      <a:pt x="59" y="218"/>
                      <a:pt x="59" y="218"/>
                      <a:pt x="59" y="218"/>
                    </a:cubicBezTo>
                    <a:moveTo>
                      <a:pt x="9" y="175"/>
                    </a:moveTo>
                    <a:cubicBezTo>
                      <a:pt x="9" y="174"/>
                      <a:pt x="9" y="174"/>
                      <a:pt x="9" y="174"/>
                    </a:cubicBezTo>
                    <a:cubicBezTo>
                      <a:pt x="9" y="169"/>
                      <a:pt x="9" y="169"/>
                      <a:pt x="9" y="169"/>
                    </a:cubicBezTo>
                    <a:cubicBezTo>
                      <a:pt x="9" y="170"/>
                      <a:pt x="9" y="170"/>
                      <a:pt x="9" y="170"/>
                    </a:cubicBezTo>
                    <a:cubicBezTo>
                      <a:pt x="9" y="175"/>
                      <a:pt x="9" y="175"/>
                      <a:pt x="9" y="175"/>
                    </a:cubicBezTo>
                    <a:moveTo>
                      <a:pt x="65" y="177"/>
                    </a:moveTo>
                    <a:cubicBezTo>
                      <a:pt x="66" y="174"/>
                      <a:pt x="66" y="174"/>
                      <a:pt x="66" y="174"/>
                    </a:cubicBezTo>
                    <a:cubicBezTo>
                      <a:pt x="60" y="175"/>
                      <a:pt x="60" y="175"/>
                      <a:pt x="60" y="175"/>
                    </a:cubicBezTo>
                    <a:cubicBezTo>
                      <a:pt x="60" y="175"/>
                      <a:pt x="60" y="175"/>
                      <a:pt x="60" y="175"/>
                    </a:cubicBezTo>
                    <a:cubicBezTo>
                      <a:pt x="65" y="177"/>
                      <a:pt x="65" y="177"/>
                      <a:pt x="65" y="177"/>
                    </a:cubicBezTo>
                    <a:moveTo>
                      <a:pt x="73" y="171"/>
                    </a:moveTo>
                    <a:cubicBezTo>
                      <a:pt x="73" y="171"/>
                      <a:pt x="73" y="171"/>
                      <a:pt x="73" y="171"/>
                    </a:cubicBezTo>
                    <a:cubicBezTo>
                      <a:pt x="73" y="171"/>
                      <a:pt x="73" y="171"/>
                      <a:pt x="73" y="171"/>
                    </a:cubicBezTo>
                    <a:cubicBezTo>
                      <a:pt x="73" y="171"/>
                      <a:pt x="73" y="171"/>
                      <a:pt x="73" y="171"/>
                    </a:cubicBezTo>
                    <a:moveTo>
                      <a:pt x="84" y="199"/>
                    </a:moveTo>
                    <a:cubicBezTo>
                      <a:pt x="89" y="190"/>
                      <a:pt x="89" y="190"/>
                      <a:pt x="89" y="190"/>
                    </a:cubicBezTo>
                    <a:cubicBezTo>
                      <a:pt x="91" y="176"/>
                      <a:pt x="91" y="176"/>
                      <a:pt x="91" y="176"/>
                    </a:cubicBezTo>
                    <a:cubicBezTo>
                      <a:pt x="91" y="175"/>
                      <a:pt x="91" y="175"/>
                      <a:pt x="91" y="175"/>
                    </a:cubicBezTo>
                    <a:cubicBezTo>
                      <a:pt x="86" y="176"/>
                      <a:pt x="86" y="176"/>
                      <a:pt x="86" y="176"/>
                    </a:cubicBezTo>
                    <a:cubicBezTo>
                      <a:pt x="84" y="172"/>
                      <a:pt x="84" y="172"/>
                      <a:pt x="84" y="172"/>
                    </a:cubicBezTo>
                    <a:cubicBezTo>
                      <a:pt x="79" y="173"/>
                      <a:pt x="79" y="173"/>
                      <a:pt x="79" y="173"/>
                    </a:cubicBezTo>
                    <a:cubicBezTo>
                      <a:pt x="77" y="173"/>
                      <a:pt x="77" y="173"/>
                      <a:pt x="77" y="173"/>
                    </a:cubicBezTo>
                    <a:cubicBezTo>
                      <a:pt x="78" y="175"/>
                      <a:pt x="78" y="175"/>
                      <a:pt x="78" y="175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4" y="178"/>
                      <a:pt x="84" y="178"/>
                      <a:pt x="84" y="178"/>
                    </a:cubicBezTo>
                    <a:cubicBezTo>
                      <a:pt x="82" y="189"/>
                      <a:pt x="82" y="189"/>
                      <a:pt x="82" y="189"/>
                    </a:cubicBezTo>
                    <a:cubicBezTo>
                      <a:pt x="84" y="199"/>
                      <a:pt x="84" y="199"/>
                      <a:pt x="84" y="199"/>
                    </a:cubicBezTo>
                    <a:moveTo>
                      <a:pt x="26" y="244"/>
                    </a:moveTo>
                    <a:cubicBezTo>
                      <a:pt x="30" y="243"/>
                      <a:pt x="30" y="243"/>
                      <a:pt x="30" y="243"/>
                    </a:cubicBezTo>
                    <a:cubicBezTo>
                      <a:pt x="29" y="243"/>
                      <a:pt x="29" y="243"/>
                      <a:pt x="29" y="243"/>
                    </a:cubicBezTo>
                    <a:cubicBezTo>
                      <a:pt x="17" y="229"/>
                      <a:pt x="17" y="229"/>
                      <a:pt x="17" y="229"/>
                    </a:cubicBezTo>
                    <a:cubicBezTo>
                      <a:pt x="14" y="220"/>
                      <a:pt x="14" y="220"/>
                      <a:pt x="14" y="220"/>
                    </a:cubicBezTo>
                    <a:cubicBezTo>
                      <a:pt x="17" y="207"/>
                      <a:pt x="17" y="207"/>
                      <a:pt x="17" y="207"/>
                    </a:cubicBezTo>
                    <a:cubicBezTo>
                      <a:pt x="14" y="189"/>
                      <a:pt x="14" y="189"/>
                      <a:pt x="14" y="189"/>
                    </a:cubicBezTo>
                    <a:cubicBezTo>
                      <a:pt x="15" y="186"/>
                      <a:pt x="15" y="186"/>
                      <a:pt x="15" y="186"/>
                    </a:cubicBezTo>
                    <a:cubicBezTo>
                      <a:pt x="14" y="172"/>
                      <a:pt x="14" y="172"/>
                      <a:pt x="14" y="172"/>
                    </a:cubicBezTo>
                    <a:cubicBezTo>
                      <a:pt x="17" y="161"/>
                      <a:pt x="17" y="161"/>
                      <a:pt x="17" y="161"/>
                    </a:cubicBezTo>
                    <a:cubicBezTo>
                      <a:pt x="17" y="159"/>
                      <a:pt x="17" y="159"/>
                      <a:pt x="17" y="159"/>
                    </a:cubicBezTo>
                    <a:cubicBezTo>
                      <a:pt x="15" y="158"/>
                      <a:pt x="15" y="158"/>
                      <a:pt x="15" y="158"/>
                    </a:cubicBezTo>
                    <a:cubicBezTo>
                      <a:pt x="12" y="165"/>
                      <a:pt x="12" y="165"/>
                      <a:pt x="12" y="165"/>
                    </a:cubicBezTo>
                    <a:cubicBezTo>
                      <a:pt x="10" y="185"/>
                      <a:pt x="10" y="185"/>
                      <a:pt x="10" y="185"/>
                    </a:cubicBezTo>
                    <a:cubicBezTo>
                      <a:pt x="9" y="195"/>
                      <a:pt x="9" y="195"/>
                      <a:pt x="9" y="195"/>
                    </a:cubicBezTo>
                    <a:cubicBezTo>
                      <a:pt x="10" y="205"/>
                      <a:pt x="10" y="205"/>
                      <a:pt x="10" y="205"/>
                    </a:cubicBezTo>
                    <a:cubicBezTo>
                      <a:pt x="8" y="219"/>
                      <a:pt x="8" y="219"/>
                      <a:pt x="8" y="219"/>
                    </a:cubicBezTo>
                    <a:cubicBezTo>
                      <a:pt x="10" y="228"/>
                      <a:pt x="10" y="228"/>
                      <a:pt x="10" y="228"/>
                    </a:cubicBezTo>
                    <a:cubicBezTo>
                      <a:pt x="22" y="241"/>
                      <a:pt x="22" y="241"/>
                      <a:pt x="22" y="241"/>
                    </a:cubicBezTo>
                    <a:cubicBezTo>
                      <a:pt x="26" y="244"/>
                      <a:pt x="26" y="244"/>
                      <a:pt x="26" y="244"/>
                    </a:cubicBezTo>
                    <a:moveTo>
                      <a:pt x="173" y="113"/>
                    </a:moveTo>
                    <a:cubicBezTo>
                      <a:pt x="189" y="107"/>
                      <a:pt x="189" y="107"/>
                      <a:pt x="189" y="107"/>
                    </a:cubicBezTo>
                    <a:cubicBezTo>
                      <a:pt x="188" y="106"/>
                      <a:pt x="188" y="106"/>
                      <a:pt x="188" y="106"/>
                    </a:cubicBezTo>
                    <a:cubicBezTo>
                      <a:pt x="173" y="111"/>
                      <a:pt x="173" y="111"/>
                      <a:pt x="173" y="111"/>
                    </a:cubicBezTo>
                    <a:cubicBezTo>
                      <a:pt x="173" y="113"/>
                      <a:pt x="173" y="113"/>
                      <a:pt x="173" y="113"/>
                    </a:cubicBezTo>
                    <a:moveTo>
                      <a:pt x="194" y="105"/>
                    </a:moveTo>
                    <a:cubicBezTo>
                      <a:pt x="195" y="104"/>
                      <a:pt x="195" y="104"/>
                      <a:pt x="195" y="104"/>
                    </a:cubicBezTo>
                    <a:cubicBezTo>
                      <a:pt x="193" y="102"/>
                      <a:pt x="193" y="102"/>
                      <a:pt x="193" y="102"/>
                    </a:cubicBezTo>
                    <a:cubicBezTo>
                      <a:pt x="191" y="104"/>
                      <a:pt x="191" y="104"/>
                      <a:pt x="191" y="104"/>
                    </a:cubicBezTo>
                    <a:cubicBezTo>
                      <a:pt x="194" y="105"/>
                      <a:pt x="194" y="105"/>
                      <a:pt x="194" y="105"/>
                    </a:cubicBezTo>
                    <a:moveTo>
                      <a:pt x="194" y="102"/>
                    </a:moveTo>
                    <a:cubicBezTo>
                      <a:pt x="197" y="102"/>
                      <a:pt x="197" y="102"/>
                      <a:pt x="197" y="102"/>
                    </a:cubicBezTo>
                    <a:cubicBezTo>
                      <a:pt x="197" y="99"/>
                      <a:pt x="197" y="99"/>
                      <a:pt x="197" y="99"/>
                    </a:cubicBezTo>
                    <a:cubicBezTo>
                      <a:pt x="194" y="102"/>
                      <a:pt x="194" y="102"/>
                      <a:pt x="194" y="102"/>
                    </a:cubicBezTo>
                    <a:moveTo>
                      <a:pt x="172" y="100"/>
                    </a:moveTo>
                    <a:cubicBezTo>
                      <a:pt x="184" y="94"/>
                      <a:pt x="184" y="94"/>
                      <a:pt x="184" y="94"/>
                    </a:cubicBezTo>
                    <a:cubicBezTo>
                      <a:pt x="183" y="93"/>
                      <a:pt x="183" y="93"/>
                      <a:pt x="183" y="93"/>
                    </a:cubicBezTo>
                    <a:cubicBezTo>
                      <a:pt x="172" y="100"/>
                      <a:pt x="172" y="100"/>
                      <a:pt x="172" y="100"/>
                    </a:cubicBezTo>
                    <a:moveTo>
                      <a:pt x="183" y="93"/>
                    </a:moveTo>
                    <a:cubicBezTo>
                      <a:pt x="190" y="92"/>
                      <a:pt x="190" y="92"/>
                      <a:pt x="190" y="92"/>
                    </a:cubicBezTo>
                    <a:cubicBezTo>
                      <a:pt x="189" y="89"/>
                      <a:pt x="189" y="89"/>
                      <a:pt x="189" y="89"/>
                    </a:cubicBezTo>
                    <a:cubicBezTo>
                      <a:pt x="183" y="93"/>
                      <a:pt x="183" y="93"/>
                      <a:pt x="183" y="93"/>
                    </a:cubicBezTo>
                    <a:moveTo>
                      <a:pt x="57" y="82"/>
                    </a:moveTo>
                    <a:cubicBezTo>
                      <a:pt x="60" y="77"/>
                      <a:pt x="60" y="77"/>
                      <a:pt x="60" y="77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5" y="82"/>
                      <a:pt x="55" y="82"/>
                      <a:pt x="55" y="82"/>
                    </a:cubicBezTo>
                    <a:cubicBezTo>
                      <a:pt x="53" y="80"/>
                      <a:pt x="53" y="80"/>
                      <a:pt x="53" y="80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48" y="84"/>
                      <a:pt x="48" y="84"/>
                      <a:pt x="48" y="84"/>
                    </a:cubicBezTo>
                    <a:cubicBezTo>
                      <a:pt x="48" y="83"/>
                      <a:pt x="48" y="83"/>
                      <a:pt x="47" y="83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9" y="80"/>
                      <a:pt x="48" y="80"/>
                      <a:pt x="47" y="80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89"/>
                      <a:pt x="41" y="88"/>
                      <a:pt x="41" y="88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15" y="120"/>
                      <a:pt x="15" y="120"/>
                      <a:pt x="15" y="120"/>
                    </a:cubicBezTo>
                    <a:cubicBezTo>
                      <a:pt x="13" y="124"/>
                      <a:pt x="13" y="124"/>
                      <a:pt x="13" y="124"/>
                    </a:cubicBezTo>
                    <a:cubicBezTo>
                      <a:pt x="15" y="124"/>
                      <a:pt x="15" y="124"/>
                      <a:pt x="15" y="124"/>
                    </a:cubicBezTo>
                    <a:cubicBezTo>
                      <a:pt x="12" y="127"/>
                      <a:pt x="12" y="127"/>
                      <a:pt x="12" y="127"/>
                    </a:cubicBezTo>
                    <a:cubicBezTo>
                      <a:pt x="7" y="140"/>
                      <a:pt x="7" y="140"/>
                      <a:pt x="7" y="140"/>
                    </a:cubicBezTo>
                    <a:cubicBezTo>
                      <a:pt x="9" y="147"/>
                      <a:pt x="9" y="147"/>
                      <a:pt x="9" y="147"/>
                    </a:cubicBezTo>
                    <a:cubicBezTo>
                      <a:pt x="3" y="166"/>
                      <a:pt x="3" y="166"/>
                      <a:pt x="3" y="166"/>
                    </a:cubicBezTo>
                    <a:cubicBezTo>
                      <a:pt x="4" y="172"/>
                      <a:pt x="4" y="172"/>
                      <a:pt x="4" y="172"/>
                    </a:cubicBezTo>
                    <a:cubicBezTo>
                      <a:pt x="1" y="175"/>
                      <a:pt x="1" y="175"/>
                      <a:pt x="1" y="175"/>
                    </a:cubicBezTo>
                    <a:cubicBezTo>
                      <a:pt x="2" y="184"/>
                      <a:pt x="2" y="184"/>
                      <a:pt x="2" y="184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2" y="202"/>
                      <a:pt x="2" y="202"/>
                      <a:pt x="2" y="202"/>
                    </a:cubicBezTo>
                    <a:cubicBezTo>
                      <a:pt x="4" y="200"/>
                      <a:pt x="4" y="200"/>
                      <a:pt x="4" y="200"/>
                    </a:cubicBezTo>
                    <a:cubicBezTo>
                      <a:pt x="3" y="194"/>
                      <a:pt x="3" y="194"/>
                      <a:pt x="3" y="194"/>
                    </a:cubicBezTo>
                    <a:cubicBezTo>
                      <a:pt x="5" y="183"/>
                      <a:pt x="5" y="183"/>
                      <a:pt x="5" y="183"/>
                    </a:cubicBezTo>
                    <a:cubicBezTo>
                      <a:pt x="6" y="163"/>
                      <a:pt x="6" y="163"/>
                      <a:pt x="6" y="163"/>
                    </a:cubicBezTo>
                    <a:cubicBezTo>
                      <a:pt x="10" y="156"/>
                      <a:pt x="10" y="156"/>
                      <a:pt x="10" y="156"/>
                    </a:cubicBezTo>
                    <a:cubicBezTo>
                      <a:pt x="11" y="157"/>
                      <a:pt x="11" y="157"/>
                      <a:pt x="11" y="157"/>
                    </a:cubicBezTo>
                    <a:cubicBezTo>
                      <a:pt x="11" y="158"/>
                      <a:pt x="11" y="158"/>
                      <a:pt x="11" y="158"/>
                    </a:cubicBezTo>
                    <a:cubicBezTo>
                      <a:pt x="14" y="149"/>
                      <a:pt x="14" y="149"/>
                      <a:pt x="14" y="149"/>
                    </a:cubicBezTo>
                    <a:cubicBezTo>
                      <a:pt x="12" y="142"/>
                      <a:pt x="12" y="142"/>
                      <a:pt x="12" y="142"/>
                    </a:cubicBezTo>
                    <a:cubicBezTo>
                      <a:pt x="17" y="129"/>
                      <a:pt x="17" y="129"/>
                      <a:pt x="17" y="129"/>
                    </a:cubicBezTo>
                    <a:cubicBezTo>
                      <a:pt x="19" y="126"/>
                      <a:pt x="19" y="126"/>
                      <a:pt x="19" y="126"/>
                    </a:cubicBezTo>
                    <a:cubicBezTo>
                      <a:pt x="18" y="126"/>
                      <a:pt x="18" y="126"/>
                      <a:pt x="18" y="126"/>
                    </a:cubicBezTo>
                    <a:cubicBezTo>
                      <a:pt x="20" y="122"/>
                      <a:pt x="20" y="122"/>
                      <a:pt x="20" y="122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45" y="91"/>
                      <a:pt x="45" y="91"/>
                      <a:pt x="45" y="91"/>
                    </a:cubicBezTo>
                    <a:cubicBezTo>
                      <a:pt x="45" y="91"/>
                      <a:pt x="46" y="91"/>
                      <a:pt x="46" y="91"/>
                    </a:cubicBezTo>
                    <a:cubicBezTo>
                      <a:pt x="46" y="90"/>
                      <a:pt x="46" y="90"/>
                      <a:pt x="46" y="90"/>
                    </a:cubicBezTo>
                    <a:cubicBezTo>
                      <a:pt x="51" y="83"/>
                      <a:pt x="51" y="83"/>
                      <a:pt x="51" y="83"/>
                    </a:cubicBezTo>
                    <a:cubicBezTo>
                      <a:pt x="52" y="83"/>
                      <a:pt x="53" y="83"/>
                      <a:pt x="54" y="83"/>
                    </a:cubicBezTo>
                    <a:cubicBezTo>
                      <a:pt x="52" y="86"/>
                      <a:pt x="52" y="86"/>
                      <a:pt x="52" y="86"/>
                    </a:cubicBezTo>
                    <a:cubicBezTo>
                      <a:pt x="52" y="86"/>
                      <a:pt x="52" y="86"/>
                      <a:pt x="53" y="86"/>
                    </a:cubicBezTo>
                    <a:cubicBezTo>
                      <a:pt x="57" y="82"/>
                      <a:pt x="57" y="82"/>
                      <a:pt x="57" y="82"/>
                    </a:cubicBezTo>
                    <a:moveTo>
                      <a:pt x="162" y="63"/>
                    </a:moveTo>
                    <a:cubicBezTo>
                      <a:pt x="163" y="63"/>
                      <a:pt x="163" y="63"/>
                      <a:pt x="163" y="63"/>
                    </a:cubicBezTo>
                    <a:cubicBezTo>
                      <a:pt x="162" y="62"/>
                      <a:pt x="162" y="62"/>
                      <a:pt x="162" y="62"/>
                    </a:cubicBezTo>
                    <a:cubicBezTo>
                      <a:pt x="162" y="63"/>
                      <a:pt x="162" y="63"/>
                      <a:pt x="162" y="63"/>
                    </a:cubicBezTo>
                    <a:moveTo>
                      <a:pt x="152" y="56"/>
                    </a:moveTo>
                    <a:cubicBezTo>
                      <a:pt x="153" y="56"/>
                      <a:pt x="153" y="56"/>
                      <a:pt x="153" y="56"/>
                    </a:cubicBezTo>
                    <a:cubicBezTo>
                      <a:pt x="153" y="56"/>
                      <a:pt x="153" y="56"/>
                      <a:pt x="153" y="56"/>
                    </a:cubicBezTo>
                    <a:cubicBezTo>
                      <a:pt x="152" y="56"/>
                      <a:pt x="152" y="56"/>
                      <a:pt x="152" y="56"/>
                    </a:cubicBezTo>
                    <a:moveTo>
                      <a:pt x="57" y="66"/>
                    </a:moveTo>
                    <a:cubicBezTo>
                      <a:pt x="64" y="58"/>
                      <a:pt x="64" y="58"/>
                      <a:pt x="64" y="58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57" y="66"/>
                      <a:pt x="57" y="66"/>
                      <a:pt x="57" y="66"/>
                    </a:cubicBezTo>
                    <a:moveTo>
                      <a:pt x="66" y="59"/>
                    </a:moveTo>
                    <a:cubicBezTo>
                      <a:pt x="72" y="56"/>
                      <a:pt x="72" y="56"/>
                      <a:pt x="72" y="56"/>
                    </a:cubicBezTo>
                    <a:cubicBezTo>
                      <a:pt x="70" y="55"/>
                      <a:pt x="70" y="55"/>
                      <a:pt x="70" y="55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3" y="51"/>
                      <a:pt x="73" y="51"/>
                      <a:pt x="73" y="51"/>
                    </a:cubicBezTo>
                    <a:cubicBezTo>
                      <a:pt x="68" y="56"/>
                      <a:pt x="68" y="56"/>
                      <a:pt x="68" y="56"/>
                    </a:cubicBezTo>
                    <a:cubicBezTo>
                      <a:pt x="69" y="54"/>
                      <a:pt x="69" y="54"/>
                      <a:pt x="69" y="54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75" y="48"/>
                      <a:pt x="75" y="48"/>
                      <a:pt x="75" y="48"/>
                    </a:cubicBezTo>
                    <a:cubicBezTo>
                      <a:pt x="71" y="51"/>
                      <a:pt x="71" y="51"/>
                      <a:pt x="71" y="51"/>
                    </a:cubicBezTo>
                    <a:cubicBezTo>
                      <a:pt x="77" y="44"/>
                      <a:pt x="77" y="44"/>
                      <a:pt x="77" y="44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2" y="37"/>
                      <a:pt x="82" y="37"/>
                      <a:pt x="82" y="37"/>
                    </a:cubicBezTo>
                    <a:cubicBezTo>
                      <a:pt x="77" y="36"/>
                      <a:pt x="77" y="36"/>
                      <a:pt x="77" y="36"/>
                    </a:cubicBezTo>
                    <a:cubicBezTo>
                      <a:pt x="76" y="36"/>
                      <a:pt x="76" y="36"/>
                      <a:pt x="76" y="36"/>
                    </a:cubicBezTo>
                    <a:cubicBezTo>
                      <a:pt x="74" y="41"/>
                      <a:pt x="74" y="41"/>
                      <a:pt x="74" y="41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72" y="45"/>
                      <a:pt x="72" y="45"/>
                      <a:pt x="72" y="45"/>
                    </a:cubicBezTo>
                    <a:cubicBezTo>
                      <a:pt x="75" y="43"/>
                      <a:pt x="75" y="43"/>
                      <a:pt x="75" y="43"/>
                    </a:cubicBezTo>
                    <a:cubicBezTo>
                      <a:pt x="73" y="46"/>
                      <a:pt x="73" y="46"/>
                      <a:pt x="73" y="46"/>
                    </a:cubicBezTo>
                    <a:cubicBezTo>
                      <a:pt x="71" y="46"/>
                      <a:pt x="71" y="46"/>
                      <a:pt x="71" y="46"/>
                    </a:cubicBezTo>
                    <a:cubicBezTo>
                      <a:pt x="66" y="51"/>
                      <a:pt x="66" y="51"/>
                      <a:pt x="66" y="51"/>
                    </a:cubicBezTo>
                    <a:cubicBezTo>
                      <a:pt x="64" y="54"/>
                      <a:pt x="64" y="54"/>
                      <a:pt x="64" y="54"/>
                    </a:cubicBezTo>
                    <a:cubicBezTo>
                      <a:pt x="70" y="48"/>
                      <a:pt x="70" y="48"/>
                      <a:pt x="70" y="48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72"/>
                      <a:pt x="55" y="72"/>
                      <a:pt x="55" y="72"/>
                    </a:cubicBezTo>
                    <a:cubicBezTo>
                      <a:pt x="55" y="72"/>
                      <a:pt x="55" y="72"/>
                      <a:pt x="55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5"/>
                      <a:pt x="54" y="75"/>
                      <a:pt x="54" y="75"/>
                    </a:cubicBezTo>
                    <a:cubicBezTo>
                      <a:pt x="55" y="75"/>
                      <a:pt x="55" y="75"/>
                      <a:pt x="55" y="75"/>
                    </a:cubicBezTo>
                    <a:cubicBezTo>
                      <a:pt x="56" y="72"/>
                      <a:pt x="56" y="72"/>
                      <a:pt x="56" y="72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9" y="70"/>
                      <a:pt x="59" y="70"/>
                      <a:pt x="59" y="70"/>
                    </a:cubicBezTo>
                    <a:cubicBezTo>
                      <a:pt x="63" y="66"/>
                      <a:pt x="63" y="66"/>
                      <a:pt x="63" y="66"/>
                    </a:cubicBezTo>
                    <a:cubicBezTo>
                      <a:pt x="66" y="59"/>
                      <a:pt x="66" y="59"/>
                      <a:pt x="66" y="59"/>
                    </a:cubicBezTo>
                    <a:moveTo>
                      <a:pt x="214" y="55"/>
                    </a:moveTo>
                    <a:cubicBezTo>
                      <a:pt x="222" y="51"/>
                      <a:pt x="222" y="51"/>
                      <a:pt x="222" y="51"/>
                    </a:cubicBezTo>
                    <a:cubicBezTo>
                      <a:pt x="222" y="46"/>
                      <a:pt x="222" y="46"/>
                      <a:pt x="222" y="46"/>
                    </a:cubicBezTo>
                    <a:cubicBezTo>
                      <a:pt x="214" y="50"/>
                      <a:pt x="214" y="50"/>
                      <a:pt x="214" y="50"/>
                    </a:cubicBezTo>
                    <a:cubicBezTo>
                      <a:pt x="213" y="51"/>
                      <a:pt x="213" y="51"/>
                      <a:pt x="213" y="51"/>
                    </a:cubicBezTo>
                    <a:cubicBezTo>
                      <a:pt x="214" y="55"/>
                      <a:pt x="214" y="55"/>
                      <a:pt x="214" y="55"/>
                    </a:cubicBezTo>
                    <a:moveTo>
                      <a:pt x="74" y="34"/>
                    </a:moveTo>
                    <a:cubicBezTo>
                      <a:pt x="76" y="34"/>
                      <a:pt x="76" y="34"/>
                      <a:pt x="76" y="34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4" y="33"/>
                      <a:pt x="74" y="33"/>
                      <a:pt x="74" y="33"/>
                    </a:cubicBezTo>
                    <a:cubicBezTo>
                      <a:pt x="74" y="34"/>
                      <a:pt x="74" y="34"/>
                      <a:pt x="74" y="34"/>
                    </a:cubicBezTo>
                    <a:moveTo>
                      <a:pt x="74" y="31"/>
                    </a:moveTo>
                    <a:cubicBezTo>
                      <a:pt x="75" y="31"/>
                      <a:pt x="75" y="31"/>
                      <a:pt x="75" y="31"/>
                    </a:cubicBezTo>
                    <a:cubicBezTo>
                      <a:pt x="74" y="31"/>
                      <a:pt x="74" y="31"/>
                      <a:pt x="74" y="31"/>
                    </a:cubicBezTo>
                    <a:cubicBezTo>
                      <a:pt x="74" y="31"/>
                      <a:pt x="74" y="31"/>
                      <a:pt x="74" y="31"/>
                    </a:cubicBezTo>
                    <a:moveTo>
                      <a:pt x="179" y="63"/>
                    </a:moveTo>
                    <a:cubicBezTo>
                      <a:pt x="180" y="61"/>
                      <a:pt x="180" y="61"/>
                      <a:pt x="180" y="61"/>
                    </a:cubicBezTo>
                    <a:cubicBezTo>
                      <a:pt x="177" y="62"/>
                      <a:pt x="177" y="62"/>
                      <a:pt x="177" y="62"/>
                    </a:cubicBezTo>
                    <a:cubicBezTo>
                      <a:pt x="180" y="60"/>
                      <a:pt x="180" y="60"/>
                      <a:pt x="180" y="60"/>
                    </a:cubicBezTo>
                    <a:cubicBezTo>
                      <a:pt x="178" y="61"/>
                      <a:pt x="178" y="61"/>
                      <a:pt x="178" y="61"/>
                    </a:cubicBezTo>
                    <a:cubicBezTo>
                      <a:pt x="182" y="59"/>
                      <a:pt x="182" y="59"/>
                      <a:pt x="182" y="59"/>
                    </a:cubicBezTo>
                    <a:cubicBezTo>
                      <a:pt x="179" y="63"/>
                      <a:pt x="179" y="63"/>
                      <a:pt x="179" y="63"/>
                    </a:cubicBezTo>
                    <a:moveTo>
                      <a:pt x="197" y="42"/>
                    </a:moveTo>
                    <a:cubicBezTo>
                      <a:pt x="199" y="39"/>
                      <a:pt x="199" y="39"/>
                      <a:pt x="199" y="39"/>
                    </a:cubicBezTo>
                    <a:cubicBezTo>
                      <a:pt x="200" y="39"/>
                      <a:pt x="200" y="39"/>
                      <a:pt x="201" y="39"/>
                    </a:cubicBezTo>
                    <a:cubicBezTo>
                      <a:pt x="197" y="42"/>
                      <a:pt x="197" y="42"/>
                      <a:pt x="197" y="42"/>
                    </a:cubicBezTo>
                    <a:moveTo>
                      <a:pt x="203" y="40"/>
                    </a:moveTo>
                    <a:cubicBezTo>
                      <a:pt x="209" y="40"/>
                      <a:pt x="209" y="40"/>
                      <a:pt x="209" y="40"/>
                    </a:cubicBezTo>
                    <a:cubicBezTo>
                      <a:pt x="208" y="37"/>
                      <a:pt x="208" y="37"/>
                      <a:pt x="208" y="37"/>
                    </a:cubicBezTo>
                    <a:cubicBezTo>
                      <a:pt x="198" y="38"/>
                      <a:pt x="198" y="38"/>
                      <a:pt x="198" y="38"/>
                    </a:cubicBezTo>
                    <a:cubicBezTo>
                      <a:pt x="190" y="47"/>
                      <a:pt x="190" y="47"/>
                      <a:pt x="190" y="47"/>
                    </a:cubicBezTo>
                    <a:cubicBezTo>
                      <a:pt x="184" y="50"/>
                      <a:pt x="184" y="50"/>
                      <a:pt x="184" y="50"/>
                    </a:cubicBezTo>
                    <a:cubicBezTo>
                      <a:pt x="185" y="51"/>
                      <a:pt x="185" y="51"/>
                      <a:pt x="185" y="51"/>
                    </a:cubicBezTo>
                    <a:cubicBezTo>
                      <a:pt x="179" y="60"/>
                      <a:pt x="179" y="60"/>
                      <a:pt x="179" y="60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9" y="65"/>
                      <a:pt x="169" y="65"/>
                      <a:pt x="169" y="65"/>
                    </a:cubicBezTo>
                    <a:cubicBezTo>
                      <a:pt x="166" y="68"/>
                      <a:pt x="166" y="68"/>
                      <a:pt x="166" y="68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165" y="72"/>
                      <a:pt x="165" y="72"/>
                      <a:pt x="165" y="72"/>
                    </a:cubicBezTo>
                    <a:cubicBezTo>
                      <a:pt x="164" y="74"/>
                      <a:pt x="164" y="74"/>
                      <a:pt x="164" y="74"/>
                    </a:cubicBezTo>
                    <a:cubicBezTo>
                      <a:pt x="163" y="73"/>
                      <a:pt x="163" y="73"/>
                      <a:pt x="163" y="73"/>
                    </a:cubicBezTo>
                    <a:cubicBezTo>
                      <a:pt x="162" y="74"/>
                      <a:pt x="162" y="74"/>
                      <a:pt x="162" y="74"/>
                    </a:cubicBezTo>
                    <a:cubicBezTo>
                      <a:pt x="161" y="75"/>
                      <a:pt x="161" y="75"/>
                      <a:pt x="161" y="75"/>
                    </a:cubicBezTo>
                    <a:cubicBezTo>
                      <a:pt x="161" y="81"/>
                      <a:pt x="161" y="81"/>
                      <a:pt x="161" y="81"/>
                    </a:cubicBezTo>
                    <a:cubicBezTo>
                      <a:pt x="168" y="76"/>
                      <a:pt x="168" y="76"/>
                      <a:pt x="168" y="76"/>
                    </a:cubicBezTo>
                    <a:cubicBezTo>
                      <a:pt x="174" y="67"/>
                      <a:pt x="174" y="67"/>
                      <a:pt x="174" y="67"/>
                    </a:cubicBezTo>
                    <a:cubicBezTo>
                      <a:pt x="185" y="62"/>
                      <a:pt x="185" y="62"/>
                      <a:pt x="185" y="62"/>
                    </a:cubicBezTo>
                    <a:cubicBezTo>
                      <a:pt x="191" y="54"/>
                      <a:pt x="191" y="54"/>
                      <a:pt x="191" y="54"/>
                    </a:cubicBezTo>
                    <a:cubicBezTo>
                      <a:pt x="190" y="52"/>
                      <a:pt x="190" y="52"/>
                      <a:pt x="190" y="52"/>
                    </a:cubicBezTo>
                    <a:cubicBezTo>
                      <a:pt x="196" y="49"/>
                      <a:pt x="196" y="49"/>
                      <a:pt x="196" y="49"/>
                    </a:cubicBezTo>
                    <a:cubicBezTo>
                      <a:pt x="203" y="40"/>
                      <a:pt x="203" y="40"/>
                      <a:pt x="203" y="40"/>
                    </a:cubicBezTo>
                    <a:moveTo>
                      <a:pt x="76" y="22"/>
                    </a:moveTo>
                    <a:cubicBezTo>
                      <a:pt x="82" y="18"/>
                      <a:pt x="82" y="18"/>
                      <a:pt x="82" y="18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70" y="20"/>
                      <a:pt x="70" y="20"/>
                      <a:pt x="70" y="20"/>
                    </a:cubicBezTo>
                    <a:cubicBezTo>
                      <a:pt x="62" y="24"/>
                      <a:pt x="62" y="24"/>
                      <a:pt x="62" y="24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8" y="30"/>
                      <a:pt x="58" y="30"/>
                      <a:pt x="58" y="30"/>
                    </a:cubicBezTo>
                    <a:cubicBezTo>
                      <a:pt x="53" y="34"/>
                      <a:pt x="53" y="34"/>
                      <a:pt x="53" y="34"/>
                    </a:cubicBezTo>
                    <a:cubicBezTo>
                      <a:pt x="54" y="34"/>
                      <a:pt x="55" y="34"/>
                      <a:pt x="56" y="35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55" y="37"/>
                      <a:pt x="55" y="37"/>
                      <a:pt x="55" y="37"/>
                    </a:cubicBezTo>
                    <a:cubicBezTo>
                      <a:pt x="55" y="37"/>
                      <a:pt x="54" y="37"/>
                      <a:pt x="54" y="36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63" y="27"/>
                      <a:pt x="63" y="27"/>
                      <a:pt x="63" y="27"/>
                    </a:cubicBezTo>
                    <a:cubicBezTo>
                      <a:pt x="70" y="23"/>
                      <a:pt x="70" y="23"/>
                      <a:pt x="70" y="23"/>
                    </a:cubicBezTo>
                    <a:cubicBezTo>
                      <a:pt x="76" y="22"/>
                      <a:pt x="76" y="22"/>
                      <a:pt x="76" y="22"/>
                    </a:cubicBezTo>
                    <a:moveTo>
                      <a:pt x="167" y="18"/>
                    </a:moveTo>
                    <a:cubicBezTo>
                      <a:pt x="173" y="17"/>
                      <a:pt x="173" y="17"/>
                      <a:pt x="173" y="17"/>
                    </a:cubicBezTo>
                    <a:cubicBezTo>
                      <a:pt x="172" y="15"/>
                      <a:pt x="172" y="15"/>
                      <a:pt x="172" y="15"/>
                    </a:cubicBezTo>
                    <a:cubicBezTo>
                      <a:pt x="164" y="16"/>
                      <a:pt x="164" y="16"/>
                      <a:pt x="164" y="16"/>
                    </a:cubicBezTo>
                    <a:cubicBezTo>
                      <a:pt x="164" y="16"/>
                      <a:pt x="164" y="16"/>
                      <a:pt x="164" y="16"/>
                    </a:cubicBezTo>
                    <a:cubicBezTo>
                      <a:pt x="162" y="17"/>
                      <a:pt x="162" y="17"/>
                      <a:pt x="162" y="17"/>
                    </a:cubicBezTo>
                    <a:cubicBezTo>
                      <a:pt x="157" y="17"/>
                      <a:pt x="157" y="17"/>
                      <a:pt x="157" y="17"/>
                    </a:cubicBezTo>
                    <a:cubicBezTo>
                      <a:pt x="155" y="18"/>
                      <a:pt x="155" y="18"/>
                      <a:pt x="155" y="18"/>
                    </a:cubicBezTo>
                    <a:cubicBezTo>
                      <a:pt x="158" y="19"/>
                      <a:pt x="158" y="19"/>
                      <a:pt x="158" y="19"/>
                    </a:cubicBezTo>
                    <a:cubicBezTo>
                      <a:pt x="166" y="19"/>
                      <a:pt x="166" y="19"/>
                      <a:pt x="166" y="19"/>
                    </a:cubicBezTo>
                    <a:cubicBezTo>
                      <a:pt x="168" y="18"/>
                      <a:pt x="168" y="18"/>
                      <a:pt x="168" y="18"/>
                    </a:cubicBezTo>
                    <a:cubicBezTo>
                      <a:pt x="167" y="18"/>
                      <a:pt x="167" y="18"/>
                      <a:pt x="167" y="18"/>
                    </a:cubicBezTo>
                    <a:moveTo>
                      <a:pt x="182" y="20"/>
                    </a:moveTo>
                    <a:cubicBezTo>
                      <a:pt x="187" y="18"/>
                      <a:pt x="187" y="18"/>
                      <a:pt x="187" y="18"/>
                    </a:cubicBezTo>
                    <a:cubicBezTo>
                      <a:pt x="186" y="17"/>
                      <a:pt x="186" y="17"/>
                      <a:pt x="186" y="17"/>
                    </a:cubicBezTo>
                    <a:cubicBezTo>
                      <a:pt x="182" y="19"/>
                      <a:pt x="182" y="19"/>
                      <a:pt x="182" y="19"/>
                    </a:cubicBezTo>
                    <a:cubicBezTo>
                      <a:pt x="182" y="18"/>
                      <a:pt x="182" y="18"/>
                      <a:pt x="182" y="18"/>
                    </a:cubicBezTo>
                    <a:cubicBezTo>
                      <a:pt x="184" y="16"/>
                      <a:pt x="184" y="16"/>
                      <a:pt x="184" y="16"/>
                    </a:cubicBezTo>
                    <a:cubicBezTo>
                      <a:pt x="188" y="15"/>
                      <a:pt x="188" y="15"/>
                      <a:pt x="188" y="15"/>
                    </a:cubicBezTo>
                    <a:cubicBezTo>
                      <a:pt x="188" y="14"/>
                      <a:pt x="188" y="14"/>
                      <a:pt x="188" y="14"/>
                    </a:cubicBezTo>
                    <a:cubicBezTo>
                      <a:pt x="183" y="16"/>
                      <a:pt x="183" y="16"/>
                      <a:pt x="183" y="16"/>
                    </a:cubicBezTo>
                    <a:cubicBezTo>
                      <a:pt x="183" y="16"/>
                      <a:pt x="183" y="16"/>
                      <a:pt x="183" y="16"/>
                    </a:cubicBezTo>
                    <a:cubicBezTo>
                      <a:pt x="178" y="18"/>
                      <a:pt x="178" y="18"/>
                      <a:pt x="178" y="18"/>
                    </a:cubicBezTo>
                    <a:cubicBezTo>
                      <a:pt x="176" y="18"/>
                      <a:pt x="176" y="18"/>
                      <a:pt x="176" y="18"/>
                    </a:cubicBezTo>
                    <a:cubicBezTo>
                      <a:pt x="177" y="20"/>
                      <a:pt x="177" y="20"/>
                      <a:pt x="177" y="20"/>
                    </a:cubicBezTo>
                    <a:cubicBezTo>
                      <a:pt x="182" y="20"/>
                      <a:pt x="182" y="20"/>
                      <a:pt x="182" y="20"/>
                    </a:cubicBezTo>
                    <a:moveTo>
                      <a:pt x="147" y="12"/>
                    </a:moveTo>
                    <a:cubicBezTo>
                      <a:pt x="154" y="12"/>
                      <a:pt x="154" y="12"/>
                      <a:pt x="154" y="12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49" y="9"/>
                      <a:pt x="149" y="9"/>
                      <a:pt x="149" y="9"/>
                    </a:cubicBezTo>
                    <a:cubicBezTo>
                      <a:pt x="147" y="12"/>
                      <a:pt x="147" y="12"/>
                      <a:pt x="147" y="12"/>
                    </a:cubicBezTo>
                    <a:moveTo>
                      <a:pt x="215" y="16"/>
                    </a:moveTo>
                    <a:cubicBezTo>
                      <a:pt x="215" y="16"/>
                      <a:pt x="215" y="16"/>
                      <a:pt x="215" y="16"/>
                    </a:cubicBezTo>
                    <a:cubicBezTo>
                      <a:pt x="214" y="14"/>
                      <a:pt x="214" y="14"/>
                      <a:pt x="214" y="14"/>
                    </a:cubicBezTo>
                    <a:cubicBezTo>
                      <a:pt x="210" y="14"/>
                      <a:pt x="210" y="14"/>
                      <a:pt x="210" y="14"/>
                    </a:cubicBezTo>
                    <a:cubicBezTo>
                      <a:pt x="205" y="18"/>
                      <a:pt x="205" y="18"/>
                      <a:pt x="205" y="18"/>
                    </a:cubicBezTo>
                    <a:cubicBezTo>
                      <a:pt x="206" y="17"/>
                      <a:pt x="206" y="17"/>
                      <a:pt x="206" y="17"/>
                    </a:cubicBezTo>
                    <a:cubicBezTo>
                      <a:pt x="202" y="23"/>
                      <a:pt x="202" y="23"/>
                      <a:pt x="202" y="23"/>
                    </a:cubicBezTo>
                    <a:cubicBezTo>
                      <a:pt x="209" y="21"/>
                      <a:pt x="209" y="21"/>
                      <a:pt x="209" y="21"/>
                    </a:cubicBezTo>
                    <a:cubicBezTo>
                      <a:pt x="209" y="20"/>
                      <a:pt x="209" y="20"/>
                      <a:pt x="209" y="20"/>
                    </a:cubicBezTo>
                    <a:cubicBezTo>
                      <a:pt x="208" y="20"/>
                      <a:pt x="208" y="20"/>
                      <a:pt x="208" y="20"/>
                    </a:cubicBezTo>
                    <a:cubicBezTo>
                      <a:pt x="213" y="17"/>
                      <a:pt x="213" y="17"/>
                      <a:pt x="213" y="17"/>
                    </a:cubicBezTo>
                    <a:cubicBezTo>
                      <a:pt x="214" y="16"/>
                      <a:pt x="214" y="16"/>
                      <a:pt x="214" y="16"/>
                    </a:cubicBezTo>
                    <a:cubicBezTo>
                      <a:pt x="215" y="16"/>
                      <a:pt x="215" y="16"/>
                      <a:pt x="215" y="16"/>
                    </a:cubicBezTo>
                    <a:moveTo>
                      <a:pt x="119" y="6"/>
                    </a:moveTo>
                    <a:cubicBezTo>
                      <a:pt x="125" y="7"/>
                      <a:pt x="125" y="7"/>
                      <a:pt x="125" y="7"/>
                    </a:cubicBezTo>
                    <a:cubicBezTo>
                      <a:pt x="125" y="5"/>
                      <a:pt x="125" y="5"/>
                      <a:pt x="125" y="5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6"/>
                      <a:pt x="119" y="6"/>
                      <a:pt x="119" y="6"/>
                    </a:cubicBezTo>
                    <a:moveTo>
                      <a:pt x="129" y="12"/>
                    </a:moveTo>
                    <a:cubicBezTo>
                      <a:pt x="144" y="10"/>
                      <a:pt x="144" y="10"/>
                      <a:pt x="144" y="10"/>
                    </a:cubicBezTo>
                    <a:cubicBezTo>
                      <a:pt x="146" y="6"/>
                      <a:pt x="146" y="6"/>
                      <a:pt x="146" y="6"/>
                    </a:cubicBezTo>
                    <a:cubicBezTo>
                      <a:pt x="140" y="7"/>
                      <a:pt x="133" y="9"/>
                      <a:pt x="128" y="10"/>
                    </a:cubicBezTo>
                    <a:cubicBezTo>
                      <a:pt x="129" y="12"/>
                      <a:pt x="129" y="12"/>
                      <a:pt x="129" y="12"/>
                    </a:cubicBezTo>
                    <a:moveTo>
                      <a:pt x="197" y="13"/>
                    </a:moveTo>
                    <a:cubicBezTo>
                      <a:pt x="201" y="11"/>
                      <a:pt x="201" y="11"/>
                      <a:pt x="201" y="11"/>
                    </a:cubicBezTo>
                    <a:cubicBezTo>
                      <a:pt x="202" y="10"/>
                      <a:pt x="202" y="10"/>
                      <a:pt x="202" y="10"/>
                    </a:cubicBezTo>
                    <a:cubicBezTo>
                      <a:pt x="197" y="10"/>
                      <a:pt x="197" y="10"/>
                      <a:pt x="197" y="10"/>
                    </a:cubicBezTo>
                    <a:cubicBezTo>
                      <a:pt x="197" y="9"/>
                      <a:pt x="197" y="9"/>
                      <a:pt x="197" y="9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3" y="14"/>
                      <a:pt x="193" y="14"/>
                      <a:pt x="193" y="14"/>
                    </a:cubicBezTo>
                    <a:cubicBezTo>
                      <a:pt x="190" y="15"/>
                      <a:pt x="190" y="15"/>
                      <a:pt x="190" y="15"/>
                    </a:cubicBezTo>
                    <a:cubicBezTo>
                      <a:pt x="192" y="15"/>
                      <a:pt x="192" y="15"/>
                      <a:pt x="192" y="15"/>
                    </a:cubicBezTo>
                    <a:cubicBezTo>
                      <a:pt x="192" y="18"/>
                      <a:pt x="192" y="18"/>
                      <a:pt x="192" y="18"/>
                    </a:cubicBezTo>
                    <a:cubicBezTo>
                      <a:pt x="188" y="19"/>
                      <a:pt x="188" y="19"/>
                      <a:pt x="188" y="19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187" y="21"/>
                      <a:pt x="187" y="21"/>
                      <a:pt x="187" y="21"/>
                    </a:cubicBezTo>
                    <a:cubicBezTo>
                      <a:pt x="197" y="16"/>
                      <a:pt x="197" y="16"/>
                      <a:pt x="197" y="16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197" y="13"/>
                      <a:pt x="197" y="13"/>
                      <a:pt x="197" y="13"/>
                    </a:cubicBezTo>
                    <a:moveTo>
                      <a:pt x="97" y="7"/>
                    </a:moveTo>
                    <a:cubicBezTo>
                      <a:pt x="103" y="6"/>
                      <a:pt x="111" y="4"/>
                      <a:pt x="117" y="3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10" y="2"/>
                      <a:pt x="102" y="3"/>
                      <a:pt x="96" y="5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88" y="12"/>
                      <a:pt x="88" y="12"/>
                      <a:pt x="88" y="12"/>
                    </a:cubicBezTo>
                    <a:cubicBezTo>
                      <a:pt x="79" y="13"/>
                      <a:pt x="79" y="13"/>
                      <a:pt x="79" y="13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5"/>
                      <a:pt x="80" y="15"/>
                      <a:pt x="80" y="15"/>
                    </a:cubicBezTo>
                    <a:cubicBezTo>
                      <a:pt x="89" y="14"/>
                      <a:pt x="89" y="14"/>
                      <a:pt x="89" y="14"/>
                    </a:cubicBezTo>
                    <a:cubicBezTo>
                      <a:pt x="94" y="8"/>
                      <a:pt x="94" y="8"/>
                      <a:pt x="94" y="8"/>
                    </a:cubicBezTo>
                    <a:cubicBezTo>
                      <a:pt x="97" y="7"/>
                      <a:pt x="97" y="7"/>
                      <a:pt x="97" y="7"/>
                    </a:cubicBezTo>
                    <a:moveTo>
                      <a:pt x="206" y="5"/>
                    </a:moveTo>
                    <a:cubicBezTo>
                      <a:pt x="216" y="3"/>
                      <a:pt x="216" y="3"/>
                      <a:pt x="216" y="3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207" y="3"/>
                      <a:pt x="207" y="3"/>
                      <a:pt x="207" y="3"/>
                    </a:cubicBezTo>
                    <a:cubicBezTo>
                      <a:pt x="204" y="4"/>
                      <a:pt x="204" y="4"/>
                      <a:pt x="204" y="4"/>
                    </a:cubicBezTo>
                    <a:cubicBezTo>
                      <a:pt x="210" y="3"/>
                      <a:pt x="210" y="3"/>
                      <a:pt x="210" y="3"/>
                    </a:cubicBezTo>
                    <a:cubicBezTo>
                      <a:pt x="206" y="5"/>
                      <a:pt x="206" y="5"/>
                      <a:pt x="206" y="5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1" name="Freeform 8"/>
              <p:cNvSpPr>
                <a:spLocks/>
              </p:cNvSpPr>
              <p:nvPr/>
            </p:nvSpPr>
            <p:spPr bwMode="auto">
              <a:xfrm>
                <a:off x="4286251" y="4589464"/>
                <a:ext cx="22225" cy="19050"/>
              </a:xfrm>
              <a:custGeom>
                <a:avLst/>
                <a:gdLst/>
                <a:ahLst/>
                <a:cxnLst>
                  <a:cxn ang="0">
                    <a:pos x="10" y="12"/>
                  </a:cxn>
                  <a:cxn ang="0">
                    <a:pos x="0" y="0"/>
                  </a:cxn>
                  <a:cxn ang="0">
                    <a:pos x="7" y="5"/>
                  </a:cxn>
                  <a:cxn ang="0">
                    <a:pos x="14" y="12"/>
                  </a:cxn>
                  <a:cxn ang="0">
                    <a:pos x="10" y="12"/>
                  </a:cxn>
                </a:cxnLst>
                <a:rect l="0" t="0" r="r" b="b"/>
                <a:pathLst>
                  <a:path w="14" h="12">
                    <a:moveTo>
                      <a:pt x="10" y="12"/>
                    </a:moveTo>
                    <a:lnTo>
                      <a:pt x="0" y="0"/>
                    </a:lnTo>
                    <a:lnTo>
                      <a:pt x="7" y="5"/>
                    </a:lnTo>
                    <a:lnTo>
                      <a:pt x="14" y="12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2" name="Freeform 9"/>
              <p:cNvSpPr>
                <a:spLocks/>
              </p:cNvSpPr>
              <p:nvPr/>
            </p:nvSpPr>
            <p:spPr bwMode="auto">
              <a:xfrm>
                <a:off x="4286251" y="4589464"/>
                <a:ext cx="22225" cy="19050"/>
              </a:xfrm>
              <a:custGeom>
                <a:avLst/>
                <a:gdLst/>
                <a:ahLst/>
                <a:cxnLst>
                  <a:cxn ang="0">
                    <a:pos x="10" y="12"/>
                  </a:cxn>
                  <a:cxn ang="0">
                    <a:pos x="0" y="0"/>
                  </a:cxn>
                  <a:cxn ang="0">
                    <a:pos x="7" y="5"/>
                  </a:cxn>
                  <a:cxn ang="0">
                    <a:pos x="14" y="12"/>
                  </a:cxn>
                  <a:cxn ang="0">
                    <a:pos x="10" y="12"/>
                  </a:cxn>
                </a:cxnLst>
                <a:rect l="0" t="0" r="r" b="b"/>
                <a:pathLst>
                  <a:path w="14" h="12">
                    <a:moveTo>
                      <a:pt x="10" y="12"/>
                    </a:moveTo>
                    <a:lnTo>
                      <a:pt x="0" y="0"/>
                    </a:lnTo>
                    <a:lnTo>
                      <a:pt x="7" y="5"/>
                    </a:lnTo>
                    <a:lnTo>
                      <a:pt x="14" y="12"/>
                    </a:lnTo>
                    <a:lnTo>
                      <a:pt x="10" y="1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3" name="Freeform 10"/>
              <p:cNvSpPr>
                <a:spLocks/>
              </p:cNvSpPr>
              <p:nvPr/>
            </p:nvSpPr>
            <p:spPr bwMode="auto">
              <a:xfrm>
                <a:off x="4437064" y="4713289"/>
                <a:ext cx="55563" cy="23813"/>
              </a:xfrm>
              <a:custGeom>
                <a:avLst/>
                <a:gdLst/>
                <a:ahLst/>
                <a:cxnLst>
                  <a:cxn ang="0">
                    <a:pos x="33" y="15"/>
                  </a:cxn>
                  <a:cxn ang="0">
                    <a:pos x="21" y="15"/>
                  </a:cxn>
                  <a:cxn ang="0">
                    <a:pos x="11" y="12"/>
                  </a:cxn>
                  <a:cxn ang="0">
                    <a:pos x="7" y="10"/>
                  </a:cxn>
                  <a:cxn ang="0">
                    <a:pos x="9" y="10"/>
                  </a:cxn>
                  <a:cxn ang="0">
                    <a:pos x="11" y="12"/>
                  </a:cxn>
                  <a:cxn ang="0">
                    <a:pos x="14" y="10"/>
                  </a:cxn>
                  <a:cxn ang="0">
                    <a:pos x="7" y="7"/>
                  </a:cxn>
                  <a:cxn ang="0">
                    <a:pos x="9" y="5"/>
                  </a:cxn>
                  <a:cxn ang="0">
                    <a:pos x="4" y="5"/>
                  </a:cxn>
                  <a:cxn ang="0">
                    <a:pos x="2" y="3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7" y="0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21" y="10"/>
                  </a:cxn>
                  <a:cxn ang="0">
                    <a:pos x="26" y="10"/>
                  </a:cxn>
                  <a:cxn ang="0">
                    <a:pos x="35" y="15"/>
                  </a:cxn>
                  <a:cxn ang="0">
                    <a:pos x="33" y="15"/>
                  </a:cxn>
                </a:cxnLst>
                <a:rect l="0" t="0" r="r" b="b"/>
                <a:pathLst>
                  <a:path w="35" h="15">
                    <a:moveTo>
                      <a:pt x="33" y="15"/>
                    </a:moveTo>
                    <a:lnTo>
                      <a:pt x="21" y="15"/>
                    </a:lnTo>
                    <a:lnTo>
                      <a:pt x="11" y="12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4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21" y="10"/>
                    </a:lnTo>
                    <a:lnTo>
                      <a:pt x="26" y="10"/>
                    </a:lnTo>
                    <a:lnTo>
                      <a:pt x="35" y="15"/>
                    </a:lnTo>
                    <a:lnTo>
                      <a:pt x="33" y="15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4" name="Freeform 11"/>
              <p:cNvSpPr>
                <a:spLocks/>
              </p:cNvSpPr>
              <p:nvPr/>
            </p:nvSpPr>
            <p:spPr bwMode="auto">
              <a:xfrm>
                <a:off x="4437064" y="4713289"/>
                <a:ext cx="55563" cy="23813"/>
              </a:xfrm>
              <a:custGeom>
                <a:avLst/>
                <a:gdLst/>
                <a:ahLst/>
                <a:cxnLst>
                  <a:cxn ang="0">
                    <a:pos x="33" y="15"/>
                  </a:cxn>
                  <a:cxn ang="0">
                    <a:pos x="21" y="15"/>
                  </a:cxn>
                  <a:cxn ang="0">
                    <a:pos x="11" y="12"/>
                  </a:cxn>
                  <a:cxn ang="0">
                    <a:pos x="7" y="10"/>
                  </a:cxn>
                  <a:cxn ang="0">
                    <a:pos x="9" y="10"/>
                  </a:cxn>
                  <a:cxn ang="0">
                    <a:pos x="11" y="12"/>
                  </a:cxn>
                  <a:cxn ang="0">
                    <a:pos x="14" y="10"/>
                  </a:cxn>
                  <a:cxn ang="0">
                    <a:pos x="7" y="7"/>
                  </a:cxn>
                  <a:cxn ang="0">
                    <a:pos x="9" y="5"/>
                  </a:cxn>
                  <a:cxn ang="0">
                    <a:pos x="4" y="5"/>
                  </a:cxn>
                  <a:cxn ang="0">
                    <a:pos x="2" y="3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7" y="0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21" y="10"/>
                  </a:cxn>
                  <a:cxn ang="0">
                    <a:pos x="26" y="10"/>
                  </a:cxn>
                  <a:cxn ang="0">
                    <a:pos x="35" y="15"/>
                  </a:cxn>
                  <a:cxn ang="0">
                    <a:pos x="33" y="15"/>
                  </a:cxn>
                </a:cxnLst>
                <a:rect l="0" t="0" r="r" b="b"/>
                <a:pathLst>
                  <a:path w="35" h="15">
                    <a:moveTo>
                      <a:pt x="33" y="15"/>
                    </a:moveTo>
                    <a:lnTo>
                      <a:pt x="21" y="15"/>
                    </a:lnTo>
                    <a:lnTo>
                      <a:pt x="11" y="12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1" y="12"/>
                    </a:lnTo>
                    <a:lnTo>
                      <a:pt x="1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4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21" y="10"/>
                    </a:lnTo>
                    <a:lnTo>
                      <a:pt x="26" y="10"/>
                    </a:lnTo>
                    <a:lnTo>
                      <a:pt x="35" y="15"/>
                    </a:lnTo>
                    <a:lnTo>
                      <a:pt x="33" y="1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5" name="Freeform 12"/>
              <p:cNvSpPr>
                <a:spLocks/>
              </p:cNvSpPr>
              <p:nvPr/>
            </p:nvSpPr>
            <p:spPr bwMode="auto">
              <a:xfrm>
                <a:off x="4495801" y="4702176"/>
                <a:ext cx="23813" cy="11113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3" y="5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15" y="5"/>
                  </a:cxn>
                  <a:cxn ang="0">
                    <a:pos x="10" y="7"/>
                  </a:cxn>
                </a:cxnLst>
                <a:rect l="0" t="0" r="r" b="b"/>
                <a:pathLst>
                  <a:path w="15" h="7">
                    <a:moveTo>
                      <a:pt x="10" y="7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5" y="5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6" name="Freeform 13"/>
              <p:cNvSpPr>
                <a:spLocks/>
              </p:cNvSpPr>
              <p:nvPr/>
            </p:nvSpPr>
            <p:spPr bwMode="auto">
              <a:xfrm>
                <a:off x="4495801" y="4702176"/>
                <a:ext cx="23813" cy="11113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3" y="5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15" y="5"/>
                  </a:cxn>
                  <a:cxn ang="0">
                    <a:pos x="10" y="7"/>
                  </a:cxn>
                </a:cxnLst>
                <a:rect l="0" t="0" r="r" b="b"/>
                <a:pathLst>
                  <a:path w="15" h="7">
                    <a:moveTo>
                      <a:pt x="10" y="7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5" y="5"/>
                    </a:lnTo>
                    <a:lnTo>
                      <a:pt x="10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7" name="Freeform 14"/>
              <p:cNvSpPr>
                <a:spLocks/>
              </p:cNvSpPr>
              <p:nvPr/>
            </p:nvSpPr>
            <p:spPr bwMode="auto">
              <a:xfrm>
                <a:off x="3967164" y="3521076"/>
                <a:ext cx="26988" cy="1587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5" y="0"/>
                  </a:cxn>
                  <a:cxn ang="0">
                    <a:pos x="17" y="10"/>
                  </a:cxn>
                  <a:cxn ang="0">
                    <a:pos x="0" y="5"/>
                  </a:cxn>
                </a:cxnLst>
                <a:rect l="0" t="0" r="r" b="b"/>
                <a:pathLst>
                  <a:path w="17" h="10">
                    <a:moveTo>
                      <a:pt x="0" y="5"/>
                    </a:moveTo>
                    <a:lnTo>
                      <a:pt x="5" y="0"/>
                    </a:lnTo>
                    <a:lnTo>
                      <a:pt x="17" y="1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8" name="Freeform 15"/>
              <p:cNvSpPr>
                <a:spLocks/>
              </p:cNvSpPr>
              <p:nvPr/>
            </p:nvSpPr>
            <p:spPr bwMode="auto">
              <a:xfrm>
                <a:off x="3967164" y="3521076"/>
                <a:ext cx="26988" cy="1587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5" y="0"/>
                  </a:cxn>
                  <a:cxn ang="0">
                    <a:pos x="17" y="10"/>
                  </a:cxn>
                  <a:cxn ang="0">
                    <a:pos x="0" y="5"/>
                  </a:cxn>
                </a:cxnLst>
                <a:rect l="0" t="0" r="r" b="b"/>
                <a:pathLst>
                  <a:path w="17" h="10">
                    <a:moveTo>
                      <a:pt x="0" y="5"/>
                    </a:moveTo>
                    <a:lnTo>
                      <a:pt x="5" y="0"/>
                    </a:lnTo>
                    <a:lnTo>
                      <a:pt x="17" y="10"/>
                    </a:lnTo>
                    <a:lnTo>
                      <a:pt x="0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9" name="Freeform 16"/>
              <p:cNvSpPr>
                <a:spLocks noEditPoints="1"/>
              </p:cNvSpPr>
              <p:nvPr/>
            </p:nvSpPr>
            <p:spPr bwMode="auto">
              <a:xfrm>
                <a:off x="3903664" y="3427414"/>
                <a:ext cx="115888" cy="68263"/>
              </a:xfrm>
              <a:custGeom>
                <a:avLst/>
                <a:gdLst/>
                <a:ahLst/>
                <a:cxnLst>
                  <a:cxn ang="0">
                    <a:pos x="30" y="18"/>
                  </a:cxn>
                  <a:cxn ang="0">
                    <a:pos x="31" y="16"/>
                  </a:cxn>
                  <a:cxn ang="0">
                    <a:pos x="30" y="15"/>
                  </a:cxn>
                  <a:cxn ang="0">
                    <a:pos x="29" y="15"/>
                  </a:cxn>
                  <a:cxn ang="0">
                    <a:pos x="29" y="15"/>
                  </a:cxn>
                  <a:cxn ang="0">
                    <a:pos x="21" y="8"/>
                  </a:cxn>
                  <a:cxn ang="0">
                    <a:pos x="18" y="7"/>
                  </a:cxn>
                  <a:cxn ang="0">
                    <a:pos x="19" y="6"/>
                  </a:cxn>
                  <a:cxn ang="0">
                    <a:pos x="17" y="4"/>
                  </a:cxn>
                  <a:cxn ang="0">
                    <a:pos x="16" y="4"/>
                  </a:cxn>
                  <a:cxn ang="0">
                    <a:pos x="11" y="6"/>
                  </a:cxn>
                  <a:cxn ang="0">
                    <a:pos x="19" y="9"/>
                  </a:cxn>
                  <a:cxn ang="0">
                    <a:pos x="21" y="14"/>
                  </a:cxn>
                  <a:cxn ang="0">
                    <a:pos x="23" y="14"/>
                  </a:cxn>
                  <a:cxn ang="0">
                    <a:pos x="21" y="18"/>
                  </a:cxn>
                  <a:cxn ang="0">
                    <a:pos x="30" y="18"/>
                  </a:cxn>
                  <a:cxn ang="0">
                    <a:pos x="14" y="2"/>
                  </a:cxn>
                  <a:cxn ang="0">
                    <a:pos x="15" y="2"/>
                  </a:cxn>
                  <a:cxn ang="0">
                    <a:pos x="13" y="0"/>
                  </a:cxn>
                  <a:cxn ang="0">
                    <a:pos x="6" y="1"/>
                  </a:cxn>
                  <a:cxn ang="0">
                    <a:pos x="0" y="6"/>
                  </a:cxn>
                  <a:cxn ang="0">
                    <a:pos x="8" y="2"/>
                  </a:cxn>
                  <a:cxn ang="0">
                    <a:pos x="11" y="3"/>
                  </a:cxn>
                  <a:cxn ang="0">
                    <a:pos x="10" y="5"/>
                  </a:cxn>
                  <a:cxn ang="0">
                    <a:pos x="14" y="2"/>
                  </a:cxn>
                </a:cxnLst>
                <a:rect l="0" t="0" r="r" b="b"/>
                <a:pathLst>
                  <a:path w="31" h="18">
                    <a:moveTo>
                      <a:pt x="30" y="18"/>
                    </a:moveTo>
                    <a:cubicBezTo>
                      <a:pt x="31" y="16"/>
                      <a:pt x="31" y="16"/>
                      <a:pt x="31" y="16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22" y="14"/>
                      <a:pt x="22" y="14"/>
                      <a:pt x="23" y="14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30" y="18"/>
                      <a:pt x="30" y="18"/>
                      <a:pt x="30" y="18"/>
                    </a:cubicBezTo>
                    <a:moveTo>
                      <a:pt x="14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4" y="2"/>
                      <a:pt x="14" y="2"/>
                      <a:pt x="14" y="2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0" name="Freeform 17"/>
              <p:cNvSpPr>
                <a:spLocks/>
              </p:cNvSpPr>
              <p:nvPr/>
            </p:nvSpPr>
            <p:spPr bwMode="auto">
              <a:xfrm>
                <a:off x="4016376" y="3498851"/>
                <a:ext cx="60325" cy="49213"/>
              </a:xfrm>
              <a:custGeom>
                <a:avLst/>
                <a:gdLst/>
                <a:ahLst/>
                <a:cxnLst>
                  <a:cxn ang="0">
                    <a:pos x="21" y="21"/>
                  </a:cxn>
                  <a:cxn ang="0">
                    <a:pos x="31" y="24"/>
                  </a:cxn>
                  <a:cxn ang="0">
                    <a:pos x="24" y="31"/>
                  </a:cxn>
                  <a:cxn ang="0">
                    <a:pos x="21" y="24"/>
                  </a:cxn>
                  <a:cxn ang="0">
                    <a:pos x="0" y="19"/>
                  </a:cxn>
                  <a:cxn ang="0">
                    <a:pos x="19" y="19"/>
                  </a:cxn>
                  <a:cxn ang="0">
                    <a:pos x="12" y="2"/>
                  </a:cxn>
                  <a:cxn ang="0">
                    <a:pos x="14" y="0"/>
                  </a:cxn>
                  <a:cxn ang="0">
                    <a:pos x="17" y="0"/>
                  </a:cxn>
                  <a:cxn ang="0">
                    <a:pos x="33" y="5"/>
                  </a:cxn>
                  <a:cxn ang="0">
                    <a:pos x="33" y="7"/>
                  </a:cxn>
                  <a:cxn ang="0">
                    <a:pos x="38" y="21"/>
                  </a:cxn>
                  <a:cxn ang="0">
                    <a:pos x="21" y="21"/>
                  </a:cxn>
                </a:cxnLst>
                <a:rect l="0" t="0" r="r" b="b"/>
                <a:pathLst>
                  <a:path w="38" h="31">
                    <a:moveTo>
                      <a:pt x="21" y="21"/>
                    </a:moveTo>
                    <a:lnTo>
                      <a:pt x="31" y="24"/>
                    </a:lnTo>
                    <a:lnTo>
                      <a:pt x="24" y="31"/>
                    </a:lnTo>
                    <a:lnTo>
                      <a:pt x="21" y="24"/>
                    </a:lnTo>
                    <a:lnTo>
                      <a:pt x="0" y="19"/>
                    </a:lnTo>
                    <a:lnTo>
                      <a:pt x="19" y="19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8" y="21"/>
                    </a:lnTo>
                    <a:lnTo>
                      <a:pt x="21" y="2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1" name="Freeform 18"/>
              <p:cNvSpPr>
                <a:spLocks/>
              </p:cNvSpPr>
              <p:nvPr/>
            </p:nvSpPr>
            <p:spPr bwMode="auto">
              <a:xfrm>
                <a:off x="4016376" y="3498851"/>
                <a:ext cx="60325" cy="49213"/>
              </a:xfrm>
              <a:custGeom>
                <a:avLst/>
                <a:gdLst/>
                <a:ahLst/>
                <a:cxnLst>
                  <a:cxn ang="0">
                    <a:pos x="21" y="21"/>
                  </a:cxn>
                  <a:cxn ang="0">
                    <a:pos x="31" y="24"/>
                  </a:cxn>
                  <a:cxn ang="0">
                    <a:pos x="24" y="31"/>
                  </a:cxn>
                  <a:cxn ang="0">
                    <a:pos x="21" y="24"/>
                  </a:cxn>
                  <a:cxn ang="0">
                    <a:pos x="0" y="19"/>
                  </a:cxn>
                  <a:cxn ang="0">
                    <a:pos x="19" y="19"/>
                  </a:cxn>
                  <a:cxn ang="0">
                    <a:pos x="12" y="2"/>
                  </a:cxn>
                  <a:cxn ang="0">
                    <a:pos x="14" y="0"/>
                  </a:cxn>
                  <a:cxn ang="0">
                    <a:pos x="17" y="0"/>
                  </a:cxn>
                  <a:cxn ang="0">
                    <a:pos x="33" y="5"/>
                  </a:cxn>
                  <a:cxn ang="0">
                    <a:pos x="33" y="7"/>
                  </a:cxn>
                  <a:cxn ang="0">
                    <a:pos x="38" y="21"/>
                  </a:cxn>
                  <a:cxn ang="0">
                    <a:pos x="21" y="21"/>
                  </a:cxn>
                </a:cxnLst>
                <a:rect l="0" t="0" r="r" b="b"/>
                <a:pathLst>
                  <a:path w="38" h="31">
                    <a:moveTo>
                      <a:pt x="21" y="21"/>
                    </a:moveTo>
                    <a:lnTo>
                      <a:pt x="31" y="24"/>
                    </a:lnTo>
                    <a:lnTo>
                      <a:pt x="24" y="31"/>
                    </a:lnTo>
                    <a:lnTo>
                      <a:pt x="21" y="24"/>
                    </a:lnTo>
                    <a:lnTo>
                      <a:pt x="0" y="19"/>
                    </a:lnTo>
                    <a:lnTo>
                      <a:pt x="19" y="19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8" y="21"/>
                    </a:lnTo>
                    <a:lnTo>
                      <a:pt x="21" y="21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2" name="Freeform 19"/>
              <p:cNvSpPr>
                <a:spLocks noEditPoints="1"/>
              </p:cNvSpPr>
              <p:nvPr/>
            </p:nvSpPr>
            <p:spPr bwMode="auto">
              <a:xfrm>
                <a:off x="4113214" y="3540126"/>
                <a:ext cx="23813" cy="317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5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5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5" h="2">
                    <a:moveTo>
                      <a:pt x="0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  <a:moveTo>
                      <a:pt x="10" y="0"/>
                    </a:moveTo>
                    <a:lnTo>
                      <a:pt x="15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Freeform 20"/>
              <p:cNvSpPr>
                <a:spLocks noEditPoints="1"/>
              </p:cNvSpPr>
              <p:nvPr/>
            </p:nvSpPr>
            <p:spPr bwMode="auto">
              <a:xfrm>
                <a:off x="4113214" y="3540126"/>
                <a:ext cx="23813" cy="317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5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5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5" h="2">
                    <a:moveTo>
                      <a:pt x="0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moveTo>
                      <a:pt x="10" y="0"/>
                    </a:moveTo>
                    <a:lnTo>
                      <a:pt x="15" y="0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4" name="Freeform 21"/>
              <p:cNvSpPr>
                <a:spLocks/>
              </p:cNvSpPr>
              <p:nvPr/>
            </p:nvSpPr>
            <p:spPr bwMode="auto">
              <a:xfrm>
                <a:off x="4371976" y="2782889"/>
                <a:ext cx="15875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0" y="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0"/>
                      <a:pt x="4" y="0"/>
                    </a:cubicBezTo>
                    <a:cubicBezTo>
                      <a:pt x="0" y="3"/>
                      <a:pt x="0" y="3"/>
                      <a:pt x="0" y="3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5" name="Freeform 22"/>
              <p:cNvSpPr>
                <a:spLocks/>
              </p:cNvSpPr>
              <p:nvPr/>
            </p:nvSpPr>
            <p:spPr bwMode="auto">
              <a:xfrm>
                <a:off x="4297364" y="2857501"/>
                <a:ext cx="19050" cy="11113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7" y="5"/>
                  </a:cxn>
                  <a:cxn ang="0">
                    <a:pos x="0" y="7"/>
                  </a:cxn>
                  <a:cxn ang="0">
                    <a:pos x="7" y="2"/>
                  </a:cxn>
                  <a:cxn ang="0">
                    <a:pos x="3" y="2"/>
                  </a:cxn>
                  <a:cxn ang="0">
                    <a:pos x="12" y="0"/>
                  </a:cxn>
                  <a:cxn ang="0">
                    <a:pos x="5" y="7"/>
                  </a:cxn>
                </a:cxnLst>
                <a:rect l="0" t="0" r="r" b="b"/>
                <a:pathLst>
                  <a:path w="12" h="7">
                    <a:moveTo>
                      <a:pt x="5" y="7"/>
                    </a:moveTo>
                    <a:lnTo>
                      <a:pt x="7" y="5"/>
                    </a:lnTo>
                    <a:lnTo>
                      <a:pt x="0" y="7"/>
                    </a:lnTo>
                    <a:lnTo>
                      <a:pt x="7" y="2"/>
                    </a:lnTo>
                    <a:lnTo>
                      <a:pt x="3" y="2"/>
                    </a:lnTo>
                    <a:lnTo>
                      <a:pt x="12" y="0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6" name="Freeform 23"/>
              <p:cNvSpPr>
                <a:spLocks/>
              </p:cNvSpPr>
              <p:nvPr/>
            </p:nvSpPr>
            <p:spPr bwMode="auto">
              <a:xfrm>
                <a:off x="4297364" y="2857501"/>
                <a:ext cx="19050" cy="11113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7" y="5"/>
                  </a:cxn>
                  <a:cxn ang="0">
                    <a:pos x="0" y="7"/>
                  </a:cxn>
                  <a:cxn ang="0">
                    <a:pos x="7" y="2"/>
                  </a:cxn>
                  <a:cxn ang="0">
                    <a:pos x="3" y="2"/>
                  </a:cxn>
                  <a:cxn ang="0">
                    <a:pos x="12" y="0"/>
                  </a:cxn>
                  <a:cxn ang="0">
                    <a:pos x="5" y="7"/>
                  </a:cxn>
                </a:cxnLst>
                <a:rect l="0" t="0" r="r" b="b"/>
                <a:pathLst>
                  <a:path w="12" h="7">
                    <a:moveTo>
                      <a:pt x="5" y="7"/>
                    </a:moveTo>
                    <a:lnTo>
                      <a:pt x="7" y="5"/>
                    </a:lnTo>
                    <a:lnTo>
                      <a:pt x="0" y="7"/>
                    </a:lnTo>
                    <a:lnTo>
                      <a:pt x="7" y="2"/>
                    </a:lnTo>
                    <a:lnTo>
                      <a:pt x="3" y="2"/>
                    </a:lnTo>
                    <a:lnTo>
                      <a:pt x="12" y="0"/>
                    </a:lnTo>
                    <a:lnTo>
                      <a:pt x="5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7" name="Freeform 24"/>
              <p:cNvSpPr>
                <a:spLocks noEditPoints="1"/>
              </p:cNvSpPr>
              <p:nvPr/>
            </p:nvSpPr>
            <p:spPr bwMode="auto">
              <a:xfrm>
                <a:off x="4413251" y="2965451"/>
                <a:ext cx="68263" cy="57150"/>
              </a:xfrm>
              <a:custGeom>
                <a:avLst/>
                <a:gdLst/>
                <a:ahLst/>
                <a:cxnLst>
                  <a:cxn ang="0">
                    <a:pos x="11" y="14"/>
                  </a:cxn>
                  <a:cxn ang="0">
                    <a:pos x="14" y="13"/>
                  </a:cxn>
                  <a:cxn ang="0">
                    <a:pos x="10" y="13"/>
                  </a:cxn>
                  <a:cxn ang="0">
                    <a:pos x="9" y="14"/>
                  </a:cxn>
                  <a:cxn ang="0">
                    <a:pos x="11" y="14"/>
                  </a:cxn>
                  <a:cxn ang="0">
                    <a:pos x="18" y="15"/>
                  </a:cxn>
                  <a:cxn ang="0">
                    <a:pos x="18" y="13"/>
                  </a:cxn>
                  <a:cxn ang="0">
                    <a:pos x="15" y="13"/>
                  </a:cxn>
                  <a:cxn ang="0">
                    <a:pos x="14" y="14"/>
                  </a:cxn>
                  <a:cxn ang="0">
                    <a:pos x="17" y="15"/>
                  </a:cxn>
                  <a:cxn ang="0">
                    <a:pos x="18" y="15"/>
                  </a:cxn>
                  <a:cxn ang="0">
                    <a:pos x="8" y="11"/>
                  </a:cxn>
                  <a:cxn ang="0">
                    <a:pos x="17" y="3"/>
                  </a:cxn>
                  <a:cxn ang="0">
                    <a:pos x="16" y="3"/>
                  </a:cxn>
                  <a:cxn ang="0">
                    <a:pos x="16" y="0"/>
                  </a:cxn>
                  <a:cxn ang="0">
                    <a:pos x="13" y="2"/>
                  </a:cxn>
                  <a:cxn ang="0">
                    <a:pos x="14" y="0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1" y="9"/>
                  </a:cxn>
                  <a:cxn ang="0">
                    <a:pos x="0" y="11"/>
                  </a:cxn>
                  <a:cxn ang="0">
                    <a:pos x="8" y="11"/>
                  </a:cxn>
                  <a:cxn ang="0">
                    <a:pos x="8" y="11"/>
                  </a:cxn>
                </a:cxnLst>
                <a:rect l="0" t="0" r="r" b="b"/>
                <a:pathLst>
                  <a:path w="18" h="15">
                    <a:moveTo>
                      <a:pt x="11" y="14"/>
                    </a:move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3"/>
                      <a:pt x="11" y="13"/>
                      <a:pt x="10" y="13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11" y="14"/>
                      <a:pt x="11" y="14"/>
                      <a:pt x="11" y="14"/>
                    </a:cubicBezTo>
                    <a:moveTo>
                      <a:pt x="18" y="15"/>
                    </a:moveTo>
                    <a:cubicBezTo>
                      <a:pt x="18" y="13"/>
                      <a:pt x="18" y="13"/>
                      <a:pt x="18" y="13"/>
                    </a:cubicBezTo>
                    <a:cubicBezTo>
                      <a:pt x="17" y="13"/>
                      <a:pt x="16" y="13"/>
                      <a:pt x="15" y="13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8" y="15"/>
                      <a:pt x="18" y="15"/>
                      <a:pt x="18" y="15"/>
                    </a:cubicBezTo>
                    <a:moveTo>
                      <a:pt x="8" y="11"/>
                    </a:moveTo>
                    <a:cubicBezTo>
                      <a:pt x="17" y="3"/>
                      <a:pt x="17" y="3"/>
                      <a:pt x="17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11"/>
                      <a:pt x="6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8" name="Freeform 25"/>
              <p:cNvSpPr>
                <a:spLocks/>
              </p:cNvSpPr>
              <p:nvPr/>
            </p:nvSpPr>
            <p:spPr bwMode="auto">
              <a:xfrm>
                <a:off x="4354514" y="2747964"/>
                <a:ext cx="44450" cy="19050"/>
              </a:xfrm>
              <a:custGeom>
                <a:avLst/>
                <a:gdLst/>
                <a:ahLst/>
                <a:cxnLst>
                  <a:cxn ang="0">
                    <a:pos x="16" y="10"/>
                  </a:cxn>
                  <a:cxn ang="0">
                    <a:pos x="14" y="8"/>
                  </a:cxn>
                  <a:cxn ang="0">
                    <a:pos x="0" y="12"/>
                  </a:cxn>
                  <a:cxn ang="0">
                    <a:pos x="19" y="5"/>
                  </a:cxn>
                  <a:cxn ang="0">
                    <a:pos x="28" y="0"/>
                  </a:cxn>
                  <a:cxn ang="0">
                    <a:pos x="28" y="3"/>
                  </a:cxn>
                  <a:cxn ang="0">
                    <a:pos x="16" y="10"/>
                  </a:cxn>
                </a:cxnLst>
                <a:rect l="0" t="0" r="r" b="b"/>
                <a:pathLst>
                  <a:path w="28" h="12">
                    <a:moveTo>
                      <a:pt x="16" y="10"/>
                    </a:moveTo>
                    <a:lnTo>
                      <a:pt x="14" y="8"/>
                    </a:lnTo>
                    <a:lnTo>
                      <a:pt x="0" y="12"/>
                    </a:lnTo>
                    <a:lnTo>
                      <a:pt x="19" y="5"/>
                    </a:lnTo>
                    <a:lnTo>
                      <a:pt x="28" y="0"/>
                    </a:lnTo>
                    <a:lnTo>
                      <a:pt x="28" y="3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Freeform 26"/>
              <p:cNvSpPr>
                <a:spLocks/>
              </p:cNvSpPr>
              <p:nvPr/>
            </p:nvSpPr>
            <p:spPr bwMode="auto">
              <a:xfrm>
                <a:off x="4354514" y="2747964"/>
                <a:ext cx="44450" cy="19050"/>
              </a:xfrm>
              <a:custGeom>
                <a:avLst/>
                <a:gdLst/>
                <a:ahLst/>
                <a:cxnLst>
                  <a:cxn ang="0">
                    <a:pos x="16" y="10"/>
                  </a:cxn>
                  <a:cxn ang="0">
                    <a:pos x="14" y="8"/>
                  </a:cxn>
                  <a:cxn ang="0">
                    <a:pos x="0" y="12"/>
                  </a:cxn>
                  <a:cxn ang="0">
                    <a:pos x="19" y="5"/>
                  </a:cxn>
                  <a:cxn ang="0">
                    <a:pos x="28" y="0"/>
                  </a:cxn>
                  <a:cxn ang="0">
                    <a:pos x="28" y="3"/>
                  </a:cxn>
                  <a:cxn ang="0">
                    <a:pos x="16" y="10"/>
                  </a:cxn>
                </a:cxnLst>
                <a:rect l="0" t="0" r="r" b="b"/>
                <a:pathLst>
                  <a:path w="28" h="12">
                    <a:moveTo>
                      <a:pt x="16" y="10"/>
                    </a:moveTo>
                    <a:lnTo>
                      <a:pt x="14" y="8"/>
                    </a:lnTo>
                    <a:lnTo>
                      <a:pt x="0" y="12"/>
                    </a:lnTo>
                    <a:lnTo>
                      <a:pt x="19" y="5"/>
                    </a:lnTo>
                    <a:lnTo>
                      <a:pt x="28" y="0"/>
                    </a:lnTo>
                    <a:lnTo>
                      <a:pt x="28" y="3"/>
                    </a:lnTo>
                    <a:lnTo>
                      <a:pt x="16" y="1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0" name="Freeform 27"/>
              <p:cNvSpPr>
                <a:spLocks/>
              </p:cNvSpPr>
              <p:nvPr/>
            </p:nvSpPr>
            <p:spPr bwMode="auto">
              <a:xfrm>
                <a:off x="4470401" y="2714626"/>
                <a:ext cx="22225" cy="11113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0" y="7"/>
                  </a:cxn>
                  <a:cxn ang="0">
                    <a:pos x="2" y="5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5" y="7"/>
                  </a:cxn>
                </a:cxnLst>
                <a:rect l="0" t="0" r="r" b="b"/>
                <a:pathLst>
                  <a:path w="14" h="7">
                    <a:moveTo>
                      <a:pt x="5" y="7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1" name="Freeform 28"/>
              <p:cNvSpPr>
                <a:spLocks/>
              </p:cNvSpPr>
              <p:nvPr/>
            </p:nvSpPr>
            <p:spPr bwMode="auto">
              <a:xfrm>
                <a:off x="4470401" y="2714626"/>
                <a:ext cx="22225" cy="11113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0" y="7"/>
                  </a:cxn>
                  <a:cxn ang="0">
                    <a:pos x="2" y="5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5" y="7"/>
                  </a:cxn>
                </a:cxnLst>
                <a:rect l="0" t="0" r="r" b="b"/>
                <a:pathLst>
                  <a:path w="14" h="7">
                    <a:moveTo>
                      <a:pt x="5" y="7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5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2" name="Freeform 29"/>
              <p:cNvSpPr>
                <a:spLocks noEditPoints="1"/>
              </p:cNvSpPr>
              <p:nvPr/>
            </p:nvSpPr>
            <p:spPr bwMode="auto">
              <a:xfrm>
                <a:off x="4424364" y="2654301"/>
                <a:ext cx="142875" cy="134938"/>
              </a:xfrm>
              <a:custGeom>
                <a:avLst/>
                <a:gdLst/>
                <a:ahLst/>
                <a:cxnLst>
                  <a:cxn ang="0">
                    <a:pos x="24" y="33"/>
                  </a:cxn>
                  <a:cxn ang="0">
                    <a:pos x="24" y="33"/>
                  </a:cxn>
                  <a:cxn ang="0">
                    <a:pos x="18" y="36"/>
                  </a:cxn>
                  <a:cxn ang="0">
                    <a:pos x="11" y="30"/>
                  </a:cxn>
                  <a:cxn ang="0">
                    <a:pos x="32" y="27"/>
                  </a:cxn>
                  <a:cxn ang="0">
                    <a:pos x="34" y="25"/>
                  </a:cxn>
                  <a:cxn ang="0">
                    <a:pos x="32" y="27"/>
                  </a:cxn>
                  <a:cxn ang="0">
                    <a:pos x="38" y="18"/>
                  </a:cxn>
                  <a:cxn ang="0">
                    <a:pos x="38" y="18"/>
                  </a:cxn>
                  <a:cxn ang="0">
                    <a:pos x="26" y="22"/>
                  </a:cxn>
                  <a:cxn ang="0">
                    <a:pos x="26" y="16"/>
                  </a:cxn>
                  <a:cxn ang="0">
                    <a:pos x="26" y="15"/>
                  </a:cxn>
                  <a:cxn ang="0">
                    <a:pos x="19" y="14"/>
                  </a:cxn>
                  <a:cxn ang="0">
                    <a:pos x="21" y="14"/>
                  </a:cxn>
                  <a:cxn ang="0">
                    <a:pos x="21" y="18"/>
                  </a:cxn>
                  <a:cxn ang="0">
                    <a:pos x="19" y="21"/>
                  </a:cxn>
                  <a:cxn ang="0">
                    <a:pos x="17" y="21"/>
                  </a:cxn>
                  <a:cxn ang="0">
                    <a:pos x="13" y="24"/>
                  </a:cxn>
                  <a:cxn ang="0">
                    <a:pos x="0" y="27"/>
                  </a:cxn>
                  <a:cxn ang="0">
                    <a:pos x="10" y="26"/>
                  </a:cxn>
                  <a:cxn ang="0">
                    <a:pos x="18" y="25"/>
                  </a:cxn>
                  <a:cxn ang="0">
                    <a:pos x="25" y="7"/>
                  </a:cxn>
                  <a:cxn ang="0">
                    <a:pos x="32" y="6"/>
                  </a:cxn>
                  <a:cxn ang="0">
                    <a:pos x="31" y="5"/>
                  </a:cxn>
                  <a:cxn ang="0">
                    <a:pos x="29" y="4"/>
                  </a:cxn>
                  <a:cxn ang="0">
                    <a:pos x="25" y="7"/>
                  </a:cxn>
                  <a:cxn ang="0">
                    <a:pos x="22" y="4"/>
                  </a:cxn>
                  <a:cxn ang="0">
                    <a:pos x="15" y="7"/>
                  </a:cxn>
                  <a:cxn ang="0">
                    <a:pos x="20" y="4"/>
                  </a:cxn>
                  <a:cxn ang="0">
                    <a:pos x="23" y="2"/>
                  </a:cxn>
                  <a:cxn ang="0">
                    <a:pos x="23" y="0"/>
                  </a:cxn>
                  <a:cxn ang="0">
                    <a:pos x="11" y="6"/>
                  </a:cxn>
                  <a:cxn ang="0">
                    <a:pos x="14" y="2"/>
                  </a:cxn>
                  <a:cxn ang="0">
                    <a:pos x="5" y="5"/>
                  </a:cxn>
                  <a:cxn ang="0">
                    <a:pos x="5" y="10"/>
                  </a:cxn>
                  <a:cxn ang="0">
                    <a:pos x="8" y="7"/>
                  </a:cxn>
                  <a:cxn ang="0">
                    <a:pos x="23" y="2"/>
                  </a:cxn>
                  <a:cxn ang="0">
                    <a:pos x="21" y="0"/>
                  </a:cxn>
                  <a:cxn ang="0">
                    <a:pos x="16" y="0"/>
                  </a:cxn>
                  <a:cxn ang="0">
                    <a:pos x="15" y="2"/>
                  </a:cxn>
                </a:cxnLst>
                <a:rect l="0" t="0" r="r" b="b"/>
                <a:pathLst>
                  <a:path w="38" h="36">
                    <a:moveTo>
                      <a:pt x="24" y="33"/>
                    </a:moveTo>
                    <a:cubicBezTo>
                      <a:pt x="24" y="33"/>
                      <a:pt x="24" y="33"/>
                      <a:pt x="24" y="33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4" y="33"/>
                      <a:pt x="24" y="33"/>
                      <a:pt x="24" y="33"/>
                    </a:cubicBezTo>
                    <a:moveTo>
                      <a:pt x="15" y="36"/>
                    </a:moveTo>
                    <a:cubicBezTo>
                      <a:pt x="18" y="36"/>
                      <a:pt x="18" y="36"/>
                      <a:pt x="18" y="36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5" y="36"/>
                      <a:pt x="15" y="36"/>
                      <a:pt x="15" y="36"/>
                    </a:cubicBezTo>
                    <a:moveTo>
                      <a:pt x="32" y="27"/>
                    </a:moveTo>
                    <a:cubicBezTo>
                      <a:pt x="35" y="26"/>
                      <a:pt x="35" y="26"/>
                      <a:pt x="35" y="26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moveTo>
                      <a:pt x="38" y="18"/>
                    </a:moveTo>
                    <a:cubicBezTo>
                      <a:pt x="38" y="18"/>
                      <a:pt x="38" y="18"/>
                      <a:pt x="38" y="18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8" y="18"/>
                      <a:pt x="38" y="18"/>
                      <a:pt x="38" y="18"/>
                    </a:cubicBezTo>
                    <a:moveTo>
                      <a:pt x="26" y="22"/>
                    </a:moveTo>
                    <a:cubicBezTo>
                      <a:pt x="28" y="19"/>
                      <a:pt x="28" y="19"/>
                      <a:pt x="28" y="19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26" y="22"/>
                      <a:pt x="26" y="22"/>
                      <a:pt x="26" y="22"/>
                    </a:cubicBezTo>
                    <a:moveTo>
                      <a:pt x="25" y="7"/>
                    </a:moveTo>
                    <a:cubicBezTo>
                      <a:pt x="32" y="7"/>
                      <a:pt x="32" y="7"/>
                      <a:pt x="32" y="7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5" y="7"/>
                      <a:pt x="25" y="7"/>
                      <a:pt x="25" y="7"/>
                    </a:cubicBezTo>
                    <a:moveTo>
                      <a:pt x="21" y="4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1" y="4"/>
                      <a:pt x="21" y="4"/>
                    </a:cubicBezTo>
                    <a:moveTo>
                      <a:pt x="23" y="2"/>
                    </a:moveTo>
                    <a:cubicBezTo>
                      <a:pt x="25" y="1"/>
                      <a:pt x="25" y="1"/>
                      <a:pt x="25" y="1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2"/>
                      <a:pt x="22" y="2"/>
                      <a:pt x="23" y="2"/>
                    </a:cubicBezTo>
                    <a:moveTo>
                      <a:pt x="15" y="2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7" y="0"/>
                      <a:pt x="16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5" y="2"/>
                      <a:pt x="15" y="2"/>
                      <a:pt x="15" y="2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3" name="Freeform 30"/>
              <p:cNvSpPr>
                <a:spLocks/>
              </p:cNvSpPr>
              <p:nvPr/>
            </p:nvSpPr>
            <p:spPr bwMode="auto">
              <a:xfrm>
                <a:off x="4514851" y="2659064"/>
                <a:ext cx="30163" cy="6350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5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8" y="0"/>
                  </a:cxn>
                  <a:cxn ang="0">
                    <a:pos x="7" y="2"/>
                  </a:cxn>
                </a:cxnLst>
                <a:rect l="0" t="0" r="r" b="b"/>
                <a:pathLst>
                  <a:path w="8" h="2">
                    <a:moveTo>
                      <a:pt x="7" y="2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2"/>
                      <a:pt x="7" y="2"/>
                      <a:pt x="7" y="2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4" name="Freeform 31"/>
              <p:cNvSpPr>
                <a:spLocks noEditPoints="1"/>
              </p:cNvSpPr>
              <p:nvPr/>
            </p:nvSpPr>
            <p:spPr bwMode="auto">
              <a:xfrm>
                <a:off x="4470401" y="2624139"/>
                <a:ext cx="77788" cy="23813"/>
              </a:xfrm>
              <a:custGeom>
                <a:avLst/>
                <a:gdLst/>
                <a:ahLst/>
                <a:cxnLst>
                  <a:cxn ang="0">
                    <a:pos x="40" y="15"/>
                  </a:cxn>
                  <a:cxn ang="0">
                    <a:pos x="49" y="10"/>
                  </a:cxn>
                  <a:cxn ang="0">
                    <a:pos x="28" y="10"/>
                  </a:cxn>
                  <a:cxn ang="0">
                    <a:pos x="28" y="12"/>
                  </a:cxn>
                  <a:cxn ang="0">
                    <a:pos x="40" y="15"/>
                  </a:cxn>
                  <a:cxn ang="0">
                    <a:pos x="14" y="15"/>
                  </a:cxn>
                  <a:cxn ang="0">
                    <a:pos x="21" y="10"/>
                  </a:cxn>
                  <a:cxn ang="0">
                    <a:pos x="12" y="10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19" y="3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12" y="5"/>
                  </a:cxn>
                  <a:cxn ang="0">
                    <a:pos x="0" y="12"/>
                  </a:cxn>
                  <a:cxn ang="0">
                    <a:pos x="5" y="15"/>
                  </a:cxn>
                  <a:cxn ang="0">
                    <a:pos x="14" y="15"/>
                  </a:cxn>
                </a:cxnLst>
                <a:rect l="0" t="0" r="r" b="b"/>
                <a:pathLst>
                  <a:path w="49" h="15">
                    <a:moveTo>
                      <a:pt x="40" y="15"/>
                    </a:moveTo>
                    <a:lnTo>
                      <a:pt x="49" y="10"/>
                    </a:lnTo>
                    <a:lnTo>
                      <a:pt x="28" y="10"/>
                    </a:lnTo>
                    <a:lnTo>
                      <a:pt x="28" y="12"/>
                    </a:lnTo>
                    <a:lnTo>
                      <a:pt x="40" y="15"/>
                    </a:lnTo>
                    <a:close/>
                    <a:moveTo>
                      <a:pt x="14" y="15"/>
                    </a:moveTo>
                    <a:lnTo>
                      <a:pt x="21" y="10"/>
                    </a:lnTo>
                    <a:lnTo>
                      <a:pt x="12" y="10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12" y="5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14" y="15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5" name="Freeform 32"/>
              <p:cNvSpPr>
                <a:spLocks noEditPoints="1"/>
              </p:cNvSpPr>
              <p:nvPr/>
            </p:nvSpPr>
            <p:spPr bwMode="auto">
              <a:xfrm>
                <a:off x="4470401" y="2624139"/>
                <a:ext cx="77788" cy="23813"/>
              </a:xfrm>
              <a:custGeom>
                <a:avLst/>
                <a:gdLst/>
                <a:ahLst/>
                <a:cxnLst>
                  <a:cxn ang="0">
                    <a:pos x="40" y="15"/>
                  </a:cxn>
                  <a:cxn ang="0">
                    <a:pos x="49" y="10"/>
                  </a:cxn>
                  <a:cxn ang="0">
                    <a:pos x="28" y="10"/>
                  </a:cxn>
                  <a:cxn ang="0">
                    <a:pos x="28" y="12"/>
                  </a:cxn>
                  <a:cxn ang="0">
                    <a:pos x="40" y="15"/>
                  </a:cxn>
                  <a:cxn ang="0">
                    <a:pos x="14" y="15"/>
                  </a:cxn>
                  <a:cxn ang="0">
                    <a:pos x="21" y="10"/>
                  </a:cxn>
                  <a:cxn ang="0">
                    <a:pos x="12" y="10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19" y="3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12" y="5"/>
                  </a:cxn>
                  <a:cxn ang="0">
                    <a:pos x="0" y="12"/>
                  </a:cxn>
                  <a:cxn ang="0">
                    <a:pos x="5" y="15"/>
                  </a:cxn>
                  <a:cxn ang="0">
                    <a:pos x="14" y="15"/>
                  </a:cxn>
                </a:cxnLst>
                <a:rect l="0" t="0" r="r" b="b"/>
                <a:pathLst>
                  <a:path w="49" h="15">
                    <a:moveTo>
                      <a:pt x="40" y="15"/>
                    </a:moveTo>
                    <a:lnTo>
                      <a:pt x="49" y="10"/>
                    </a:lnTo>
                    <a:lnTo>
                      <a:pt x="28" y="10"/>
                    </a:lnTo>
                    <a:lnTo>
                      <a:pt x="28" y="12"/>
                    </a:lnTo>
                    <a:lnTo>
                      <a:pt x="40" y="15"/>
                    </a:lnTo>
                    <a:moveTo>
                      <a:pt x="14" y="15"/>
                    </a:moveTo>
                    <a:lnTo>
                      <a:pt x="21" y="10"/>
                    </a:lnTo>
                    <a:lnTo>
                      <a:pt x="12" y="10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12" y="5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14" y="1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6" name="Freeform 33"/>
              <p:cNvSpPr>
                <a:spLocks/>
              </p:cNvSpPr>
              <p:nvPr/>
            </p:nvSpPr>
            <p:spPr bwMode="auto">
              <a:xfrm>
                <a:off x="4514851" y="2590801"/>
                <a:ext cx="49213" cy="22225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7" y="12"/>
                  </a:cxn>
                  <a:cxn ang="0">
                    <a:pos x="3" y="14"/>
                  </a:cxn>
                  <a:cxn ang="0">
                    <a:pos x="0" y="14"/>
                  </a:cxn>
                  <a:cxn ang="0">
                    <a:pos x="7" y="10"/>
                  </a:cxn>
                  <a:cxn ang="0">
                    <a:pos x="7" y="5"/>
                  </a:cxn>
                  <a:cxn ang="0">
                    <a:pos x="26" y="0"/>
                  </a:cxn>
                  <a:cxn ang="0">
                    <a:pos x="31" y="7"/>
                  </a:cxn>
                  <a:cxn ang="0">
                    <a:pos x="17" y="12"/>
                  </a:cxn>
                </a:cxnLst>
                <a:rect l="0" t="0" r="r" b="b"/>
                <a:pathLst>
                  <a:path w="31" h="14">
                    <a:moveTo>
                      <a:pt x="17" y="12"/>
                    </a:moveTo>
                    <a:lnTo>
                      <a:pt x="17" y="12"/>
                    </a:lnTo>
                    <a:lnTo>
                      <a:pt x="3" y="14"/>
                    </a:lnTo>
                    <a:lnTo>
                      <a:pt x="0" y="14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26" y="0"/>
                    </a:lnTo>
                    <a:lnTo>
                      <a:pt x="31" y="7"/>
                    </a:lnTo>
                    <a:lnTo>
                      <a:pt x="17" y="1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7" name="Freeform 34"/>
              <p:cNvSpPr>
                <a:spLocks/>
              </p:cNvSpPr>
              <p:nvPr/>
            </p:nvSpPr>
            <p:spPr bwMode="auto">
              <a:xfrm>
                <a:off x="4514851" y="2590801"/>
                <a:ext cx="49213" cy="22225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7" y="12"/>
                  </a:cxn>
                  <a:cxn ang="0">
                    <a:pos x="3" y="14"/>
                  </a:cxn>
                  <a:cxn ang="0">
                    <a:pos x="0" y="14"/>
                  </a:cxn>
                  <a:cxn ang="0">
                    <a:pos x="7" y="10"/>
                  </a:cxn>
                  <a:cxn ang="0">
                    <a:pos x="7" y="5"/>
                  </a:cxn>
                  <a:cxn ang="0">
                    <a:pos x="26" y="0"/>
                  </a:cxn>
                  <a:cxn ang="0">
                    <a:pos x="31" y="7"/>
                  </a:cxn>
                  <a:cxn ang="0">
                    <a:pos x="17" y="12"/>
                  </a:cxn>
                </a:cxnLst>
                <a:rect l="0" t="0" r="r" b="b"/>
                <a:pathLst>
                  <a:path w="31" h="14">
                    <a:moveTo>
                      <a:pt x="17" y="12"/>
                    </a:moveTo>
                    <a:lnTo>
                      <a:pt x="17" y="12"/>
                    </a:lnTo>
                    <a:lnTo>
                      <a:pt x="3" y="14"/>
                    </a:lnTo>
                    <a:lnTo>
                      <a:pt x="0" y="14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26" y="0"/>
                    </a:lnTo>
                    <a:lnTo>
                      <a:pt x="31" y="7"/>
                    </a:lnTo>
                    <a:lnTo>
                      <a:pt x="17" y="1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8" name="Freeform 35"/>
              <p:cNvSpPr>
                <a:spLocks/>
              </p:cNvSpPr>
              <p:nvPr/>
            </p:nvSpPr>
            <p:spPr bwMode="auto">
              <a:xfrm>
                <a:off x="4511676" y="2582864"/>
                <a:ext cx="209550" cy="49213"/>
              </a:xfrm>
              <a:custGeom>
                <a:avLst/>
                <a:gdLst/>
                <a:ahLst/>
                <a:cxnLst>
                  <a:cxn ang="0">
                    <a:pos x="50" y="3"/>
                  </a:cxn>
                  <a:cxn ang="0">
                    <a:pos x="41" y="2"/>
                  </a:cxn>
                  <a:cxn ang="0">
                    <a:pos x="19" y="4"/>
                  </a:cxn>
                  <a:cxn ang="0">
                    <a:pos x="19" y="6"/>
                  </a:cxn>
                  <a:cxn ang="0">
                    <a:pos x="22" y="6"/>
                  </a:cxn>
                  <a:cxn ang="0">
                    <a:pos x="19" y="8"/>
                  </a:cxn>
                  <a:cxn ang="0">
                    <a:pos x="20" y="8"/>
                  </a:cxn>
                  <a:cxn ang="0">
                    <a:pos x="18" y="10"/>
                  </a:cxn>
                  <a:cxn ang="0">
                    <a:pos x="12" y="11"/>
                  </a:cxn>
                  <a:cxn ang="0">
                    <a:pos x="14" y="12"/>
                  </a:cxn>
                  <a:cxn ang="0">
                    <a:pos x="8" y="13"/>
                  </a:cxn>
                  <a:cxn ang="0">
                    <a:pos x="0" y="12"/>
                  </a:cxn>
                  <a:cxn ang="0">
                    <a:pos x="5" y="10"/>
                  </a:cxn>
                  <a:cxn ang="0">
                    <a:pos x="5" y="11"/>
                  </a:cxn>
                  <a:cxn ang="0">
                    <a:pos x="19" y="8"/>
                  </a:cxn>
                  <a:cxn ang="0">
                    <a:pos x="16" y="5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5" y="2"/>
                  </a:cxn>
                  <a:cxn ang="0">
                    <a:pos x="37" y="0"/>
                  </a:cxn>
                  <a:cxn ang="0">
                    <a:pos x="56" y="2"/>
                  </a:cxn>
                  <a:cxn ang="0">
                    <a:pos x="50" y="3"/>
                  </a:cxn>
                </a:cxnLst>
                <a:rect l="0" t="0" r="r" b="b"/>
                <a:pathLst>
                  <a:path w="56" h="13">
                    <a:moveTo>
                      <a:pt x="50" y="3"/>
                    </a:moveTo>
                    <a:cubicBezTo>
                      <a:pt x="41" y="2"/>
                      <a:pt x="41" y="2"/>
                      <a:pt x="41" y="2"/>
                    </a:cubicBezTo>
                    <a:cubicBezTo>
                      <a:pt x="34" y="3"/>
                      <a:pt x="25" y="4"/>
                      <a:pt x="19" y="4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22" y="2"/>
                      <a:pt x="30" y="1"/>
                      <a:pt x="37" y="0"/>
                    </a:cubicBezTo>
                    <a:cubicBezTo>
                      <a:pt x="43" y="1"/>
                      <a:pt x="50" y="1"/>
                      <a:pt x="56" y="2"/>
                    </a:cubicBezTo>
                    <a:cubicBezTo>
                      <a:pt x="50" y="3"/>
                      <a:pt x="50" y="3"/>
                      <a:pt x="50" y="3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9" name="Freeform 36"/>
              <p:cNvSpPr>
                <a:spLocks noEditPoints="1"/>
              </p:cNvSpPr>
              <p:nvPr/>
            </p:nvSpPr>
            <p:spPr bwMode="auto">
              <a:xfrm>
                <a:off x="4454526" y="2601914"/>
                <a:ext cx="46038" cy="15875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12" y="3"/>
                  </a:cxn>
                  <a:cxn ang="0">
                    <a:pos x="11" y="1"/>
                  </a:cxn>
                  <a:cxn ang="0">
                    <a:pos x="7" y="2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6" y="2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6" y="2"/>
                  </a:cxn>
                </a:cxnLst>
                <a:rect l="0" t="0" r="r" b="b"/>
                <a:pathLst>
                  <a:path w="12" h="4">
                    <a:moveTo>
                      <a:pt x="11" y="3"/>
                    </a:moveTo>
                    <a:cubicBezTo>
                      <a:pt x="12" y="3"/>
                      <a:pt x="12" y="3"/>
                      <a:pt x="12" y="3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9" y="3"/>
                      <a:pt x="10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5" y="0"/>
                      <a:pt x="3" y="0"/>
                      <a:pt x="1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6" y="2"/>
                      <a:pt x="6" y="2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0" name="Freeform 37"/>
              <p:cNvSpPr>
                <a:spLocks/>
              </p:cNvSpPr>
              <p:nvPr/>
            </p:nvSpPr>
            <p:spPr bwMode="auto">
              <a:xfrm>
                <a:off x="4432301" y="2613026"/>
                <a:ext cx="11113" cy="7938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7" y="0"/>
                  </a:cxn>
                  <a:cxn ang="0">
                    <a:pos x="5" y="5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1" name="Freeform 38"/>
              <p:cNvSpPr>
                <a:spLocks/>
              </p:cNvSpPr>
              <p:nvPr/>
            </p:nvSpPr>
            <p:spPr bwMode="auto">
              <a:xfrm>
                <a:off x="4432301" y="2613026"/>
                <a:ext cx="11113" cy="7938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7" y="0"/>
                  </a:cxn>
                  <a:cxn ang="0">
                    <a:pos x="5" y="5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5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2" name="Freeform 39"/>
              <p:cNvSpPr>
                <a:spLocks/>
              </p:cNvSpPr>
              <p:nvPr/>
            </p:nvSpPr>
            <p:spPr bwMode="auto">
              <a:xfrm>
                <a:off x="4418014" y="2624139"/>
                <a:ext cx="41275" cy="15875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2" y="4"/>
                  </a:cxn>
                  <a:cxn ang="0">
                    <a:pos x="3" y="2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4" y="1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9" y="1"/>
                  </a:cxn>
                  <a:cxn ang="0">
                    <a:pos x="10" y="0"/>
                  </a:cxn>
                  <a:cxn ang="0">
                    <a:pos x="11" y="1"/>
                  </a:cxn>
                  <a:cxn ang="0">
                    <a:pos x="7" y="3"/>
                  </a:cxn>
                </a:cxnLst>
                <a:rect l="0" t="0" r="r" b="b"/>
                <a:pathLst>
                  <a:path w="11" h="4">
                    <a:moveTo>
                      <a:pt x="7" y="3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4" y="4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2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7" y="3"/>
                      <a:pt x="7" y="3"/>
                      <a:pt x="7" y="3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3" name="Freeform 40"/>
              <p:cNvSpPr>
                <a:spLocks/>
              </p:cNvSpPr>
              <p:nvPr/>
            </p:nvSpPr>
            <p:spPr bwMode="auto">
              <a:xfrm>
                <a:off x="4376739" y="2647951"/>
                <a:ext cx="52388" cy="25400"/>
              </a:xfrm>
              <a:custGeom>
                <a:avLst/>
                <a:gdLst/>
                <a:ahLst/>
                <a:cxnLst>
                  <a:cxn ang="0">
                    <a:pos x="21" y="4"/>
                  </a:cxn>
                  <a:cxn ang="0">
                    <a:pos x="26" y="7"/>
                  </a:cxn>
                  <a:cxn ang="0">
                    <a:pos x="21" y="9"/>
                  </a:cxn>
                  <a:cxn ang="0">
                    <a:pos x="12" y="11"/>
                  </a:cxn>
                  <a:cxn ang="0">
                    <a:pos x="12" y="14"/>
                  </a:cxn>
                  <a:cxn ang="0">
                    <a:pos x="0" y="16"/>
                  </a:cxn>
                  <a:cxn ang="0">
                    <a:pos x="2" y="11"/>
                  </a:cxn>
                  <a:cxn ang="0">
                    <a:pos x="12" y="9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33" y="0"/>
                  </a:cxn>
                  <a:cxn ang="0">
                    <a:pos x="21" y="4"/>
                  </a:cxn>
                </a:cxnLst>
                <a:rect l="0" t="0" r="r" b="b"/>
                <a:pathLst>
                  <a:path w="33" h="16">
                    <a:moveTo>
                      <a:pt x="21" y="4"/>
                    </a:moveTo>
                    <a:lnTo>
                      <a:pt x="26" y="7"/>
                    </a:lnTo>
                    <a:lnTo>
                      <a:pt x="21" y="9"/>
                    </a:lnTo>
                    <a:lnTo>
                      <a:pt x="12" y="11"/>
                    </a:lnTo>
                    <a:lnTo>
                      <a:pt x="12" y="14"/>
                    </a:lnTo>
                    <a:lnTo>
                      <a:pt x="0" y="16"/>
                    </a:lnTo>
                    <a:lnTo>
                      <a:pt x="2" y="11"/>
                    </a:lnTo>
                    <a:lnTo>
                      <a:pt x="12" y="9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3" y="0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4" name="Freeform 41"/>
              <p:cNvSpPr>
                <a:spLocks/>
              </p:cNvSpPr>
              <p:nvPr/>
            </p:nvSpPr>
            <p:spPr bwMode="auto">
              <a:xfrm>
                <a:off x="4376739" y="2647951"/>
                <a:ext cx="52388" cy="25400"/>
              </a:xfrm>
              <a:custGeom>
                <a:avLst/>
                <a:gdLst/>
                <a:ahLst/>
                <a:cxnLst>
                  <a:cxn ang="0">
                    <a:pos x="21" y="4"/>
                  </a:cxn>
                  <a:cxn ang="0">
                    <a:pos x="26" y="7"/>
                  </a:cxn>
                  <a:cxn ang="0">
                    <a:pos x="21" y="9"/>
                  </a:cxn>
                  <a:cxn ang="0">
                    <a:pos x="12" y="11"/>
                  </a:cxn>
                  <a:cxn ang="0">
                    <a:pos x="12" y="14"/>
                  </a:cxn>
                  <a:cxn ang="0">
                    <a:pos x="0" y="16"/>
                  </a:cxn>
                  <a:cxn ang="0">
                    <a:pos x="2" y="11"/>
                  </a:cxn>
                  <a:cxn ang="0">
                    <a:pos x="12" y="9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33" y="0"/>
                  </a:cxn>
                  <a:cxn ang="0">
                    <a:pos x="21" y="4"/>
                  </a:cxn>
                </a:cxnLst>
                <a:rect l="0" t="0" r="r" b="b"/>
                <a:pathLst>
                  <a:path w="33" h="16">
                    <a:moveTo>
                      <a:pt x="21" y="4"/>
                    </a:moveTo>
                    <a:lnTo>
                      <a:pt x="26" y="7"/>
                    </a:lnTo>
                    <a:lnTo>
                      <a:pt x="21" y="9"/>
                    </a:lnTo>
                    <a:lnTo>
                      <a:pt x="12" y="11"/>
                    </a:lnTo>
                    <a:lnTo>
                      <a:pt x="12" y="14"/>
                    </a:lnTo>
                    <a:lnTo>
                      <a:pt x="0" y="16"/>
                    </a:lnTo>
                    <a:lnTo>
                      <a:pt x="2" y="11"/>
                    </a:lnTo>
                    <a:lnTo>
                      <a:pt x="12" y="9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3" y="0"/>
                    </a:lnTo>
                    <a:lnTo>
                      <a:pt x="21" y="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5" name="Freeform 42"/>
              <p:cNvSpPr>
                <a:spLocks/>
              </p:cNvSpPr>
              <p:nvPr/>
            </p:nvSpPr>
            <p:spPr bwMode="auto">
              <a:xfrm>
                <a:off x="4324351" y="2613026"/>
                <a:ext cx="60325" cy="11113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2"/>
                  </a:cxn>
                  <a:cxn ang="0">
                    <a:pos x="16" y="0"/>
                  </a:cxn>
                  <a:cxn ang="0">
                    <a:pos x="3" y="3"/>
                  </a:cxn>
                </a:cxnLst>
                <a:rect l="0" t="0" r="r" b="b"/>
                <a:pathLst>
                  <a:path w="16" h="3">
                    <a:moveTo>
                      <a:pt x="3" y="3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5" y="1"/>
                      <a:pt x="11" y="1"/>
                      <a:pt x="16" y="0"/>
                    </a:cubicBezTo>
                    <a:cubicBezTo>
                      <a:pt x="3" y="3"/>
                      <a:pt x="3" y="3"/>
                      <a:pt x="3" y="3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6" name="Freeform 43"/>
              <p:cNvSpPr>
                <a:spLocks noEditPoints="1"/>
              </p:cNvSpPr>
              <p:nvPr/>
            </p:nvSpPr>
            <p:spPr bwMode="auto">
              <a:xfrm>
                <a:off x="4338639" y="2620964"/>
                <a:ext cx="71438" cy="1905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2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2" y="2"/>
                  </a:cxn>
                  <a:cxn ang="0">
                    <a:pos x="15" y="4"/>
                  </a:cxn>
                  <a:cxn ang="0">
                    <a:pos x="19" y="2"/>
                  </a:cxn>
                  <a:cxn ang="0">
                    <a:pos x="17" y="1"/>
                  </a:cxn>
                  <a:cxn ang="0">
                    <a:pos x="18" y="0"/>
                  </a:cxn>
                  <a:cxn ang="0">
                    <a:pos x="14" y="1"/>
                  </a:cxn>
                  <a:cxn ang="0">
                    <a:pos x="12" y="3"/>
                  </a:cxn>
                  <a:cxn ang="0">
                    <a:pos x="10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11" y="2"/>
                  </a:cxn>
                  <a:cxn ang="0">
                    <a:pos x="14" y="4"/>
                  </a:cxn>
                  <a:cxn ang="0">
                    <a:pos x="15" y="4"/>
                  </a:cxn>
                </a:cxnLst>
                <a:rect l="0" t="0" r="r" b="b"/>
                <a:pathLst>
                  <a:path w="19" h="5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2" y="2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2" y="2"/>
                      <a:pt x="2" y="2"/>
                      <a:pt x="2" y="2"/>
                    </a:cubicBezTo>
                    <a:moveTo>
                      <a:pt x="15" y="4"/>
                    </a:moveTo>
                    <a:cubicBezTo>
                      <a:pt x="19" y="2"/>
                      <a:pt x="19" y="2"/>
                      <a:pt x="19" y="2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2"/>
                      <a:pt x="13" y="2"/>
                      <a:pt x="12" y="3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5"/>
                      <a:pt x="3" y="5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5" y="4"/>
                      <a:pt x="15" y="4"/>
                      <a:pt x="15" y="4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7" name="Freeform 44"/>
              <p:cNvSpPr>
                <a:spLocks noEditPoints="1"/>
              </p:cNvSpPr>
              <p:nvPr/>
            </p:nvSpPr>
            <p:spPr bwMode="auto">
              <a:xfrm>
                <a:off x="4244976" y="2647951"/>
                <a:ext cx="134938" cy="47625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14" y="10"/>
                  </a:cxn>
                  <a:cxn ang="0">
                    <a:pos x="8" y="9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3" y="8"/>
                  </a:cxn>
                  <a:cxn ang="0">
                    <a:pos x="0" y="10"/>
                  </a:cxn>
                  <a:cxn ang="0">
                    <a:pos x="3" y="11"/>
                  </a:cxn>
                  <a:cxn ang="0">
                    <a:pos x="1" y="13"/>
                  </a:cxn>
                  <a:cxn ang="0">
                    <a:pos x="4" y="12"/>
                  </a:cxn>
                  <a:cxn ang="0">
                    <a:pos x="4" y="12"/>
                  </a:cxn>
                  <a:cxn ang="0">
                    <a:pos x="6" y="10"/>
                  </a:cxn>
                  <a:cxn ang="0">
                    <a:pos x="30" y="3"/>
                  </a:cxn>
                  <a:cxn ang="0">
                    <a:pos x="36" y="1"/>
                  </a:cxn>
                  <a:cxn ang="0">
                    <a:pos x="33" y="0"/>
                  </a:cxn>
                  <a:cxn ang="0">
                    <a:pos x="27" y="3"/>
                  </a:cxn>
                  <a:cxn ang="0">
                    <a:pos x="23" y="2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9" y="8"/>
                  </a:cxn>
                  <a:cxn ang="0">
                    <a:pos x="10" y="7"/>
                  </a:cxn>
                  <a:cxn ang="0">
                    <a:pos x="10" y="6"/>
                  </a:cxn>
                  <a:cxn ang="0">
                    <a:pos x="23" y="3"/>
                  </a:cxn>
                  <a:cxn ang="0">
                    <a:pos x="25" y="3"/>
                  </a:cxn>
                  <a:cxn ang="0">
                    <a:pos x="23" y="4"/>
                  </a:cxn>
                  <a:cxn ang="0">
                    <a:pos x="28" y="5"/>
                  </a:cxn>
                  <a:cxn ang="0">
                    <a:pos x="30" y="3"/>
                  </a:cxn>
                </a:cxnLst>
                <a:rect l="0" t="0" r="r" b="b"/>
                <a:pathLst>
                  <a:path w="36" h="13">
                    <a:moveTo>
                      <a:pt x="6" y="10"/>
                    </a:moveTo>
                    <a:cubicBezTo>
                      <a:pt x="14" y="10"/>
                      <a:pt x="14" y="10"/>
                      <a:pt x="14" y="10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6" y="10"/>
                      <a:pt x="6" y="10"/>
                      <a:pt x="6" y="10"/>
                    </a:cubicBezTo>
                    <a:moveTo>
                      <a:pt x="30" y="3"/>
                    </a:moveTo>
                    <a:cubicBezTo>
                      <a:pt x="36" y="1"/>
                      <a:pt x="36" y="1"/>
                      <a:pt x="36" y="1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6" y="2"/>
                      <a:pt x="24" y="2"/>
                      <a:pt x="23" y="2"/>
                    </a:cubicBezTo>
                    <a:cubicBezTo>
                      <a:pt x="18" y="4"/>
                      <a:pt x="11" y="5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4" y="3"/>
                      <a:pt x="24" y="3"/>
                      <a:pt x="25" y="3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5" y="4"/>
                      <a:pt x="26" y="5"/>
                      <a:pt x="28" y="5"/>
                    </a:cubicBezTo>
                    <a:cubicBezTo>
                      <a:pt x="30" y="3"/>
                      <a:pt x="30" y="3"/>
                      <a:pt x="30" y="3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8" name="Freeform 45"/>
              <p:cNvSpPr>
                <a:spLocks/>
              </p:cNvSpPr>
              <p:nvPr/>
            </p:nvSpPr>
            <p:spPr bwMode="auto">
              <a:xfrm>
                <a:off x="4237039" y="2636839"/>
                <a:ext cx="82550" cy="28575"/>
              </a:xfrm>
              <a:custGeom>
                <a:avLst/>
                <a:gdLst/>
                <a:ahLst/>
                <a:cxnLst>
                  <a:cxn ang="0">
                    <a:pos x="36" y="7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0" y="18"/>
                  </a:cxn>
                  <a:cxn ang="0">
                    <a:pos x="5" y="11"/>
                  </a:cxn>
                  <a:cxn ang="0">
                    <a:pos x="29" y="0"/>
                  </a:cxn>
                  <a:cxn ang="0">
                    <a:pos x="45" y="0"/>
                  </a:cxn>
                  <a:cxn ang="0">
                    <a:pos x="52" y="4"/>
                  </a:cxn>
                  <a:cxn ang="0">
                    <a:pos x="36" y="7"/>
                  </a:cxn>
                </a:cxnLst>
                <a:rect l="0" t="0" r="r" b="b"/>
                <a:pathLst>
                  <a:path w="52" h="18">
                    <a:moveTo>
                      <a:pt x="36" y="7"/>
                    </a:moveTo>
                    <a:lnTo>
                      <a:pt x="12" y="16"/>
                    </a:lnTo>
                    <a:lnTo>
                      <a:pt x="12" y="16"/>
                    </a:lnTo>
                    <a:lnTo>
                      <a:pt x="0" y="18"/>
                    </a:lnTo>
                    <a:lnTo>
                      <a:pt x="5" y="11"/>
                    </a:lnTo>
                    <a:lnTo>
                      <a:pt x="29" y="0"/>
                    </a:lnTo>
                    <a:lnTo>
                      <a:pt x="45" y="0"/>
                    </a:lnTo>
                    <a:lnTo>
                      <a:pt x="52" y="4"/>
                    </a:lnTo>
                    <a:lnTo>
                      <a:pt x="36" y="7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9" name="Freeform 46"/>
              <p:cNvSpPr>
                <a:spLocks/>
              </p:cNvSpPr>
              <p:nvPr/>
            </p:nvSpPr>
            <p:spPr bwMode="auto">
              <a:xfrm>
                <a:off x="4237039" y="2636839"/>
                <a:ext cx="82550" cy="28575"/>
              </a:xfrm>
              <a:custGeom>
                <a:avLst/>
                <a:gdLst/>
                <a:ahLst/>
                <a:cxnLst>
                  <a:cxn ang="0">
                    <a:pos x="36" y="7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0" y="18"/>
                  </a:cxn>
                  <a:cxn ang="0">
                    <a:pos x="5" y="11"/>
                  </a:cxn>
                  <a:cxn ang="0">
                    <a:pos x="29" y="0"/>
                  </a:cxn>
                  <a:cxn ang="0">
                    <a:pos x="45" y="0"/>
                  </a:cxn>
                  <a:cxn ang="0">
                    <a:pos x="52" y="4"/>
                  </a:cxn>
                  <a:cxn ang="0">
                    <a:pos x="36" y="7"/>
                  </a:cxn>
                </a:cxnLst>
                <a:rect l="0" t="0" r="r" b="b"/>
                <a:pathLst>
                  <a:path w="52" h="18">
                    <a:moveTo>
                      <a:pt x="36" y="7"/>
                    </a:moveTo>
                    <a:lnTo>
                      <a:pt x="12" y="16"/>
                    </a:lnTo>
                    <a:lnTo>
                      <a:pt x="12" y="16"/>
                    </a:lnTo>
                    <a:lnTo>
                      <a:pt x="0" y="18"/>
                    </a:lnTo>
                    <a:lnTo>
                      <a:pt x="5" y="11"/>
                    </a:lnTo>
                    <a:lnTo>
                      <a:pt x="29" y="0"/>
                    </a:lnTo>
                    <a:lnTo>
                      <a:pt x="45" y="0"/>
                    </a:lnTo>
                    <a:lnTo>
                      <a:pt x="52" y="4"/>
                    </a:lnTo>
                    <a:lnTo>
                      <a:pt x="36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0" name="Freeform 47"/>
              <p:cNvSpPr>
                <a:spLocks/>
              </p:cNvSpPr>
              <p:nvPr/>
            </p:nvSpPr>
            <p:spPr bwMode="auto">
              <a:xfrm>
                <a:off x="3843339" y="2782889"/>
                <a:ext cx="26988" cy="19050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2" y="4"/>
                  </a:cxn>
                  <a:cxn ang="0">
                    <a:pos x="0" y="5"/>
                  </a:cxn>
                  <a:cxn ang="0">
                    <a:pos x="1" y="3"/>
                  </a:cxn>
                  <a:cxn ang="0">
                    <a:pos x="7" y="0"/>
                  </a:cxn>
                  <a:cxn ang="0">
                    <a:pos x="2" y="4"/>
                  </a:cxn>
                </a:cxnLst>
                <a:rect l="0" t="0" r="r" b="b"/>
                <a:pathLst>
                  <a:path w="7" h="5">
                    <a:moveTo>
                      <a:pt x="2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4"/>
                      <a:pt x="1" y="3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4"/>
                      <a:pt x="2" y="4"/>
                      <a:pt x="2" y="4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1" name="Freeform 48"/>
              <p:cNvSpPr>
                <a:spLocks/>
              </p:cNvSpPr>
              <p:nvPr/>
            </p:nvSpPr>
            <p:spPr bwMode="auto">
              <a:xfrm>
                <a:off x="3859214" y="2849564"/>
                <a:ext cx="30163" cy="33338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6" y="0"/>
                  </a:cxn>
                  <a:cxn ang="0">
                    <a:pos x="19" y="3"/>
                  </a:cxn>
                  <a:cxn ang="0">
                    <a:pos x="0" y="21"/>
                  </a:cxn>
                </a:cxnLst>
                <a:rect l="0" t="0" r="r" b="b"/>
                <a:pathLst>
                  <a:path w="19" h="21">
                    <a:moveTo>
                      <a:pt x="0" y="21"/>
                    </a:moveTo>
                    <a:lnTo>
                      <a:pt x="16" y="0"/>
                    </a:lnTo>
                    <a:lnTo>
                      <a:pt x="19" y="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2" name="Freeform 49"/>
              <p:cNvSpPr>
                <a:spLocks/>
              </p:cNvSpPr>
              <p:nvPr/>
            </p:nvSpPr>
            <p:spPr bwMode="auto">
              <a:xfrm>
                <a:off x="3859214" y="2849564"/>
                <a:ext cx="30163" cy="33338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6" y="0"/>
                  </a:cxn>
                  <a:cxn ang="0">
                    <a:pos x="19" y="3"/>
                  </a:cxn>
                  <a:cxn ang="0">
                    <a:pos x="0" y="21"/>
                  </a:cxn>
                </a:cxnLst>
                <a:rect l="0" t="0" r="r" b="b"/>
                <a:pathLst>
                  <a:path w="19" h="21">
                    <a:moveTo>
                      <a:pt x="0" y="21"/>
                    </a:moveTo>
                    <a:lnTo>
                      <a:pt x="16" y="0"/>
                    </a:lnTo>
                    <a:lnTo>
                      <a:pt x="19" y="3"/>
                    </a:lnTo>
                    <a:lnTo>
                      <a:pt x="0" y="21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3" name="Freeform 50"/>
              <p:cNvSpPr>
                <a:spLocks/>
              </p:cNvSpPr>
              <p:nvPr/>
            </p:nvSpPr>
            <p:spPr bwMode="auto">
              <a:xfrm>
                <a:off x="3840164" y="2906714"/>
                <a:ext cx="22225" cy="33338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7" y="0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2" y="4"/>
                  </a:cxn>
                  <a:cxn ang="0">
                    <a:pos x="5" y="21"/>
                  </a:cxn>
                  <a:cxn ang="0">
                    <a:pos x="0" y="19"/>
                  </a:cxn>
                </a:cxnLst>
                <a:rect l="0" t="0" r="r" b="b"/>
                <a:pathLst>
                  <a:path w="14" h="21">
                    <a:moveTo>
                      <a:pt x="0" y="19"/>
                    </a:moveTo>
                    <a:lnTo>
                      <a:pt x="7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5" y="21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4" name="Freeform 51"/>
              <p:cNvSpPr>
                <a:spLocks/>
              </p:cNvSpPr>
              <p:nvPr/>
            </p:nvSpPr>
            <p:spPr bwMode="auto">
              <a:xfrm>
                <a:off x="3840164" y="2906714"/>
                <a:ext cx="22225" cy="33338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7" y="0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2" y="4"/>
                  </a:cxn>
                  <a:cxn ang="0">
                    <a:pos x="5" y="21"/>
                  </a:cxn>
                  <a:cxn ang="0">
                    <a:pos x="0" y="19"/>
                  </a:cxn>
                </a:cxnLst>
                <a:rect l="0" t="0" r="r" b="b"/>
                <a:pathLst>
                  <a:path w="14" h="21">
                    <a:moveTo>
                      <a:pt x="0" y="19"/>
                    </a:moveTo>
                    <a:lnTo>
                      <a:pt x="7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5" y="21"/>
                    </a:lnTo>
                    <a:lnTo>
                      <a:pt x="0" y="1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5" name="Freeform 52"/>
              <p:cNvSpPr>
                <a:spLocks noEditPoints="1"/>
              </p:cNvSpPr>
              <p:nvPr/>
            </p:nvSpPr>
            <p:spPr bwMode="auto">
              <a:xfrm>
                <a:off x="4619626" y="2587626"/>
                <a:ext cx="357188" cy="242888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15" y="34"/>
                  </a:cxn>
                  <a:cxn ang="0">
                    <a:pos x="5" y="43"/>
                  </a:cxn>
                  <a:cxn ang="0">
                    <a:pos x="15" y="65"/>
                  </a:cxn>
                  <a:cxn ang="0">
                    <a:pos x="12" y="61"/>
                  </a:cxn>
                  <a:cxn ang="0">
                    <a:pos x="15" y="38"/>
                  </a:cxn>
                  <a:cxn ang="0">
                    <a:pos x="74" y="33"/>
                  </a:cxn>
                  <a:cxn ang="0">
                    <a:pos x="73" y="33"/>
                  </a:cxn>
                  <a:cxn ang="0">
                    <a:pos x="24" y="32"/>
                  </a:cxn>
                  <a:cxn ang="0">
                    <a:pos x="18" y="28"/>
                  </a:cxn>
                  <a:cxn ang="0">
                    <a:pos x="14" y="28"/>
                  </a:cxn>
                  <a:cxn ang="0">
                    <a:pos x="18" y="31"/>
                  </a:cxn>
                  <a:cxn ang="0">
                    <a:pos x="19" y="30"/>
                  </a:cxn>
                  <a:cxn ang="0">
                    <a:pos x="22" y="23"/>
                  </a:cxn>
                  <a:cxn ang="0">
                    <a:pos x="17" y="17"/>
                  </a:cxn>
                  <a:cxn ang="0">
                    <a:pos x="13" y="26"/>
                  </a:cxn>
                  <a:cxn ang="0">
                    <a:pos x="18" y="28"/>
                  </a:cxn>
                  <a:cxn ang="0">
                    <a:pos x="9" y="13"/>
                  </a:cxn>
                  <a:cxn ang="0">
                    <a:pos x="5" y="11"/>
                  </a:cxn>
                  <a:cxn ang="0">
                    <a:pos x="2" y="13"/>
                  </a:cxn>
                  <a:cxn ang="0">
                    <a:pos x="1" y="14"/>
                  </a:cxn>
                  <a:cxn ang="0">
                    <a:pos x="4" y="14"/>
                  </a:cxn>
                  <a:cxn ang="0">
                    <a:pos x="95" y="4"/>
                  </a:cxn>
                  <a:cxn ang="0">
                    <a:pos x="81" y="3"/>
                  </a:cxn>
                  <a:cxn ang="0">
                    <a:pos x="85" y="5"/>
                  </a:cxn>
                  <a:cxn ang="0">
                    <a:pos x="81" y="3"/>
                  </a:cxn>
                  <a:cxn ang="0">
                    <a:pos x="74" y="0"/>
                  </a:cxn>
                  <a:cxn ang="0">
                    <a:pos x="25" y="2"/>
                  </a:cxn>
                  <a:cxn ang="0">
                    <a:pos x="31" y="3"/>
                  </a:cxn>
                  <a:cxn ang="0">
                    <a:pos x="14" y="7"/>
                  </a:cxn>
                  <a:cxn ang="0">
                    <a:pos x="7" y="8"/>
                  </a:cxn>
                  <a:cxn ang="0">
                    <a:pos x="5" y="11"/>
                  </a:cxn>
                  <a:cxn ang="0">
                    <a:pos x="21" y="7"/>
                  </a:cxn>
                  <a:cxn ang="0">
                    <a:pos x="29" y="4"/>
                  </a:cxn>
                  <a:cxn ang="0">
                    <a:pos x="78" y="2"/>
                  </a:cxn>
                </a:cxnLst>
                <a:rect l="0" t="0" r="r" b="b"/>
                <a:pathLst>
                  <a:path w="95" h="65">
                    <a:moveTo>
                      <a:pt x="15" y="38"/>
                    </a:move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15" y="34"/>
                      <a:pt x="15" y="34"/>
                      <a:pt x="15" y="34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6" y="59"/>
                      <a:pt x="6" y="59"/>
                      <a:pt x="6" y="59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2" y="61"/>
                      <a:pt x="12" y="61"/>
                      <a:pt x="12" y="61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5" y="38"/>
                      <a:pt x="15" y="38"/>
                      <a:pt x="15" y="38"/>
                    </a:cubicBezTo>
                    <a:moveTo>
                      <a:pt x="73" y="33"/>
                    </a:moveTo>
                    <a:cubicBezTo>
                      <a:pt x="74" y="33"/>
                      <a:pt x="74" y="33"/>
                      <a:pt x="74" y="33"/>
                    </a:cubicBezTo>
                    <a:cubicBezTo>
                      <a:pt x="73" y="33"/>
                      <a:pt x="73" y="33"/>
                      <a:pt x="73" y="33"/>
                    </a:cubicBezTo>
                    <a:cubicBezTo>
                      <a:pt x="73" y="33"/>
                      <a:pt x="73" y="33"/>
                      <a:pt x="73" y="33"/>
                    </a:cubicBezTo>
                    <a:moveTo>
                      <a:pt x="19" y="30"/>
                    </a:move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9" y="30"/>
                      <a:pt x="19" y="30"/>
                      <a:pt x="19" y="30"/>
                    </a:cubicBezTo>
                    <a:moveTo>
                      <a:pt x="18" y="28"/>
                    </a:moveTo>
                    <a:cubicBezTo>
                      <a:pt x="22" y="23"/>
                      <a:pt x="22" y="23"/>
                      <a:pt x="22" y="23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8" y="28"/>
                      <a:pt x="18" y="28"/>
                      <a:pt x="18" y="28"/>
                    </a:cubicBezTo>
                    <a:moveTo>
                      <a:pt x="4" y="14"/>
                    </a:moveTo>
                    <a:cubicBezTo>
                      <a:pt x="9" y="13"/>
                      <a:pt x="9" y="13"/>
                      <a:pt x="9" y="13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4"/>
                      <a:pt x="4" y="14"/>
                      <a:pt x="4" y="14"/>
                    </a:cubicBezTo>
                    <a:moveTo>
                      <a:pt x="93" y="5"/>
                    </a:moveTo>
                    <a:cubicBezTo>
                      <a:pt x="95" y="4"/>
                      <a:pt x="95" y="4"/>
                      <a:pt x="95" y="4"/>
                    </a:cubicBezTo>
                    <a:cubicBezTo>
                      <a:pt x="88" y="3"/>
                      <a:pt x="88" y="3"/>
                      <a:pt x="88" y="3"/>
                    </a:cubicBezTo>
                    <a:cubicBezTo>
                      <a:pt x="81" y="3"/>
                      <a:pt x="81" y="3"/>
                      <a:pt x="81" y="3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5" y="5"/>
                      <a:pt x="85" y="5"/>
                      <a:pt x="85" y="5"/>
                    </a:cubicBezTo>
                    <a:cubicBezTo>
                      <a:pt x="93" y="5"/>
                      <a:pt x="93" y="5"/>
                      <a:pt x="93" y="5"/>
                    </a:cubicBezTo>
                    <a:moveTo>
                      <a:pt x="81" y="3"/>
                    </a:moveTo>
                    <a:cubicBezTo>
                      <a:pt x="83" y="2"/>
                      <a:pt x="83" y="2"/>
                      <a:pt x="83" y="2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67" y="0"/>
                      <a:pt x="58" y="0"/>
                      <a:pt x="51" y="0"/>
                    </a:cubicBezTo>
                    <a:cubicBezTo>
                      <a:pt x="43" y="1"/>
                      <a:pt x="33" y="2"/>
                      <a:pt x="25" y="2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26" y="4"/>
                      <a:pt x="20" y="5"/>
                      <a:pt x="15" y="6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0" y="7"/>
                      <a:pt x="19" y="7"/>
                      <a:pt x="17" y="7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37" y="4"/>
                      <a:pt x="48" y="3"/>
                      <a:pt x="56" y="2"/>
                    </a:cubicBezTo>
                    <a:cubicBezTo>
                      <a:pt x="62" y="2"/>
                      <a:pt x="71" y="2"/>
                      <a:pt x="78" y="2"/>
                    </a:cubicBezTo>
                    <a:cubicBezTo>
                      <a:pt x="81" y="3"/>
                      <a:pt x="81" y="3"/>
                      <a:pt x="81" y="3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6" name="Freeform 53"/>
              <p:cNvSpPr>
                <a:spLocks noEditPoints="1"/>
              </p:cNvSpPr>
              <p:nvPr/>
            </p:nvSpPr>
            <p:spPr bwMode="auto">
              <a:xfrm>
                <a:off x="4878389" y="2747964"/>
                <a:ext cx="87313" cy="38100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11" y="6"/>
                  </a:cxn>
                  <a:cxn ang="0">
                    <a:pos x="6" y="5"/>
                  </a:cxn>
                  <a:cxn ang="0">
                    <a:pos x="8" y="3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5" y="4"/>
                  </a:cxn>
                  <a:cxn ang="0">
                    <a:pos x="0" y="6"/>
                  </a:cxn>
                  <a:cxn ang="0">
                    <a:pos x="4" y="6"/>
                  </a:cxn>
                  <a:cxn ang="0">
                    <a:pos x="5" y="8"/>
                  </a:cxn>
                  <a:cxn ang="0">
                    <a:pos x="3" y="9"/>
                  </a:cxn>
                  <a:cxn ang="0">
                    <a:pos x="10" y="10"/>
                  </a:cxn>
                  <a:cxn ang="0">
                    <a:pos x="11" y="10"/>
                  </a:cxn>
                  <a:cxn ang="0">
                    <a:pos x="9" y="8"/>
                  </a:cxn>
                  <a:cxn ang="0">
                    <a:pos x="6" y="8"/>
                  </a:cxn>
                  <a:cxn ang="0">
                    <a:pos x="12" y="6"/>
                  </a:cxn>
                  <a:cxn ang="0">
                    <a:pos x="23" y="3"/>
                  </a:cxn>
                  <a:cxn ang="0">
                    <a:pos x="19" y="0"/>
                  </a:cxn>
                  <a:cxn ang="0">
                    <a:pos x="10" y="3"/>
                  </a:cxn>
                  <a:cxn ang="0">
                    <a:pos x="12" y="4"/>
                  </a:cxn>
                  <a:cxn ang="0">
                    <a:pos x="12" y="6"/>
                  </a:cxn>
                </a:cxnLst>
                <a:rect l="0" t="0" r="r" b="b"/>
                <a:pathLst>
                  <a:path w="23" h="10">
                    <a:moveTo>
                      <a:pt x="6" y="8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6"/>
                      <a:pt x="3" y="6"/>
                      <a:pt x="4" y="6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8" y="8"/>
                      <a:pt x="7" y="8"/>
                      <a:pt x="6" y="8"/>
                    </a:cubicBezTo>
                    <a:moveTo>
                      <a:pt x="12" y="6"/>
                    </a:moveTo>
                    <a:cubicBezTo>
                      <a:pt x="23" y="3"/>
                      <a:pt x="23" y="3"/>
                      <a:pt x="23" y="3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6"/>
                      <a:pt x="12" y="6"/>
                      <a:pt x="12" y="6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7" name="Freeform 54"/>
              <p:cNvSpPr>
                <a:spLocks noEditPoints="1"/>
              </p:cNvSpPr>
              <p:nvPr/>
            </p:nvSpPr>
            <p:spPr bwMode="auto">
              <a:xfrm>
                <a:off x="4878389" y="3201989"/>
                <a:ext cx="957263" cy="1316038"/>
              </a:xfrm>
              <a:custGeom>
                <a:avLst/>
                <a:gdLst/>
                <a:ahLst/>
                <a:cxnLst>
                  <a:cxn ang="0">
                    <a:pos x="123" y="347"/>
                  </a:cxn>
                  <a:cxn ang="0">
                    <a:pos x="111" y="350"/>
                  </a:cxn>
                  <a:cxn ang="0">
                    <a:pos x="109" y="343"/>
                  </a:cxn>
                  <a:cxn ang="0">
                    <a:pos x="111" y="323"/>
                  </a:cxn>
                  <a:cxn ang="0">
                    <a:pos x="113" y="282"/>
                  </a:cxn>
                  <a:cxn ang="0">
                    <a:pos x="128" y="252"/>
                  </a:cxn>
                  <a:cxn ang="0">
                    <a:pos x="116" y="201"/>
                  </a:cxn>
                  <a:cxn ang="0">
                    <a:pos x="123" y="180"/>
                  </a:cxn>
                  <a:cxn ang="0">
                    <a:pos x="119" y="173"/>
                  </a:cxn>
                  <a:cxn ang="0">
                    <a:pos x="114" y="176"/>
                  </a:cxn>
                  <a:cxn ang="0">
                    <a:pos x="112" y="197"/>
                  </a:cxn>
                  <a:cxn ang="0">
                    <a:pos x="120" y="224"/>
                  </a:cxn>
                  <a:cxn ang="0">
                    <a:pos x="115" y="263"/>
                  </a:cxn>
                  <a:cxn ang="0">
                    <a:pos x="110" y="303"/>
                  </a:cxn>
                  <a:cxn ang="0">
                    <a:pos x="106" y="341"/>
                  </a:cxn>
                  <a:cxn ang="0">
                    <a:pos x="102" y="350"/>
                  </a:cxn>
                  <a:cxn ang="0">
                    <a:pos x="114" y="349"/>
                  </a:cxn>
                  <a:cxn ang="0">
                    <a:pos x="65" y="172"/>
                  </a:cxn>
                  <a:cxn ang="0">
                    <a:pos x="63" y="169"/>
                  </a:cxn>
                  <a:cxn ang="0">
                    <a:pos x="65" y="172"/>
                  </a:cxn>
                  <a:cxn ang="0">
                    <a:pos x="107" y="174"/>
                  </a:cxn>
                  <a:cxn ang="0">
                    <a:pos x="93" y="164"/>
                  </a:cxn>
                  <a:cxn ang="0">
                    <a:pos x="242" y="137"/>
                  </a:cxn>
                  <a:cxn ang="0">
                    <a:pos x="254" y="127"/>
                  </a:cxn>
                  <a:cxn ang="0">
                    <a:pos x="242" y="137"/>
                  </a:cxn>
                  <a:cxn ang="0">
                    <a:pos x="199" y="40"/>
                  </a:cxn>
                  <a:cxn ang="0">
                    <a:pos x="199" y="41"/>
                  </a:cxn>
                  <a:cxn ang="0">
                    <a:pos x="188" y="29"/>
                  </a:cxn>
                  <a:cxn ang="0">
                    <a:pos x="180" y="30"/>
                  </a:cxn>
                  <a:cxn ang="0">
                    <a:pos x="194" y="31"/>
                  </a:cxn>
                  <a:cxn ang="0">
                    <a:pos x="195" y="27"/>
                  </a:cxn>
                  <a:cxn ang="0">
                    <a:pos x="194" y="31"/>
                  </a:cxn>
                  <a:cxn ang="0">
                    <a:pos x="158" y="23"/>
                  </a:cxn>
                  <a:cxn ang="0">
                    <a:pos x="149" y="25"/>
                  </a:cxn>
                  <a:cxn ang="0">
                    <a:pos x="148" y="33"/>
                  </a:cxn>
                  <a:cxn ang="0">
                    <a:pos x="155" y="33"/>
                  </a:cxn>
                  <a:cxn ang="0">
                    <a:pos x="54" y="18"/>
                  </a:cxn>
                  <a:cxn ang="0">
                    <a:pos x="50" y="8"/>
                  </a:cxn>
                  <a:cxn ang="0">
                    <a:pos x="37" y="24"/>
                  </a:cxn>
                  <a:cxn ang="0">
                    <a:pos x="28" y="46"/>
                  </a:cxn>
                  <a:cxn ang="0">
                    <a:pos x="4" y="77"/>
                  </a:cxn>
                  <a:cxn ang="0">
                    <a:pos x="4" y="111"/>
                  </a:cxn>
                  <a:cxn ang="0">
                    <a:pos x="3" y="121"/>
                  </a:cxn>
                  <a:cxn ang="0">
                    <a:pos x="7" y="133"/>
                  </a:cxn>
                  <a:cxn ang="0">
                    <a:pos x="18" y="155"/>
                  </a:cxn>
                  <a:cxn ang="0">
                    <a:pos x="41" y="175"/>
                  </a:cxn>
                  <a:cxn ang="0">
                    <a:pos x="45" y="173"/>
                  </a:cxn>
                  <a:cxn ang="0">
                    <a:pos x="25" y="148"/>
                  </a:cxn>
                  <a:cxn ang="0">
                    <a:pos x="10" y="131"/>
                  </a:cxn>
                  <a:cxn ang="0">
                    <a:pos x="8" y="117"/>
                  </a:cxn>
                  <a:cxn ang="0">
                    <a:pos x="15" y="100"/>
                  </a:cxn>
                  <a:cxn ang="0">
                    <a:pos x="30" y="48"/>
                  </a:cxn>
                  <a:cxn ang="0">
                    <a:pos x="42" y="39"/>
                  </a:cxn>
                  <a:cxn ang="0">
                    <a:pos x="54" y="18"/>
                  </a:cxn>
                  <a:cxn ang="0">
                    <a:pos x="110" y="2"/>
                  </a:cxn>
                  <a:cxn ang="0">
                    <a:pos x="77" y="4"/>
                  </a:cxn>
                  <a:cxn ang="0">
                    <a:pos x="71" y="12"/>
                  </a:cxn>
                </a:cxnLst>
                <a:rect l="0" t="0" r="r" b="b"/>
                <a:pathLst>
                  <a:path w="255" h="351">
                    <a:moveTo>
                      <a:pt x="119" y="349"/>
                    </a:moveTo>
                    <a:cubicBezTo>
                      <a:pt x="123" y="347"/>
                      <a:pt x="123" y="347"/>
                      <a:pt x="123" y="347"/>
                    </a:cubicBezTo>
                    <a:cubicBezTo>
                      <a:pt x="119" y="347"/>
                      <a:pt x="119" y="347"/>
                      <a:pt x="119" y="347"/>
                    </a:cubicBezTo>
                    <a:cubicBezTo>
                      <a:pt x="111" y="350"/>
                      <a:pt x="111" y="350"/>
                      <a:pt x="111" y="350"/>
                    </a:cubicBezTo>
                    <a:cubicBezTo>
                      <a:pt x="107" y="348"/>
                      <a:pt x="107" y="348"/>
                      <a:pt x="107" y="348"/>
                    </a:cubicBezTo>
                    <a:cubicBezTo>
                      <a:pt x="109" y="343"/>
                      <a:pt x="109" y="343"/>
                      <a:pt x="109" y="343"/>
                    </a:cubicBezTo>
                    <a:cubicBezTo>
                      <a:pt x="111" y="340"/>
                      <a:pt x="111" y="340"/>
                      <a:pt x="111" y="340"/>
                    </a:cubicBezTo>
                    <a:cubicBezTo>
                      <a:pt x="111" y="323"/>
                      <a:pt x="111" y="323"/>
                      <a:pt x="111" y="323"/>
                    </a:cubicBezTo>
                    <a:cubicBezTo>
                      <a:pt x="116" y="302"/>
                      <a:pt x="116" y="302"/>
                      <a:pt x="116" y="302"/>
                    </a:cubicBezTo>
                    <a:cubicBezTo>
                      <a:pt x="113" y="282"/>
                      <a:pt x="113" y="282"/>
                      <a:pt x="113" y="282"/>
                    </a:cubicBezTo>
                    <a:cubicBezTo>
                      <a:pt x="121" y="262"/>
                      <a:pt x="121" y="262"/>
                      <a:pt x="121" y="262"/>
                    </a:cubicBezTo>
                    <a:cubicBezTo>
                      <a:pt x="128" y="252"/>
                      <a:pt x="128" y="252"/>
                      <a:pt x="128" y="252"/>
                    </a:cubicBezTo>
                    <a:cubicBezTo>
                      <a:pt x="127" y="243"/>
                      <a:pt x="127" y="232"/>
                      <a:pt x="126" y="223"/>
                    </a:cubicBezTo>
                    <a:cubicBezTo>
                      <a:pt x="123" y="216"/>
                      <a:pt x="119" y="207"/>
                      <a:pt x="116" y="201"/>
                    </a:cubicBezTo>
                    <a:cubicBezTo>
                      <a:pt x="119" y="196"/>
                      <a:pt x="119" y="196"/>
                      <a:pt x="119" y="196"/>
                    </a:cubicBezTo>
                    <a:cubicBezTo>
                      <a:pt x="123" y="180"/>
                      <a:pt x="123" y="180"/>
                      <a:pt x="123" y="180"/>
                    </a:cubicBezTo>
                    <a:cubicBezTo>
                      <a:pt x="121" y="176"/>
                      <a:pt x="121" y="176"/>
                      <a:pt x="121" y="176"/>
                    </a:cubicBezTo>
                    <a:cubicBezTo>
                      <a:pt x="119" y="173"/>
                      <a:pt x="119" y="173"/>
                      <a:pt x="119" y="173"/>
                    </a:cubicBezTo>
                    <a:cubicBezTo>
                      <a:pt x="112" y="174"/>
                      <a:pt x="112" y="174"/>
                      <a:pt x="112" y="174"/>
                    </a:cubicBezTo>
                    <a:cubicBezTo>
                      <a:pt x="114" y="176"/>
                      <a:pt x="114" y="176"/>
                      <a:pt x="114" y="176"/>
                    </a:cubicBezTo>
                    <a:cubicBezTo>
                      <a:pt x="116" y="181"/>
                      <a:pt x="116" y="181"/>
                      <a:pt x="116" y="181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09" y="201"/>
                      <a:pt x="109" y="201"/>
                      <a:pt x="109" y="201"/>
                    </a:cubicBezTo>
                    <a:cubicBezTo>
                      <a:pt x="113" y="208"/>
                      <a:pt x="117" y="217"/>
                      <a:pt x="120" y="224"/>
                    </a:cubicBezTo>
                    <a:cubicBezTo>
                      <a:pt x="121" y="233"/>
                      <a:pt x="121" y="244"/>
                      <a:pt x="122" y="253"/>
                    </a:cubicBezTo>
                    <a:cubicBezTo>
                      <a:pt x="115" y="263"/>
                      <a:pt x="115" y="263"/>
                      <a:pt x="115" y="263"/>
                    </a:cubicBezTo>
                    <a:cubicBezTo>
                      <a:pt x="107" y="284"/>
                      <a:pt x="107" y="284"/>
                      <a:pt x="107" y="284"/>
                    </a:cubicBezTo>
                    <a:cubicBezTo>
                      <a:pt x="108" y="290"/>
                      <a:pt x="109" y="298"/>
                      <a:pt x="110" y="303"/>
                    </a:cubicBezTo>
                    <a:cubicBezTo>
                      <a:pt x="109" y="310"/>
                      <a:pt x="107" y="318"/>
                      <a:pt x="105" y="324"/>
                    </a:cubicBezTo>
                    <a:cubicBezTo>
                      <a:pt x="106" y="341"/>
                      <a:pt x="106" y="341"/>
                      <a:pt x="106" y="341"/>
                    </a:cubicBezTo>
                    <a:cubicBezTo>
                      <a:pt x="103" y="345"/>
                      <a:pt x="103" y="345"/>
                      <a:pt x="103" y="345"/>
                    </a:cubicBezTo>
                    <a:cubicBezTo>
                      <a:pt x="102" y="350"/>
                      <a:pt x="102" y="350"/>
                      <a:pt x="102" y="350"/>
                    </a:cubicBezTo>
                    <a:cubicBezTo>
                      <a:pt x="106" y="351"/>
                      <a:pt x="106" y="351"/>
                      <a:pt x="106" y="351"/>
                    </a:cubicBezTo>
                    <a:cubicBezTo>
                      <a:pt x="114" y="349"/>
                      <a:pt x="114" y="349"/>
                      <a:pt x="114" y="349"/>
                    </a:cubicBezTo>
                    <a:cubicBezTo>
                      <a:pt x="119" y="349"/>
                      <a:pt x="119" y="349"/>
                      <a:pt x="119" y="349"/>
                    </a:cubicBezTo>
                    <a:moveTo>
                      <a:pt x="65" y="172"/>
                    </a:moveTo>
                    <a:cubicBezTo>
                      <a:pt x="68" y="171"/>
                      <a:pt x="68" y="171"/>
                      <a:pt x="68" y="171"/>
                    </a:cubicBezTo>
                    <a:cubicBezTo>
                      <a:pt x="63" y="169"/>
                      <a:pt x="63" y="169"/>
                      <a:pt x="63" y="169"/>
                    </a:cubicBezTo>
                    <a:cubicBezTo>
                      <a:pt x="59" y="171"/>
                      <a:pt x="59" y="171"/>
                      <a:pt x="59" y="171"/>
                    </a:cubicBezTo>
                    <a:cubicBezTo>
                      <a:pt x="65" y="172"/>
                      <a:pt x="65" y="172"/>
                      <a:pt x="65" y="172"/>
                    </a:cubicBezTo>
                    <a:moveTo>
                      <a:pt x="100" y="175"/>
                    </a:moveTo>
                    <a:cubicBezTo>
                      <a:pt x="107" y="174"/>
                      <a:pt x="107" y="174"/>
                      <a:pt x="107" y="174"/>
                    </a:cubicBezTo>
                    <a:cubicBezTo>
                      <a:pt x="99" y="163"/>
                      <a:pt x="99" y="163"/>
                      <a:pt x="99" y="163"/>
                    </a:cubicBezTo>
                    <a:cubicBezTo>
                      <a:pt x="93" y="164"/>
                      <a:pt x="93" y="164"/>
                      <a:pt x="93" y="164"/>
                    </a:cubicBezTo>
                    <a:cubicBezTo>
                      <a:pt x="100" y="175"/>
                      <a:pt x="100" y="175"/>
                      <a:pt x="100" y="175"/>
                    </a:cubicBezTo>
                    <a:moveTo>
                      <a:pt x="242" y="137"/>
                    </a:moveTo>
                    <a:cubicBezTo>
                      <a:pt x="255" y="128"/>
                      <a:pt x="255" y="128"/>
                      <a:pt x="255" y="128"/>
                    </a:cubicBezTo>
                    <a:cubicBezTo>
                      <a:pt x="254" y="127"/>
                      <a:pt x="254" y="127"/>
                      <a:pt x="254" y="127"/>
                    </a:cubicBezTo>
                    <a:cubicBezTo>
                      <a:pt x="241" y="136"/>
                      <a:pt x="241" y="136"/>
                      <a:pt x="241" y="136"/>
                    </a:cubicBezTo>
                    <a:cubicBezTo>
                      <a:pt x="242" y="137"/>
                      <a:pt x="242" y="137"/>
                      <a:pt x="242" y="137"/>
                    </a:cubicBezTo>
                    <a:moveTo>
                      <a:pt x="199" y="41"/>
                    </a:moveTo>
                    <a:cubicBezTo>
                      <a:pt x="199" y="40"/>
                      <a:pt x="199" y="40"/>
                      <a:pt x="199" y="40"/>
                    </a:cubicBezTo>
                    <a:cubicBezTo>
                      <a:pt x="196" y="35"/>
                      <a:pt x="196" y="35"/>
                      <a:pt x="196" y="35"/>
                    </a:cubicBezTo>
                    <a:cubicBezTo>
                      <a:pt x="199" y="41"/>
                      <a:pt x="199" y="41"/>
                      <a:pt x="199" y="41"/>
                    </a:cubicBezTo>
                    <a:moveTo>
                      <a:pt x="184" y="31"/>
                    </a:moveTo>
                    <a:cubicBezTo>
                      <a:pt x="188" y="29"/>
                      <a:pt x="188" y="29"/>
                      <a:pt x="188" y="29"/>
                    </a:cubicBezTo>
                    <a:cubicBezTo>
                      <a:pt x="186" y="27"/>
                      <a:pt x="186" y="27"/>
                      <a:pt x="186" y="27"/>
                    </a:cubicBezTo>
                    <a:cubicBezTo>
                      <a:pt x="180" y="30"/>
                      <a:pt x="180" y="30"/>
                      <a:pt x="180" y="30"/>
                    </a:cubicBezTo>
                    <a:cubicBezTo>
                      <a:pt x="184" y="31"/>
                      <a:pt x="184" y="31"/>
                      <a:pt x="184" y="31"/>
                    </a:cubicBezTo>
                    <a:moveTo>
                      <a:pt x="194" y="31"/>
                    </a:moveTo>
                    <a:cubicBezTo>
                      <a:pt x="196" y="29"/>
                      <a:pt x="196" y="29"/>
                      <a:pt x="196" y="29"/>
                    </a:cubicBezTo>
                    <a:cubicBezTo>
                      <a:pt x="195" y="27"/>
                      <a:pt x="195" y="27"/>
                      <a:pt x="195" y="27"/>
                    </a:cubicBezTo>
                    <a:cubicBezTo>
                      <a:pt x="191" y="29"/>
                      <a:pt x="191" y="29"/>
                      <a:pt x="191" y="29"/>
                    </a:cubicBezTo>
                    <a:cubicBezTo>
                      <a:pt x="194" y="31"/>
                      <a:pt x="194" y="31"/>
                      <a:pt x="194" y="31"/>
                    </a:cubicBezTo>
                    <a:moveTo>
                      <a:pt x="155" y="26"/>
                    </a:moveTo>
                    <a:cubicBezTo>
                      <a:pt x="158" y="23"/>
                      <a:pt x="158" y="23"/>
                      <a:pt x="158" y="23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49" y="25"/>
                      <a:pt x="149" y="25"/>
                      <a:pt x="149" y="25"/>
                    </a:cubicBezTo>
                    <a:cubicBezTo>
                      <a:pt x="150" y="32"/>
                      <a:pt x="150" y="32"/>
                      <a:pt x="150" y="32"/>
                    </a:cubicBezTo>
                    <a:cubicBezTo>
                      <a:pt x="148" y="33"/>
                      <a:pt x="148" y="33"/>
                      <a:pt x="148" y="33"/>
                    </a:cubicBezTo>
                    <a:cubicBezTo>
                      <a:pt x="151" y="35"/>
                      <a:pt x="151" y="35"/>
                      <a:pt x="151" y="35"/>
                    </a:cubicBezTo>
                    <a:cubicBezTo>
                      <a:pt x="155" y="33"/>
                      <a:pt x="155" y="33"/>
                      <a:pt x="155" y="33"/>
                    </a:cubicBezTo>
                    <a:cubicBezTo>
                      <a:pt x="155" y="26"/>
                      <a:pt x="155" y="26"/>
                      <a:pt x="155" y="26"/>
                    </a:cubicBezTo>
                    <a:moveTo>
                      <a:pt x="54" y="18"/>
                    </a:moveTo>
                    <a:cubicBezTo>
                      <a:pt x="57" y="9"/>
                      <a:pt x="57" y="9"/>
                      <a:pt x="57" y="9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35" y="38"/>
                      <a:pt x="35" y="38"/>
                      <a:pt x="35" y="38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17" y="56"/>
                      <a:pt x="10" y="68"/>
                      <a:pt x="4" y="77"/>
                    </a:cubicBezTo>
                    <a:cubicBezTo>
                      <a:pt x="7" y="99"/>
                      <a:pt x="7" y="99"/>
                      <a:pt x="7" y="99"/>
                    </a:cubicBezTo>
                    <a:cubicBezTo>
                      <a:pt x="4" y="111"/>
                      <a:pt x="4" y="111"/>
                      <a:pt x="4" y="111"/>
                    </a:cubicBezTo>
                    <a:cubicBezTo>
                      <a:pt x="0" y="117"/>
                      <a:pt x="0" y="117"/>
                      <a:pt x="0" y="117"/>
                    </a:cubicBezTo>
                    <a:cubicBezTo>
                      <a:pt x="3" y="121"/>
                      <a:pt x="3" y="121"/>
                      <a:pt x="3" y="121"/>
                    </a:cubicBezTo>
                    <a:cubicBezTo>
                      <a:pt x="2" y="130"/>
                      <a:pt x="2" y="130"/>
                      <a:pt x="2" y="130"/>
                    </a:cubicBezTo>
                    <a:cubicBezTo>
                      <a:pt x="7" y="133"/>
                      <a:pt x="7" y="133"/>
                      <a:pt x="7" y="133"/>
                    </a:cubicBezTo>
                    <a:cubicBezTo>
                      <a:pt x="17" y="148"/>
                      <a:pt x="17" y="148"/>
                      <a:pt x="17" y="148"/>
                    </a:cubicBezTo>
                    <a:cubicBezTo>
                      <a:pt x="18" y="155"/>
                      <a:pt x="18" y="155"/>
                      <a:pt x="18" y="155"/>
                    </a:cubicBezTo>
                    <a:cubicBezTo>
                      <a:pt x="24" y="161"/>
                      <a:pt x="32" y="168"/>
                      <a:pt x="37" y="174"/>
                    </a:cubicBezTo>
                    <a:cubicBezTo>
                      <a:pt x="41" y="175"/>
                      <a:pt x="41" y="175"/>
                      <a:pt x="41" y="175"/>
                    </a:cubicBezTo>
                    <a:cubicBezTo>
                      <a:pt x="45" y="173"/>
                      <a:pt x="45" y="173"/>
                      <a:pt x="45" y="173"/>
                    </a:cubicBezTo>
                    <a:cubicBezTo>
                      <a:pt x="45" y="173"/>
                      <a:pt x="45" y="173"/>
                      <a:pt x="45" y="173"/>
                    </a:cubicBezTo>
                    <a:cubicBezTo>
                      <a:pt x="26" y="155"/>
                      <a:pt x="26" y="155"/>
                      <a:pt x="26" y="155"/>
                    </a:cubicBezTo>
                    <a:cubicBezTo>
                      <a:pt x="25" y="148"/>
                      <a:pt x="25" y="148"/>
                      <a:pt x="25" y="148"/>
                    </a:cubicBezTo>
                    <a:cubicBezTo>
                      <a:pt x="15" y="133"/>
                      <a:pt x="15" y="133"/>
                      <a:pt x="15" y="133"/>
                    </a:cubicBezTo>
                    <a:cubicBezTo>
                      <a:pt x="10" y="131"/>
                      <a:pt x="10" y="131"/>
                      <a:pt x="10" y="131"/>
                    </a:cubicBezTo>
                    <a:cubicBezTo>
                      <a:pt x="11" y="122"/>
                      <a:pt x="11" y="122"/>
                      <a:pt x="11" y="122"/>
                    </a:cubicBezTo>
                    <a:cubicBezTo>
                      <a:pt x="8" y="117"/>
                      <a:pt x="8" y="117"/>
                      <a:pt x="8" y="117"/>
                    </a:cubicBezTo>
                    <a:cubicBezTo>
                      <a:pt x="13" y="112"/>
                      <a:pt x="13" y="112"/>
                      <a:pt x="13" y="112"/>
                    </a:cubicBezTo>
                    <a:cubicBezTo>
                      <a:pt x="15" y="100"/>
                      <a:pt x="15" y="100"/>
                      <a:pt x="15" y="100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18" y="69"/>
                      <a:pt x="25" y="57"/>
                      <a:pt x="30" y="48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54" y="18"/>
                      <a:pt x="54" y="18"/>
                      <a:pt x="54" y="18"/>
                    </a:cubicBezTo>
                    <a:moveTo>
                      <a:pt x="84" y="5"/>
                    </a:moveTo>
                    <a:cubicBezTo>
                      <a:pt x="92" y="4"/>
                      <a:pt x="102" y="3"/>
                      <a:pt x="110" y="2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99" y="1"/>
                      <a:pt x="86" y="3"/>
                      <a:pt x="77" y="4"/>
                    </a:cubicBezTo>
                    <a:cubicBezTo>
                      <a:pt x="65" y="11"/>
                      <a:pt x="65" y="11"/>
                      <a:pt x="65" y="11"/>
                    </a:cubicBezTo>
                    <a:cubicBezTo>
                      <a:pt x="71" y="12"/>
                      <a:pt x="71" y="12"/>
                      <a:pt x="71" y="12"/>
                    </a:cubicBezTo>
                    <a:cubicBezTo>
                      <a:pt x="84" y="5"/>
                      <a:pt x="84" y="5"/>
                      <a:pt x="84" y="5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8" name="Freeform 55"/>
              <p:cNvSpPr>
                <a:spLocks noEditPoints="1"/>
              </p:cNvSpPr>
              <p:nvPr/>
            </p:nvSpPr>
            <p:spPr bwMode="auto">
              <a:xfrm>
                <a:off x="5024439" y="2609851"/>
                <a:ext cx="1031875" cy="1125538"/>
              </a:xfrm>
              <a:custGeom>
                <a:avLst/>
                <a:gdLst/>
                <a:ahLst/>
                <a:cxnLst>
                  <a:cxn ang="0">
                    <a:pos x="268" y="223"/>
                  </a:cxn>
                  <a:cxn ang="0">
                    <a:pos x="253" y="231"/>
                  </a:cxn>
                  <a:cxn ang="0">
                    <a:pos x="269" y="219"/>
                  </a:cxn>
                  <a:cxn ang="0">
                    <a:pos x="247" y="223"/>
                  </a:cxn>
                  <a:cxn ang="0">
                    <a:pos x="209" y="211"/>
                  </a:cxn>
                  <a:cxn ang="0">
                    <a:pos x="219" y="220"/>
                  </a:cxn>
                  <a:cxn ang="0">
                    <a:pos x="231" y="213"/>
                  </a:cxn>
                  <a:cxn ang="0">
                    <a:pos x="161" y="199"/>
                  </a:cxn>
                  <a:cxn ang="0">
                    <a:pos x="214" y="206"/>
                  </a:cxn>
                  <a:cxn ang="0">
                    <a:pos x="147" y="162"/>
                  </a:cxn>
                  <a:cxn ang="0">
                    <a:pos x="157" y="159"/>
                  </a:cxn>
                  <a:cxn ang="0">
                    <a:pos x="13" y="164"/>
                  </a:cxn>
                  <a:cxn ang="0">
                    <a:pos x="120" y="144"/>
                  </a:cxn>
                  <a:cxn ang="0">
                    <a:pos x="128" y="140"/>
                  </a:cxn>
                  <a:cxn ang="0">
                    <a:pos x="123" y="152"/>
                  </a:cxn>
                  <a:cxn ang="0">
                    <a:pos x="125" y="146"/>
                  </a:cxn>
                  <a:cxn ang="0">
                    <a:pos x="91" y="145"/>
                  </a:cxn>
                  <a:cxn ang="0">
                    <a:pos x="91" y="155"/>
                  </a:cxn>
                  <a:cxn ang="0">
                    <a:pos x="117" y="156"/>
                  </a:cxn>
                  <a:cxn ang="0">
                    <a:pos x="78" y="119"/>
                  </a:cxn>
                  <a:cxn ang="0">
                    <a:pos x="114" y="155"/>
                  </a:cxn>
                  <a:cxn ang="0">
                    <a:pos x="130" y="116"/>
                  </a:cxn>
                  <a:cxn ang="0">
                    <a:pos x="144" y="119"/>
                  </a:cxn>
                  <a:cxn ang="0">
                    <a:pos x="140" y="119"/>
                  </a:cxn>
                  <a:cxn ang="0">
                    <a:pos x="159" y="139"/>
                  </a:cxn>
                  <a:cxn ang="0">
                    <a:pos x="55" y="83"/>
                  </a:cxn>
                  <a:cxn ang="0">
                    <a:pos x="50" y="81"/>
                  </a:cxn>
                  <a:cxn ang="0">
                    <a:pos x="36" y="98"/>
                  </a:cxn>
                  <a:cxn ang="0">
                    <a:pos x="0" y="130"/>
                  </a:cxn>
                  <a:cxn ang="0">
                    <a:pos x="28" y="103"/>
                  </a:cxn>
                  <a:cxn ang="0">
                    <a:pos x="51" y="66"/>
                  </a:cxn>
                  <a:cxn ang="0">
                    <a:pos x="91" y="59"/>
                  </a:cxn>
                  <a:cxn ang="0">
                    <a:pos x="77" y="81"/>
                  </a:cxn>
                  <a:cxn ang="0">
                    <a:pos x="89" y="71"/>
                  </a:cxn>
                  <a:cxn ang="0">
                    <a:pos x="37" y="57"/>
                  </a:cxn>
                  <a:cxn ang="0">
                    <a:pos x="40" y="62"/>
                  </a:cxn>
                  <a:cxn ang="0">
                    <a:pos x="69" y="45"/>
                  </a:cxn>
                  <a:cxn ang="0">
                    <a:pos x="98" y="33"/>
                  </a:cxn>
                  <a:cxn ang="0">
                    <a:pos x="100" y="38"/>
                  </a:cxn>
                  <a:cxn ang="0">
                    <a:pos x="95" y="44"/>
                  </a:cxn>
                  <a:cxn ang="0">
                    <a:pos x="105" y="39"/>
                  </a:cxn>
                  <a:cxn ang="0">
                    <a:pos x="134" y="30"/>
                  </a:cxn>
                  <a:cxn ang="0">
                    <a:pos x="102" y="30"/>
                  </a:cxn>
                  <a:cxn ang="0">
                    <a:pos x="105" y="33"/>
                  </a:cxn>
                  <a:cxn ang="0">
                    <a:pos x="113" y="31"/>
                  </a:cxn>
                  <a:cxn ang="0">
                    <a:pos x="127" y="28"/>
                  </a:cxn>
                  <a:cxn ang="0">
                    <a:pos x="129" y="30"/>
                  </a:cxn>
                  <a:cxn ang="0">
                    <a:pos x="43" y="31"/>
                  </a:cxn>
                  <a:cxn ang="0">
                    <a:pos x="45" y="49"/>
                  </a:cxn>
                  <a:cxn ang="0">
                    <a:pos x="58" y="25"/>
                  </a:cxn>
                  <a:cxn ang="0">
                    <a:pos x="149" y="10"/>
                  </a:cxn>
                  <a:cxn ang="0">
                    <a:pos x="126" y="22"/>
                  </a:cxn>
                  <a:cxn ang="0">
                    <a:pos x="129" y="19"/>
                  </a:cxn>
                  <a:cxn ang="0">
                    <a:pos x="124" y="17"/>
                  </a:cxn>
                  <a:cxn ang="0">
                    <a:pos x="146" y="8"/>
                  </a:cxn>
                  <a:cxn ang="0">
                    <a:pos x="113" y="17"/>
                  </a:cxn>
                  <a:cxn ang="0">
                    <a:pos x="136" y="8"/>
                  </a:cxn>
                  <a:cxn ang="0">
                    <a:pos x="147" y="11"/>
                  </a:cxn>
                  <a:cxn ang="0">
                    <a:pos x="118" y="1"/>
                  </a:cxn>
                  <a:cxn ang="0">
                    <a:pos x="119" y="13"/>
                  </a:cxn>
                  <a:cxn ang="0">
                    <a:pos x="122" y="4"/>
                  </a:cxn>
                </a:cxnLst>
                <a:rect l="0" t="0" r="r" b="b"/>
                <a:pathLst>
                  <a:path w="275" h="300">
                    <a:moveTo>
                      <a:pt x="275" y="265"/>
                    </a:moveTo>
                    <a:cubicBezTo>
                      <a:pt x="275" y="258"/>
                      <a:pt x="275" y="258"/>
                      <a:pt x="275" y="258"/>
                    </a:cubicBezTo>
                    <a:cubicBezTo>
                      <a:pt x="274" y="249"/>
                      <a:pt x="274" y="249"/>
                      <a:pt x="274" y="249"/>
                    </a:cubicBezTo>
                    <a:cubicBezTo>
                      <a:pt x="274" y="246"/>
                      <a:pt x="274" y="246"/>
                      <a:pt x="274" y="246"/>
                    </a:cubicBezTo>
                    <a:cubicBezTo>
                      <a:pt x="274" y="248"/>
                      <a:pt x="274" y="248"/>
                      <a:pt x="274" y="248"/>
                    </a:cubicBezTo>
                    <a:cubicBezTo>
                      <a:pt x="274" y="249"/>
                      <a:pt x="274" y="249"/>
                      <a:pt x="274" y="249"/>
                    </a:cubicBezTo>
                    <a:cubicBezTo>
                      <a:pt x="275" y="265"/>
                      <a:pt x="275" y="265"/>
                      <a:pt x="275" y="265"/>
                    </a:cubicBezTo>
                    <a:moveTo>
                      <a:pt x="268" y="224"/>
                    </a:moveTo>
                    <a:cubicBezTo>
                      <a:pt x="268" y="223"/>
                      <a:pt x="268" y="223"/>
                      <a:pt x="268" y="223"/>
                    </a:cubicBezTo>
                    <a:cubicBezTo>
                      <a:pt x="268" y="221"/>
                      <a:pt x="268" y="221"/>
                      <a:pt x="268" y="221"/>
                    </a:cubicBezTo>
                    <a:cubicBezTo>
                      <a:pt x="268" y="224"/>
                      <a:pt x="268" y="224"/>
                      <a:pt x="268" y="224"/>
                    </a:cubicBezTo>
                    <a:cubicBezTo>
                      <a:pt x="268" y="224"/>
                      <a:pt x="268" y="224"/>
                      <a:pt x="268" y="224"/>
                    </a:cubicBezTo>
                    <a:moveTo>
                      <a:pt x="263" y="300"/>
                    </a:moveTo>
                    <a:cubicBezTo>
                      <a:pt x="263" y="298"/>
                      <a:pt x="263" y="298"/>
                      <a:pt x="263" y="298"/>
                    </a:cubicBezTo>
                    <a:cubicBezTo>
                      <a:pt x="263" y="295"/>
                      <a:pt x="263" y="295"/>
                      <a:pt x="263" y="295"/>
                    </a:cubicBezTo>
                    <a:cubicBezTo>
                      <a:pt x="262" y="283"/>
                      <a:pt x="260" y="267"/>
                      <a:pt x="258" y="256"/>
                    </a:cubicBezTo>
                    <a:cubicBezTo>
                      <a:pt x="257" y="247"/>
                      <a:pt x="255" y="234"/>
                      <a:pt x="253" y="226"/>
                    </a:cubicBezTo>
                    <a:cubicBezTo>
                      <a:pt x="253" y="231"/>
                      <a:pt x="253" y="231"/>
                      <a:pt x="253" y="231"/>
                    </a:cubicBezTo>
                    <a:cubicBezTo>
                      <a:pt x="257" y="256"/>
                      <a:pt x="257" y="256"/>
                      <a:pt x="257" y="256"/>
                    </a:cubicBezTo>
                    <a:cubicBezTo>
                      <a:pt x="259" y="267"/>
                      <a:pt x="261" y="283"/>
                      <a:pt x="262" y="295"/>
                    </a:cubicBezTo>
                    <a:cubicBezTo>
                      <a:pt x="263" y="300"/>
                      <a:pt x="263" y="300"/>
                      <a:pt x="263" y="300"/>
                    </a:cubicBezTo>
                    <a:moveTo>
                      <a:pt x="274" y="253"/>
                    </a:moveTo>
                    <a:cubicBezTo>
                      <a:pt x="274" y="252"/>
                      <a:pt x="274" y="252"/>
                      <a:pt x="274" y="252"/>
                    </a:cubicBezTo>
                    <a:cubicBezTo>
                      <a:pt x="274" y="251"/>
                      <a:pt x="274" y="251"/>
                      <a:pt x="274" y="251"/>
                    </a:cubicBezTo>
                    <a:cubicBezTo>
                      <a:pt x="273" y="237"/>
                      <a:pt x="273" y="237"/>
                      <a:pt x="273" y="237"/>
                    </a:cubicBezTo>
                    <a:cubicBezTo>
                      <a:pt x="269" y="217"/>
                      <a:pt x="269" y="217"/>
                      <a:pt x="269" y="217"/>
                    </a:cubicBezTo>
                    <a:cubicBezTo>
                      <a:pt x="269" y="219"/>
                      <a:pt x="269" y="219"/>
                      <a:pt x="269" y="219"/>
                    </a:cubicBezTo>
                    <a:cubicBezTo>
                      <a:pt x="273" y="237"/>
                      <a:pt x="273" y="237"/>
                      <a:pt x="273" y="237"/>
                    </a:cubicBezTo>
                    <a:cubicBezTo>
                      <a:pt x="274" y="251"/>
                      <a:pt x="274" y="251"/>
                      <a:pt x="274" y="251"/>
                    </a:cubicBezTo>
                    <a:cubicBezTo>
                      <a:pt x="274" y="253"/>
                      <a:pt x="274" y="253"/>
                      <a:pt x="274" y="253"/>
                    </a:cubicBezTo>
                    <a:moveTo>
                      <a:pt x="250" y="233"/>
                    </a:moveTo>
                    <a:cubicBezTo>
                      <a:pt x="251" y="232"/>
                      <a:pt x="251" y="232"/>
                      <a:pt x="251" y="232"/>
                    </a:cubicBezTo>
                    <a:cubicBezTo>
                      <a:pt x="248" y="226"/>
                      <a:pt x="248" y="226"/>
                      <a:pt x="248" y="226"/>
                    </a:cubicBezTo>
                    <a:cubicBezTo>
                      <a:pt x="249" y="222"/>
                      <a:pt x="249" y="222"/>
                      <a:pt x="249" y="222"/>
                    </a:cubicBezTo>
                    <a:cubicBezTo>
                      <a:pt x="248" y="223"/>
                      <a:pt x="248" y="223"/>
                      <a:pt x="248" y="223"/>
                    </a:cubicBezTo>
                    <a:cubicBezTo>
                      <a:pt x="247" y="223"/>
                      <a:pt x="247" y="223"/>
                      <a:pt x="247" y="223"/>
                    </a:cubicBezTo>
                    <a:cubicBezTo>
                      <a:pt x="247" y="226"/>
                      <a:pt x="247" y="226"/>
                      <a:pt x="247" y="226"/>
                    </a:cubicBezTo>
                    <a:cubicBezTo>
                      <a:pt x="250" y="233"/>
                      <a:pt x="250" y="233"/>
                      <a:pt x="250" y="233"/>
                    </a:cubicBezTo>
                    <a:moveTo>
                      <a:pt x="246" y="223"/>
                    </a:moveTo>
                    <a:cubicBezTo>
                      <a:pt x="247" y="222"/>
                      <a:pt x="247" y="222"/>
                      <a:pt x="247" y="222"/>
                    </a:cubicBezTo>
                    <a:cubicBezTo>
                      <a:pt x="241" y="211"/>
                      <a:pt x="241" y="211"/>
                      <a:pt x="241" y="211"/>
                    </a:cubicBezTo>
                    <a:cubicBezTo>
                      <a:pt x="240" y="211"/>
                      <a:pt x="240" y="211"/>
                      <a:pt x="240" y="211"/>
                    </a:cubicBezTo>
                    <a:cubicBezTo>
                      <a:pt x="246" y="223"/>
                      <a:pt x="246" y="223"/>
                      <a:pt x="246" y="223"/>
                    </a:cubicBezTo>
                    <a:moveTo>
                      <a:pt x="209" y="213"/>
                    </a:moveTo>
                    <a:cubicBezTo>
                      <a:pt x="209" y="211"/>
                      <a:pt x="209" y="211"/>
                      <a:pt x="209" y="211"/>
                    </a:cubicBezTo>
                    <a:cubicBezTo>
                      <a:pt x="208" y="211"/>
                      <a:pt x="208" y="211"/>
                      <a:pt x="208" y="211"/>
                    </a:cubicBezTo>
                    <a:cubicBezTo>
                      <a:pt x="209" y="213"/>
                      <a:pt x="209" y="213"/>
                      <a:pt x="209" y="213"/>
                    </a:cubicBezTo>
                    <a:moveTo>
                      <a:pt x="219" y="220"/>
                    </a:moveTo>
                    <a:cubicBezTo>
                      <a:pt x="220" y="214"/>
                      <a:pt x="220" y="214"/>
                      <a:pt x="220" y="214"/>
                    </a:cubicBezTo>
                    <a:cubicBezTo>
                      <a:pt x="219" y="208"/>
                      <a:pt x="219" y="208"/>
                      <a:pt x="219" y="208"/>
                    </a:cubicBezTo>
                    <a:cubicBezTo>
                      <a:pt x="216" y="219"/>
                      <a:pt x="216" y="219"/>
                      <a:pt x="216" y="219"/>
                    </a:cubicBezTo>
                    <a:cubicBezTo>
                      <a:pt x="212" y="219"/>
                      <a:pt x="212" y="219"/>
                      <a:pt x="212" y="219"/>
                    </a:cubicBezTo>
                    <a:cubicBezTo>
                      <a:pt x="212" y="220"/>
                      <a:pt x="212" y="220"/>
                      <a:pt x="212" y="220"/>
                    </a:cubicBezTo>
                    <a:cubicBezTo>
                      <a:pt x="219" y="220"/>
                      <a:pt x="219" y="220"/>
                      <a:pt x="219" y="220"/>
                    </a:cubicBezTo>
                    <a:moveTo>
                      <a:pt x="231" y="213"/>
                    </a:moveTo>
                    <a:cubicBezTo>
                      <a:pt x="231" y="212"/>
                      <a:pt x="231" y="212"/>
                      <a:pt x="231" y="212"/>
                    </a:cubicBezTo>
                    <a:cubicBezTo>
                      <a:pt x="224" y="211"/>
                      <a:pt x="224" y="211"/>
                      <a:pt x="224" y="211"/>
                    </a:cubicBezTo>
                    <a:cubicBezTo>
                      <a:pt x="221" y="204"/>
                      <a:pt x="221" y="204"/>
                      <a:pt x="221" y="204"/>
                    </a:cubicBezTo>
                    <a:cubicBezTo>
                      <a:pt x="219" y="205"/>
                      <a:pt x="219" y="205"/>
                      <a:pt x="219" y="205"/>
                    </a:cubicBezTo>
                    <a:cubicBezTo>
                      <a:pt x="221" y="209"/>
                      <a:pt x="221" y="209"/>
                      <a:pt x="221" y="209"/>
                    </a:cubicBezTo>
                    <a:cubicBezTo>
                      <a:pt x="221" y="209"/>
                      <a:pt x="221" y="209"/>
                      <a:pt x="221" y="209"/>
                    </a:cubicBezTo>
                    <a:cubicBezTo>
                      <a:pt x="221" y="210"/>
                      <a:pt x="221" y="210"/>
                      <a:pt x="221" y="210"/>
                    </a:cubicBezTo>
                    <a:cubicBezTo>
                      <a:pt x="231" y="213"/>
                      <a:pt x="231" y="213"/>
                      <a:pt x="231" y="213"/>
                    </a:cubicBezTo>
                    <a:moveTo>
                      <a:pt x="197" y="282"/>
                    </a:moveTo>
                    <a:cubicBezTo>
                      <a:pt x="199" y="281"/>
                      <a:pt x="199" y="281"/>
                      <a:pt x="199" y="281"/>
                    </a:cubicBezTo>
                    <a:cubicBezTo>
                      <a:pt x="196" y="259"/>
                      <a:pt x="196" y="259"/>
                      <a:pt x="196" y="259"/>
                    </a:cubicBezTo>
                    <a:cubicBezTo>
                      <a:pt x="184" y="239"/>
                      <a:pt x="184" y="239"/>
                      <a:pt x="184" y="239"/>
                    </a:cubicBezTo>
                    <a:cubicBezTo>
                      <a:pt x="180" y="224"/>
                      <a:pt x="180" y="224"/>
                      <a:pt x="180" y="224"/>
                    </a:cubicBezTo>
                    <a:cubicBezTo>
                      <a:pt x="176" y="218"/>
                      <a:pt x="170" y="209"/>
                      <a:pt x="165" y="203"/>
                    </a:cubicBezTo>
                    <a:cubicBezTo>
                      <a:pt x="165" y="195"/>
                      <a:pt x="165" y="195"/>
                      <a:pt x="165" y="195"/>
                    </a:cubicBezTo>
                    <a:cubicBezTo>
                      <a:pt x="164" y="205"/>
                      <a:pt x="164" y="205"/>
                      <a:pt x="164" y="205"/>
                    </a:cubicBezTo>
                    <a:cubicBezTo>
                      <a:pt x="161" y="199"/>
                      <a:pt x="161" y="199"/>
                      <a:pt x="161" y="199"/>
                    </a:cubicBezTo>
                    <a:cubicBezTo>
                      <a:pt x="161" y="202"/>
                      <a:pt x="161" y="202"/>
                      <a:pt x="161" y="202"/>
                    </a:cubicBezTo>
                    <a:cubicBezTo>
                      <a:pt x="162" y="204"/>
                      <a:pt x="162" y="204"/>
                      <a:pt x="162" y="204"/>
                    </a:cubicBezTo>
                    <a:cubicBezTo>
                      <a:pt x="166" y="210"/>
                      <a:pt x="172" y="218"/>
                      <a:pt x="176" y="224"/>
                    </a:cubicBezTo>
                    <a:cubicBezTo>
                      <a:pt x="181" y="239"/>
                      <a:pt x="181" y="239"/>
                      <a:pt x="181" y="239"/>
                    </a:cubicBezTo>
                    <a:cubicBezTo>
                      <a:pt x="192" y="259"/>
                      <a:pt x="192" y="259"/>
                      <a:pt x="192" y="259"/>
                    </a:cubicBezTo>
                    <a:cubicBezTo>
                      <a:pt x="196" y="279"/>
                      <a:pt x="196" y="279"/>
                      <a:pt x="196" y="279"/>
                    </a:cubicBezTo>
                    <a:cubicBezTo>
                      <a:pt x="197" y="282"/>
                      <a:pt x="197" y="282"/>
                      <a:pt x="197" y="282"/>
                    </a:cubicBezTo>
                    <a:moveTo>
                      <a:pt x="213" y="207"/>
                    </a:moveTo>
                    <a:cubicBezTo>
                      <a:pt x="214" y="206"/>
                      <a:pt x="214" y="206"/>
                      <a:pt x="214" y="206"/>
                    </a:cubicBezTo>
                    <a:cubicBezTo>
                      <a:pt x="209" y="201"/>
                      <a:pt x="209" y="201"/>
                      <a:pt x="209" y="201"/>
                    </a:cubicBezTo>
                    <a:cubicBezTo>
                      <a:pt x="203" y="191"/>
                      <a:pt x="203" y="191"/>
                      <a:pt x="203" y="191"/>
                    </a:cubicBezTo>
                    <a:cubicBezTo>
                      <a:pt x="199" y="188"/>
                      <a:pt x="199" y="188"/>
                      <a:pt x="199" y="188"/>
                    </a:cubicBezTo>
                    <a:cubicBezTo>
                      <a:pt x="199" y="189"/>
                      <a:pt x="199" y="189"/>
                      <a:pt x="199" y="189"/>
                    </a:cubicBezTo>
                    <a:cubicBezTo>
                      <a:pt x="200" y="190"/>
                      <a:pt x="200" y="190"/>
                      <a:pt x="200" y="190"/>
                    </a:cubicBezTo>
                    <a:cubicBezTo>
                      <a:pt x="206" y="200"/>
                      <a:pt x="206" y="200"/>
                      <a:pt x="206" y="200"/>
                    </a:cubicBezTo>
                    <a:cubicBezTo>
                      <a:pt x="213" y="207"/>
                      <a:pt x="213" y="207"/>
                      <a:pt x="213" y="207"/>
                    </a:cubicBezTo>
                    <a:moveTo>
                      <a:pt x="145" y="162"/>
                    </a:moveTo>
                    <a:cubicBezTo>
                      <a:pt x="147" y="162"/>
                      <a:pt x="147" y="162"/>
                      <a:pt x="147" y="162"/>
                    </a:cubicBezTo>
                    <a:cubicBezTo>
                      <a:pt x="144" y="160"/>
                      <a:pt x="144" y="160"/>
                      <a:pt x="144" y="160"/>
                    </a:cubicBezTo>
                    <a:cubicBezTo>
                      <a:pt x="143" y="161"/>
                      <a:pt x="143" y="161"/>
                      <a:pt x="143" y="161"/>
                    </a:cubicBezTo>
                    <a:cubicBezTo>
                      <a:pt x="145" y="162"/>
                      <a:pt x="145" y="162"/>
                      <a:pt x="145" y="162"/>
                    </a:cubicBezTo>
                    <a:moveTo>
                      <a:pt x="160" y="185"/>
                    </a:moveTo>
                    <a:cubicBezTo>
                      <a:pt x="165" y="195"/>
                      <a:pt x="165" y="195"/>
                      <a:pt x="165" y="195"/>
                    </a:cubicBezTo>
                    <a:cubicBezTo>
                      <a:pt x="160" y="185"/>
                      <a:pt x="160" y="185"/>
                      <a:pt x="160" y="185"/>
                    </a:cubicBezTo>
                    <a:moveTo>
                      <a:pt x="160" y="185"/>
                    </a:moveTo>
                    <a:cubicBezTo>
                      <a:pt x="160" y="170"/>
                      <a:pt x="160" y="170"/>
                      <a:pt x="160" y="170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4" y="161"/>
                      <a:pt x="154" y="161"/>
                      <a:pt x="154" y="161"/>
                    </a:cubicBezTo>
                    <a:cubicBezTo>
                      <a:pt x="155" y="165"/>
                      <a:pt x="155" y="165"/>
                      <a:pt x="155" y="165"/>
                    </a:cubicBezTo>
                    <a:cubicBezTo>
                      <a:pt x="155" y="165"/>
                      <a:pt x="155" y="165"/>
                      <a:pt x="155" y="165"/>
                    </a:cubicBezTo>
                    <a:cubicBezTo>
                      <a:pt x="155" y="165"/>
                      <a:pt x="155" y="165"/>
                      <a:pt x="155" y="165"/>
                    </a:cubicBezTo>
                    <a:cubicBezTo>
                      <a:pt x="156" y="169"/>
                      <a:pt x="156" y="169"/>
                      <a:pt x="156" y="169"/>
                    </a:cubicBezTo>
                    <a:cubicBezTo>
                      <a:pt x="156" y="185"/>
                      <a:pt x="156" y="185"/>
                      <a:pt x="156" y="185"/>
                    </a:cubicBezTo>
                    <a:cubicBezTo>
                      <a:pt x="157" y="187"/>
                      <a:pt x="157" y="187"/>
                      <a:pt x="157" y="187"/>
                    </a:cubicBezTo>
                    <a:cubicBezTo>
                      <a:pt x="160" y="185"/>
                      <a:pt x="160" y="185"/>
                      <a:pt x="160" y="185"/>
                    </a:cubicBezTo>
                    <a:moveTo>
                      <a:pt x="13" y="164"/>
                    </a:moveTo>
                    <a:cubicBezTo>
                      <a:pt x="18" y="163"/>
                      <a:pt x="18" y="163"/>
                      <a:pt x="18" y="163"/>
                    </a:cubicBezTo>
                    <a:cubicBezTo>
                      <a:pt x="14" y="160"/>
                      <a:pt x="14" y="160"/>
                      <a:pt x="14" y="160"/>
                    </a:cubicBezTo>
                    <a:cubicBezTo>
                      <a:pt x="9" y="160"/>
                      <a:pt x="9" y="160"/>
                      <a:pt x="9" y="160"/>
                    </a:cubicBezTo>
                    <a:cubicBezTo>
                      <a:pt x="13" y="164"/>
                      <a:pt x="13" y="164"/>
                      <a:pt x="13" y="164"/>
                    </a:cubicBezTo>
                    <a:moveTo>
                      <a:pt x="120" y="144"/>
                    </a:moveTo>
                    <a:cubicBezTo>
                      <a:pt x="121" y="141"/>
                      <a:pt x="121" y="141"/>
                      <a:pt x="121" y="141"/>
                    </a:cubicBezTo>
                    <a:cubicBezTo>
                      <a:pt x="120" y="141"/>
                      <a:pt x="120" y="141"/>
                      <a:pt x="120" y="141"/>
                    </a:cubicBezTo>
                    <a:cubicBezTo>
                      <a:pt x="120" y="141"/>
                      <a:pt x="120" y="141"/>
                      <a:pt x="120" y="141"/>
                    </a:cubicBezTo>
                    <a:cubicBezTo>
                      <a:pt x="120" y="144"/>
                      <a:pt x="120" y="144"/>
                      <a:pt x="120" y="144"/>
                    </a:cubicBezTo>
                    <a:moveTo>
                      <a:pt x="133" y="139"/>
                    </a:moveTo>
                    <a:cubicBezTo>
                      <a:pt x="144" y="135"/>
                      <a:pt x="144" y="135"/>
                      <a:pt x="144" y="135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29" y="138"/>
                      <a:pt x="129" y="138"/>
                      <a:pt x="129" y="138"/>
                    </a:cubicBezTo>
                    <a:cubicBezTo>
                      <a:pt x="129" y="139"/>
                      <a:pt x="129" y="139"/>
                      <a:pt x="129" y="139"/>
                    </a:cubicBezTo>
                    <a:cubicBezTo>
                      <a:pt x="130" y="139"/>
                      <a:pt x="130" y="139"/>
                      <a:pt x="130" y="139"/>
                    </a:cubicBezTo>
                    <a:cubicBezTo>
                      <a:pt x="130" y="140"/>
                      <a:pt x="130" y="140"/>
                      <a:pt x="130" y="140"/>
                    </a:cubicBezTo>
                    <a:cubicBezTo>
                      <a:pt x="128" y="140"/>
                      <a:pt x="128" y="140"/>
                      <a:pt x="128" y="140"/>
                    </a:cubicBezTo>
                    <a:cubicBezTo>
                      <a:pt x="128" y="140"/>
                      <a:pt x="128" y="140"/>
                      <a:pt x="128" y="140"/>
                    </a:cubicBezTo>
                    <a:cubicBezTo>
                      <a:pt x="127" y="142"/>
                      <a:pt x="127" y="142"/>
                      <a:pt x="127" y="142"/>
                    </a:cubicBezTo>
                    <a:cubicBezTo>
                      <a:pt x="127" y="142"/>
                      <a:pt x="127" y="142"/>
                      <a:pt x="126" y="142"/>
                    </a:cubicBezTo>
                    <a:cubicBezTo>
                      <a:pt x="125" y="145"/>
                      <a:pt x="125" y="145"/>
                      <a:pt x="125" y="145"/>
                    </a:cubicBezTo>
                    <a:cubicBezTo>
                      <a:pt x="125" y="142"/>
                      <a:pt x="125" y="142"/>
                      <a:pt x="125" y="142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3" y="142"/>
                      <a:pt x="123" y="142"/>
                      <a:pt x="122" y="142"/>
                    </a:cubicBezTo>
                    <a:cubicBezTo>
                      <a:pt x="120" y="144"/>
                      <a:pt x="120" y="144"/>
                      <a:pt x="120" y="144"/>
                    </a:cubicBezTo>
                    <a:cubicBezTo>
                      <a:pt x="124" y="151"/>
                      <a:pt x="124" y="151"/>
                      <a:pt x="124" y="151"/>
                    </a:cubicBezTo>
                    <a:cubicBezTo>
                      <a:pt x="123" y="152"/>
                      <a:pt x="123" y="152"/>
                      <a:pt x="123" y="152"/>
                    </a:cubicBezTo>
                    <a:cubicBezTo>
                      <a:pt x="126" y="154"/>
                      <a:pt x="126" y="154"/>
                      <a:pt x="126" y="154"/>
                    </a:cubicBezTo>
                    <a:cubicBezTo>
                      <a:pt x="127" y="158"/>
                      <a:pt x="127" y="158"/>
                      <a:pt x="127" y="158"/>
                    </a:cubicBezTo>
                    <a:cubicBezTo>
                      <a:pt x="136" y="162"/>
                      <a:pt x="136" y="162"/>
                      <a:pt x="136" y="162"/>
                    </a:cubicBezTo>
                    <a:cubicBezTo>
                      <a:pt x="137" y="161"/>
                      <a:pt x="137" y="161"/>
                      <a:pt x="137" y="161"/>
                    </a:cubicBezTo>
                    <a:cubicBezTo>
                      <a:pt x="132" y="159"/>
                      <a:pt x="132" y="159"/>
                      <a:pt x="132" y="159"/>
                    </a:cubicBezTo>
                    <a:cubicBezTo>
                      <a:pt x="131" y="155"/>
                      <a:pt x="131" y="155"/>
                      <a:pt x="131" y="155"/>
                    </a:cubicBezTo>
                    <a:cubicBezTo>
                      <a:pt x="128" y="153"/>
                      <a:pt x="128" y="153"/>
                      <a:pt x="128" y="153"/>
                    </a:cubicBezTo>
                    <a:cubicBezTo>
                      <a:pt x="129" y="152"/>
                      <a:pt x="129" y="152"/>
                      <a:pt x="129" y="152"/>
                    </a:cubicBezTo>
                    <a:cubicBezTo>
                      <a:pt x="125" y="146"/>
                      <a:pt x="125" y="146"/>
                      <a:pt x="125" y="146"/>
                    </a:cubicBezTo>
                    <a:cubicBezTo>
                      <a:pt x="127" y="143"/>
                      <a:pt x="127" y="143"/>
                      <a:pt x="127" y="143"/>
                    </a:cubicBezTo>
                    <a:cubicBezTo>
                      <a:pt x="128" y="143"/>
                      <a:pt x="130" y="143"/>
                      <a:pt x="132" y="143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1" y="140"/>
                      <a:pt x="131" y="140"/>
                      <a:pt x="131" y="140"/>
                    </a:cubicBezTo>
                    <a:cubicBezTo>
                      <a:pt x="131" y="139"/>
                      <a:pt x="131" y="139"/>
                      <a:pt x="131" y="139"/>
                    </a:cubicBezTo>
                    <a:cubicBezTo>
                      <a:pt x="133" y="139"/>
                      <a:pt x="133" y="139"/>
                      <a:pt x="133" y="139"/>
                    </a:cubicBezTo>
                    <a:moveTo>
                      <a:pt x="91" y="155"/>
                    </a:moveTo>
                    <a:cubicBezTo>
                      <a:pt x="93" y="149"/>
                      <a:pt x="93" y="149"/>
                      <a:pt x="93" y="149"/>
                    </a:cubicBezTo>
                    <a:cubicBezTo>
                      <a:pt x="91" y="145"/>
                      <a:pt x="91" y="145"/>
                      <a:pt x="91" y="145"/>
                    </a:cubicBezTo>
                    <a:cubicBezTo>
                      <a:pt x="75" y="135"/>
                      <a:pt x="75" y="135"/>
                      <a:pt x="75" y="135"/>
                    </a:cubicBezTo>
                    <a:cubicBezTo>
                      <a:pt x="71" y="128"/>
                      <a:pt x="71" y="128"/>
                      <a:pt x="71" y="128"/>
                    </a:cubicBezTo>
                    <a:cubicBezTo>
                      <a:pt x="66" y="126"/>
                      <a:pt x="66" y="126"/>
                      <a:pt x="66" y="126"/>
                    </a:cubicBezTo>
                    <a:cubicBezTo>
                      <a:pt x="65" y="127"/>
                      <a:pt x="65" y="127"/>
                      <a:pt x="65" y="127"/>
                    </a:cubicBezTo>
                    <a:cubicBezTo>
                      <a:pt x="69" y="133"/>
                      <a:pt x="69" y="133"/>
                      <a:pt x="69" y="133"/>
                    </a:cubicBezTo>
                    <a:cubicBezTo>
                      <a:pt x="69" y="132"/>
                      <a:pt x="69" y="132"/>
                      <a:pt x="69" y="132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87" y="145"/>
                      <a:pt x="87" y="145"/>
                      <a:pt x="87" y="145"/>
                    </a:cubicBezTo>
                    <a:cubicBezTo>
                      <a:pt x="91" y="155"/>
                      <a:pt x="91" y="155"/>
                      <a:pt x="91" y="155"/>
                    </a:cubicBezTo>
                    <a:moveTo>
                      <a:pt x="76" y="121"/>
                    </a:moveTo>
                    <a:cubicBezTo>
                      <a:pt x="76" y="120"/>
                      <a:pt x="76" y="120"/>
                      <a:pt x="76" y="120"/>
                    </a:cubicBezTo>
                    <a:cubicBezTo>
                      <a:pt x="75" y="121"/>
                      <a:pt x="75" y="121"/>
                      <a:pt x="75" y="121"/>
                    </a:cubicBezTo>
                    <a:cubicBezTo>
                      <a:pt x="76" y="121"/>
                      <a:pt x="76" y="121"/>
                      <a:pt x="76" y="121"/>
                    </a:cubicBezTo>
                    <a:moveTo>
                      <a:pt x="139" y="119"/>
                    </a:moveTo>
                    <a:cubicBezTo>
                      <a:pt x="139" y="119"/>
                      <a:pt x="139" y="118"/>
                      <a:pt x="138" y="118"/>
                    </a:cubicBezTo>
                    <a:cubicBezTo>
                      <a:pt x="138" y="118"/>
                      <a:pt x="138" y="118"/>
                      <a:pt x="138" y="118"/>
                    </a:cubicBezTo>
                    <a:cubicBezTo>
                      <a:pt x="139" y="119"/>
                      <a:pt x="139" y="119"/>
                      <a:pt x="139" y="119"/>
                    </a:cubicBezTo>
                    <a:moveTo>
                      <a:pt x="117" y="156"/>
                    </a:moveTo>
                    <a:cubicBezTo>
                      <a:pt x="117" y="155"/>
                      <a:pt x="117" y="155"/>
                      <a:pt x="117" y="155"/>
                    </a:cubicBezTo>
                    <a:cubicBezTo>
                      <a:pt x="112" y="153"/>
                      <a:pt x="112" y="153"/>
                      <a:pt x="112" y="153"/>
                    </a:cubicBezTo>
                    <a:cubicBezTo>
                      <a:pt x="104" y="144"/>
                      <a:pt x="104" y="144"/>
                      <a:pt x="104" y="144"/>
                    </a:cubicBezTo>
                    <a:cubicBezTo>
                      <a:pt x="102" y="137"/>
                      <a:pt x="102" y="137"/>
                      <a:pt x="102" y="137"/>
                    </a:cubicBezTo>
                    <a:cubicBezTo>
                      <a:pt x="86" y="127"/>
                      <a:pt x="86" y="127"/>
                      <a:pt x="86" y="127"/>
                    </a:cubicBezTo>
                    <a:cubicBezTo>
                      <a:pt x="84" y="123"/>
                      <a:pt x="84" y="123"/>
                      <a:pt x="84" y="123"/>
                    </a:cubicBezTo>
                    <a:cubicBezTo>
                      <a:pt x="82" y="121"/>
                      <a:pt x="82" y="121"/>
                      <a:pt x="82" y="121"/>
                    </a:cubicBezTo>
                    <a:cubicBezTo>
                      <a:pt x="81" y="124"/>
                      <a:pt x="81" y="124"/>
                      <a:pt x="81" y="124"/>
                    </a:cubicBezTo>
                    <a:cubicBezTo>
                      <a:pt x="78" y="119"/>
                      <a:pt x="78" y="119"/>
                      <a:pt x="78" y="119"/>
                    </a:cubicBezTo>
                    <a:cubicBezTo>
                      <a:pt x="77" y="120"/>
                      <a:pt x="77" y="120"/>
                      <a:pt x="77" y="120"/>
                    </a:cubicBezTo>
                    <a:cubicBezTo>
                      <a:pt x="78" y="121"/>
                      <a:pt x="78" y="121"/>
                      <a:pt x="78" y="121"/>
                    </a:cubicBezTo>
                    <a:cubicBezTo>
                      <a:pt x="81" y="126"/>
                      <a:pt x="81" y="126"/>
                      <a:pt x="81" y="12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8" y="143"/>
                      <a:pt x="98" y="143"/>
                      <a:pt x="98" y="143"/>
                    </a:cubicBezTo>
                    <a:cubicBezTo>
                      <a:pt x="101" y="145"/>
                      <a:pt x="101" y="145"/>
                      <a:pt x="101" y="145"/>
                    </a:cubicBezTo>
                    <a:cubicBezTo>
                      <a:pt x="100" y="145"/>
                      <a:pt x="100" y="145"/>
                      <a:pt x="100" y="145"/>
                    </a:cubicBezTo>
                    <a:cubicBezTo>
                      <a:pt x="107" y="152"/>
                      <a:pt x="107" y="152"/>
                      <a:pt x="107" y="152"/>
                    </a:cubicBezTo>
                    <a:cubicBezTo>
                      <a:pt x="114" y="155"/>
                      <a:pt x="114" y="155"/>
                      <a:pt x="114" y="155"/>
                    </a:cubicBezTo>
                    <a:cubicBezTo>
                      <a:pt x="114" y="155"/>
                      <a:pt x="114" y="155"/>
                      <a:pt x="114" y="155"/>
                    </a:cubicBezTo>
                    <a:cubicBezTo>
                      <a:pt x="115" y="155"/>
                      <a:pt x="115" y="155"/>
                      <a:pt x="115" y="155"/>
                    </a:cubicBezTo>
                    <a:cubicBezTo>
                      <a:pt x="117" y="156"/>
                      <a:pt x="117" y="156"/>
                      <a:pt x="117" y="156"/>
                    </a:cubicBezTo>
                    <a:moveTo>
                      <a:pt x="133" y="120"/>
                    </a:moveTo>
                    <a:cubicBezTo>
                      <a:pt x="134" y="117"/>
                      <a:pt x="134" y="117"/>
                      <a:pt x="134" y="117"/>
                    </a:cubicBezTo>
                    <a:cubicBezTo>
                      <a:pt x="132" y="116"/>
                      <a:pt x="132" y="116"/>
                      <a:pt x="132" y="116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28" y="114"/>
                      <a:pt x="128" y="114"/>
                      <a:pt x="127" y="114"/>
                    </a:cubicBezTo>
                    <a:cubicBezTo>
                      <a:pt x="130" y="116"/>
                      <a:pt x="130" y="116"/>
                      <a:pt x="130" y="116"/>
                    </a:cubicBezTo>
                    <a:cubicBezTo>
                      <a:pt x="128" y="118"/>
                      <a:pt x="128" y="118"/>
                      <a:pt x="128" y="118"/>
                    </a:cubicBezTo>
                    <a:cubicBezTo>
                      <a:pt x="133" y="123"/>
                      <a:pt x="133" y="123"/>
                      <a:pt x="133" y="123"/>
                    </a:cubicBezTo>
                    <a:cubicBezTo>
                      <a:pt x="135" y="122"/>
                      <a:pt x="135" y="122"/>
                      <a:pt x="135" y="122"/>
                    </a:cubicBezTo>
                    <a:cubicBezTo>
                      <a:pt x="133" y="120"/>
                      <a:pt x="133" y="120"/>
                      <a:pt x="133" y="120"/>
                    </a:cubicBezTo>
                    <a:moveTo>
                      <a:pt x="159" y="139"/>
                    </a:moveTo>
                    <a:cubicBezTo>
                      <a:pt x="161" y="134"/>
                      <a:pt x="161" y="134"/>
                      <a:pt x="161" y="134"/>
                    </a:cubicBezTo>
                    <a:cubicBezTo>
                      <a:pt x="144" y="120"/>
                      <a:pt x="144" y="120"/>
                      <a:pt x="144" y="120"/>
                    </a:cubicBezTo>
                    <a:cubicBezTo>
                      <a:pt x="144" y="120"/>
                      <a:pt x="144" y="120"/>
                      <a:pt x="144" y="119"/>
                    </a:cubicBezTo>
                    <a:cubicBezTo>
                      <a:pt x="144" y="119"/>
                      <a:pt x="144" y="119"/>
                      <a:pt x="144" y="119"/>
                    </a:cubicBezTo>
                    <a:cubicBezTo>
                      <a:pt x="144" y="115"/>
                      <a:pt x="144" y="115"/>
                      <a:pt x="144" y="115"/>
                    </a:cubicBezTo>
                    <a:cubicBezTo>
                      <a:pt x="142" y="113"/>
                      <a:pt x="142" y="113"/>
                      <a:pt x="142" y="113"/>
                    </a:cubicBezTo>
                    <a:cubicBezTo>
                      <a:pt x="145" y="111"/>
                      <a:pt x="145" y="111"/>
                      <a:pt x="145" y="111"/>
                    </a:cubicBezTo>
                    <a:cubicBezTo>
                      <a:pt x="144" y="111"/>
                      <a:pt x="142" y="111"/>
                      <a:pt x="141" y="111"/>
                    </a:cubicBezTo>
                    <a:cubicBezTo>
                      <a:pt x="140" y="113"/>
                      <a:pt x="140" y="113"/>
                      <a:pt x="140" y="113"/>
                    </a:cubicBezTo>
                    <a:cubicBezTo>
                      <a:pt x="140" y="114"/>
                      <a:pt x="140" y="114"/>
                      <a:pt x="140" y="114"/>
                    </a:cubicBezTo>
                    <a:cubicBezTo>
                      <a:pt x="140" y="118"/>
                      <a:pt x="140" y="118"/>
                      <a:pt x="140" y="118"/>
                    </a:cubicBezTo>
                    <a:cubicBezTo>
                      <a:pt x="140" y="118"/>
                      <a:pt x="140" y="118"/>
                      <a:pt x="139" y="118"/>
                    </a:cubicBezTo>
                    <a:cubicBezTo>
                      <a:pt x="139" y="118"/>
                      <a:pt x="140" y="119"/>
                      <a:pt x="140" y="119"/>
                    </a:cubicBezTo>
                    <a:cubicBezTo>
                      <a:pt x="141" y="120"/>
                      <a:pt x="141" y="120"/>
                      <a:pt x="141" y="120"/>
                    </a:cubicBezTo>
                    <a:cubicBezTo>
                      <a:pt x="143" y="119"/>
                      <a:pt x="143" y="119"/>
                      <a:pt x="143" y="119"/>
                    </a:cubicBezTo>
                    <a:cubicBezTo>
                      <a:pt x="143" y="120"/>
                      <a:pt x="143" y="120"/>
                      <a:pt x="143" y="121"/>
                    </a:cubicBezTo>
                    <a:cubicBezTo>
                      <a:pt x="143" y="121"/>
                      <a:pt x="143" y="121"/>
                      <a:pt x="143" y="121"/>
                    </a:cubicBezTo>
                    <a:cubicBezTo>
                      <a:pt x="158" y="133"/>
                      <a:pt x="158" y="133"/>
                      <a:pt x="158" y="133"/>
                    </a:cubicBezTo>
                    <a:cubicBezTo>
                      <a:pt x="155" y="138"/>
                      <a:pt x="155" y="138"/>
                      <a:pt x="155" y="138"/>
                    </a:cubicBezTo>
                    <a:cubicBezTo>
                      <a:pt x="154" y="138"/>
                      <a:pt x="152" y="138"/>
                      <a:pt x="151" y="138"/>
                    </a:cubicBezTo>
                    <a:cubicBezTo>
                      <a:pt x="153" y="139"/>
                      <a:pt x="153" y="139"/>
                      <a:pt x="153" y="139"/>
                    </a:cubicBezTo>
                    <a:cubicBezTo>
                      <a:pt x="155" y="139"/>
                      <a:pt x="157" y="139"/>
                      <a:pt x="159" y="139"/>
                    </a:cubicBezTo>
                    <a:moveTo>
                      <a:pt x="61" y="85"/>
                    </a:moveTo>
                    <a:cubicBezTo>
                      <a:pt x="65" y="83"/>
                      <a:pt x="65" y="83"/>
                      <a:pt x="65" y="83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61" y="80"/>
                      <a:pt x="61" y="80"/>
                      <a:pt x="61" y="80"/>
                    </a:cubicBezTo>
                    <a:cubicBezTo>
                      <a:pt x="58" y="82"/>
                      <a:pt x="58" y="82"/>
                      <a:pt x="58" y="82"/>
                    </a:cubicBezTo>
                    <a:cubicBezTo>
                      <a:pt x="61" y="85"/>
                      <a:pt x="61" y="85"/>
                      <a:pt x="61" y="85"/>
                    </a:cubicBezTo>
                    <a:moveTo>
                      <a:pt x="55" y="86"/>
                    </a:moveTo>
                    <a:cubicBezTo>
                      <a:pt x="56" y="83"/>
                      <a:pt x="56" y="83"/>
                      <a:pt x="56" y="83"/>
                    </a:cubicBezTo>
                    <a:cubicBezTo>
                      <a:pt x="55" y="83"/>
                      <a:pt x="55" y="83"/>
                      <a:pt x="55" y="83"/>
                    </a:cubicBezTo>
                    <a:cubicBezTo>
                      <a:pt x="50" y="79"/>
                      <a:pt x="50" y="79"/>
                      <a:pt x="50" y="79"/>
                    </a:cubicBezTo>
                    <a:cubicBezTo>
                      <a:pt x="52" y="76"/>
                      <a:pt x="52" y="76"/>
                      <a:pt x="52" y="76"/>
                    </a:cubicBezTo>
                    <a:cubicBezTo>
                      <a:pt x="51" y="75"/>
                      <a:pt x="51" y="75"/>
                      <a:pt x="51" y="75"/>
                    </a:cubicBezTo>
                    <a:cubicBezTo>
                      <a:pt x="51" y="72"/>
                      <a:pt x="51" y="72"/>
                      <a:pt x="51" y="72"/>
                    </a:cubicBezTo>
                    <a:cubicBezTo>
                      <a:pt x="52" y="72"/>
                      <a:pt x="52" y="72"/>
                      <a:pt x="52" y="72"/>
                    </a:cubicBezTo>
                    <a:cubicBezTo>
                      <a:pt x="50" y="68"/>
                      <a:pt x="50" y="68"/>
                      <a:pt x="50" y="68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50" y="85"/>
                      <a:pt x="50" y="85"/>
                      <a:pt x="50" y="85"/>
                    </a:cubicBezTo>
                    <a:cubicBezTo>
                      <a:pt x="41" y="86"/>
                      <a:pt x="41" y="86"/>
                      <a:pt x="41" y="86"/>
                    </a:cubicBezTo>
                    <a:cubicBezTo>
                      <a:pt x="43" y="89"/>
                      <a:pt x="43" y="89"/>
                      <a:pt x="43" y="89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37" y="91"/>
                      <a:pt x="37" y="91"/>
                      <a:pt x="37" y="91"/>
                    </a:cubicBezTo>
                    <a:cubicBezTo>
                      <a:pt x="37" y="91"/>
                      <a:pt x="37" y="91"/>
                      <a:pt x="37" y="91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7" y="96"/>
                      <a:pt x="37" y="96"/>
                      <a:pt x="37" y="96"/>
                    </a:cubicBezTo>
                    <a:cubicBezTo>
                      <a:pt x="36" y="98"/>
                      <a:pt x="36" y="98"/>
                      <a:pt x="36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28" y="103"/>
                      <a:pt x="28" y="103"/>
                      <a:pt x="28" y="103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4" y="106"/>
                      <a:pt x="24" y="106"/>
                      <a:pt x="24" y="106"/>
                    </a:cubicBezTo>
                    <a:cubicBezTo>
                      <a:pt x="13" y="106"/>
                      <a:pt x="13" y="106"/>
                      <a:pt x="13" y="106"/>
                    </a:cubicBezTo>
                    <a:cubicBezTo>
                      <a:pt x="25" y="116"/>
                      <a:pt x="25" y="116"/>
                      <a:pt x="25" y="116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" y="127"/>
                      <a:pt x="3" y="127"/>
                      <a:pt x="3" y="127"/>
                    </a:cubicBezTo>
                    <a:cubicBezTo>
                      <a:pt x="0" y="130"/>
                      <a:pt x="0" y="130"/>
                      <a:pt x="0" y="130"/>
                    </a:cubicBezTo>
                    <a:cubicBezTo>
                      <a:pt x="0" y="138"/>
                      <a:pt x="0" y="150"/>
                      <a:pt x="0" y="159"/>
                    </a:cubicBezTo>
                    <a:cubicBezTo>
                      <a:pt x="7" y="158"/>
                      <a:pt x="7" y="158"/>
                      <a:pt x="7" y="158"/>
                    </a:cubicBezTo>
                    <a:cubicBezTo>
                      <a:pt x="7" y="150"/>
                      <a:pt x="7" y="139"/>
                      <a:pt x="7" y="131"/>
                    </a:cubicBezTo>
                    <a:cubicBezTo>
                      <a:pt x="10" y="129"/>
                      <a:pt x="10" y="129"/>
                      <a:pt x="10" y="129"/>
                    </a:cubicBezTo>
                    <a:cubicBezTo>
                      <a:pt x="33" y="129"/>
                      <a:pt x="33" y="129"/>
                      <a:pt x="33" y="12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20" y="108"/>
                      <a:pt x="20" y="108"/>
                      <a:pt x="20" y="108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28" y="103"/>
                      <a:pt x="28" y="103"/>
                      <a:pt x="28" y="103"/>
                    </a:cubicBezTo>
                    <a:cubicBezTo>
                      <a:pt x="34" y="104"/>
                      <a:pt x="34" y="104"/>
                      <a:pt x="34" y="104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9" y="91"/>
                      <a:pt x="49" y="91"/>
                      <a:pt x="49" y="91"/>
                    </a:cubicBezTo>
                    <a:cubicBezTo>
                      <a:pt x="47" y="88"/>
                      <a:pt x="47" y="88"/>
                      <a:pt x="47" y="88"/>
                    </a:cubicBezTo>
                    <a:cubicBezTo>
                      <a:pt x="55" y="86"/>
                      <a:pt x="55" y="86"/>
                      <a:pt x="55" y="86"/>
                    </a:cubicBezTo>
                    <a:moveTo>
                      <a:pt x="59" y="77"/>
                    </a:moveTo>
                    <a:cubicBezTo>
                      <a:pt x="62" y="75"/>
                      <a:pt x="62" y="75"/>
                      <a:pt x="62" y="75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59" y="77"/>
                      <a:pt x="59" y="77"/>
                      <a:pt x="59" y="77"/>
                    </a:cubicBezTo>
                    <a:moveTo>
                      <a:pt x="83" y="64"/>
                    </a:moveTo>
                    <a:cubicBezTo>
                      <a:pt x="95" y="61"/>
                      <a:pt x="95" y="61"/>
                      <a:pt x="95" y="61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89" y="58"/>
                      <a:pt x="89" y="58"/>
                      <a:pt x="89" y="58"/>
                    </a:cubicBezTo>
                    <a:cubicBezTo>
                      <a:pt x="91" y="59"/>
                      <a:pt x="91" y="59"/>
                      <a:pt x="91" y="59"/>
                    </a:cubicBezTo>
                    <a:cubicBezTo>
                      <a:pt x="78" y="62"/>
                      <a:pt x="78" y="62"/>
                      <a:pt x="78" y="62"/>
                    </a:cubicBezTo>
                    <a:cubicBezTo>
                      <a:pt x="82" y="67"/>
                      <a:pt x="82" y="67"/>
                      <a:pt x="82" y="67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67"/>
                      <a:pt x="84" y="67"/>
                      <a:pt x="84" y="67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84" y="69"/>
                      <a:pt x="84" y="69"/>
                      <a:pt x="84" y="69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9" y="77"/>
                      <a:pt x="79" y="77"/>
                      <a:pt x="79" y="77"/>
                    </a:cubicBezTo>
                    <a:cubicBezTo>
                      <a:pt x="77" y="81"/>
                      <a:pt x="77" y="81"/>
                      <a:pt x="77" y="81"/>
                    </a:cubicBezTo>
                    <a:cubicBezTo>
                      <a:pt x="74" y="79"/>
                      <a:pt x="74" y="79"/>
                      <a:pt x="74" y="79"/>
                    </a:cubicBezTo>
                    <a:cubicBezTo>
                      <a:pt x="67" y="82"/>
                      <a:pt x="67" y="82"/>
                      <a:pt x="67" y="82"/>
                    </a:cubicBezTo>
                    <a:cubicBezTo>
                      <a:pt x="67" y="83"/>
                      <a:pt x="67" y="83"/>
                      <a:pt x="67" y="83"/>
                    </a:cubicBezTo>
                    <a:cubicBezTo>
                      <a:pt x="70" y="85"/>
                      <a:pt x="70" y="85"/>
                      <a:pt x="70" y="85"/>
                    </a:cubicBezTo>
                    <a:cubicBezTo>
                      <a:pt x="79" y="81"/>
                      <a:pt x="79" y="81"/>
                      <a:pt x="79" y="81"/>
                    </a:cubicBezTo>
                    <a:cubicBezTo>
                      <a:pt x="82" y="83"/>
                      <a:pt x="82" y="83"/>
                      <a:pt x="82" y="83"/>
                    </a:cubicBezTo>
                    <a:cubicBezTo>
                      <a:pt x="84" y="79"/>
                      <a:pt x="84" y="79"/>
                      <a:pt x="84" y="79"/>
                    </a:cubicBezTo>
                    <a:cubicBezTo>
                      <a:pt x="82" y="70"/>
                      <a:pt x="82" y="70"/>
                      <a:pt x="82" y="70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3" y="64"/>
                      <a:pt x="83" y="64"/>
                      <a:pt x="83" y="64"/>
                    </a:cubicBezTo>
                    <a:moveTo>
                      <a:pt x="43" y="58"/>
                    </a:moveTo>
                    <a:cubicBezTo>
                      <a:pt x="43" y="56"/>
                      <a:pt x="43" y="56"/>
                      <a:pt x="43" y="56"/>
                    </a:cubicBezTo>
                    <a:cubicBezTo>
                      <a:pt x="38" y="58"/>
                      <a:pt x="38" y="58"/>
                      <a:pt x="38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7" y="57"/>
                      <a:pt x="37" y="57"/>
                      <a:pt x="37" y="57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7" y="66"/>
                      <a:pt x="37" y="66"/>
                      <a:pt x="37" y="66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2" y="59"/>
                      <a:pt x="42" y="59"/>
                      <a:pt x="42" y="59"/>
                    </a:cubicBezTo>
                    <a:cubicBezTo>
                      <a:pt x="40" y="62"/>
                      <a:pt x="40" y="62"/>
                      <a:pt x="40" y="62"/>
                    </a:cubicBezTo>
                    <a:cubicBezTo>
                      <a:pt x="38" y="58"/>
                      <a:pt x="38" y="58"/>
                      <a:pt x="38" y="58"/>
                    </a:cubicBezTo>
                    <a:cubicBezTo>
                      <a:pt x="43" y="58"/>
                      <a:pt x="43" y="58"/>
                      <a:pt x="43" y="58"/>
                    </a:cubicBezTo>
                    <a:moveTo>
                      <a:pt x="71" y="50"/>
                    </a:moveTo>
                    <a:cubicBezTo>
                      <a:pt x="74" y="43"/>
                      <a:pt x="74" y="43"/>
                      <a:pt x="74" y="43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70" y="41"/>
                      <a:pt x="69" y="41"/>
                      <a:pt x="69" y="41"/>
                    </a:cubicBezTo>
                    <a:cubicBezTo>
                      <a:pt x="70" y="42"/>
                      <a:pt x="70" y="42"/>
                      <a:pt x="70" y="42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9" y="45"/>
                      <a:pt x="69" y="45"/>
                      <a:pt x="69" y="45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71" y="50"/>
                      <a:pt x="71" y="50"/>
                      <a:pt x="71" y="50"/>
                    </a:cubicBezTo>
                    <a:moveTo>
                      <a:pt x="105" y="39"/>
                    </a:moveTo>
                    <a:cubicBezTo>
                      <a:pt x="103" y="37"/>
                      <a:pt x="103" y="37"/>
                      <a:pt x="103" y="37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5" y="31"/>
                      <a:pt x="95" y="31"/>
                      <a:pt x="95" y="31"/>
                    </a:cubicBezTo>
                    <a:cubicBezTo>
                      <a:pt x="98" y="31"/>
                      <a:pt x="98" y="31"/>
                      <a:pt x="98" y="31"/>
                    </a:cubicBezTo>
                    <a:cubicBezTo>
                      <a:pt x="98" y="31"/>
                      <a:pt x="98" y="31"/>
                      <a:pt x="98" y="31"/>
                    </a:cubicBezTo>
                    <a:cubicBezTo>
                      <a:pt x="97" y="30"/>
                      <a:pt x="97" y="30"/>
                      <a:pt x="97" y="30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9" y="35"/>
                      <a:pt x="99" y="35"/>
                      <a:pt x="99" y="35"/>
                    </a:cubicBezTo>
                    <a:cubicBezTo>
                      <a:pt x="100" y="38"/>
                      <a:pt x="100" y="38"/>
                      <a:pt x="100" y="38"/>
                    </a:cubicBezTo>
                    <a:cubicBezTo>
                      <a:pt x="97" y="36"/>
                      <a:pt x="97" y="36"/>
                      <a:pt x="97" y="36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95" y="39"/>
                      <a:pt x="95" y="39"/>
                      <a:pt x="95" y="39"/>
                    </a:cubicBezTo>
                    <a:cubicBezTo>
                      <a:pt x="94" y="39"/>
                      <a:pt x="94" y="39"/>
                      <a:pt x="94" y="39"/>
                    </a:cubicBezTo>
                    <a:cubicBezTo>
                      <a:pt x="94" y="39"/>
                      <a:pt x="94" y="39"/>
                      <a:pt x="94" y="39"/>
                    </a:cubicBezTo>
                    <a:cubicBezTo>
                      <a:pt x="98" y="42"/>
                      <a:pt x="98" y="42"/>
                      <a:pt x="98" y="42"/>
                    </a:cubicBezTo>
                    <a:cubicBezTo>
                      <a:pt x="90" y="40"/>
                      <a:pt x="90" y="40"/>
                      <a:pt x="90" y="40"/>
                    </a:cubicBezTo>
                    <a:cubicBezTo>
                      <a:pt x="91" y="42"/>
                      <a:pt x="91" y="42"/>
                      <a:pt x="91" y="42"/>
                    </a:cubicBezTo>
                    <a:cubicBezTo>
                      <a:pt x="95" y="44"/>
                      <a:pt x="95" y="44"/>
                      <a:pt x="95" y="44"/>
                    </a:cubicBezTo>
                    <a:cubicBezTo>
                      <a:pt x="92" y="43"/>
                      <a:pt x="92" y="43"/>
                      <a:pt x="92" y="43"/>
                    </a:cubicBezTo>
                    <a:cubicBezTo>
                      <a:pt x="92" y="44"/>
                      <a:pt x="92" y="44"/>
                      <a:pt x="92" y="44"/>
                    </a:cubicBezTo>
                    <a:cubicBezTo>
                      <a:pt x="100" y="46"/>
                      <a:pt x="100" y="46"/>
                      <a:pt x="100" y="46"/>
                    </a:cubicBezTo>
                    <a:cubicBezTo>
                      <a:pt x="96" y="44"/>
                      <a:pt x="96" y="44"/>
                      <a:pt x="96" y="44"/>
                    </a:cubicBezTo>
                    <a:cubicBezTo>
                      <a:pt x="95" y="42"/>
                      <a:pt x="95" y="42"/>
                      <a:pt x="95" y="42"/>
                    </a:cubicBezTo>
                    <a:cubicBezTo>
                      <a:pt x="102" y="44"/>
                      <a:pt x="102" y="44"/>
                      <a:pt x="102" y="44"/>
                    </a:cubicBezTo>
                    <a:cubicBezTo>
                      <a:pt x="98" y="41"/>
                      <a:pt x="98" y="41"/>
                      <a:pt x="98" y="41"/>
                    </a:cubicBezTo>
                    <a:cubicBezTo>
                      <a:pt x="100" y="38"/>
                      <a:pt x="100" y="38"/>
                      <a:pt x="100" y="38"/>
                    </a:cubicBezTo>
                    <a:cubicBezTo>
                      <a:pt x="105" y="39"/>
                      <a:pt x="105" y="39"/>
                      <a:pt x="105" y="39"/>
                    </a:cubicBezTo>
                    <a:moveTo>
                      <a:pt x="139" y="35"/>
                    </a:moveTo>
                    <a:cubicBezTo>
                      <a:pt x="137" y="31"/>
                      <a:pt x="137" y="31"/>
                      <a:pt x="137" y="31"/>
                    </a:cubicBezTo>
                    <a:cubicBezTo>
                      <a:pt x="133" y="27"/>
                      <a:pt x="133" y="27"/>
                      <a:pt x="133" y="27"/>
                    </a:cubicBezTo>
                    <a:cubicBezTo>
                      <a:pt x="133" y="27"/>
                      <a:pt x="133" y="27"/>
                      <a:pt x="133" y="27"/>
                    </a:cubicBezTo>
                    <a:cubicBezTo>
                      <a:pt x="131" y="27"/>
                      <a:pt x="131" y="27"/>
                      <a:pt x="131" y="27"/>
                    </a:cubicBezTo>
                    <a:cubicBezTo>
                      <a:pt x="130" y="25"/>
                      <a:pt x="130" y="25"/>
                      <a:pt x="130" y="25"/>
                    </a:cubicBezTo>
                    <a:cubicBezTo>
                      <a:pt x="130" y="26"/>
                      <a:pt x="130" y="26"/>
                      <a:pt x="130" y="26"/>
                    </a:cubicBezTo>
                    <a:cubicBezTo>
                      <a:pt x="134" y="29"/>
                      <a:pt x="134" y="29"/>
                      <a:pt x="134" y="29"/>
                    </a:cubicBezTo>
                    <a:cubicBezTo>
                      <a:pt x="134" y="30"/>
                      <a:pt x="134" y="30"/>
                      <a:pt x="134" y="30"/>
                    </a:cubicBezTo>
                    <a:cubicBezTo>
                      <a:pt x="136" y="32"/>
                      <a:pt x="136" y="32"/>
                      <a:pt x="136" y="32"/>
                    </a:cubicBezTo>
                    <a:cubicBezTo>
                      <a:pt x="136" y="34"/>
                      <a:pt x="136" y="34"/>
                      <a:pt x="136" y="34"/>
                    </a:cubicBezTo>
                    <a:cubicBezTo>
                      <a:pt x="139" y="35"/>
                      <a:pt x="139" y="35"/>
                      <a:pt x="139" y="35"/>
                    </a:cubicBezTo>
                    <a:moveTo>
                      <a:pt x="105" y="33"/>
                    </a:moveTo>
                    <a:cubicBezTo>
                      <a:pt x="108" y="29"/>
                      <a:pt x="108" y="29"/>
                      <a:pt x="108" y="29"/>
                    </a:cubicBezTo>
                    <a:cubicBezTo>
                      <a:pt x="105" y="27"/>
                      <a:pt x="105" y="27"/>
                      <a:pt x="105" y="27"/>
                    </a:cubicBezTo>
                    <a:cubicBezTo>
                      <a:pt x="103" y="30"/>
                      <a:pt x="103" y="30"/>
                      <a:pt x="103" y="30"/>
                    </a:cubicBezTo>
                    <a:cubicBezTo>
                      <a:pt x="102" y="30"/>
                      <a:pt x="102" y="30"/>
                      <a:pt x="102" y="30"/>
                    </a:cubicBezTo>
                    <a:cubicBezTo>
                      <a:pt x="102" y="30"/>
                      <a:pt x="102" y="30"/>
                      <a:pt x="102" y="30"/>
                    </a:cubicBezTo>
                    <a:cubicBezTo>
                      <a:pt x="101" y="32"/>
                      <a:pt x="101" y="32"/>
                      <a:pt x="101" y="32"/>
                    </a:cubicBezTo>
                    <a:cubicBezTo>
                      <a:pt x="101" y="32"/>
                      <a:pt x="101" y="32"/>
                      <a:pt x="101" y="32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102" y="34"/>
                      <a:pt x="102" y="34"/>
                      <a:pt x="102" y="34"/>
                    </a:cubicBezTo>
                    <a:cubicBezTo>
                      <a:pt x="102" y="35"/>
                      <a:pt x="102" y="35"/>
                      <a:pt x="102" y="35"/>
                    </a:cubicBezTo>
                    <a:cubicBezTo>
                      <a:pt x="101" y="35"/>
                      <a:pt x="101" y="35"/>
                      <a:pt x="101" y="35"/>
                    </a:cubicBezTo>
                    <a:cubicBezTo>
                      <a:pt x="101" y="35"/>
                      <a:pt x="101" y="35"/>
                      <a:pt x="101" y="35"/>
                    </a:cubicBezTo>
                    <a:cubicBezTo>
                      <a:pt x="106" y="37"/>
                      <a:pt x="106" y="37"/>
                      <a:pt x="106" y="37"/>
                    </a:cubicBezTo>
                    <a:cubicBezTo>
                      <a:pt x="105" y="33"/>
                      <a:pt x="105" y="33"/>
                      <a:pt x="105" y="33"/>
                    </a:cubicBezTo>
                    <a:moveTo>
                      <a:pt x="118" y="30"/>
                    </a:moveTo>
                    <a:cubicBezTo>
                      <a:pt x="117" y="28"/>
                      <a:pt x="117" y="28"/>
                      <a:pt x="117" y="28"/>
                    </a:cubicBezTo>
                    <a:cubicBezTo>
                      <a:pt x="115" y="26"/>
                      <a:pt x="115" y="26"/>
                      <a:pt x="115" y="26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4" y="26"/>
                      <a:pt x="114" y="26"/>
                      <a:pt x="114" y="26"/>
                    </a:cubicBezTo>
                    <a:cubicBezTo>
                      <a:pt x="114" y="28"/>
                      <a:pt x="114" y="28"/>
                      <a:pt x="114" y="28"/>
                    </a:cubicBezTo>
                    <a:cubicBezTo>
                      <a:pt x="111" y="26"/>
                      <a:pt x="111" y="26"/>
                      <a:pt x="111" y="26"/>
                    </a:cubicBezTo>
                    <a:cubicBezTo>
                      <a:pt x="109" y="29"/>
                      <a:pt x="109" y="29"/>
                      <a:pt x="109" y="29"/>
                    </a:cubicBezTo>
                    <a:cubicBezTo>
                      <a:pt x="113" y="31"/>
                      <a:pt x="113" y="31"/>
                      <a:pt x="113" y="31"/>
                    </a:cubicBezTo>
                    <a:cubicBezTo>
                      <a:pt x="115" y="28"/>
                      <a:pt x="115" y="28"/>
                      <a:pt x="115" y="28"/>
                    </a:cubicBezTo>
                    <a:cubicBezTo>
                      <a:pt x="118" y="30"/>
                      <a:pt x="118" y="30"/>
                      <a:pt x="118" y="30"/>
                    </a:cubicBezTo>
                    <a:moveTo>
                      <a:pt x="69" y="27"/>
                    </a:moveTo>
                    <a:cubicBezTo>
                      <a:pt x="76" y="29"/>
                      <a:pt x="84" y="31"/>
                      <a:pt x="91" y="33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84" y="30"/>
                      <a:pt x="76" y="28"/>
                      <a:pt x="70" y="27"/>
                    </a:cubicBezTo>
                    <a:cubicBezTo>
                      <a:pt x="69" y="27"/>
                      <a:pt x="69" y="27"/>
                      <a:pt x="69" y="27"/>
                    </a:cubicBezTo>
                    <a:moveTo>
                      <a:pt x="129" y="30"/>
                    </a:moveTo>
                    <a:cubicBezTo>
                      <a:pt x="127" y="28"/>
                      <a:pt x="127" y="28"/>
                      <a:pt x="127" y="28"/>
                    </a:cubicBezTo>
                    <a:cubicBezTo>
                      <a:pt x="124" y="27"/>
                      <a:pt x="124" y="27"/>
                      <a:pt x="124" y="27"/>
                    </a:cubicBezTo>
                    <a:cubicBezTo>
                      <a:pt x="125" y="28"/>
                      <a:pt x="125" y="28"/>
                      <a:pt x="125" y="28"/>
                    </a:cubicBezTo>
                    <a:cubicBezTo>
                      <a:pt x="119" y="26"/>
                      <a:pt x="112" y="24"/>
                      <a:pt x="106" y="22"/>
                    </a:cubicBezTo>
                    <a:cubicBezTo>
                      <a:pt x="107" y="23"/>
                      <a:pt x="107" y="23"/>
                      <a:pt x="107" y="23"/>
                    </a:cubicBezTo>
                    <a:cubicBezTo>
                      <a:pt x="108" y="23"/>
                      <a:pt x="108" y="23"/>
                      <a:pt x="108" y="23"/>
                    </a:cubicBezTo>
                    <a:cubicBezTo>
                      <a:pt x="108" y="23"/>
                      <a:pt x="108" y="23"/>
                      <a:pt x="108" y="23"/>
                    </a:cubicBezTo>
                    <a:cubicBezTo>
                      <a:pt x="110" y="24"/>
                      <a:pt x="110" y="24"/>
                      <a:pt x="110" y="24"/>
                    </a:cubicBezTo>
                    <a:cubicBezTo>
                      <a:pt x="110" y="24"/>
                      <a:pt x="110" y="24"/>
                      <a:pt x="110" y="24"/>
                    </a:cubicBezTo>
                    <a:cubicBezTo>
                      <a:pt x="116" y="26"/>
                      <a:pt x="123" y="28"/>
                      <a:pt x="129" y="30"/>
                    </a:cubicBezTo>
                    <a:moveTo>
                      <a:pt x="65" y="25"/>
                    </a:moveTo>
                    <a:cubicBezTo>
                      <a:pt x="68" y="24"/>
                      <a:pt x="68" y="24"/>
                      <a:pt x="68" y="24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0" y="23"/>
                      <a:pt x="57" y="23"/>
                      <a:pt x="54" y="23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6" y="30"/>
                      <a:pt x="46" y="30"/>
                      <a:pt x="46" y="30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0" y="47"/>
                      <a:pt x="40" y="47"/>
                      <a:pt x="40" y="47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5"/>
                      <a:pt x="37" y="55"/>
                      <a:pt x="37" y="55"/>
                    </a:cubicBezTo>
                    <a:cubicBezTo>
                      <a:pt x="37" y="55"/>
                      <a:pt x="37" y="55"/>
                      <a:pt x="37" y="55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5" y="35"/>
                      <a:pt x="45" y="35"/>
                      <a:pt x="45" y="35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9" y="30"/>
                      <a:pt x="49" y="30"/>
                      <a:pt x="49" y="30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3" y="28"/>
                      <a:pt x="53" y="28"/>
                      <a:pt x="53" y="28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61" y="25"/>
                      <a:pt x="63" y="25"/>
                      <a:pt x="65" y="25"/>
                    </a:cubicBezTo>
                    <a:moveTo>
                      <a:pt x="124" y="20"/>
                    </a:moveTo>
                    <a:cubicBezTo>
                      <a:pt x="128" y="21"/>
                      <a:pt x="128" y="21"/>
                      <a:pt x="128" y="21"/>
                    </a:cubicBezTo>
                    <a:cubicBezTo>
                      <a:pt x="124" y="19"/>
                      <a:pt x="124" y="19"/>
                      <a:pt x="124" y="19"/>
                    </a:cubicBezTo>
                    <a:cubicBezTo>
                      <a:pt x="122" y="19"/>
                      <a:pt x="122" y="19"/>
                      <a:pt x="122" y="19"/>
                    </a:cubicBezTo>
                    <a:cubicBezTo>
                      <a:pt x="124" y="20"/>
                      <a:pt x="124" y="20"/>
                      <a:pt x="124" y="20"/>
                    </a:cubicBezTo>
                    <a:moveTo>
                      <a:pt x="150" y="12"/>
                    </a:moveTo>
                    <a:cubicBezTo>
                      <a:pt x="151" y="12"/>
                      <a:pt x="151" y="12"/>
                      <a:pt x="151" y="12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7" y="10"/>
                      <a:pt x="147" y="10"/>
                      <a:pt x="147" y="10"/>
                    </a:cubicBezTo>
                    <a:cubicBezTo>
                      <a:pt x="151" y="13"/>
                      <a:pt x="151" y="13"/>
                      <a:pt x="151" y="13"/>
                    </a:cubicBezTo>
                    <a:cubicBezTo>
                      <a:pt x="149" y="12"/>
                      <a:pt x="149" y="12"/>
                      <a:pt x="149" y="12"/>
                    </a:cubicBezTo>
                    <a:cubicBezTo>
                      <a:pt x="151" y="13"/>
                      <a:pt x="151" y="13"/>
                      <a:pt x="151" y="13"/>
                    </a:cubicBezTo>
                    <a:cubicBezTo>
                      <a:pt x="154" y="15"/>
                      <a:pt x="154" y="15"/>
                      <a:pt x="154" y="15"/>
                    </a:cubicBezTo>
                    <a:cubicBezTo>
                      <a:pt x="150" y="12"/>
                      <a:pt x="150" y="12"/>
                      <a:pt x="150" y="12"/>
                    </a:cubicBezTo>
                    <a:moveTo>
                      <a:pt x="128" y="25"/>
                    </a:moveTo>
                    <a:cubicBezTo>
                      <a:pt x="129" y="25"/>
                      <a:pt x="129" y="25"/>
                      <a:pt x="129" y="25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1" y="18"/>
                      <a:pt x="121" y="18"/>
                      <a:pt x="121" y="18"/>
                    </a:cubicBezTo>
                    <a:cubicBezTo>
                      <a:pt x="121" y="18"/>
                      <a:pt x="121" y="18"/>
                      <a:pt x="121" y="18"/>
                    </a:cubicBezTo>
                    <a:cubicBezTo>
                      <a:pt x="117" y="16"/>
                      <a:pt x="117" y="16"/>
                      <a:pt x="117" y="16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19" y="19"/>
                      <a:pt x="119" y="19"/>
                      <a:pt x="119" y="19"/>
                    </a:cubicBezTo>
                    <a:cubicBezTo>
                      <a:pt x="123" y="20"/>
                      <a:pt x="123" y="20"/>
                      <a:pt x="123" y="20"/>
                    </a:cubicBezTo>
                    <a:cubicBezTo>
                      <a:pt x="128" y="25"/>
                      <a:pt x="128" y="25"/>
                      <a:pt x="128" y="25"/>
                    </a:cubicBezTo>
                    <a:moveTo>
                      <a:pt x="129" y="19"/>
                    </a:moveTo>
                    <a:cubicBezTo>
                      <a:pt x="129" y="18"/>
                      <a:pt x="129" y="18"/>
                      <a:pt x="129" y="18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21" y="15"/>
                      <a:pt x="121" y="15"/>
                      <a:pt x="121" y="15"/>
                    </a:cubicBezTo>
                    <a:cubicBezTo>
                      <a:pt x="121" y="16"/>
                      <a:pt x="121" y="16"/>
                      <a:pt x="121" y="16"/>
                    </a:cubicBezTo>
                    <a:cubicBezTo>
                      <a:pt x="121" y="17"/>
                      <a:pt x="120" y="17"/>
                      <a:pt x="119" y="17"/>
                    </a:cubicBezTo>
                    <a:cubicBezTo>
                      <a:pt x="124" y="18"/>
                      <a:pt x="124" y="18"/>
                      <a:pt x="124" y="18"/>
                    </a:cubicBezTo>
                    <a:cubicBezTo>
                      <a:pt x="124" y="18"/>
                      <a:pt x="124" y="18"/>
                      <a:pt x="125" y="18"/>
                    </a:cubicBezTo>
                    <a:cubicBezTo>
                      <a:pt x="124" y="17"/>
                      <a:pt x="124" y="17"/>
                      <a:pt x="124" y="17"/>
                    </a:cubicBezTo>
                    <a:cubicBezTo>
                      <a:pt x="129" y="19"/>
                      <a:pt x="129" y="19"/>
                      <a:pt x="129" y="19"/>
                    </a:cubicBezTo>
                    <a:moveTo>
                      <a:pt x="147" y="9"/>
                    </a:moveTo>
                    <a:cubicBezTo>
                      <a:pt x="145" y="7"/>
                      <a:pt x="145" y="7"/>
                      <a:pt x="145" y="7"/>
                    </a:cubicBezTo>
                    <a:cubicBezTo>
                      <a:pt x="144" y="7"/>
                      <a:pt x="144" y="7"/>
                      <a:pt x="144" y="7"/>
                    </a:cubicBezTo>
                    <a:cubicBezTo>
                      <a:pt x="145" y="7"/>
                      <a:pt x="145" y="7"/>
                      <a:pt x="145" y="7"/>
                    </a:cubicBezTo>
                    <a:cubicBezTo>
                      <a:pt x="144" y="7"/>
                      <a:pt x="144" y="7"/>
                      <a:pt x="144" y="7"/>
                    </a:cubicBezTo>
                    <a:cubicBezTo>
                      <a:pt x="146" y="8"/>
                      <a:pt x="146" y="8"/>
                      <a:pt x="146" y="8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46" y="8"/>
                      <a:pt x="146" y="8"/>
                      <a:pt x="146" y="8"/>
                    </a:cubicBezTo>
                    <a:cubicBezTo>
                      <a:pt x="147" y="9"/>
                      <a:pt x="147" y="9"/>
                      <a:pt x="147" y="9"/>
                    </a:cubicBezTo>
                    <a:moveTo>
                      <a:pt x="115" y="17"/>
                    </a:moveTo>
                    <a:cubicBezTo>
                      <a:pt x="114" y="15"/>
                      <a:pt x="114" y="15"/>
                      <a:pt x="114" y="15"/>
                    </a:cubicBezTo>
                    <a:cubicBezTo>
                      <a:pt x="110" y="15"/>
                      <a:pt x="110" y="15"/>
                      <a:pt x="110" y="15"/>
                    </a:cubicBezTo>
                    <a:cubicBezTo>
                      <a:pt x="113" y="19"/>
                      <a:pt x="113" y="19"/>
                      <a:pt x="113" y="19"/>
                    </a:cubicBezTo>
                    <a:cubicBezTo>
                      <a:pt x="118" y="24"/>
                      <a:pt x="118" y="24"/>
                      <a:pt x="118" y="24"/>
                    </a:cubicBezTo>
                    <a:cubicBezTo>
                      <a:pt x="121" y="25"/>
                      <a:pt x="121" y="25"/>
                      <a:pt x="121" y="25"/>
                    </a:cubicBezTo>
                    <a:cubicBezTo>
                      <a:pt x="116" y="21"/>
                      <a:pt x="116" y="21"/>
                      <a:pt x="116" y="21"/>
                    </a:cubicBezTo>
                    <a:cubicBezTo>
                      <a:pt x="113" y="17"/>
                      <a:pt x="113" y="17"/>
                      <a:pt x="113" y="17"/>
                    </a:cubicBezTo>
                    <a:cubicBezTo>
                      <a:pt x="115" y="17"/>
                      <a:pt x="115" y="17"/>
                      <a:pt x="115" y="17"/>
                    </a:cubicBezTo>
                    <a:moveTo>
                      <a:pt x="147" y="11"/>
                    </a:moveTo>
                    <a:cubicBezTo>
                      <a:pt x="146" y="10"/>
                      <a:pt x="146" y="10"/>
                      <a:pt x="146" y="10"/>
                    </a:cubicBezTo>
                    <a:cubicBezTo>
                      <a:pt x="142" y="7"/>
                      <a:pt x="142" y="7"/>
                      <a:pt x="142" y="7"/>
                    </a:cubicBezTo>
                    <a:cubicBezTo>
                      <a:pt x="140" y="7"/>
                      <a:pt x="140" y="7"/>
                      <a:pt x="140" y="7"/>
                    </a:cubicBezTo>
                    <a:cubicBezTo>
                      <a:pt x="142" y="9"/>
                      <a:pt x="142" y="9"/>
                      <a:pt x="142" y="9"/>
                    </a:cubicBezTo>
                    <a:cubicBezTo>
                      <a:pt x="142" y="9"/>
                      <a:pt x="142" y="9"/>
                      <a:pt x="142" y="9"/>
                    </a:cubicBezTo>
                    <a:cubicBezTo>
                      <a:pt x="138" y="8"/>
                      <a:pt x="138" y="8"/>
                      <a:pt x="138" y="8"/>
                    </a:cubicBezTo>
                    <a:cubicBezTo>
                      <a:pt x="136" y="8"/>
                      <a:pt x="136" y="8"/>
                      <a:pt x="136" y="8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1"/>
                      <a:pt x="139" y="11"/>
                      <a:pt x="139" y="11"/>
                    </a:cubicBezTo>
                    <a:cubicBezTo>
                      <a:pt x="137" y="10"/>
                      <a:pt x="137" y="10"/>
                      <a:pt x="137" y="10"/>
                    </a:cubicBezTo>
                    <a:cubicBezTo>
                      <a:pt x="141" y="10"/>
                      <a:pt x="141" y="10"/>
                      <a:pt x="141" y="10"/>
                    </a:cubicBezTo>
                    <a:cubicBezTo>
                      <a:pt x="144" y="11"/>
                      <a:pt x="144" y="11"/>
                      <a:pt x="144" y="11"/>
                    </a:cubicBezTo>
                    <a:cubicBezTo>
                      <a:pt x="145" y="11"/>
                      <a:pt x="145" y="11"/>
                      <a:pt x="145" y="10"/>
                    </a:cubicBezTo>
                    <a:cubicBezTo>
                      <a:pt x="143" y="9"/>
                      <a:pt x="143" y="9"/>
                      <a:pt x="143" y="9"/>
                    </a:cubicBezTo>
                    <a:cubicBezTo>
                      <a:pt x="145" y="9"/>
                      <a:pt x="145" y="9"/>
                      <a:pt x="145" y="9"/>
                    </a:cubicBezTo>
                    <a:cubicBezTo>
                      <a:pt x="147" y="11"/>
                      <a:pt x="147" y="11"/>
                      <a:pt x="147" y="11"/>
                    </a:cubicBezTo>
                    <a:moveTo>
                      <a:pt x="131" y="5"/>
                    </a:moveTo>
                    <a:cubicBezTo>
                      <a:pt x="131" y="4"/>
                      <a:pt x="131" y="4"/>
                      <a:pt x="131" y="4"/>
                    </a:cubicBezTo>
                    <a:cubicBezTo>
                      <a:pt x="129" y="3"/>
                      <a:pt x="129" y="3"/>
                      <a:pt x="129" y="3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3" y="2"/>
                      <a:pt x="123" y="2"/>
                      <a:pt x="123" y="2"/>
                    </a:cubicBezTo>
                    <a:cubicBezTo>
                      <a:pt x="122" y="1"/>
                      <a:pt x="122" y="1"/>
                      <a:pt x="122" y="1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9" y="1"/>
                      <a:pt x="119" y="1"/>
                      <a:pt x="119" y="1"/>
                    </a:cubicBezTo>
                    <a:cubicBezTo>
                      <a:pt x="118" y="1"/>
                      <a:pt x="118" y="1"/>
                      <a:pt x="118" y="1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20" y="3"/>
                      <a:pt x="120" y="3"/>
                      <a:pt x="120" y="3"/>
                    </a:cubicBezTo>
                    <a:cubicBezTo>
                      <a:pt x="120" y="3"/>
                      <a:pt x="120" y="3"/>
                      <a:pt x="119" y="3"/>
                    </a:cubicBezTo>
                    <a:cubicBezTo>
                      <a:pt x="121" y="4"/>
                      <a:pt x="121" y="4"/>
                      <a:pt x="121" y="4"/>
                    </a:cubicBezTo>
                    <a:cubicBezTo>
                      <a:pt x="120" y="5"/>
                      <a:pt x="118" y="6"/>
                      <a:pt x="117" y="7"/>
                    </a:cubicBezTo>
                    <a:cubicBezTo>
                      <a:pt x="119" y="9"/>
                      <a:pt x="119" y="9"/>
                      <a:pt x="119" y="9"/>
                    </a:cubicBezTo>
                    <a:cubicBezTo>
                      <a:pt x="121" y="10"/>
                      <a:pt x="121" y="10"/>
                      <a:pt x="121" y="10"/>
                    </a:cubicBezTo>
                    <a:cubicBezTo>
                      <a:pt x="118" y="12"/>
                      <a:pt x="118" y="12"/>
                      <a:pt x="118" y="12"/>
                    </a:cubicBezTo>
                    <a:cubicBezTo>
                      <a:pt x="119" y="13"/>
                      <a:pt x="119" y="13"/>
                      <a:pt x="119" y="13"/>
                    </a:cubicBezTo>
                    <a:cubicBezTo>
                      <a:pt x="122" y="15"/>
                      <a:pt x="122" y="15"/>
                      <a:pt x="122" y="15"/>
                    </a:cubicBezTo>
                    <a:cubicBezTo>
                      <a:pt x="121" y="14"/>
                      <a:pt x="121" y="14"/>
                      <a:pt x="121" y="14"/>
                    </a:cubicBezTo>
                    <a:cubicBezTo>
                      <a:pt x="124" y="12"/>
                      <a:pt x="124" y="12"/>
                      <a:pt x="124" y="12"/>
                    </a:cubicBezTo>
                    <a:cubicBezTo>
                      <a:pt x="122" y="11"/>
                      <a:pt x="122" y="11"/>
                      <a:pt x="122" y="11"/>
                    </a:cubicBezTo>
                    <a:cubicBezTo>
                      <a:pt x="120" y="9"/>
                      <a:pt x="120" y="9"/>
                      <a:pt x="120" y="9"/>
                    </a:cubicBezTo>
                    <a:cubicBezTo>
                      <a:pt x="122" y="8"/>
                      <a:pt x="123" y="7"/>
                      <a:pt x="124" y="6"/>
                    </a:cubicBezTo>
                    <a:cubicBezTo>
                      <a:pt x="123" y="5"/>
                      <a:pt x="123" y="5"/>
                      <a:pt x="123" y="5"/>
                    </a:cubicBezTo>
                    <a:cubicBezTo>
                      <a:pt x="123" y="5"/>
                      <a:pt x="123" y="5"/>
                      <a:pt x="124" y="5"/>
                    </a:cubicBezTo>
                    <a:cubicBezTo>
                      <a:pt x="122" y="4"/>
                      <a:pt x="122" y="4"/>
                      <a:pt x="122" y="4"/>
                    </a:cubicBezTo>
                    <a:cubicBezTo>
                      <a:pt x="121" y="2"/>
                      <a:pt x="121" y="2"/>
                      <a:pt x="121" y="2"/>
                    </a:cubicBezTo>
                    <a:cubicBezTo>
                      <a:pt x="125" y="3"/>
                      <a:pt x="125" y="3"/>
                      <a:pt x="125" y="3"/>
                    </a:cubicBezTo>
                    <a:cubicBezTo>
                      <a:pt x="126" y="4"/>
                      <a:pt x="126" y="4"/>
                      <a:pt x="126" y="4"/>
                    </a:cubicBezTo>
                    <a:cubicBezTo>
                      <a:pt x="128" y="3"/>
                      <a:pt x="128" y="3"/>
                      <a:pt x="128" y="3"/>
                    </a:cubicBezTo>
                    <a:cubicBezTo>
                      <a:pt x="131" y="5"/>
                      <a:pt x="131" y="5"/>
                      <a:pt x="131" y="5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9" name="Freeform 56"/>
              <p:cNvSpPr>
                <a:spLocks/>
              </p:cNvSpPr>
              <p:nvPr/>
            </p:nvSpPr>
            <p:spPr bwMode="auto">
              <a:xfrm>
                <a:off x="5591176" y="4148139"/>
                <a:ext cx="146050" cy="223838"/>
              </a:xfrm>
              <a:custGeom>
                <a:avLst/>
                <a:gdLst/>
                <a:ahLst/>
                <a:cxnLst>
                  <a:cxn ang="0">
                    <a:pos x="85" y="14"/>
                  </a:cxn>
                  <a:cxn ang="0">
                    <a:pos x="80" y="28"/>
                  </a:cxn>
                  <a:cxn ang="0">
                    <a:pos x="54" y="45"/>
                  </a:cxn>
                  <a:cxn ang="0">
                    <a:pos x="45" y="56"/>
                  </a:cxn>
                  <a:cxn ang="0">
                    <a:pos x="35" y="85"/>
                  </a:cxn>
                  <a:cxn ang="0">
                    <a:pos x="19" y="104"/>
                  </a:cxn>
                  <a:cxn ang="0">
                    <a:pos x="7" y="130"/>
                  </a:cxn>
                  <a:cxn ang="0">
                    <a:pos x="7" y="139"/>
                  </a:cxn>
                  <a:cxn ang="0">
                    <a:pos x="14" y="137"/>
                  </a:cxn>
                  <a:cxn ang="0">
                    <a:pos x="12" y="139"/>
                  </a:cxn>
                  <a:cxn ang="0">
                    <a:pos x="0" y="141"/>
                  </a:cxn>
                  <a:cxn ang="0">
                    <a:pos x="0" y="134"/>
                  </a:cxn>
                  <a:cxn ang="0">
                    <a:pos x="12" y="108"/>
                  </a:cxn>
                  <a:cxn ang="0">
                    <a:pos x="28" y="87"/>
                  </a:cxn>
                  <a:cxn ang="0">
                    <a:pos x="38" y="61"/>
                  </a:cxn>
                  <a:cxn ang="0">
                    <a:pos x="47" y="47"/>
                  </a:cxn>
                  <a:cxn ang="0">
                    <a:pos x="71" y="30"/>
                  </a:cxn>
                  <a:cxn ang="0">
                    <a:pos x="78" y="19"/>
                  </a:cxn>
                  <a:cxn ang="0">
                    <a:pos x="83" y="14"/>
                  </a:cxn>
                  <a:cxn ang="0">
                    <a:pos x="92" y="0"/>
                  </a:cxn>
                  <a:cxn ang="0">
                    <a:pos x="90" y="11"/>
                  </a:cxn>
                  <a:cxn ang="0">
                    <a:pos x="85" y="14"/>
                  </a:cxn>
                </a:cxnLst>
                <a:rect l="0" t="0" r="r" b="b"/>
                <a:pathLst>
                  <a:path w="92" h="141">
                    <a:moveTo>
                      <a:pt x="85" y="14"/>
                    </a:moveTo>
                    <a:lnTo>
                      <a:pt x="80" y="28"/>
                    </a:lnTo>
                    <a:lnTo>
                      <a:pt x="54" y="45"/>
                    </a:lnTo>
                    <a:lnTo>
                      <a:pt x="45" y="56"/>
                    </a:lnTo>
                    <a:lnTo>
                      <a:pt x="35" y="85"/>
                    </a:lnTo>
                    <a:lnTo>
                      <a:pt x="19" y="104"/>
                    </a:lnTo>
                    <a:lnTo>
                      <a:pt x="7" y="130"/>
                    </a:lnTo>
                    <a:lnTo>
                      <a:pt x="7" y="139"/>
                    </a:lnTo>
                    <a:lnTo>
                      <a:pt x="14" y="137"/>
                    </a:lnTo>
                    <a:lnTo>
                      <a:pt x="12" y="139"/>
                    </a:lnTo>
                    <a:lnTo>
                      <a:pt x="0" y="141"/>
                    </a:lnTo>
                    <a:lnTo>
                      <a:pt x="0" y="134"/>
                    </a:lnTo>
                    <a:lnTo>
                      <a:pt x="12" y="108"/>
                    </a:lnTo>
                    <a:lnTo>
                      <a:pt x="28" y="87"/>
                    </a:lnTo>
                    <a:lnTo>
                      <a:pt x="38" y="61"/>
                    </a:lnTo>
                    <a:lnTo>
                      <a:pt x="47" y="47"/>
                    </a:lnTo>
                    <a:lnTo>
                      <a:pt x="71" y="30"/>
                    </a:lnTo>
                    <a:lnTo>
                      <a:pt x="78" y="19"/>
                    </a:lnTo>
                    <a:lnTo>
                      <a:pt x="83" y="14"/>
                    </a:lnTo>
                    <a:lnTo>
                      <a:pt x="92" y="0"/>
                    </a:lnTo>
                    <a:lnTo>
                      <a:pt x="90" y="11"/>
                    </a:lnTo>
                    <a:lnTo>
                      <a:pt x="85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0" name="Freeform 57"/>
              <p:cNvSpPr>
                <a:spLocks/>
              </p:cNvSpPr>
              <p:nvPr/>
            </p:nvSpPr>
            <p:spPr bwMode="auto">
              <a:xfrm>
                <a:off x="5591176" y="4148139"/>
                <a:ext cx="146050" cy="223838"/>
              </a:xfrm>
              <a:custGeom>
                <a:avLst/>
                <a:gdLst/>
                <a:ahLst/>
                <a:cxnLst>
                  <a:cxn ang="0">
                    <a:pos x="85" y="14"/>
                  </a:cxn>
                  <a:cxn ang="0">
                    <a:pos x="80" y="28"/>
                  </a:cxn>
                  <a:cxn ang="0">
                    <a:pos x="54" y="45"/>
                  </a:cxn>
                  <a:cxn ang="0">
                    <a:pos x="45" y="56"/>
                  </a:cxn>
                  <a:cxn ang="0">
                    <a:pos x="35" y="85"/>
                  </a:cxn>
                  <a:cxn ang="0">
                    <a:pos x="19" y="104"/>
                  </a:cxn>
                  <a:cxn ang="0">
                    <a:pos x="7" y="130"/>
                  </a:cxn>
                  <a:cxn ang="0">
                    <a:pos x="7" y="139"/>
                  </a:cxn>
                  <a:cxn ang="0">
                    <a:pos x="14" y="137"/>
                  </a:cxn>
                  <a:cxn ang="0">
                    <a:pos x="12" y="139"/>
                  </a:cxn>
                  <a:cxn ang="0">
                    <a:pos x="0" y="141"/>
                  </a:cxn>
                  <a:cxn ang="0">
                    <a:pos x="0" y="134"/>
                  </a:cxn>
                  <a:cxn ang="0">
                    <a:pos x="12" y="108"/>
                  </a:cxn>
                  <a:cxn ang="0">
                    <a:pos x="28" y="87"/>
                  </a:cxn>
                  <a:cxn ang="0">
                    <a:pos x="38" y="61"/>
                  </a:cxn>
                  <a:cxn ang="0">
                    <a:pos x="47" y="47"/>
                  </a:cxn>
                  <a:cxn ang="0">
                    <a:pos x="71" y="30"/>
                  </a:cxn>
                  <a:cxn ang="0">
                    <a:pos x="78" y="19"/>
                  </a:cxn>
                  <a:cxn ang="0">
                    <a:pos x="83" y="14"/>
                  </a:cxn>
                  <a:cxn ang="0">
                    <a:pos x="92" y="0"/>
                  </a:cxn>
                  <a:cxn ang="0">
                    <a:pos x="90" y="11"/>
                  </a:cxn>
                  <a:cxn ang="0">
                    <a:pos x="85" y="14"/>
                  </a:cxn>
                </a:cxnLst>
                <a:rect l="0" t="0" r="r" b="b"/>
                <a:pathLst>
                  <a:path w="92" h="141">
                    <a:moveTo>
                      <a:pt x="85" y="14"/>
                    </a:moveTo>
                    <a:lnTo>
                      <a:pt x="80" y="28"/>
                    </a:lnTo>
                    <a:lnTo>
                      <a:pt x="54" y="45"/>
                    </a:lnTo>
                    <a:lnTo>
                      <a:pt x="45" y="56"/>
                    </a:lnTo>
                    <a:lnTo>
                      <a:pt x="35" y="85"/>
                    </a:lnTo>
                    <a:lnTo>
                      <a:pt x="19" y="104"/>
                    </a:lnTo>
                    <a:lnTo>
                      <a:pt x="7" y="130"/>
                    </a:lnTo>
                    <a:lnTo>
                      <a:pt x="7" y="139"/>
                    </a:lnTo>
                    <a:lnTo>
                      <a:pt x="14" y="137"/>
                    </a:lnTo>
                    <a:lnTo>
                      <a:pt x="12" y="139"/>
                    </a:lnTo>
                    <a:lnTo>
                      <a:pt x="0" y="141"/>
                    </a:lnTo>
                    <a:lnTo>
                      <a:pt x="0" y="134"/>
                    </a:lnTo>
                    <a:lnTo>
                      <a:pt x="12" y="108"/>
                    </a:lnTo>
                    <a:lnTo>
                      <a:pt x="28" y="87"/>
                    </a:lnTo>
                    <a:lnTo>
                      <a:pt x="38" y="61"/>
                    </a:lnTo>
                    <a:lnTo>
                      <a:pt x="47" y="47"/>
                    </a:lnTo>
                    <a:lnTo>
                      <a:pt x="71" y="30"/>
                    </a:lnTo>
                    <a:lnTo>
                      <a:pt x="78" y="19"/>
                    </a:lnTo>
                    <a:lnTo>
                      <a:pt x="83" y="14"/>
                    </a:lnTo>
                    <a:lnTo>
                      <a:pt x="92" y="0"/>
                    </a:lnTo>
                    <a:lnTo>
                      <a:pt x="90" y="11"/>
                    </a:lnTo>
                    <a:lnTo>
                      <a:pt x="85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" name="Freeform 58"/>
              <p:cNvSpPr>
                <a:spLocks/>
              </p:cNvSpPr>
              <p:nvPr/>
            </p:nvSpPr>
            <p:spPr bwMode="auto">
              <a:xfrm>
                <a:off x="6018214" y="3697289"/>
                <a:ext cx="4763" cy="79375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0" y="21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3" y="7"/>
                  </a:cxn>
                  <a:cxn ang="0">
                    <a:pos x="3" y="21"/>
                  </a:cxn>
                  <a:cxn ang="0">
                    <a:pos x="0" y="47"/>
                  </a:cxn>
                  <a:cxn ang="0">
                    <a:pos x="0" y="50"/>
                  </a:cxn>
                </a:cxnLst>
                <a:rect l="0" t="0" r="r" b="b"/>
                <a:pathLst>
                  <a:path w="3" h="50">
                    <a:moveTo>
                      <a:pt x="0" y="50"/>
                    </a:moveTo>
                    <a:lnTo>
                      <a:pt x="0" y="21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21"/>
                    </a:lnTo>
                    <a:lnTo>
                      <a:pt x="0" y="47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2" name="Freeform 59"/>
              <p:cNvSpPr>
                <a:spLocks/>
              </p:cNvSpPr>
              <p:nvPr/>
            </p:nvSpPr>
            <p:spPr bwMode="auto">
              <a:xfrm>
                <a:off x="6018214" y="3697289"/>
                <a:ext cx="4763" cy="79375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0" y="21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3" y="7"/>
                  </a:cxn>
                  <a:cxn ang="0">
                    <a:pos x="3" y="21"/>
                  </a:cxn>
                  <a:cxn ang="0">
                    <a:pos x="0" y="47"/>
                  </a:cxn>
                  <a:cxn ang="0">
                    <a:pos x="0" y="50"/>
                  </a:cxn>
                </a:cxnLst>
                <a:rect l="0" t="0" r="r" b="b"/>
                <a:pathLst>
                  <a:path w="3" h="50">
                    <a:moveTo>
                      <a:pt x="0" y="50"/>
                    </a:moveTo>
                    <a:lnTo>
                      <a:pt x="0" y="21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21"/>
                    </a:lnTo>
                    <a:lnTo>
                      <a:pt x="0" y="47"/>
                    </a:lnTo>
                    <a:lnTo>
                      <a:pt x="0" y="5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3" name="Freeform 60"/>
              <p:cNvSpPr>
                <a:spLocks/>
              </p:cNvSpPr>
              <p:nvPr/>
            </p:nvSpPr>
            <p:spPr bwMode="auto">
              <a:xfrm>
                <a:off x="5553076" y="2624139"/>
                <a:ext cx="7938" cy="4763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0"/>
                  </a:cxn>
                  <a:cxn ang="0">
                    <a:pos x="5" y="3"/>
                  </a:cxn>
                  <a:cxn ang="0">
                    <a:pos x="3" y="3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4" name="Freeform 61"/>
              <p:cNvSpPr>
                <a:spLocks/>
              </p:cNvSpPr>
              <p:nvPr/>
            </p:nvSpPr>
            <p:spPr bwMode="auto">
              <a:xfrm>
                <a:off x="5553076" y="2624139"/>
                <a:ext cx="7938" cy="4763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0"/>
                  </a:cxn>
                  <a:cxn ang="0">
                    <a:pos x="5" y="3"/>
                  </a:cxn>
                  <a:cxn ang="0">
                    <a:pos x="3" y="3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3" y="3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5" name="Freeform 62"/>
              <p:cNvSpPr>
                <a:spLocks/>
              </p:cNvSpPr>
              <p:nvPr/>
            </p:nvSpPr>
            <p:spPr bwMode="auto">
              <a:xfrm>
                <a:off x="5524501" y="2609851"/>
                <a:ext cx="14288" cy="7938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7" y="2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9" y="5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7" y="2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6" name="Freeform 63"/>
              <p:cNvSpPr>
                <a:spLocks/>
              </p:cNvSpPr>
              <p:nvPr/>
            </p:nvSpPr>
            <p:spPr bwMode="auto">
              <a:xfrm>
                <a:off x="5524501" y="2609851"/>
                <a:ext cx="14288" cy="7938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7" y="2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9" y="5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7" y="2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9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7" name="Freeform 64"/>
              <p:cNvSpPr>
                <a:spLocks noEditPoints="1"/>
              </p:cNvSpPr>
              <p:nvPr/>
            </p:nvSpPr>
            <p:spPr bwMode="auto">
              <a:xfrm>
                <a:off x="5437189" y="2598739"/>
                <a:ext cx="2222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</a:cxnLst>
                <a:rect l="0" t="0" r="r" b="b"/>
                <a:pathLst>
                  <a:path w="6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5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2" y="2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8" name="Freeform 65"/>
              <p:cNvSpPr>
                <a:spLocks/>
              </p:cNvSpPr>
              <p:nvPr/>
            </p:nvSpPr>
            <p:spPr bwMode="auto">
              <a:xfrm>
                <a:off x="5400676" y="2587626"/>
                <a:ext cx="41275" cy="14288"/>
              </a:xfrm>
              <a:custGeom>
                <a:avLst/>
                <a:gdLst/>
                <a:ahLst/>
                <a:cxnLst>
                  <a:cxn ang="0">
                    <a:pos x="21" y="9"/>
                  </a:cxn>
                  <a:cxn ang="0">
                    <a:pos x="7" y="5"/>
                  </a:cxn>
                  <a:cxn ang="0">
                    <a:pos x="9" y="7"/>
                  </a:cxn>
                  <a:cxn ang="0">
                    <a:pos x="2" y="5"/>
                  </a:cxn>
                  <a:cxn ang="0">
                    <a:pos x="0" y="0"/>
                  </a:cxn>
                  <a:cxn ang="0">
                    <a:pos x="26" y="9"/>
                  </a:cxn>
                  <a:cxn ang="0">
                    <a:pos x="21" y="9"/>
                  </a:cxn>
                </a:cxnLst>
                <a:rect l="0" t="0" r="r" b="b"/>
                <a:pathLst>
                  <a:path w="26" h="9">
                    <a:moveTo>
                      <a:pt x="21" y="9"/>
                    </a:moveTo>
                    <a:lnTo>
                      <a:pt x="7" y="5"/>
                    </a:lnTo>
                    <a:lnTo>
                      <a:pt x="9" y="7"/>
                    </a:lnTo>
                    <a:lnTo>
                      <a:pt x="2" y="5"/>
                    </a:lnTo>
                    <a:lnTo>
                      <a:pt x="0" y="0"/>
                    </a:lnTo>
                    <a:lnTo>
                      <a:pt x="26" y="9"/>
                    </a:lnTo>
                    <a:lnTo>
                      <a:pt x="21" y="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9" name="Freeform 66"/>
              <p:cNvSpPr>
                <a:spLocks/>
              </p:cNvSpPr>
              <p:nvPr/>
            </p:nvSpPr>
            <p:spPr bwMode="auto">
              <a:xfrm>
                <a:off x="5400676" y="2587626"/>
                <a:ext cx="41275" cy="14288"/>
              </a:xfrm>
              <a:custGeom>
                <a:avLst/>
                <a:gdLst/>
                <a:ahLst/>
                <a:cxnLst>
                  <a:cxn ang="0">
                    <a:pos x="21" y="9"/>
                  </a:cxn>
                  <a:cxn ang="0">
                    <a:pos x="7" y="5"/>
                  </a:cxn>
                  <a:cxn ang="0">
                    <a:pos x="9" y="7"/>
                  </a:cxn>
                  <a:cxn ang="0">
                    <a:pos x="2" y="5"/>
                  </a:cxn>
                  <a:cxn ang="0">
                    <a:pos x="0" y="0"/>
                  </a:cxn>
                  <a:cxn ang="0">
                    <a:pos x="26" y="9"/>
                  </a:cxn>
                  <a:cxn ang="0">
                    <a:pos x="21" y="9"/>
                  </a:cxn>
                </a:cxnLst>
                <a:rect l="0" t="0" r="r" b="b"/>
                <a:pathLst>
                  <a:path w="26" h="9">
                    <a:moveTo>
                      <a:pt x="21" y="9"/>
                    </a:moveTo>
                    <a:lnTo>
                      <a:pt x="7" y="5"/>
                    </a:lnTo>
                    <a:lnTo>
                      <a:pt x="9" y="7"/>
                    </a:lnTo>
                    <a:lnTo>
                      <a:pt x="2" y="5"/>
                    </a:lnTo>
                    <a:lnTo>
                      <a:pt x="0" y="0"/>
                    </a:lnTo>
                    <a:lnTo>
                      <a:pt x="26" y="9"/>
                    </a:lnTo>
                    <a:lnTo>
                      <a:pt x="21" y="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0" name="Freeform 67"/>
              <p:cNvSpPr>
                <a:spLocks noEditPoints="1"/>
              </p:cNvSpPr>
              <p:nvPr/>
            </p:nvSpPr>
            <p:spPr bwMode="auto">
              <a:xfrm>
                <a:off x="5354639" y="2628901"/>
                <a:ext cx="60325" cy="63500"/>
              </a:xfrm>
              <a:custGeom>
                <a:avLst/>
                <a:gdLst/>
                <a:ahLst/>
                <a:cxnLst>
                  <a:cxn ang="0">
                    <a:pos x="15" y="16"/>
                  </a:cxn>
                  <a:cxn ang="0">
                    <a:pos x="16" y="17"/>
                  </a:cxn>
                  <a:cxn ang="0">
                    <a:pos x="15" y="16"/>
                  </a:cxn>
                  <a:cxn ang="0">
                    <a:pos x="15" y="16"/>
                  </a:cxn>
                  <a:cxn ang="0">
                    <a:pos x="5" y="5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6" y="15"/>
                  </a:cxn>
                  <a:cxn ang="0">
                    <a:pos x="9" y="15"/>
                  </a:cxn>
                  <a:cxn ang="0">
                    <a:pos x="4" y="7"/>
                  </a:cxn>
                  <a:cxn ang="0">
                    <a:pos x="6" y="6"/>
                  </a:cxn>
                  <a:cxn ang="0">
                    <a:pos x="5" y="5"/>
                  </a:cxn>
                </a:cxnLst>
                <a:rect l="0" t="0" r="r" b="b"/>
                <a:pathLst>
                  <a:path w="16" h="17">
                    <a:moveTo>
                      <a:pt x="15" y="16"/>
                    </a:moveTo>
                    <a:cubicBezTo>
                      <a:pt x="16" y="17"/>
                      <a:pt x="16" y="17"/>
                      <a:pt x="16" y="17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5" y="16"/>
                      <a:pt x="15" y="16"/>
                      <a:pt x="15" y="16"/>
                    </a:cubicBezTo>
                    <a:moveTo>
                      <a:pt x="5" y="5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2"/>
                      <a:pt x="2" y="4"/>
                      <a:pt x="0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5"/>
                      <a:pt x="5" y="5"/>
                      <a:pt x="5" y="5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1" name="Freeform 68"/>
              <p:cNvSpPr>
                <a:spLocks/>
              </p:cNvSpPr>
              <p:nvPr/>
            </p:nvSpPr>
            <p:spPr bwMode="auto">
              <a:xfrm>
                <a:off x="5384801" y="2706689"/>
                <a:ext cx="11113" cy="7938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5" y="5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2" name="Freeform 69"/>
              <p:cNvSpPr>
                <a:spLocks/>
              </p:cNvSpPr>
              <p:nvPr/>
            </p:nvSpPr>
            <p:spPr bwMode="auto">
              <a:xfrm>
                <a:off x="5384801" y="2706689"/>
                <a:ext cx="11113" cy="7938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5" y="5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5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3" name="Freeform 70"/>
              <p:cNvSpPr>
                <a:spLocks/>
              </p:cNvSpPr>
              <p:nvPr/>
            </p:nvSpPr>
            <p:spPr bwMode="auto">
              <a:xfrm>
                <a:off x="5283201" y="2595564"/>
                <a:ext cx="15875" cy="635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4" y="1"/>
                  </a:cxn>
                  <a:cxn ang="0">
                    <a:pos x="0" y="2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2" y="1"/>
                      <a:pt x="1" y="2"/>
                      <a:pt x="0" y="2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4" name="Freeform 71"/>
              <p:cNvSpPr>
                <a:spLocks noEditPoints="1"/>
              </p:cNvSpPr>
              <p:nvPr/>
            </p:nvSpPr>
            <p:spPr bwMode="auto">
              <a:xfrm>
                <a:off x="5100639" y="2606676"/>
                <a:ext cx="82550" cy="33338"/>
              </a:xfrm>
              <a:custGeom>
                <a:avLst/>
                <a:gdLst/>
                <a:ahLst/>
                <a:cxnLst>
                  <a:cxn ang="0">
                    <a:pos x="45" y="16"/>
                  </a:cxn>
                  <a:cxn ang="0">
                    <a:pos x="45" y="16"/>
                  </a:cxn>
                  <a:cxn ang="0">
                    <a:pos x="45" y="14"/>
                  </a:cxn>
                  <a:cxn ang="0">
                    <a:pos x="45" y="16"/>
                  </a:cxn>
                  <a:cxn ang="0">
                    <a:pos x="26" y="19"/>
                  </a:cxn>
                  <a:cxn ang="0">
                    <a:pos x="28" y="19"/>
                  </a:cxn>
                  <a:cxn ang="0">
                    <a:pos x="16" y="16"/>
                  </a:cxn>
                  <a:cxn ang="0">
                    <a:pos x="14" y="14"/>
                  </a:cxn>
                  <a:cxn ang="0">
                    <a:pos x="14" y="14"/>
                  </a:cxn>
                  <a:cxn ang="0">
                    <a:pos x="16" y="16"/>
                  </a:cxn>
                  <a:cxn ang="0">
                    <a:pos x="28" y="21"/>
                  </a:cxn>
                  <a:cxn ang="0">
                    <a:pos x="26" y="19"/>
                  </a:cxn>
                  <a:cxn ang="0">
                    <a:pos x="49" y="14"/>
                  </a:cxn>
                  <a:cxn ang="0">
                    <a:pos x="52" y="14"/>
                  </a:cxn>
                  <a:cxn ang="0">
                    <a:pos x="37" y="9"/>
                  </a:cxn>
                  <a:cxn ang="0">
                    <a:pos x="35" y="9"/>
                  </a:cxn>
                  <a:cxn ang="0">
                    <a:pos x="49" y="14"/>
                  </a:cxn>
                  <a:cxn ang="0">
                    <a:pos x="45" y="7"/>
                  </a:cxn>
                  <a:cxn ang="0">
                    <a:pos x="49" y="4"/>
                  </a:cxn>
                  <a:cxn ang="0">
                    <a:pos x="26" y="0"/>
                  </a:cxn>
                  <a:cxn ang="0">
                    <a:pos x="0" y="4"/>
                  </a:cxn>
                  <a:cxn ang="0">
                    <a:pos x="4" y="11"/>
                  </a:cxn>
                  <a:cxn ang="0">
                    <a:pos x="11" y="11"/>
                  </a:cxn>
                  <a:cxn ang="0">
                    <a:pos x="9" y="9"/>
                  </a:cxn>
                  <a:cxn ang="0">
                    <a:pos x="28" y="7"/>
                  </a:cxn>
                  <a:cxn ang="0">
                    <a:pos x="23" y="4"/>
                  </a:cxn>
                  <a:cxn ang="0">
                    <a:pos x="33" y="7"/>
                  </a:cxn>
                  <a:cxn ang="0">
                    <a:pos x="35" y="4"/>
                  </a:cxn>
                  <a:cxn ang="0">
                    <a:pos x="45" y="7"/>
                  </a:cxn>
                </a:cxnLst>
                <a:rect l="0" t="0" r="r" b="b"/>
                <a:pathLst>
                  <a:path w="52" h="21">
                    <a:moveTo>
                      <a:pt x="45" y="16"/>
                    </a:moveTo>
                    <a:lnTo>
                      <a:pt x="45" y="16"/>
                    </a:lnTo>
                    <a:lnTo>
                      <a:pt x="45" y="14"/>
                    </a:lnTo>
                    <a:lnTo>
                      <a:pt x="45" y="16"/>
                    </a:lnTo>
                    <a:close/>
                    <a:moveTo>
                      <a:pt x="26" y="19"/>
                    </a:moveTo>
                    <a:lnTo>
                      <a:pt x="28" y="19"/>
                    </a:lnTo>
                    <a:lnTo>
                      <a:pt x="16" y="16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6" y="16"/>
                    </a:lnTo>
                    <a:lnTo>
                      <a:pt x="28" y="21"/>
                    </a:lnTo>
                    <a:lnTo>
                      <a:pt x="26" y="19"/>
                    </a:lnTo>
                    <a:close/>
                    <a:moveTo>
                      <a:pt x="49" y="14"/>
                    </a:moveTo>
                    <a:lnTo>
                      <a:pt x="52" y="14"/>
                    </a:lnTo>
                    <a:lnTo>
                      <a:pt x="37" y="9"/>
                    </a:lnTo>
                    <a:lnTo>
                      <a:pt x="35" y="9"/>
                    </a:lnTo>
                    <a:lnTo>
                      <a:pt x="49" y="14"/>
                    </a:lnTo>
                    <a:close/>
                    <a:moveTo>
                      <a:pt x="45" y="7"/>
                    </a:moveTo>
                    <a:lnTo>
                      <a:pt x="49" y="4"/>
                    </a:lnTo>
                    <a:lnTo>
                      <a:pt x="26" y="0"/>
                    </a:lnTo>
                    <a:lnTo>
                      <a:pt x="0" y="4"/>
                    </a:lnTo>
                    <a:lnTo>
                      <a:pt x="4" y="11"/>
                    </a:lnTo>
                    <a:lnTo>
                      <a:pt x="11" y="11"/>
                    </a:lnTo>
                    <a:lnTo>
                      <a:pt x="9" y="9"/>
                    </a:lnTo>
                    <a:lnTo>
                      <a:pt x="28" y="7"/>
                    </a:lnTo>
                    <a:lnTo>
                      <a:pt x="23" y="4"/>
                    </a:lnTo>
                    <a:lnTo>
                      <a:pt x="33" y="7"/>
                    </a:lnTo>
                    <a:lnTo>
                      <a:pt x="35" y="4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5" name="Freeform 72"/>
              <p:cNvSpPr>
                <a:spLocks noEditPoints="1"/>
              </p:cNvSpPr>
              <p:nvPr/>
            </p:nvSpPr>
            <p:spPr bwMode="auto">
              <a:xfrm>
                <a:off x="5100639" y="2606676"/>
                <a:ext cx="82550" cy="33338"/>
              </a:xfrm>
              <a:custGeom>
                <a:avLst/>
                <a:gdLst/>
                <a:ahLst/>
                <a:cxnLst>
                  <a:cxn ang="0">
                    <a:pos x="45" y="16"/>
                  </a:cxn>
                  <a:cxn ang="0">
                    <a:pos x="45" y="16"/>
                  </a:cxn>
                  <a:cxn ang="0">
                    <a:pos x="45" y="14"/>
                  </a:cxn>
                  <a:cxn ang="0">
                    <a:pos x="45" y="16"/>
                  </a:cxn>
                  <a:cxn ang="0">
                    <a:pos x="26" y="19"/>
                  </a:cxn>
                  <a:cxn ang="0">
                    <a:pos x="28" y="19"/>
                  </a:cxn>
                  <a:cxn ang="0">
                    <a:pos x="16" y="16"/>
                  </a:cxn>
                  <a:cxn ang="0">
                    <a:pos x="14" y="14"/>
                  </a:cxn>
                  <a:cxn ang="0">
                    <a:pos x="14" y="14"/>
                  </a:cxn>
                  <a:cxn ang="0">
                    <a:pos x="16" y="16"/>
                  </a:cxn>
                  <a:cxn ang="0">
                    <a:pos x="28" y="21"/>
                  </a:cxn>
                  <a:cxn ang="0">
                    <a:pos x="26" y="19"/>
                  </a:cxn>
                  <a:cxn ang="0">
                    <a:pos x="49" y="14"/>
                  </a:cxn>
                  <a:cxn ang="0">
                    <a:pos x="52" y="14"/>
                  </a:cxn>
                  <a:cxn ang="0">
                    <a:pos x="37" y="9"/>
                  </a:cxn>
                  <a:cxn ang="0">
                    <a:pos x="35" y="9"/>
                  </a:cxn>
                  <a:cxn ang="0">
                    <a:pos x="49" y="14"/>
                  </a:cxn>
                  <a:cxn ang="0">
                    <a:pos x="45" y="7"/>
                  </a:cxn>
                  <a:cxn ang="0">
                    <a:pos x="49" y="4"/>
                  </a:cxn>
                  <a:cxn ang="0">
                    <a:pos x="26" y="0"/>
                  </a:cxn>
                  <a:cxn ang="0">
                    <a:pos x="0" y="4"/>
                  </a:cxn>
                  <a:cxn ang="0">
                    <a:pos x="4" y="11"/>
                  </a:cxn>
                  <a:cxn ang="0">
                    <a:pos x="11" y="11"/>
                  </a:cxn>
                  <a:cxn ang="0">
                    <a:pos x="9" y="9"/>
                  </a:cxn>
                  <a:cxn ang="0">
                    <a:pos x="28" y="7"/>
                  </a:cxn>
                  <a:cxn ang="0">
                    <a:pos x="23" y="4"/>
                  </a:cxn>
                  <a:cxn ang="0">
                    <a:pos x="33" y="7"/>
                  </a:cxn>
                  <a:cxn ang="0">
                    <a:pos x="35" y="4"/>
                  </a:cxn>
                  <a:cxn ang="0">
                    <a:pos x="45" y="7"/>
                  </a:cxn>
                </a:cxnLst>
                <a:rect l="0" t="0" r="r" b="b"/>
                <a:pathLst>
                  <a:path w="52" h="21">
                    <a:moveTo>
                      <a:pt x="45" y="16"/>
                    </a:moveTo>
                    <a:lnTo>
                      <a:pt x="45" y="16"/>
                    </a:lnTo>
                    <a:lnTo>
                      <a:pt x="45" y="14"/>
                    </a:lnTo>
                    <a:lnTo>
                      <a:pt x="45" y="16"/>
                    </a:lnTo>
                    <a:moveTo>
                      <a:pt x="26" y="19"/>
                    </a:moveTo>
                    <a:lnTo>
                      <a:pt x="28" y="19"/>
                    </a:lnTo>
                    <a:lnTo>
                      <a:pt x="16" y="16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6" y="16"/>
                    </a:lnTo>
                    <a:lnTo>
                      <a:pt x="28" y="21"/>
                    </a:lnTo>
                    <a:lnTo>
                      <a:pt x="26" y="19"/>
                    </a:lnTo>
                    <a:moveTo>
                      <a:pt x="49" y="14"/>
                    </a:moveTo>
                    <a:lnTo>
                      <a:pt x="52" y="14"/>
                    </a:lnTo>
                    <a:lnTo>
                      <a:pt x="37" y="9"/>
                    </a:lnTo>
                    <a:lnTo>
                      <a:pt x="35" y="9"/>
                    </a:lnTo>
                    <a:lnTo>
                      <a:pt x="49" y="14"/>
                    </a:lnTo>
                    <a:moveTo>
                      <a:pt x="45" y="7"/>
                    </a:moveTo>
                    <a:lnTo>
                      <a:pt x="49" y="4"/>
                    </a:lnTo>
                    <a:lnTo>
                      <a:pt x="26" y="0"/>
                    </a:lnTo>
                    <a:lnTo>
                      <a:pt x="0" y="4"/>
                    </a:lnTo>
                    <a:lnTo>
                      <a:pt x="4" y="11"/>
                    </a:lnTo>
                    <a:lnTo>
                      <a:pt x="11" y="11"/>
                    </a:lnTo>
                    <a:lnTo>
                      <a:pt x="9" y="9"/>
                    </a:lnTo>
                    <a:lnTo>
                      <a:pt x="28" y="7"/>
                    </a:lnTo>
                    <a:lnTo>
                      <a:pt x="23" y="4"/>
                    </a:lnTo>
                    <a:lnTo>
                      <a:pt x="33" y="7"/>
                    </a:lnTo>
                    <a:lnTo>
                      <a:pt x="35" y="4"/>
                    </a:lnTo>
                    <a:lnTo>
                      <a:pt x="45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6" name="Freeform 73"/>
              <p:cNvSpPr>
                <a:spLocks/>
              </p:cNvSpPr>
              <p:nvPr/>
            </p:nvSpPr>
            <p:spPr bwMode="auto">
              <a:xfrm>
                <a:off x="5283201" y="2860676"/>
                <a:ext cx="7938" cy="1111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3" y="7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5" y="5"/>
                  </a:cxn>
                </a:cxnLst>
                <a:rect l="0" t="0" r="r" b="b"/>
                <a:pathLst>
                  <a:path w="5" h="7">
                    <a:moveTo>
                      <a:pt x="5" y="5"/>
                    </a:moveTo>
                    <a:lnTo>
                      <a:pt x="3" y="7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7" name="Freeform 74"/>
              <p:cNvSpPr>
                <a:spLocks/>
              </p:cNvSpPr>
              <p:nvPr/>
            </p:nvSpPr>
            <p:spPr bwMode="auto">
              <a:xfrm>
                <a:off x="5283201" y="2860676"/>
                <a:ext cx="7938" cy="1111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3" y="7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5" y="5"/>
                  </a:cxn>
                </a:cxnLst>
                <a:rect l="0" t="0" r="r" b="b"/>
                <a:pathLst>
                  <a:path w="5" h="7">
                    <a:moveTo>
                      <a:pt x="5" y="5"/>
                    </a:moveTo>
                    <a:lnTo>
                      <a:pt x="3" y="7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5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8" name="Freeform 75"/>
              <p:cNvSpPr>
                <a:spLocks/>
              </p:cNvSpPr>
              <p:nvPr/>
            </p:nvSpPr>
            <p:spPr bwMode="auto">
              <a:xfrm>
                <a:off x="5310189" y="2854326"/>
                <a:ext cx="11113" cy="635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7" y="0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9" name="Freeform 76"/>
              <p:cNvSpPr>
                <a:spLocks/>
              </p:cNvSpPr>
              <p:nvPr/>
            </p:nvSpPr>
            <p:spPr bwMode="auto">
              <a:xfrm>
                <a:off x="5310189" y="2854326"/>
                <a:ext cx="11113" cy="635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7" y="0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7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0" name="Freeform 77"/>
              <p:cNvSpPr>
                <a:spLocks noEditPoints="1"/>
              </p:cNvSpPr>
              <p:nvPr/>
            </p:nvSpPr>
            <p:spPr bwMode="auto">
              <a:xfrm>
                <a:off x="5040314" y="2854326"/>
                <a:ext cx="77788" cy="127000"/>
              </a:xfrm>
              <a:custGeom>
                <a:avLst/>
                <a:gdLst/>
                <a:ahLst/>
                <a:cxnLst>
                  <a:cxn ang="0">
                    <a:pos x="17" y="32"/>
                  </a:cxn>
                  <a:cxn ang="0">
                    <a:pos x="21" y="30"/>
                  </a:cxn>
                  <a:cxn ang="0">
                    <a:pos x="13" y="29"/>
                  </a:cxn>
                  <a:cxn ang="0">
                    <a:pos x="6" y="34"/>
                  </a:cxn>
                  <a:cxn ang="0">
                    <a:pos x="17" y="32"/>
                  </a:cxn>
                  <a:cxn ang="0">
                    <a:pos x="19" y="22"/>
                  </a:cxn>
                  <a:cxn ang="0">
                    <a:pos x="19" y="19"/>
                  </a:cxn>
                  <a:cxn ang="0">
                    <a:pos x="16" y="18"/>
                  </a:cxn>
                  <a:cxn ang="0">
                    <a:pos x="17" y="16"/>
                  </a:cxn>
                  <a:cxn ang="0">
                    <a:pos x="13" y="17"/>
                  </a:cxn>
                  <a:cxn ang="0">
                    <a:pos x="12" y="21"/>
                  </a:cxn>
                  <a:cxn ang="0">
                    <a:pos x="10" y="21"/>
                  </a:cxn>
                  <a:cxn ang="0">
                    <a:pos x="9" y="27"/>
                  </a:cxn>
                  <a:cxn ang="0">
                    <a:pos x="9" y="27"/>
                  </a:cxn>
                  <a:cxn ang="0">
                    <a:pos x="14" y="28"/>
                  </a:cxn>
                  <a:cxn ang="0">
                    <a:pos x="14" y="28"/>
                  </a:cxn>
                  <a:cxn ang="0">
                    <a:pos x="16" y="27"/>
                  </a:cxn>
                  <a:cxn ang="0">
                    <a:pos x="14" y="22"/>
                  </a:cxn>
                  <a:cxn ang="0">
                    <a:pos x="19" y="22"/>
                  </a:cxn>
                  <a:cxn ang="0">
                    <a:pos x="13" y="6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13" y="17"/>
                  </a:cxn>
                  <a:cxn ang="0">
                    <a:pos x="13" y="14"/>
                  </a:cxn>
                  <a:cxn ang="0">
                    <a:pos x="8" y="13"/>
                  </a:cxn>
                  <a:cxn ang="0">
                    <a:pos x="9" y="7"/>
                  </a:cxn>
                  <a:cxn ang="0">
                    <a:pos x="6" y="6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3" y="5"/>
                  </a:cxn>
                  <a:cxn ang="0">
                    <a:pos x="2" y="11"/>
                  </a:cxn>
                  <a:cxn ang="0">
                    <a:pos x="7" y="12"/>
                  </a:cxn>
                  <a:cxn ang="0">
                    <a:pos x="7" y="15"/>
                  </a:cxn>
                  <a:cxn ang="0">
                    <a:pos x="7" y="15"/>
                  </a:cxn>
                  <a:cxn ang="0">
                    <a:pos x="11" y="14"/>
                  </a:cxn>
                  <a:cxn ang="0">
                    <a:pos x="10" y="16"/>
                  </a:cxn>
                  <a:cxn ang="0">
                    <a:pos x="13" y="17"/>
                  </a:cxn>
                </a:cxnLst>
                <a:rect l="0" t="0" r="r" b="b"/>
                <a:pathLst>
                  <a:path w="21" h="34">
                    <a:moveTo>
                      <a:pt x="17" y="32"/>
                    </a:moveTo>
                    <a:cubicBezTo>
                      <a:pt x="21" y="30"/>
                      <a:pt x="21" y="30"/>
                      <a:pt x="21" y="30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17" y="32"/>
                      <a:pt x="17" y="32"/>
                      <a:pt x="17" y="32"/>
                    </a:cubicBezTo>
                    <a:moveTo>
                      <a:pt x="19" y="22"/>
                    </a:moveTo>
                    <a:cubicBezTo>
                      <a:pt x="19" y="19"/>
                      <a:pt x="19" y="19"/>
                      <a:pt x="19" y="1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1" y="21"/>
                      <a:pt x="10" y="21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6" y="22"/>
                      <a:pt x="17" y="22"/>
                      <a:pt x="19" y="22"/>
                    </a:cubicBezTo>
                    <a:moveTo>
                      <a:pt x="13" y="6"/>
                    </a:move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moveTo>
                      <a:pt x="13" y="17"/>
                    </a:moveTo>
                    <a:cubicBezTo>
                      <a:pt x="13" y="14"/>
                      <a:pt x="13" y="14"/>
                      <a:pt x="13" y="14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3" y="17"/>
                      <a:pt x="13" y="17"/>
                      <a:pt x="13" y="17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1" name="Freeform 78"/>
              <p:cNvSpPr>
                <a:spLocks/>
              </p:cNvSpPr>
              <p:nvPr/>
            </p:nvSpPr>
            <p:spPr bwMode="auto">
              <a:xfrm>
                <a:off x="5006976" y="2906714"/>
                <a:ext cx="47625" cy="52388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11" y="5"/>
                  </a:cxn>
                  <a:cxn ang="0">
                    <a:pos x="8" y="5"/>
                  </a:cxn>
                  <a:cxn ang="0">
                    <a:pos x="7" y="8"/>
                  </a:cxn>
                  <a:cxn ang="0">
                    <a:pos x="10" y="9"/>
                  </a:cxn>
                  <a:cxn ang="0">
                    <a:pos x="6" y="13"/>
                  </a:cxn>
                  <a:cxn ang="0">
                    <a:pos x="2" y="14"/>
                  </a:cxn>
                  <a:cxn ang="0">
                    <a:pos x="0" y="11"/>
                  </a:cxn>
                  <a:cxn ang="0">
                    <a:pos x="4" y="7"/>
                  </a:cxn>
                  <a:cxn ang="0">
                    <a:pos x="1" y="6"/>
                  </a:cxn>
                  <a:cxn ang="0">
                    <a:pos x="1" y="3"/>
                  </a:cxn>
                  <a:cxn ang="0">
                    <a:pos x="5" y="3"/>
                  </a:cxn>
                  <a:cxn ang="0">
                    <a:pos x="5" y="0"/>
                  </a:cxn>
                  <a:cxn ang="0">
                    <a:pos x="12" y="0"/>
                  </a:cxn>
                  <a:cxn ang="0">
                    <a:pos x="13" y="1"/>
                  </a:cxn>
                  <a:cxn ang="0">
                    <a:pos x="12" y="1"/>
                  </a:cxn>
                </a:cxnLst>
                <a:rect l="0" t="0" r="r" b="b"/>
                <a:pathLst>
                  <a:path w="13" h="14">
                    <a:moveTo>
                      <a:pt x="12" y="1"/>
                    </a:moveTo>
                    <a:cubicBezTo>
                      <a:pt x="11" y="5"/>
                      <a:pt x="11" y="5"/>
                      <a:pt x="11" y="5"/>
                    </a:cubicBezTo>
                    <a:cubicBezTo>
                      <a:pt x="10" y="5"/>
                      <a:pt x="9" y="5"/>
                      <a:pt x="8" y="5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4" y="3"/>
                      <a:pt x="5" y="3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7" y="0"/>
                      <a:pt x="10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2" name="Freeform 79"/>
              <p:cNvSpPr>
                <a:spLocks/>
              </p:cNvSpPr>
              <p:nvPr/>
            </p:nvSpPr>
            <p:spPr bwMode="auto">
              <a:xfrm>
                <a:off x="5253039" y="3100389"/>
                <a:ext cx="12700" cy="30163"/>
              </a:xfrm>
              <a:custGeom>
                <a:avLst/>
                <a:gdLst/>
                <a:ahLst/>
                <a:cxnLst>
                  <a:cxn ang="0">
                    <a:pos x="8" y="19"/>
                  </a:cxn>
                  <a:cxn ang="0">
                    <a:pos x="0" y="5"/>
                  </a:cxn>
                  <a:cxn ang="0">
                    <a:pos x="5" y="0"/>
                  </a:cxn>
                  <a:cxn ang="0">
                    <a:pos x="8" y="19"/>
                  </a:cxn>
                </a:cxnLst>
                <a:rect l="0" t="0" r="r" b="b"/>
                <a:pathLst>
                  <a:path w="8" h="19">
                    <a:moveTo>
                      <a:pt x="8" y="19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8" y="1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3" name="Freeform 80"/>
              <p:cNvSpPr>
                <a:spLocks/>
              </p:cNvSpPr>
              <p:nvPr/>
            </p:nvSpPr>
            <p:spPr bwMode="auto">
              <a:xfrm>
                <a:off x="5253039" y="3100389"/>
                <a:ext cx="12700" cy="30163"/>
              </a:xfrm>
              <a:custGeom>
                <a:avLst/>
                <a:gdLst/>
                <a:ahLst/>
                <a:cxnLst>
                  <a:cxn ang="0">
                    <a:pos x="8" y="19"/>
                  </a:cxn>
                  <a:cxn ang="0">
                    <a:pos x="0" y="5"/>
                  </a:cxn>
                  <a:cxn ang="0">
                    <a:pos x="5" y="0"/>
                  </a:cxn>
                  <a:cxn ang="0">
                    <a:pos x="8" y="19"/>
                  </a:cxn>
                </a:cxnLst>
                <a:rect l="0" t="0" r="r" b="b"/>
                <a:pathLst>
                  <a:path w="8" h="19">
                    <a:moveTo>
                      <a:pt x="8" y="19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8" y="1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4" name="Freeform 81"/>
              <p:cNvSpPr>
                <a:spLocks/>
              </p:cNvSpPr>
              <p:nvPr/>
            </p:nvSpPr>
            <p:spPr bwMode="auto">
              <a:xfrm>
                <a:off x="5253039" y="3130551"/>
                <a:ext cx="23813" cy="46038"/>
              </a:xfrm>
              <a:custGeom>
                <a:avLst/>
                <a:gdLst/>
                <a:ahLst/>
                <a:cxnLst>
                  <a:cxn ang="0">
                    <a:pos x="15" y="24"/>
                  </a:cxn>
                  <a:cxn ang="0">
                    <a:pos x="10" y="29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2" y="5"/>
                  </a:cxn>
                  <a:cxn ang="0">
                    <a:pos x="15" y="24"/>
                  </a:cxn>
                </a:cxnLst>
                <a:rect l="0" t="0" r="r" b="b"/>
                <a:pathLst>
                  <a:path w="15" h="29">
                    <a:moveTo>
                      <a:pt x="15" y="24"/>
                    </a:moveTo>
                    <a:lnTo>
                      <a:pt x="10" y="29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2" y="5"/>
                    </a:lnTo>
                    <a:lnTo>
                      <a:pt x="15" y="2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5" name="Freeform 82"/>
              <p:cNvSpPr>
                <a:spLocks/>
              </p:cNvSpPr>
              <p:nvPr/>
            </p:nvSpPr>
            <p:spPr bwMode="auto">
              <a:xfrm>
                <a:off x="5253039" y="3130551"/>
                <a:ext cx="23813" cy="46038"/>
              </a:xfrm>
              <a:custGeom>
                <a:avLst/>
                <a:gdLst/>
                <a:ahLst/>
                <a:cxnLst>
                  <a:cxn ang="0">
                    <a:pos x="15" y="24"/>
                  </a:cxn>
                  <a:cxn ang="0">
                    <a:pos x="10" y="29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2" y="5"/>
                  </a:cxn>
                  <a:cxn ang="0">
                    <a:pos x="15" y="24"/>
                  </a:cxn>
                </a:cxnLst>
                <a:rect l="0" t="0" r="r" b="b"/>
                <a:pathLst>
                  <a:path w="15" h="29">
                    <a:moveTo>
                      <a:pt x="15" y="24"/>
                    </a:moveTo>
                    <a:lnTo>
                      <a:pt x="10" y="29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2" y="5"/>
                    </a:lnTo>
                    <a:lnTo>
                      <a:pt x="15" y="2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6" name="Freeform 83"/>
              <p:cNvSpPr>
                <a:spLocks/>
              </p:cNvSpPr>
              <p:nvPr/>
            </p:nvSpPr>
            <p:spPr bwMode="auto">
              <a:xfrm>
                <a:off x="5318126" y="3182939"/>
                <a:ext cx="41275" cy="30163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14" y="8"/>
                  </a:cxn>
                  <a:cxn ang="0">
                    <a:pos x="26" y="15"/>
                  </a:cxn>
                  <a:cxn ang="0">
                    <a:pos x="26" y="19"/>
                  </a:cxn>
                  <a:cxn ang="0">
                    <a:pos x="0" y="5"/>
                  </a:cxn>
                  <a:cxn ang="0">
                    <a:pos x="26" y="0"/>
                  </a:cxn>
                  <a:cxn ang="0">
                    <a:pos x="26" y="5"/>
                  </a:cxn>
                </a:cxnLst>
                <a:rect l="0" t="0" r="r" b="b"/>
                <a:pathLst>
                  <a:path w="26" h="19">
                    <a:moveTo>
                      <a:pt x="26" y="5"/>
                    </a:moveTo>
                    <a:lnTo>
                      <a:pt x="14" y="8"/>
                    </a:lnTo>
                    <a:lnTo>
                      <a:pt x="26" y="15"/>
                    </a:lnTo>
                    <a:lnTo>
                      <a:pt x="26" y="19"/>
                    </a:lnTo>
                    <a:lnTo>
                      <a:pt x="0" y="5"/>
                    </a:lnTo>
                    <a:lnTo>
                      <a:pt x="26" y="0"/>
                    </a:ln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7" name="Freeform 84"/>
              <p:cNvSpPr>
                <a:spLocks/>
              </p:cNvSpPr>
              <p:nvPr/>
            </p:nvSpPr>
            <p:spPr bwMode="auto">
              <a:xfrm>
                <a:off x="5318126" y="3182939"/>
                <a:ext cx="41275" cy="30163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14" y="8"/>
                  </a:cxn>
                  <a:cxn ang="0">
                    <a:pos x="26" y="15"/>
                  </a:cxn>
                  <a:cxn ang="0">
                    <a:pos x="26" y="19"/>
                  </a:cxn>
                  <a:cxn ang="0">
                    <a:pos x="0" y="5"/>
                  </a:cxn>
                  <a:cxn ang="0">
                    <a:pos x="26" y="0"/>
                  </a:cxn>
                  <a:cxn ang="0">
                    <a:pos x="26" y="5"/>
                  </a:cxn>
                </a:cxnLst>
                <a:rect l="0" t="0" r="r" b="b"/>
                <a:pathLst>
                  <a:path w="26" h="19">
                    <a:moveTo>
                      <a:pt x="26" y="5"/>
                    </a:moveTo>
                    <a:lnTo>
                      <a:pt x="14" y="8"/>
                    </a:lnTo>
                    <a:lnTo>
                      <a:pt x="26" y="15"/>
                    </a:lnTo>
                    <a:lnTo>
                      <a:pt x="26" y="19"/>
                    </a:lnTo>
                    <a:lnTo>
                      <a:pt x="0" y="5"/>
                    </a:lnTo>
                    <a:lnTo>
                      <a:pt x="26" y="0"/>
                    </a:lnTo>
                    <a:lnTo>
                      <a:pt x="26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8" name="Freeform 85"/>
              <p:cNvSpPr>
                <a:spLocks/>
              </p:cNvSpPr>
              <p:nvPr/>
            </p:nvSpPr>
            <p:spPr bwMode="auto">
              <a:xfrm>
                <a:off x="5429251" y="3187701"/>
                <a:ext cx="30163" cy="30163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0" y="5"/>
                  </a:cxn>
                  <a:cxn ang="0">
                    <a:pos x="3" y="0"/>
                  </a:cxn>
                  <a:cxn ang="0">
                    <a:pos x="12" y="2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7" y="14"/>
                  </a:cxn>
                  <a:cxn ang="0">
                    <a:pos x="19" y="19"/>
                  </a:cxn>
                  <a:cxn ang="0">
                    <a:pos x="8" y="16"/>
                  </a:cxn>
                </a:cxnLst>
                <a:rect l="0" t="0" r="r" b="b"/>
                <a:pathLst>
                  <a:path w="19" h="19">
                    <a:moveTo>
                      <a:pt x="8" y="16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12" y="2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7" y="14"/>
                    </a:lnTo>
                    <a:lnTo>
                      <a:pt x="19" y="19"/>
                    </a:lnTo>
                    <a:lnTo>
                      <a:pt x="8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9" name="Freeform 86"/>
              <p:cNvSpPr>
                <a:spLocks/>
              </p:cNvSpPr>
              <p:nvPr/>
            </p:nvSpPr>
            <p:spPr bwMode="auto">
              <a:xfrm>
                <a:off x="5429251" y="3187701"/>
                <a:ext cx="30163" cy="30163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0" y="5"/>
                  </a:cxn>
                  <a:cxn ang="0">
                    <a:pos x="3" y="0"/>
                  </a:cxn>
                  <a:cxn ang="0">
                    <a:pos x="12" y="2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7" y="14"/>
                  </a:cxn>
                  <a:cxn ang="0">
                    <a:pos x="19" y="19"/>
                  </a:cxn>
                  <a:cxn ang="0">
                    <a:pos x="8" y="16"/>
                  </a:cxn>
                </a:cxnLst>
                <a:rect l="0" t="0" r="r" b="b"/>
                <a:pathLst>
                  <a:path w="19" h="19">
                    <a:moveTo>
                      <a:pt x="8" y="16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12" y="2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7" y="14"/>
                    </a:lnTo>
                    <a:lnTo>
                      <a:pt x="19" y="19"/>
                    </a:lnTo>
                    <a:lnTo>
                      <a:pt x="8" y="1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0" name="Freeform 87"/>
              <p:cNvSpPr>
                <a:spLocks/>
              </p:cNvSpPr>
              <p:nvPr/>
            </p:nvSpPr>
            <p:spPr bwMode="auto">
              <a:xfrm>
                <a:off x="5467351" y="3228976"/>
                <a:ext cx="33338" cy="14288"/>
              </a:xfrm>
              <a:custGeom>
                <a:avLst/>
                <a:gdLst/>
                <a:ahLst/>
                <a:cxnLst>
                  <a:cxn ang="0">
                    <a:pos x="21" y="5"/>
                  </a:cxn>
                  <a:cxn ang="0">
                    <a:pos x="12" y="2"/>
                  </a:cxn>
                  <a:cxn ang="0">
                    <a:pos x="12" y="7"/>
                  </a:cxn>
                  <a:cxn ang="0">
                    <a:pos x="7" y="9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21" y="5"/>
                  </a:cxn>
                  <a:cxn ang="0">
                    <a:pos x="21" y="5"/>
                  </a:cxn>
                </a:cxnLst>
                <a:rect l="0" t="0" r="r" b="b"/>
                <a:pathLst>
                  <a:path w="21" h="9">
                    <a:moveTo>
                      <a:pt x="21" y="5"/>
                    </a:moveTo>
                    <a:lnTo>
                      <a:pt x="12" y="2"/>
                    </a:lnTo>
                    <a:lnTo>
                      <a:pt x="12" y="7"/>
                    </a:lnTo>
                    <a:lnTo>
                      <a:pt x="7" y="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1" y="5"/>
                    </a:lnTo>
                    <a:lnTo>
                      <a:pt x="21" y="5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1" name="Freeform 88"/>
              <p:cNvSpPr>
                <a:spLocks/>
              </p:cNvSpPr>
              <p:nvPr/>
            </p:nvSpPr>
            <p:spPr bwMode="auto">
              <a:xfrm>
                <a:off x="5467351" y="3228976"/>
                <a:ext cx="33338" cy="14288"/>
              </a:xfrm>
              <a:custGeom>
                <a:avLst/>
                <a:gdLst/>
                <a:ahLst/>
                <a:cxnLst>
                  <a:cxn ang="0">
                    <a:pos x="21" y="5"/>
                  </a:cxn>
                  <a:cxn ang="0">
                    <a:pos x="12" y="2"/>
                  </a:cxn>
                  <a:cxn ang="0">
                    <a:pos x="12" y="7"/>
                  </a:cxn>
                  <a:cxn ang="0">
                    <a:pos x="7" y="9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21" y="5"/>
                  </a:cxn>
                  <a:cxn ang="0">
                    <a:pos x="21" y="5"/>
                  </a:cxn>
                </a:cxnLst>
                <a:rect l="0" t="0" r="r" b="b"/>
                <a:pathLst>
                  <a:path w="21" h="9">
                    <a:moveTo>
                      <a:pt x="21" y="5"/>
                    </a:moveTo>
                    <a:lnTo>
                      <a:pt x="12" y="2"/>
                    </a:lnTo>
                    <a:lnTo>
                      <a:pt x="12" y="7"/>
                    </a:lnTo>
                    <a:lnTo>
                      <a:pt x="7" y="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1" y="5"/>
                    </a:lnTo>
                    <a:lnTo>
                      <a:pt x="21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2" name="Freeform 89"/>
              <p:cNvSpPr>
                <a:spLocks/>
              </p:cNvSpPr>
              <p:nvPr/>
            </p:nvSpPr>
            <p:spPr bwMode="auto">
              <a:xfrm>
                <a:off x="5568951" y="3224214"/>
                <a:ext cx="22225" cy="19050"/>
              </a:xfrm>
              <a:custGeom>
                <a:avLst/>
                <a:gdLst/>
                <a:ahLst/>
                <a:cxnLst>
                  <a:cxn ang="0">
                    <a:pos x="9" y="12"/>
                  </a:cxn>
                  <a:cxn ang="0">
                    <a:pos x="0" y="8"/>
                  </a:cxn>
                  <a:cxn ang="0">
                    <a:pos x="14" y="0"/>
                  </a:cxn>
                  <a:cxn ang="0">
                    <a:pos x="9" y="12"/>
                  </a:cxn>
                </a:cxnLst>
                <a:rect l="0" t="0" r="r" b="b"/>
                <a:pathLst>
                  <a:path w="14" h="12">
                    <a:moveTo>
                      <a:pt x="9" y="12"/>
                    </a:moveTo>
                    <a:lnTo>
                      <a:pt x="0" y="8"/>
                    </a:lnTo>
                    <a:lnTo>
                      <a:pt x="14" y="0"/>
                    </a:lnTo>
                    <a:lnTo>
                      <a:pt x="9" y="1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3" name="Freeform 90"/>
              <p:cNvSpPr>
                <a:spLocks/>
              </p:cNvSpPr>
              <p:nvPr/>
            </p:nvSpPr>
            <p:spPr bwMode="auto">
              <a:xfrm>
                <a:off x="5568951" y="3224214"/>
                <a:ext cx="22225" cy="19050"/>
              </a:xfrm>
              <a:custGeom>
                <a:avLst/>
                <a:gdLst/>
                <a:ahLst/>
                <a:cxnLst>
                  <a:cxn ang="0">
                    <a:pos x="9" y="12"/>
                  </a:cxn>
                  <a:cxn ang="0">
                    <a:pos x="0" y="8"/>
                  </a:cxn>
                  <a:cxn ang="0">
                    <a:pos x="14" y="0"/>
                  </a:cxn>
                  <a:cxn ang="0">
                    <a:pos x="9" y="12"/>
                  </a:cxn>
                </a:cxnLst>
                <a:rect l="0" t="0" r="r" b="b"/>
                <a:pathLst>
                  <a:path w="14" h="12">
                    <a:moveTo>
                      <a:pt x="9" y="12"/>
                    </a:moveTo>
                    <a:lnTo>
                      <a:pt x="0" y="8"/>
                    </a:lnTo>
                    <a:lnTo>
                      <a:pt x="14" y="0"/>
                    </a:lnTo>
                    <a:lnTo>
                      <a:pt x="9" y="1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4" name="Freeform 91"/>
              <p:cNvSpPr>
                <a:spLocks/>
              </p:cNvSpPr>
              <p:nvPr/>
            </p:nvSpPr>
            <p:spPr bwMode="auto">
              <a:xfrm>
                <a:off x="6045201" y="3765551"/>
                <a:ext cx="3175" cy="33338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11"/>
                  </a:cxn>
                  <a:cxn ang="0">
                    <a:pos x="0" y="21"/>
                  </a:cxn>
                </a:cxnLst>
                <a:rect l="0" t="0" r="r" b="b"/>
                <a:pathLst>
                  <a:path w="2" h="21">
                    <a:moveTo>
                      <a:pt x="0" y="21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1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5" name="Freeform 92"/>
              <p:cNvSpPr>
                <a:spLocks/>
              </p:cNvSpPr>
              <p:nvPr/>
            </p:nvSpPr>
            <p:spPr bwMode="auto">
              <a:xfrm>
                <a:off x="6045201" y="3765551"/>
                <a:ext cx="3175" cy="33338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11"/>
                  </a:cxn>
                  <a:cxn ang="0">
                    <a:pos x="0" y="21"/>
                  </a:cxn>
                </a:cxnLst>
                <a:rect l="0" t="0" r="r" b="b"/>
                <a:pathLst>
                  <a:path w="2" h="21">
                    <a:moveTo>
                      <a:pt x="0" y="21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11"/>
                    </a:lnTo>
                    <a:lnTo>
                      <a:pt x="0" y="21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6" name="Freeform 93"/>
              <p:cNvSpPr>
                <a:spLocks noEditPoints="1"/>
              </p:cNvSpPr>
              <p:nvPr/>
            </p:nvSpPr>
            <p:spPr bwMode="auto">
              <a:xfrm>
                <a:off x="3678239" y="2654301"/>
                <a:ext cx="938213" cy="2063750"/>
              </a:xfrm>
              <a:custGeom>
                <a:avLst/>
                <a:gdLst/>
                <a:ahLst/>
                <a:cxnLst>
                  <a:cxn ang="0">
                    <a:pos x="240" y="366"/>
                  </a:cxn>
                  <a:cxn ang="0">
                    <a:pos x="193" y="342"/>
                  </a:cxn>
                  <a:cxn ang="0">
                    <a:pos x="184" y="346"/>
                  </a:cxn>
                  <a:cxn ang="0">
                    <a:pos x="182" y="318"/>
                  </a:cxn>
                  <a:cxn ang="0">
                    <a:pos x="138" y="284"/>
                  </a:cxn>
                  <a:cxn ang="0">
                    <a:pos x="104" y="275"/>
                  </a:cxn>
                  <a:cxn ang="0">
                    <a:pos x="97" y="273"/>
                  </a:cxn>
                  <a:cxn ang="0">
                    <a:pos x="66" y="282"/>
                  </a:cxn>
                  <a:cxn ang="0">
                    <a:pos x="49" y="243"/>
                  </a:cxn>
                  <a:cxn ang="0">
                    <a:pos x="31" y="206"/>
                  </a:cxn>
                  <a:cxn ang="0">
                    <a:pos x="67" y="176"/>
                  </a:cxn>
                  <a:cxn ang="0">
                    <a:pos x="78" y="169"/>
                  </a:cxn>
                  <a:cxn ang="0">
                    <a:pos x="94" y="168"/>
                  </a:cxn>
                  <a:cxn ang="0">
                    <a:pos x="127" y="139"/>
                  </a:cxn>
                  <a:cxn ang="0">
                    <a:pos x="160" y="111"/>
                  </a:cxn>
                  <a:cxn ang="0">
                    <a:pos x="198" y="98"/>
                  </a:cxn>
                  <a:cxn ang="0">
                    <a:pos x="190" y="88"/>
                  </a:cxn>
                  <a:cxn ang="0">
                    <a:pos x="206" y="84"/>
                  </a:cxn>
                  <a:cxn ang="0">
                    <a:pos x="218" y="60"/>
                  </a:cxn>
                  <a:cxn ang="0">
                    <a:pos x="208" y="41"/>
                  </a:cxn>
                  <a:cxn ang="0">
                    <a:pos x="179" y="59"/>
                  </a:cxn>
                  <a:cxn ang="0">
                    <a:pos x="162" y="62"/>
                  </a:cxn>
                  <a:cxn ang="0">
                    <a:pos x="151" y="47"/>
                  </a:cxn>
                  <a:cxn ang="0">
                    <a:pos x="199" y="24"/>
                  </a:cxn>
                  <a:cxn ang="0">
                    <a:pos x="203" y="17"/>
                  </a:cxn>
                  <a:cxn ang="0">
                    <a:pos x="201" y="6"/>
                  </a:cxn>
                  <a:cxn ang="0">
                    <a:pos x="205" y="2"/>
                  </a:cxn>
                  <a:cxn ang="0">
                    <a:pos x="180" y="17"/>
                  </a:cxn>
                  <a:cxn ang="0">
                    <a:pos x="176" y="17"/>
                  </a:cxn>
                  <a:cxn ang="0">
                    <a:pos x="152" y="16"/>
                  </a:cxn>
                  <a:cxn ang="0">
                    <a:pos x="143" y="6"/>
                  </a:cxn>
                  <a:cxn ang="0">
                    <a:pos x="112" y="0"/>
                  </a:cxn>
                  <a:cxn ang="0">
                    <a:pos x="71" y="15"/>
                  </a:cxn>
                  <a:cxn ang="0">
                    <a:pos x="53" y="29"/>
                  </a:cxn>
                  <a:cxn ang="0">
                    <a:pos x="68" y="28"/>
                  </a:cxn>
                  <a:cxn ang="0">
                    <a:pos x="70" y="33"/>
                  </a:cxn>
                  <a:cxn ang="0">
                    <a:pos x="70" y="46"/>
                  </a:cxn>
                  <a:cxn ang="0">
                    <a:pos x="60" y="56"/>
                  </a:cxn>
                  <a:cxn ang="0">
                    <a:pos x="51" y="79"/>
                  </a:cxn>
                  <a:cxn ang="0">
                    <a:pos x="25" y="102"/>
                  </a:cxn>
                  <a:cxn ang="0">
                    <a:pos x="3" y="164"/>
                  </a:cxn>
                  <a:cxn ang="0">
                    <a:pos x="4" y="198"/>
                  </a:cxn>
                  <a:cxn ang="0">
                    <a:pos x="8" y="169"/>
                  </a:cxn>
                  <a:cxn ang="0">
                    <a:pos x="27" y="242"/>
                  </a:cxn>
                  <a:cxn ang="0">
                    <a:pos x="55" y="274"/>
                  </a:cxn>
                  <a:cxn ang="0">
                    <a:pos x="70" y="293"/>
                  </a:cxn>
                  <a:cxn ang="0">
                    <a:pos x="83" y="312"/>
                  </a:cxn>
                  <a:cxn ang="0">
                    <a:pos x="102" y="404"/>
                  </a:cxn>
                  <a:cxn ang="0">
                    <a:pos x="171" y="514"/>
                  </a:cxn>
                  <a:cxn ang="0">
                    <a:pos x="185" y="535"/>
                  </a:cxn>
                  <a:cxn ang="0">
                    <a:pos x="194" y="544"/>
                  </a:cxn>
                  <a:cxn ang="0">
                    <a:pos x="203" y="540"/>
                  </a:cxn>
                  <a:cxn ang="0">
                    <a:pos x="190" y="517"/>
                  </a:cxn>
                  <a:cxn ang="0">
                    <a:pos x="194" y="507"/>
                  </a:cxn>
                  <a:cxn ang="0">
                    <a:pos x="211" y="470"/>
                  </a:cxn>
                  <a:cxn ang="0">
                    <a:pos x="236" y="425"/>
                  </a:cxn>
                </a:cxnLst>
                <a:rect l="0" t="0" r="r" b="b"/>
                <a:pathLst>
                  <a:path w="250" h="550">
                    <a:moveTo>
                      <a:pt x="136" y="279"/>
                    </a:moveTo>
                    <a:cubicBezTo>
                      <a:pt x="139" y="279"/>
                      <a:pt x="139" y="279"/>
                      <a:pt x="139" y="279"/>
                    </a:cubicBezTo>
                    <a:cubicBezTo>
                      <a:pt x="136" y="279"/>
                      <a:pt x="136" y="279"/>
                      <a:pt x="136" y="279"/>
                    </a:cubicBezTo>
                    <a:cubicBezTo>
                      <a:pt x="136" y="279"/>
                      <a:pt x="136" y="279"/>
                      <a:pt x="136" y="279"/>
                    </a:cubicBezTo>
                    <a:moveTo>
                      <a:pt x="235" y="405"/>
                    </a:moveTo>
                    <a:cubicBezTo>
                      <a:pt x="240" y="398"/>
                      <a:pt x="245" y="388"/>
                      <a:pt x="250" y="381"/>
                    </a:cubicBezTo>
                    <a:cubicBezTo>
                      <a:pt x="247" y="367"/>
                      <a:pt x="247" y="367"/>
                      <a:pt x="247" y="367"/>
                    </a:cubicBezTo>
                    <a:cubicBezTo>
                      <a:pt x="240" y="366"/>
                      <a:pt x="240" y="366"/>
                      <a:pt x="240" y="366"/>
                    </a:cubicBezTo>
                    <a:cubicBezTo>
                      <a:pt x="227" y="354"/>
                      <a:pt x="227" y="354"/>
                      <a:pt x="227" y="354"/>
                    </a:cubicBezTo>
                    <a:cubicBezTo>
                      <a:pt x="213" y="351"/>
                      <a:pt x="213" y="351"/>
                      <a:pt x="213" y="351"/>
                    </a:cubicBezTo>
                    <a:cubicBezTo>
                      <a:pt x="210" y="353"/>
                      <a:pt x="210" y="353"/>
                      <a:pt x="210" y="353"/>
                    </a:cubicBezTo>
                    <a:cubicBezTo>
                      <a:pt x="209" y="353"/>
                      <a:pt x="209" y="353"/>
                      <a:pt x="209" y="353"/>
                    </a:cubicBezTo>
                    <a:cubicBezTo>
                      <a:pt x="209" y="353"/>
                      <a:pt x="209" y="353"/>
                      <a:pt x="209" y="353"/>
                    </a:cubicBezTo>
                    <a:cubicBezTo>
                      <a:pt x="207" y="346"/>
                      <a:pt x="207" y="346"/>
                      <a:pt x="207" y="346"/>
                    </a:cubicBezTo>
                    <a:cubicBezTo>
                      <a:pt x="197" y="342"/>
                      <a:pt x="197" y="342"/>
                      <a:pt x="197" y="342"/>
                    </a:cubicBezTo>
                    <a:cubicBezTo>
                      <a:pt x="193" y="342"/>
                      <a:pt x="193" y="342"/>
                      <a:pt x="193" y="342"/>
                    </a:cubicBezTo>
                    <a:cubicBezTo>
                      <a:pt x="193" y="344"/>
                      <a:pt x="193" y="344"/>
                      <a:pt x="193" y="344"/>
                    </a:cubicBezTo>
                    <a:cubicBezTo>
                      <a:pt x="192" y="346"/>
                      <a:pt x="192" y="346"/>
                      <a:pt x="192" y="346"/>
                    </a:cubicBezTo>
                    <a:cubicBezTo>
                      <a:pt x="192" y="344"/>
                      <a:pt x="192" y="344"/>
                      <a:pt x="192" y="344"/>
                    </a:cubicBezTo>
                    <a:cubicBezTo>
                      <a:pt x="192" y="340"/>
                      <a:pt x="192" y="340"/>
                      <a:pt x="192" y="340"/>
                    </a:cubicBezTo>
                    <a:cubicBezTo>
                      <a:pt x="190" y="339"/>
                      <a:pt x="190" y="339"/>
                      <a:pt x="190" y="339"/>
                    </a:cubicBezTo>
                    <a:cubicBezTo>
                      <a:pt x="184" y="340"/>
                      <a:pt x="184" y="340"/>
                      <a:pt x="184" y="340"/>
                    </a:cubicBezTo>
                    <a:cubicBezTo>
                      <a:pt x="184" y="345"/>
                      <a:pt x="184" y="345"/>
                      <a:pt x="184" y="345"/>
                    </a:cubicBezTo>
                    <a:cubicBezTo>
                      <a:pt x="184" y="346"/>
                      <a:pt x="184" y="346"/>
                      <a:pt x="184" y="346"/>
                    </a:cubicBezTo>
                    <a:cubicBezTo>
                      <a:pt x="184" y="346"/>
                      <a:pt x="184" y="346"/>
                      <a:pt x="184" y="346"/>
                    </a:cubicBezTo>
                    <a:cubicBezTo>
                      <a:pt x="184" y="345"/>
                      <a:pt x="184" y="345"/>
                      <a:pt x="184" y="345"/>
                    </a:cubicBezTo>
                    <a:cubicBezTo>
                      <a:pt x="183" y="343"/>
                      <a:pt x="183" y="343"/>
                      <a:pt x="183" y="343"/>
                    </a:cubicBezTo>
                    <a:cubicBezTo>
                      <a:pt x="181" y="344"/>
                      <a:pt x="181" y="344"/>
                      <a:pt x="181" y="344"/>
                    </a:cubicBezTo>
                    <a:cubicBezTo>
                      <a:pt x="182" y="339"/>
                      <a:pt x="182" y="339"/>
                      <a:pt x="182" y="339"/>
                    </a:cubicBezTo>
                    <a:cubicBezTo>
                      <a:pt x="186" y="329"/>
                      <a:pt x="186" y="329"/>
                      <a:pt x="186" y="329"/>
                    </a:cubicBezTo>
                    <a:cubicBezTo>
                      <a:pt x="184" y="328"/>
                      <a:pt x="184" y="328"/>
                      <a:pt x="184" y="328"/>
                    </a:cubicBezTo>
                    <a:cubicBezTo>
                      <a:pt x="182" y="318"/>
                      <a:pt x="182" y="318"/>
                      <a:pt x="182" y="318"/>
                    </a:cubicBezTo>
                    <a:cubicBezTo>
                      <a:pt x="171" y="308"/>
                      <a:pt x="171" y="308"/>
                      <a:pt x="171" y="308"/>
                    </a:cubicBezTo>
                    <a:cubicBezTo>
                      <a:pt x="158" y="305"/>
                      <a:pt x="158" y="305"/>
                      <a:pt x="158" y="305"/>
                    </a:cubicBezTo>
                    <a:cubicBezTo>
                      <a:pt x="152" y="301"/>
                      <a:pt x="152" y="301"/>
                      <a:pt x="152" y="301"/>
                    </a:cubicBezTo>
                    <a:cubicBezTo>
                      <a:pt x="152" y="299"/>
                      <a:pt x="152" y="298"/>
                      <a:pt x="152" y="296"/>
                    </a:cubicBezTo>
                    <a:cubicBezTo>
                      <a:pt x="146" y="290"/>
                      <a:pt x="146" y="290"/>
                      <a:pt x="146" y="290"/>
                    </a:cubicBezTo>
                    <a:cubicBezTo>
                      <a:pt x="143" y="291"/>
                      <a:pt x="143" y="291"/>
                      <a:pt x="143" y="291"/>
                    </a:cubicBezTo>
                    <a:cubicBezTo>
                      <a:pt x="143" y="285"/>
                      <a:pt x="143" y="285"/>
                      <a:pt x="143" y="285"/>
                    </a:cubicBezTo>
                    <a:cubicBezTo>
                      <a:pt x="138" y="284"/>
                      <a:pt x="138" y="284"/>
                      <a:pt x="138" y="284"/>
                    </a:cubicBezTo>
                    <a:cubicBezTo>
                      <a:pt x="136" y="279"/>
                      <a:pt x="136" y="279"/>
                      <a:pt x="136" y="279"/>
                    </a:cubicBezTo>
                    <a:cubicBezTo>
                      <a:pt x="128" y="281"/>
                      <a:pt x="128" y="281"/>
                      <a:pt x="128" y="281"/>
                    </a:cubicBezTo>
                    <a:cubicBezTo>
                      <a:pt x="128" y="281"/>
                      <a:pt x="128" y="281"/>
                      <a:pt x="128" y="281"/>
                    </a:cubicBezTo>
                    <a:cubicBezTo>
                      <a:pt x="122" y="280"/>
                      <a:pt x="122" y="280"/>
                      <a:pt x="122" y="280"/>
                    </a:cubicBezTo>
                    <a:cubicBezTo>
                      <a:pt x="116" y="279"/>
                      <a:pt x="116" y="279"/>
                      <a:pt x="116" y="279"/>
                    </a:cubicBezTo>
                    <a:cubicBezTo>
                      <a:pt x="110" y="269"/>
                      <a:pt x="110" y="269"/>
                      <a:pt x="110" y="269"/>
                    </a:cubicBezTo>
                    <a:cubicBezTo>
                      <a:pt x="105" y="274"/>
                      <a:pt x="105" y="274"/>
                      <a:pt x="105" y="274"/>
                    </a:cubicBezTo>
                    <a:cubicBezTo>
                      <a:pt x="104" y="275"/>
                      <a:pt x="104" y="275"/>
                      <a:pt x="104" y="275"/>
                    </a:cubicBezTo>
                    <a:cubicBezTo>
                      <a:pt x="105" y="285"/>
                      <a:pt x="105" y="285"/>
                      <a:pt x="105" y="285"/>
                    </a:cubicBezTo>
                    <a:cubicBezTo>
                      <a:pt x="103" y="285"/>
                      <a:pt x="103" y="285"/>
                      <a:pt x="103" y="285"/>
                    </a:cubicBezTo>
                    <a:cubicBezTo>
                      <a:pt x="103" y="272"/>
                      <a:pt x="103" y="272"/>
                      <a:pt x="103" y="272"/>
                    </a:cubicBezTo>
                    <a:cubicBezTo>
                      <a:pt x="103" y="271"/>
                      <a:pt x="103" y="271"/>
                      <a:pt x="103" y="271"/>
                    </a:cubicBezTo>
                    <a:cubicBezTo>
                      <a:pt x="106" y="269"/>
                      <a:pt x="106" y="269"/>
                      <a:pt x="106" y="269"/>
                    </a:cubicBezTo>
                    <a:cubicBezTo>
                      <a:pt x="104" y="267"/>
                      <a:pt x="104" y="267"/>
                      <a:pt x="104" y="267"/>
                    </a:cubicBezTo>
                    <a:cubicBezTo>
                      <a:pt x="102" y="269"/>
                      <a:pt x="102" y="269"/>
                      <a:pt x="102" y="269"/>
                    </a:cubicBezTo>
                    <a:cubicBezTo>
                      <a:pt x="97" y="273"/>
                      <a:pt x="97" y="273"/>
                      <a:pt x="97" y="273"/>
                    </a:cubicBezTo>
                    <a:cubicBezTo>
                      <a:pt x="97" y="273"/>
                      <a:pt x="97" y="273"/>
                      <a:pt x="97" y="273"/>
                    </a:cubicBezTo>
                    <a:cubicBezTo>
                      <a:pt x="94" y="274"/>
                      <a:pt x="94" y="274"/>
                      <a:pt x="94" y="274"/>
                    </a:cubicBezTo>
                    <a:cubicBezTo>
                      <a:pt x="91" y="274"/>
                      <a:pt x="91" y="274"/>
                      <a:pt x="91" y="274"/>
                    </a:cubicBezTo>
                    <a:cubicBezTo>
                      <a:pt x="85" y="290"/>
                      <a:pt x="85" y="290"/>
                      <a:pt x="85" y="290"/>
                    </a:cubicBezTo>
                    <a:cubicBezTo>
                      <a:pt x="79" y="283"/>
                      <a:pt x="79" y="283"/>
                      <a:pt x="79" y="283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0" y="282"/>
                      <a:pt x="70" y="282"/>
                      <a:pt x="70" y="282"/>
                    </a:cubicBezTo>
                    <a:cubicBezTo>
                      <a:pt x="66" y="282"/>
                      <a:pt x="66" y="282"/>
                      <a:pt x="66" y="282"/>
                    </a:cubicBezTo>
                    <a:cubicBezTo>
                      <a:pt x="66" y="280"/>
                      <a:pt x="66" y="280"/>
                      <a:pt x="66" y="280"/>
                    </a:cubicBezTo>
                    <a:cubicBezTo>
                      <a:pt x="62" y="270"/>
                      <a:pt x="62" y="270"/>
                      <a:pt x="62" y="270"/>
                    </a:cubicBezTo>
                    <a:cubicBezTo>
                      <a:pt x="66" y="249"/>
                      <a:pt x="66" y="249"/>
                      <a:pt x="66" y="249"/>
                    </a:cubicBezTo>
                    <a:cubicBezTo>
                      <a:pt x="61" y="244"/>
                      <a:pt x="61" y="244"/>
                      <a:pt x="61" y="244"/>
                    </a:cubicBezTo>
                    <a:cubicBezTo>
                      <a:pt x="55" y="245"/>
                      <a:pt x="55" y="245"/>
                      <a:pt x="55" y="245"/>
                    </a:cubicBezTo>
                    <a:cubicBezTo>
                      <a:pt x="51" y="245"/>
                      <a:pt x="51" y="245"/>
                      <a:pt x="51" y="245"/>
                    </a:cubicBezTo>
                    <a:cubicBezTo>
                      <a:pt x="50" y="244"/>
                      <a:pt x="50" y="244"/>
                      <a:pt x="50" y="244"/>
                    </a:cubicBezTo>
                    <a:cubicBezTo>
                      <a:pt x="49" y="243"/>
                      <a:pt x="49" y="243"/>
                      <a:pt x="49" y="243"/>
                    </a:cubicBezTo>
                    <a:cubicBezTo>
                      <a:pt x="53" y="235"/>
                      <a:pt x="57" y="223"/>
                      <a:pt x="61" y="215"/>
                    </a:cubicBezTo>
                    <a:cubicBezTo>
                      <a:pt x="53" y="215"/>
                      <a:pt x="53" y="215"/>
                      <a:pt x="53" y="215"/>
                    </a:cubicBezTo>
                    <a:cubicBezTo>
                      <a:pt x="52" y="215"/>
                      <a:pt x="52" y="215"/>
                      <a:pt x="52" y="215"/>
                    </a:cubicBezTo>
                    <a:cubicBezTo>
                      <a:pt x="45" y="228"/>
                      <a:pt x="45" y="228"/>
                      <a:pt x="45" y="228"/>
                    </a:cubicBezTo>
                    <a:cubicBezTo>
                      <a:pt x="35" y="229"/>
                      <a:pt x="35" y="229"/>
                      <a:pt x="35" y="229"/>
                    </a:cubicBezTo>
                    <a:cubicBezTo>
                      <a:pt x="34" y="228"/>
                      <a:pt x="34" y="228"/>
                      <a:pt x="34" y="228"/>
                    </a:cubicBezTo>
                    <a:cubicBezTo>
                      <a:pt x="31" y="223"/>
                      <a:pt x="31" y="223"/>
                      <a:pt x="31" y="223"/>
                    </a:cubicBezTo>
                    <a:cubicBezTo>
                      <a:pt x="31" y="206"/>
                      <a:pt x="31" y="206"/>
                      <a:pt x="31" y="206"/>
                    </a:cubicBezTo>
                    <a:cubicBezTo>
                      <a:pt x="34" y="198"/>
                      <a:pt x="38" y="188"/>
                      <a:pt x="41" y="180"/>
                    </a:cubicBezTo>
                    <a:cubicBezTo>
                      <a:pt x="53" y="170"/>
                      <a:pt x="53" y="170"/>
                      <a:pt x="53" y="170"/>
                    </a:cubicBezTo>
                    <a:cubicBezTo>
                      <a:pt x="52" y="172"/>
                      <a:pt x="52" y="172"/>
                      <a:pt x="52" y="172"/>
                    </a:cubicBezTo>
                    <a:cubicBezTo>
                      <a:pt x="54" y="172"/>
                      <a:pt x="54" y="172"/>
                      <a:pt x="54" y="172"/>
                    </a:cubicBezTo>
                    <a:cubicBezTo>
                      <a:pt x="60" y="171"/>
                      <a:pt x="60" y="171"/>
                      <a:pt x="60" y="171"/>
                    </a:cubicBezTo>
                    <a:cubicBezTo>
                      <a:pt x="61" y="171"/>
                      <a:pt x="61" y="171"/>
                      <a:pt x="61" y="171"/>
                    </a:cubicBezTo>
                    <a:cubicBezTo>
                      <a:pt x="61" y="174"/>
                      <a:pt x="61" y="174"/>
                      <a:pt x="61" y="174"/>
                    </a:cubicBezTo>
                    <a:cubicBezTo>
                      <a:pt x="67" y="176"/>
                      <a:pt x="67" y="176"/>
                      <a:pt x="67" y="176"/>
                    </a:cubicBezTo>
                    <a:cubicBezTo>
                      <a:pt x="69" y="170"/>
                      <a:pt x="69" y="170"/>
                      <a:pt x="69" y="170"/>
                    </a:cubicBezTo>
                    <a:cubicBezTo>
                      <a:pt x="68" y="170"/>
                      <a:pt x="67" y="170"/>
                      <a:pt x="65" y="170"/>
                    </a:cubicBezTo>
                    <a:cubicBezTo>
                      <a:pt x="67" y="168"/>
                      <a:pt x="67" y="168"/>
                      <a:pt x="67" y="168"/>
                    </a:cubicBezTo>
                    <a:cubicBezTo>
                      <a:pt x="67" y="168"/>
                      <a:pt x="67" y="168"/>
                      <a:pt x="67" y="168"/>
                    </a:cubicBezTo>
                    <a:cubicBezTo>
                      <a:pt x="67" y="168"/>
                      <a:pt x="67" y="168"/>
                      <a:pt x="67" y="168"/>
                    </a:cubicBezTo>
                    <a:cubicBezTo>
                      <a:pt x="71" y="170"/>
                      <a:pt x="71" y="170"/>
                      <a:pt x="71" y="170"/>
                    </a:cubicBezTo>
                    <a:cubicBezTo>
                      <a:pt x="73" y="170"/>
                      <a:pt x="73" y="170"/>
                      <a:pt x="73" y="170"/>
                    </a:cubicBezTo>
                    <a:cubicBezTo>
                      <a:pt x="78" y="169"/>
                      <a:pt x="78" y="169"/>
                      <a:pt x="78" y="169"/>
                    </a:cubicBezTo>
                    <a:cubicBezTo>
                      <a:pt x="80" y="173"/>
                      <a:pt x="80" y="173"/>
                      <a:pt x="80" y="173"/>
                    </a:cubicBezTo>
                    <a:cubicBezTo>
                      <a:pt x="85" y="172"/>
                      <a:pt x="85" y="172"/>
                      <a:pt x="85" y="172"/>
                    </a:cubicBezTo>
                    <a:cubicBezTo>
                      <a:pt x="85" y="173"/>
                      <a:pt x="85" y="173"/>
                      <a:pt x="85" y="173"/>
                    </a:cubicBezTo>
                    <a:cubicBezTo>
                      <a:pt x="86" y="177"/>
                      <a:pt x="86" y="177"/>
                      <a:pt x="86" y="177"/>
                    </a:cubicBezTo>
                    <a:cubicBezTo>
                      <a:pt x="84" y="187"/>
                      <a:pt x="84" y="187"/>
                      <a:pt x="84" y="187"/>
                    </a:cubicBezTo>
                    <a:cubicBezTo>
                      <a:pt x="86" y="197"/>
                      <a:pt x="86" y="197"/>
                      <a:pt x="86" y="197"/>
                    </a:cubicBezTo>
                    <a:cubicBezTo>
                      <a:pt x="91" y="188"/>
                      <a:pt x="91" y="188"/>
                      <a:pt x="91" y="188"/>
                    </a:cubicBezTo>
                    <a:cubicBezTo>
                      <a:pt x="94" y="168"/>
                      <a:pt x="94" y="168"/>
                      <a:pt x="94" y="168"/>
                    </a:cubicBezTo>
                    <a:cubicBezTo>
                      <a:pt x="100" y="161"/>
                      <a:pt x="100" y="161"/>
                      <a:pt x="100" y="161"/>
                    </a:cubicBezTo>
                    <a:cubicBezTo>
                      <a:pt x="107" y="157"/>
                      <a:pt x="115" y="152"/>
                      <a:pt x="121" y="148"/>
                    </a:cubicBezTo>
                    <a:cubicBezTo>
                      <a:pt x="123" y="146"/>
                      <a:pt x="123" y="146"/>
                      <a:pt x="123" y="146"/>
                    </a:cubicBezTo>
                    <a:cubicBezTo>
                      <a:pt x="124" y="146"/>
                      <a:pt x="124" y="146"/>
                      <a:pt x="124" y="146"/>
                    </a:cubicBezTo>
                    <a:cubicBezTo>
                      <a:pt x="126" y="134"/>
                      <a:pt x="126" y="134"/>
                      <a:pt x="126" y="134"/>
                    </a:cubicBezTo>
                    <a:cubicBezTo>
                      <a:pt x="130" y="129"/>
                      <a:pt x="130" y="129"/>
                      <a:pt x="130" y="129"/>
                    </a:cubicBezTo>
                    <a:cubicBezTo>
                      <a:pt x="132" y="128"/>
                      <a:pt x="132" y="128"/>
                      <a:pt x="132" y="128"/>
                    </a:cubicBezTo>
                    <a:cubicBezTo>
                      <a:pt x="127" y="139"/>
                      <a:pt x="127" y="139"/>
                      <a:pt x="127" y="139"/>
                    </a:cubicBezTo>
                    <a:cubicBezTo>
                      <a:pt x="132" y="134"/>
                      <a:pt x="132" y="134"/>
                      <a:pt x="132" y="134"/>
                    </a:cubicBezTo>
                    <a:cubicBezTo>
                      <a:pt x="133" y="128"/>
                      <a:pt x="133" y="128"/>
                      <a:pt x="133" y="128"/>
                    </a:cubicBezTo>
                    <a:cubicBezTo>
                      <a:pt x="133" y="131"/>
                      <a:pt x="133" y="131"/>
                      <a:pt x="133" y="131"/>
                    </a:cubicBezTo>
                    <a:cubicBezTo>
                      <a:pt x="136" y="130"/>
                      <a:pt x="136" y="130"/>
                      <a:pt x="136" y="130"/>
                    </a:cubicBezTo>
                    <a:cubicBezTo>
                      <a:pt x="141" y="123"/>
                      <a:pt x="141" y="123"/>
                      <a:pt x="141" y="123"/>
                    </a:cubicBezTo>
                    <a:cubicBezTo>
                      <a:pt x="156" y="120"/>
                      <a:pt x="156" y="120"/>
                      <a:pt x="156" y="120"/>
                    </a:cubicBezTo>
                    <a:cubicBezTo>
                      <a:pt x="154" y="117"/>
                      <a:pt x="154" y="117"/>
                      <a:pt x="154" y="117"/>
                    </a:cubicBezTo>
                    <a:cubicBezTo>
                      <a:pt x="160" y="111"/>
                      <a:pt x="160" y="111"/>
                      <a:pt x="160" y="111"/>
                    </a:cubicBezTo>
                    <a:cubicBezTo>
                      <a:pt x="167" y="108"/>
                      <a:pt x="167" y="108"/>
                      <a:pt x="167" y="108"/>
                    </a:cubicBezTo>
                    <a:cubicBezTo>
                      <a:pt x="182" y="103"/>
                      <a:pt x="182" y="103"/>
                      <a:pt x="182" y="103"/>
                    </a:cubicBezTo>
                    <a:cubicBezTo>
                      <a:pt x="183" y="104"/>
                      <a:pt x="183" y="104"/>
                      <a:pt x="183" y="104"/>
                    </a:cubicBezTo>
                    <a:cubicBezTo>
                      <a:pt x="183" y="104"/>
                      <a:pt x="183" y="104"/>
                      <a:pt x="183" y="104"/>
                    </a:cubicBezTo>
                    <a:cubicBezTo>
                      <a:pt x="174" y="109"/>
                      <a:pt x="174" y="109"/>
                      <a:pt x="174" y="109"/>
                    </a:cubicBezTo>
                    <a:cubicBezTo>
                      <a:pt x="174" y="112"/>
                      <a:pt x="174" y="112"/>
                      <a:pt x="174" y="112"/>
                    </a:cubicBezTo>
                    <a:cubicBezTo>
                      <a:pt x="182" y="109"/>
                      <a:pt x="191" y="105"/>
                      <a:pt x="198" y="102"/>
                    </a:cubicBezTo>
                    <a:cubicBezTo>
                      <a:pt x="198" y="98"/>
                      <a:pt x="198" y="98"/>
                      <a:pt x="198" y="98"/>
                    </a:cubicBezTo>
                    <a:cubicBezTo>
                      <a:pt x="192" y="103"/>
                      <a:pt x="192" y="103"/>
                      <a:pt x="192" y="103"/>
                    </a:cubicBezTo>
                    <a:cubicBezTo>
                      <a:pt x="188" y="102"/>
                      <a:pt x="188" y="102"/>
                      <a:pt x="188" y="102"/>
                    </a:cubicBezTo>
                    <a:cubicBezTo>
                      <a:pt x="185" y="101"/>
                      <a:pt x="185" y="101"/>
                      <a:pt x="185" y="101"/>
                    </a:cubicBezTo>
                    <a:cubicBezTo>
                      <a:pt x="184" y="100"/>
                      <a:pt x="184" y="100"/>
                      <a:pt x="184" y="100"/>
                    </a:cubicBezTo>
                    <a:cubicBezTo>
                      <a:pt x="187" y="94"/>
                      <a:pt x="187" y="94"/>
                      <a:pt x="187" y="94"/>
                    </a:cubicBezTo>
                    <a:cubicBezTo>
                      <a:pt x="184" y="92"/>
                      <a:pt x="184" y="92"/>
                      <a:pt x="184" y="92"/>
                    </a:cubicBezTo>
                    <a:cubicBezTo>
                      <a:pt x="191" y="91"/>
                      <a:pt x="191" y="91"/>
                      <a:pt x="191" y="91"/>
                    </a:cubicBezTo>
                    <a:cubicBezTo>
                      <a:pt x="190" y="88"/>
                      <a:pt x="190" y="88"/>
                      <a:pt x="190" y="88"/>
                    </a:cubicBezTo>
                    <a:cubicBezTo>
                      <a:pt x="178" y="91"/>
                      <a:pt x="178" y="91"/>
                      <a:pt x="178" y="91"/>
                    </a:cubicBezTo>
                    <a:cubicBezTo>
                      <a:pt x="178" y="91"/>
                      <a:pt x="178" y="91"/>
                      <a:pt x="178" y="91"/>
                    </a:cubicBezTo>
                    <a:cubicBezTo>
                      <a:pt x="166" y="97"/>
                      <a:pt x="166" y="97"/>
                      <a:pt x="166" y="97"/>
                    </a:cubicBezTo>
                    <a:cubicBezTo>
                      <a:pt x="177" y="90"/>
                      <a:pt x="177" y="90"/>
                      <a:pt x="177" y="90"/>
                    </a:cubicBezTo>
                    <a:cubicBezTo>
                      <a:pt x="177" y="90"/>
                      <a:pt x="177" y="90"/>
                      <a:pt x="177" y="90"/>
                    </a:cubicBezTo>
                    <a:cubicBezTo>
                      <a:pt x="183" y="86"/>
                      <a:pt x="183" y="86"/>
                      <a:pt x="183" y="86"/>
                    </a:cubicBezTo>
                    <a:cubicBezTo>
                      <a:pt x="188" y="84"/>
                      <a:pt x="188" y="84"/>
                      <a:pt x="188" y="84"/>
                    </a:cubicBezTo>
                    <a:cubicBezTo>
                      <a:pt x="206" y="84"/>
                      <a:pt x="206" y="84"/>
                      <a:pt x="206" y="84"/>
                    </a:cubicBezTo>
                    <a:cubicBezTo>
                      <a:pt x="207" y="84"/>
                      <a:pt x="207" y="84"/>
                      <a:pt x="207" y="84"/>
                    </a:cubicBezTo>
                    <a:cubicBezTo>
                      <a:pt x="210" y="83"/>
                      <a:pt x="210" y="83"/>
                      <a:pt x="210" y="83"/>
                    </a:cubicBezTo>
                    <a:cubicBezTo>
                      <a:pt x="225" y="77"/>
                      <a:pt x="225" y="77"/>
                      <a:pt x="225" y="77"/>
                    </a:cubicBezTo>
                    <a:cubicBezTo>
                      <a:pt x="227" y="73"/>
                      <a:pt x="227" y="73"/>
                      <a:pt x="227" y="73"/>
                    </a:cubicBezTo>
                    <a:cubicBezTo>
                      <a:pt x="222" y="68"/>
                      <a:pt x="222" y="68"/>
                      <a:pt x="222" y="68"/>
                    </a:cubicBezTo>
                    <a:cubicBezTo>
                      <a:pt x="225" y="67"/>
                      <a:pt x="225" y="67"/>
                      <a:pt x="225" y="67"/>
                    </a:cubicBezTo>
                    <a:cubicBezTo>
                      <a:pt x="219" y="64"/>
                      <a:pt x="219" y="64"/>
                      <a:pt x="219" y="64"/>
                    </a:cubicBezTo>
                    <a:cubicBezTo>
                      <a:pt x="218" y="60"/>
                      <a:pt x="218" y="60"/>
                      <a:pt x="218" y="60"/>
                    </a:cubicBezTo>
                    <a:cubicBezTo>
                      <a:pt x="222" y="57"/>
                      <a:pt x="222" y="57"/>
                      <a:pt x="222" y="57"/>
                    </a:cubicBezTo>
                    <a:cubicBezTo>
                      <a:pt x="222" y="45"/>
                      <a:pt x="222" y="45"/>
                      <a:pt x="222" y="45"/>
                    </a:cubicBezTo>
                    <a:cubicBezTo>
                      <a:pt x="216" y="48"/>
                      <a:pt x="216" y="48"/>
                      <a:pt x="216" y="48"/>
                    </a:cubicBezTo>
                    <a:cubicBezTo>
                      <a:pt x="208" y="52"/>
                      <a:pt x="208" y="52"/>
                      <a:pt x="208" y="52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8" y="47"/>
                      <a:pt x="208" y="47"/>
                      <a:pt x="208" y="47"/>
                    </a:cubicBezTo>
                    <a:cubicBezTo>
                      <a:pt x="212" y="42"/>
                      <a:pt x="212" y="42"/>
                      <a:pt x="212" y="42"/>
                    </a:cubicBezTo>
                    <a:cubicBezTo>
                      <a:pt x="208" y="41"/>
                      <a:pt x="208" y="41"/>
                      <a:pt x="208" y="41"/>
                    </a:cubicBezTo>
                    <a:cubicBezTo>
                      <a:pt x="210" y="40"/>
                      <a:pt x="210" y="40"/>
                      <a:pt x="210" y="40"/>
                    </a:cubicBezTo>
                    <a:cubicBezTo>
                      <a:pt x="207" y="37"/>
                      <a:pt x="207" y="37"/>
                      <a:pt x="207" y="37"/>
                    </a:cubicBezTo>
                    <a:cubicBezTo>
                      <a:pt x="203" y="37"/>
                      <a:pt x="203" y="37"/>
                      <a:pt x="203" y="37"/>
                    </a:cubicBezTo>
                    <a:cubicBezTo>
                      <a:pt x="197" y="37"/>
                      <a:pt x="197" y="37"/>
                      <a:pt x="197" y="37"/>
                    </a:cubicBezTo>
                    <a:cubicBezTo>
                      <a:pt x="190" y="46"/>
                      <a:pt x="190" y="46"/>
                      <a:pt x="190" y="46"/>
                    </a:cubicBezTo>
                    <a:cubicBezTo>
                      <a:pt x="184" y="49"/>
                      <a:pt x="184" y="49"/>
                      <a:pt x="184" y="49"/>
                    </a:cubicBezTo>
                    <a:cubicBezTo>
                      <a:pt x="185" y="51"/>
                      <a:pt x="185" y="51"/>
                      <a:pt x="185" y="51"/>
                    </a:cubicBezTo>
                    <a:cubicBezTo>
                      <a:pt x="179" y="59"/>
                      <a:pt x="179" y="59"/>
                      <a:pt x="179" y="59"/>
                    </a:cubicBezTo>
                    <a:cubicBezTo>
                      <a:pt x="168" y="64"/>
                      <a:pt x="168" y="64"/>
                      <a:pt x="168" y="64"/>
                    </a:cubicBezTo>
                    <a:cubicBezTo>
                      <a:pt x="162" y="73"/>
                      <a:pt x="162" y="73"/>
                      <a:pt x="162" y="73"/>
                    </a:cubicBezTo>
                    <a:cubicBezTo>
                      <a:pt x="155" y="78"/>
                      <a:pt x="155" y="78"/>
                      <a:pt x="155" y="78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55" y="70"/>
                      <a:pt x="155" y="70"/>
                      <a:pt x="155" y="70"/>
                    </a:cubicBezTo>
                    <a:cubicBezTo>
                      <a:pt x="160" y="65"/>
                      <a:pt x="160" y="65"/>
                      <a:pt x="160" y="65"/>
                    </a:cubicBezTo>
                    <a:cubicBezTo>
                      <a:pt x="163" y="62"/>
                      <a:pt x="163" y="62"/>
                      <a:pt x="163" y="62"/>
                    </a:cubicBezTo>
                    <a:cubicBezTo>
                      <a:pt x="162" y="62"/>
                      <a:pt x="162" y="62"/>
                      <a:pt x="162" y="62"/>
                    </a:cubicBezTo>
                    <a:cubicBezTo>
                      <a:pt x="157" y="61"/>
                      <a:pt x="157" y="61"/>
                      <a:pt x="157" y="61"/>
                    </a:cubicBezTo>
                    <a:cubicBezTo>
                      <a:pt x="156" y="60"/>
                      <a:pt x="156" y="60"/>
                      <a:pt x="156" y="60"/>
                    </a:cubicBezTo>
                    <a:cubicBezTo>
                      <a:pt x="156" y="59"/>
                      <a:pt x="156" y="59"/>
                      <a:pt x="156" y="59"/>
                    </a:cubicBezTo>
                    <a:cubicBezTo>
                      <a:pt x="150" y="52"/>
                      <a:pt x="150" y="52"/>
                      <a:pt x="150" y="52"/>
                    </a:cubicBezTo>
                    <a:cubicBezTo>
                      <a:pt x="147" y="53"/>
                      <a:pt x="147" y="53"/>
                      <a:pt x="147" y="53"/>
                    </a:cubicBezTo>
                    <a:cubicBezTo>
                      <a:pt x="146" y="53"/>
                      <a:pt x="146" y="53"/>
                      <a:pt x="146" y="53"/>
                    </a:cubicBezTo>
                    <a:cubicBezTo>
                      <a:pt x="147" y="53"/>
                      <a:pt x="147" y="53"/>
                      <a:pt x="147" y="53"/>
                    </a:cubicBezTo>
                    <a:cubicBezTo>
                      <a:pt x="151" y="47"/>
                      <a:pt x="151" y="47"/>
                      <a:pt x="151" y="47"/>
                    </a:cubicBezTo>
                    <a:cubicBezTo>
                      <a:pt x="149" y="45"/>
                      <a:pt x="149" y="45"/>
                      <a:pt x="149" y="45"/>
                    </a:cubicBezTo>
                    <a:cubicBezTo>
                      <a:pt x="158" y="39"/>
                      <a:pt x="158" y="39"/>
                      <a:pt x="158" y="39"/>
                    </a:cubicBezTo>
                    <a:cubicBezTo>
                      <a:pt x="165" y="36"/>
                      <a:pt x="173" y="33"/>
                      <a:pt x="180" y="30"/>
                    </a:cubicBezTo>
                    <a:cubicBezTo>
                      <a:pt x="188" y="27"/>
                      <a:pt x="188" y="27"/>
                      <a:pt x="188" y="27"/>
                    </a:cubicBezTo>
                    <a:cubicBezTo>
                      <a:pt x="192" y="25"/>
                      <a:pt x="192" y="25"/>
                      <a:pt x="192" y="25"/>
                    </a:cubicBezTo>
                    <a:cubicBezTo>
                      <a:pt x="194" y="23"/>
                      <a:pt x="194" y="23"/>
                      <a:pt x="194" y="23"/>
                    </a:cubicBezTo>
                    <a:cubicBezTo>
                      <a:pt x="194" y="22"/>
                      <a:pt x="194" y="22"/>
                      <a:pt x="194" y="22"/>
                    </a:cubicBezTo>
                    <a:cubicBezTo>
                      <a:pt x="199" y="24"/>
                      <a:pt x="199" y="24"/>
                      <a:pt x="199" y="24"/>
                    </a:cubicBezTo>
                    <a:cubicBezTo>
                      <a:pt x="209" y="20"/>
                      <a:pt x="209" y="20"/>
                      <a:pt x="209" y="20"/>
                    </a:cubicBezTo>
                    <a:cubicBezTo>
                      <a:pt x="207" y="19"/>
                      <a:pt x="207" y="19"/>
                      <a:pt x="207" y="19"/>
                    </a:cubicBezTo>
                    <a:cubicBezTo>
                      <a:pt x="214" y="15"/>
                      <a:pt x="214" y="15"/>
                      <a:pt x="214" y="15"/>
                    </a:cubicBezTo>
                    <a:cubicBezTo>
                      <a:pt x="212" y="13"/>
                      <a:pt x="212" y="13"/>
                      <a:pt x="212" y="13"/>
                    </a:cubicBezTo>
                    <a:cubicBezTo>
                      <a:pt x="209" y="13"/>
                      <a:pt x="209" y="13"/>
                      <a:pt x="209" y="13"/>
                    </a:cubicBezTo>
                    <a:cubicBezTo>
                      <a:pt x="208" y="13"/>
                      <a:pt x="208" y="13"/>
                      <a:pt x="208" y="13"/>
                    </a:cubicBezTo>
                    <a:cubicBezTo>
                      <a:pt x="207" y="14"/>
                      <a:pt x="207" y="14"/>
                      <a:pt x="207" y="14"/>
                    </a:cubicBezTo>
                    <a:cubicBezTo>
                      <a:pt x="203" y="17"/>
                      <a:pt x="203" y="17"/>
                      <a:pt x="203" y="17"/>
                    </a:cubicBezTo>
                    <a:cubicBezTo>
                      <a:pt x="203" y="18"/>
                      <a:pt x="203" y="18"/>
                      <a:pt x="203" y="18"/>
                    </a:cubicBezTo>
                    <a:cubicBezTo>
                      <a:pt x="196" y="20"/>
                      <a:pt x="196" y="20"/>
                      <a:pt x="196" y="20"/>
                    </a:cubicBezTo>
                    <a:cubicBezTo>
                      <a:pt x="200" y="14"/>
                      <a:pt x="200" y="14"/>
                      <a:pt x="200" y="14"/>
                    </a:cubicBezTo>
                    <a:cubicBezTo>
                      <a:pt x="199" y="15"/>
                      <a:pt x="199" y="15"/>
                      <a:pt x="199" y="15"/>
                    </a:cubicBezTo>
                    <a:cubicBezTo>
                      <a:pt x="196" y="16"/>
                      <a:pt x="196" y="16"/>
                      <a:pt x="196" y="16"/>
                    </a:cubicBezTo>
                    <a:cubicBezTo>
                      <a:pt x="196" y="12"/>
                      <a:pt x="196" y="12"/>
                      <a:pt x="196" y="12"/>
                    </a:cubicBezTo>
                    <a:cubicBezTo>
                      <a:pt x="199" y="11"/>
                      <a:pt x="199" y="11"/>
                      <a:pt x="199" y="11"/>
                    </a:cubicBezTo>
                    <a:cubicBezTo>
                      <a:pt x="201" y="6"/>
                      <a:pt x="201" y="6"/>
                      <a:pt x="201" y="6"/>
                    </a:cubicBezTo>
                    <a:cubicBezTo>
                      <a:pt x="203" y="5"/>
                      <a:pt x="203" y="5"/>
                      <a:pt x="203" y="5"/>
                    </a:cubicBezTo>
                    <a:cubicBezTo>
                      <a:pt x="204" y="5"/>
                      <a:pt x="204" y="5"/>
                      <a:pt x="204" y="5"/>
                    </a:cubicBezTo>
                    <a:cubicBezTo>
                      <a:pt x="213" y="2"/>
                      <a:pt x="213" y="2"/>
                      <a:pt x="213" y="2"/>
                    </a:cubicBezTo>
                    <a:cubicBezTo>
                      <a:pt x="215" y="2"/>
                      <a:pt x="215" y="2"/>
                      <a:pt x="215" y="2"/>
                    </a:cubicBezTo>
                    <a:cubicBezTo>
                      <a:pt x="214" y="2"/>
                      <a:pt x="214" y="2"/>
                      <a:pt x="214" y="2"/>
                    </a:cubicBezTo>
                    <a:cubicBezTo>
                      <a:pt x="212" y="1"/>
                      <a:pt x="212" y="1"/>
                      <a:pt x="212" y="1"/>
                    </a:cubicBezTo>
                    <a:cubicBezTo>
                      <a:pt x="211" y="1"/>
                      <a:pt x="211" y="1"/>
                      <a:pt x="211" y="1"/>
                    </a:cubicBezTo>
                    <a:cubicBezTo>
                      <a:pt x="205" y="2"/>
                      <a:pt x="205" y="2"/>
                      <a:pt x="205" y="2"/>
                    </a:cubicBezTo>
                    <a:cubicBezTo>
                      <a:pt x="199" y="7"/>
                      <a:pt x="199" y="7"/>
                      <a:pt x="199" y="7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191" y="12"/>
                      <a:pt x="191" y="12"/>
                      <a:pt x="191" y="12"/>
                    </a:cubicBezTo>
                    <a:cubicBezTo>
                      <a:pt x="192" y="13"/>
                      <a:pt x="192" y="13"/>
                      <a:pt x="192" y="13"/>
                    </a:cubicBezTo>
                    <a:cubicBezTo>
                      <a:pt x="191" y="13"/>
                      <a:pt x="191" y="13"/>
                      <a:pt x="191" y="13"/>
                    </a:cubicBezTo>
                    <a:cubicBezTo>
                      <a:pt x="181" y="18"/>
                      <a:pt x="181" y="18"/>
                      <a:pt x="181" y="18"/>
                    </a:cubicBezTo>
                    <a:cubicBezTo>
                      <a:pt x="180" y="17"/>
                      <a:pt x="180" y="17"/>
                      <a:pt x="180" y="17"/>
                    </a:cubicBezTo>
                    <a:cubicBezTo>
                      <a:pt x="182" y="16"/>
                      <a:pt x="182" y="16"/>
                      <a:pt x="182" y="16"/>
                    </a:cubicBezTo>
                    <a:cubicBezTo>
                      <a:pt x="186" y="15"/>
                      <a:pt x="186" y="15"/>
                      <a:pt x="186" y="15"/>
                    </a:cubicBezTo>
                    <a:cubicBezTo>
                      <a:pt x="186" y="12"/>
                      <a:pt x="186" y="12"/>
                      <a:pt x="186" y="12"/>
                    </a:cubicBezTo>
                    <a:cubicBezTo>
                      <a:pt x="184" y="12"/>
                      <a:pt x="184" y="12"/>
                      <a:pt x="184" y="12"/>
                    </a:cubicBezTo>
                    <a:cubicBezTo>
                      <a:pt x="180" y="13"/>
                      <a:pt x="180" y="13"/>
                      <a:pt x="180" y="13"/>
                    </a:cubicBezTo>
                    <a:cubicBezTo>
                      <a:pt x="180" y="14"/>
                      <a:pt x="180" y="14"/>
                      <a:pt x="180" y="14"/>
                    </a:cubicBezTo>
                    <a:cubicBezTo>
                      <a:pt x="181" y="15"/>
                      <a:pt x="181" y="15"/>
                      <a:pt x="181" y="15"/>
                    </a:cubicBezTo>
                    <a:cubicBezTo>
                      <a:pt x="176" y="17"/>
                      <a:pt x="176" y="17"/>
                      <a:pt x="176" y="17"/>
                    </a:cubicBezTo>
                    <a:cubicBezTo>
                      <a:pt x="171" y="17"/>
                      <a:pt x="171" y="17"/>
                      <a:pt x="171" y="17"/>
                    </a:cubicBezTo>
                    <a:cubicBezTo>
                      <a:pt x="170" y="15"/>
                      <a:pt x="170" y="15"/>
                      <a:pt x="170" y="15"/>
                    </a:cubicBezTo>
                    <a:cubicBezTo>
                      <a:pt x="169" y="13"/>
                      <a:pt x="169" y="13"/>
                      <a:pt x="169" y="13"/>
                    </a:cubicBezTo>
                    <a:cubicBezTo>
                      <a:pt x="167" y="14"/>
                      <a:pt x="167" y="14"/>
                      <a:pt x="167" y="14"/>
                    </a:cubicBezTo>
                    <a:cubicBezTo>
                      <a:pt x="161" y="15"/>
                      <a:pt x="161" y="15"/>
                      <a:pt x="161" y="15"/>
                    </a:cubicBezTo>
                    <a:cubicBezTo>
                      <a:pt x="162" y="15"/>
                      <a:pt x="162" y="15"/>
                      <a:pt x="162" y="15"/>
                    </a:cubicBezTo>
                    <a:cubicBezTo>
                      <a:pt x="160" y="16"/>
                      <a:pt x="160" y="16"/>
                      <a:pt x="160" y="16"/>
                    </a:cubicBezTo>
                    <a:cubicBezTo>
                      <a:pt x="152" y="16"/>
                      <a:pt x="152" y="16"/>
                      <a:pt x="152" y="16"/>
                    </a:cubicBezTo>
                    <a:cubicBezTo>
                      <a:pt x="149" y="15"/>
                      <a:pt x="149" y="15"/>
                      <a:pt x="149" y="15"/>
                    </a:cubicBezTo>
                    <a:cubicBezTo>
                      <a:pt x="151" y="14"/>
                      <a:pt x="151" y="14"/>
                      <a:pt x="151" y="14"/>
                    </a:cubicBezTo>
                    <a:cubicBezTo>
                      <a:pt x="154" y="13"/>
                      <a:pt x="154" y="13"/>
                      <a:pt x="154" y="13"/>
                    </a:cubicBezTo>
                    <a:cubicBezTo>
                      <a:pt x="149" y="9"/>
                      <a:pt x="149" y="9"/>
                      <a:pt x="149" y="9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41" y="9"/>
                      <a:pt x="141" y="9"/>
                      <a:pt x="141" y="9"/>
                    </a:cubicBezTo>
                    <a:cubicBezTo>
                      <a:pt x="143" y="6"/>
                      <a:pt x="143" y="6"/>
                      <a:pt x="143" y="6"/>
                    </a:cubicBezTo>
                    <a:cubicBezTo>
                      <a:pt x="143" y="6"/>
                      <a:pt x="143" y="6"/>
                      <a:pt x="143" y="6"/>
                    </a:cubicBezTo>
                    <a:cubicBezTo>
                      <a:pt x="138" y="7"/>
                      <a:pt x="138" y="7"/>
                      <a:pt x="138" y="7"/>
                    </a:cubicBezTo>
                    <a:cubicBezTo>
                      <a:pt x="123" y="9"/>
                      <a:pt x="123" y="9"/>
                      <a:pt x="123" y="9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21" y="5"/>
                      <a:pt x="121" y="5"/>
                      <a:pt x="121" y="5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3" y="1"/>
                      <a:pt x="113" y="1"/>
                      <a:pt x="113" y="1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05" y="1"/>
                      <a:pt x="97" y="3"/>
                      <a:pt x="91" y="4"/>
                    </a:cubicBezTo>
                    <a:cubicBezTo>
                      <a:pt x="88" y="5"/>
                      <a:pt x="88" y="5"/>
                      <a:pt x="88" y="5"/>
                    </a:cubicBezTo>
                    <a:cubicBezTo>
                      <a:pt x="83" y="11"/>
                      <a:pt x="83" y="11"/>
                      <a:pt x="83" y="11"/>
                    </a:cubicBezTo>
                    <a:cubicBezTo>
                      <a:pt x="74" y="12"/>
                      <a:pt x="74" y="12"/>
                      <a:pt x="74" y="12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1" y="15"/>
                      <a:pt x="71" y="15"/>
                      <a:pt x="71" y="15"/>
                    </a:cubicBezTo>
                    <a:cubicBezTo>
                      <a:pt x="71" y="15"/>
                      <a:pt x="71" y="15"/>
                      <a:pt x="71" y="15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0" y="30"/>
                      <a:pt x="50" y="30"/>
                      <a:pt x="50" y="30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4"/>
                      <a:pt x="49" y="34"/>
                      <a:pt x="49" y="34"/>
                    </a:cubicBezTo>
                    <a:cubicBezTo>
                      <a:pt x="50" y="34"/>
                      <a:pt x="50" y="34"/>
                      <a:pt x="51" y="34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46" y="38"/>
                      <a:pt x="46" y="38"/>
                      <a:pt x="46" y="38"/>
                    </a:cubicBezTo>
                    <a:cubicBezTo>
                      <a:pt x="46" y="38"/>
                      <a:pt x="46" y="38"/>
                      <a:pt x="46" y="38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51" y="36"/>
                      <a:pt x="61" y="32"/>
                      <a:pt x="68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8" y="28"/>
                      <a:pt x="68" y="28"/>
                      <a:pt x="68" y="28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70" y="29"/>
                      <a:pt x="70" y="29"/>
                      <a:pt x="70" y="29"/>
                    </a:cubicBezTo>
                    <a:cubicBezTo>
                      <a:pt x="70" y="31"/>
                      <a:pt x="70" y="31"/>
                      <a:pt x="70" y="31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76" y="34"/>
                      <a:pt x="76" y="34"/>
                      <a:pt x="76" y="34"/>
                    </a:cubicBezTo>
                    <a:cubicBezTo>
                      <a:pt x="73" y="36"/>
                      <a:pt x="73" y="36"/>
                      <a:pt x="73" y="36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65" y="48"/>
                      <a:pt x="65" y="48"/>
                      <a:pt x="65" y="48"/>
                    </a:cubicBezTo>
                    <a:cubicBezTo>
                      <a:pt x="69" y="45"/>
                      <a:pt x="69" y="45"/>
                      <a:pt x="69" y="45"/>
                    </a:cubicBezTo>
                    <a:cubicBezTo>
                      <a:pt x="73" y="43"/>
                      <a:pt x="73" y="43"/>
                      <a:pt x="73" y="43"/>
                    </a:cubicBezTo>
                    <a:cubicBezTo>
                      <a:pt x="70" y="46"/>
                      <a:pt x="70" y="46"/>
                      <a:pt x="70" y="46"/>
                    </a:cubicBezTo>
                    <a:cubicBezTo>
                      <a:pt x="68" y="46"/>
                      <a:pt x="68" y="46"/>
                      <a:pt x="68" y="46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62" y="53"/>
                      <a:pt x="62" y="53"/>
                      <a:pt x="62" y="53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8" y="49"/>
                      <a:pt x="68" y="49"/>
                      <a:pt x="68" y="49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0" y="56"/>
                      <a:pt x="60" y="56"/>
                      <a:pt x="60" y="56"/>
                    </a:cubicBezTo>
                    <a:cubicBezTo>
                      <a:pt x="57" y="63"/>
                      <a:pt x="57" y="63"/>
                      <a:pt x="57" y="63"/>
                    </a:cubicBezTo>
                    <a:cubicBezTo>
                      <a:pt x="53" y="67"/>
                      <a:pt x="53" y="67"/>
                      <a:pt x="53" y="67"/>
                    </a:cubicBezTo>
                    <a:cubicBezTo>
                      <a:pt x="53" y="71"/>
                      <a:pt x="53" y="71"/>
                      <a:pt x="53" y="71"/>
                    </a:cubicBezTo>
                    <a:cubicBezTo>
                      <a:pt x="53" y="71"/>
                      <a:pt x="53" y="71"/>
                      <a:pt x="53" y="71"/>
                    </a:cubicBezTo>
                    <a:cubicBezTo>
                      <a:pt x="52" y="72"/>
                      <a:pt x="52" y="72"/>
                      <a:pt x="52" y="72"/>
                    </a:cubicBezTo>
                    <a:cubicBezTo>
                      <a:pt x="52" y="75"/>
                      <a:pt x="52" y="75"/>
                      <a:pt x="52" y="75"/>
                    </a:cubicBezTo>
                    <a:cubicBezTo>
                      <a:pt x="54" y="74"/>
                      <a:pt x="54" y="74"/>
                      <a:pt x="54" y="74"/>
                    </a:cubicBezTo>
                    <a:cubicBezTo>
                      <a:pt x="51" y="79"/>
                      <a:pt x="51" y="79"/>
                      <a:pt x="51" y="79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6" y="83"/>
                      <a:pt x="46" y="83"/>
                      <a:pt x="46" y="83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7" y="80"/>
                      <a:pt x="46" y="80"/>
                      <a:pt x="45" y="80"/>
                    </a:cubicBezTo>
                    <a:cubicBezTo>
                      <a:pt x="40" y="87"/>
                      <a:pt x="40" y="87"/>
                      <a:pt x="40" y="87"/>
                    </a:cubicBezTo>
                    <a:cubicBezTo>
                      <a:pt x="40" y="88"/>
                      <a:pt x="40" y="88"/>
                      <a:pt x="40" y="88"/>
                    </a:cubicBezTo>
                    <a:cubicBezTo>
                      <a:pt x="40" y="88"/>
                      <a:pt x="39" y="88"/>
                      <a:pt x="39" y="88"/>
                    </a:cubicBezTo>
                    <a:cubicBezTo>
                      <a:pt x="25" y="102"/>
                      <a:pt x="25" y="102"/>
                      <a:pt x="25" y="102"/>
                    </a:cubicBezTo>
                    <a:cubicBezTo>
                      <a:pt x="14" y="119"/>
                      <a:pt x="14" y="119"/>
                      <a:pt x="14" y="119"/>
                    </a:cubicBezTo>
                    <a:cubicBezTo>
                      <a:pt x="12" y="123"/>
                      <a:pt x="12" y="123"/>
                      <a:pt x="12" y="123"/>
                    </a:cubicBezTo>
                    <a:cubicBezTo>
                      <a:pt x="13" y="123"/>
                      <a:pt x="13" y="123"/>
                      <a:pt x="13" y="123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6" y="139"/>
                      <a:pt x="6" y="139"/>
                      <a:pt x="6" y="139"/>
                    </a:cubicBezTo>
                    <a:cubicBezTo>
                      <a:pt x="8" y="146"/>
                      <a:pt x="8" y="146"/>
                      <a:pt x="8" y="146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3" y="164"/>
                      <a:pt x="3" y="164"/>
                      <a:pt x="3" y="164"/>
                    </a:cubicBezTo>
                    <a:cubicBezTo>
                      <a:pt x="3" y="166"/>
                      <a:pt x="3" y="166"/>
                      <a:pt x="3" y="166"/>
                    </a:cubicBezTo>
                    <a:cubicBezTo>
                      <a:pt x="3" y="171"/>
                      <a:pt x="3" y="171"/>
                      <a:pt x="3" y="171"/>
                    </a:cubicBezTo>
                    <a:cubicBezTo>
                      <a:pt x="3" y="172"/>
                      <a:pt x="3" y="172"/>
                      <a:pt x="3" y="172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2" y="183"/>
                      <a:pt x="2" y="183"/>
                      <a:pt x="2" y="183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2" y="200"/>
                      <a:pt x="2" y="200"/>
                      <a:pt x="2" y="200"/>
                    </a:cubicBezTo>
                    <a:cubicBezTo>
                      <a:pt x="4" y="198"/>
                      <a:pt x="4" y="198"/>
                      <a:pt x="4" y="198"/>
                    </a:cubicBezTo>
                    <a:cubicBezTo>
                      <a:pt x="2" y="193"/>
                      <a:pt x="2" y="193"/>
                      <a:pt x="2" y="193"/>
                    </a:cubicBezTo>
                    <a:cubicBezTo>
                      <a:pt x="3" y="192"/>
                      <a:pt x="3" y="192"/>
                      <a:pt x="3" y="192"/>
                    </a:cubicBezTo>
                    <a:cubicBezTo>
                      <a:pt x="4" y="182"/>
                      <a:pt x="4" y="182"/>
                      <a:pt x="4" y="182"/>
                    </a:cubicBezTo>
                    <a:cubicBezTo>
                      <a:pt x="6" y="162"/>
                      <a:pt x="6" y="162"/>
                      <a:pt x="6" y="162"/>
                    </a:cubicBezTo>
                    <a:cubicBezTo>
                      <a:pt x="9" y="155"/>
                      <a:pt x="9" y="155"/>
                      <a:pt x="9" y="155"/>
                    </a:cubicBezTo>
                    <a:cubicBezTo>
                      <a:pt x="11" y="156"/>
                      <a:pt x="11" y="156"/>
                      <a:pt x="11" y="156"/>
                    </a:cubicBezTo>
                    <a:cubicBezTo>
                      <a:pt x="11" y="158"/>
                      <a:pt x="11" y="158"/>
                      <a:pt x="11" y="158"/>
                    </a:cubicBezTo>
                    <a:cubicBezTo>
                      <a:pt x="8" y="169"/>
                      <a:pt x="8" y="169"/>
                      <a:pt x="8" y="169"/>
                    </a:cubicBezTo>
                    <a:cubicBezTo>
                      <a:pt x="9" y="183"/>
                      <a:pt x="9" y="183"/>
                      <a:pt x="9" y="183"/>
                    </a:cubicBezTo>
                    <a:cubicBezTo>
                      <a:pt x="8" y="186"/>
                      <a:pt x="8" y="186"/>
                      <a:pt x="8" y="186"/>
                    </a:cubicBezTo>
                    <a:cubicBezTo>
                      <a:pt x="11" y="204"/>
                      <a:pt x="11" y="204"/>
                      <a:pt x="11" y="204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11" y="226"/>
                      <a:pt x="11" y="226"/>
                      <a:pt x="11" y="226"/>
                    </a:cubicBezTo>
                    <a:cubicBezTo>
                      <a:pt x="23" y="240"/>
                      <a:pt x="23" y="240"/>
                      <a:pt x="23" y="240"/>
                    </a:cubicBezTo>
                    <a:cubicBezTo>
                      <a:pt x="24" y="240"/>
                      <a:pt x="24" y="240"/>
                      <a:pt x="24" y="240"/>
                    </a:cubicBezTo>
                    <a:cubicBezTo>
                      <a:pt x="27" y="242"/>
                      <a:pt x="27" y="242"/>
                      <a:pt x="27" y="242"/>
                    </a:cubicBezTo>
                    <a:cubicBezTo>
                      <a:pt x="28" y="242"/>
                      <a:pt x="28" y="242"/>
                      <a:pt x="28" y="242"/>
                    </a:cubicBezTo>
                    <a:cubicBezTo>
                      <a:pt x="33" y="241"/>
                      <a:pt x="33" y="241"/>
                      <a:pt x="33" y="241"/>
                    </a:cubicBezTo>
                    <a:cubicBezTo>
                      <a:pt x="45" y="256"/>
                      <a:pt x="45" y="256"/>
                      <a:pt x="45" y="256"/>
                    </a:cubicBezTo>
                    <a:cubicBezTo>
                      <a:pt x="47" y="256"/>
                      <a:pt x="49" y="257"/>
                      <a:pt x="51" y="257"/>
                    </a:cubicBezTo>
                    <a:cubicBezTo>
                      <a:pt x="54" y="266"/>
                      <a:pt x="54" y="266"/>
                      <a:pt x="54" y="266"/>
                    </a:cubicBezTo>
                    <a:cubicBezTo>
                      <a:pt x="56" y="270"/>
                      <a:pt x="56" y="270"/>
                      <a:pt x="56" y="270"/>
                    </a:cubicBezTo>
                    <a:cubicBezTo>
                      <a:pt x="56" y="270"/>
                      <a:pt x="56" y="271"/>
                      <a:pt x="56" y="272"/>
                    </a:cubicBezTo>
                    <a:cubicBezTo>
                      <a:pt x="56" y="273"/>
                      <a:pt x="55" y="273"/>
                      <a:pt x="55" y="274"/>
                    </a:cubicBezTo>
                    <a:cubicBezTo>
                      <a:pt x="55" y="275"/>
                      <a:pt x="55" y="276"/>
                      <a:pt x="55" y="277"/>
                    </a:cubicBezTo>
                    <a:cubicBezTo>
                      <a:pt x="56" y="277"/>
                      <a:pt x="56" y="277"/>
                      <a:pt x="56" y="277"/>
                    </a:cubicBezTo>
                    <a:cubicBezTo>
                      <a:pt x="58" y="276"/>
                      <a:pt x="58" y="276"/>
                      <a:pt x="58" y="276"/>
                    </a:cubicBezTo>
                    <a:cubicBezTo>
                      <a:pt x="60" y="281"/>
                      <a:pt x="60" y="281"/>
                      <a:pt x="60" y="281"/>
                    </a:cubicBezTo>
                    <a:cubicBezTo>
                      <a:pt x="61" y="285"/>
                      <a:pt x="61" y="285"/>
                      <a:pt x="61" y="285"/>
                    </a:cubicBezTo>
                    <a:cubicBezTo>
                      <a:pt x="64" y="286"/>
                      <a:pt x="64" y="286"/>
                      <a:pt x="64" y="286"/>
                    </a:cubicBezTo>
                    <a:cubicBezTo>
                      <a:pt x="70" y="290"/>
                      <a:pt x="70" y="290"/>
                      <a:pt x="70" y="290"/>
                    </a:cubicBezTo>
                    <a:cubicBezTo>
                      <a:pt x="70" y="291"/>
                      <a:pt x="70" y="292"/>
                      <a:pt x="70" y="293"/>
                    </a:cubicBezTo>
                    <a:cubicBezTo>
                      <a:pt x="72" y="292"/>
                      <a:pt x="72" y="292"/>
                      <a:pt x="72" y="292"/>
                    </a:cubicBezTo>
                    <a:cubicBezTo>
                      <a:pt x="73" y="291"/>
                      <a:pt x="73" y="291"/>
                      <a:pt x="73" y="291"/>
                    </a:cubicBezTo>
                    <a:cubicBezTo>
                      <a:pt x="72" y="287"/>
                      <a:pt x="72" y="287"/>
                      <a:pt x="72" y="287"/>
                    </a:cubicBezTo>
                    <a:cubicBezTo>
                      <a:pt x="73" y="286"/>
                      <a:pt x="73" y="286"/>
                      <a:pt x="73" y="286"/>
                    </a:cubicBezTo>
                    <a:cubicBezTo>
                      <a:pt x="75" y="283"/>
                      <a:pt x="75" y="283"/>
                      <a:pt x="75" y="283"/>
                    </a:cubicBezTo>
                    <a:cubicBezTo>
                      <a:pt x="78" y="285"/>
                      <a:pt x="78" y="285"/>
                      <a:pt x="78" y="285"/>
                    </a:cubicBezTo>
                    <a:cubicBezTo>
                      <a:pt x="80" y="287"/>
                      <a:pt x="80" y="287"/>
                      <a:pt x="80" y="287"/>
                    </a:cubicBezTo>
                    <a:cubicBezTo>
                      <a:pt x="83" y="312"/>
                      <a:pt x="83" y="312"/>
                      <a:pt x="83" y="312"/>
                    </a:cubicBezTo>
                    <a:cubicBezTo>
                      <a:pt x="74" y="331"/>
                      <a:pt x="74" y="331"/>
                      <a:pt x="74" y="331"/>
                    </a:cubicBezTo>
                    <a:cubicBezTo>
                      <a:pt x="72" y="336"/>
                      <a:pt x="72" y="336"/>
                      <a:pt x="72" y="336"/>
                    </a:cubicBezTo>
                    <a:cubicBezTo>
                      <a:pt x="72" y="338"/>
                      <a:pt x="72" y="340"/>
                      <a:pt x="73" y="342"/>
                    </a:cubicBezTo>
                    <a:cubicBezTo>
                      <a:pt x="76" y="346"/>
                      <a:pt x="76" y="346"/>
                      <a:pt x="76" y="346"/>
                    </a:cubicBezTo>
                    <a:cubicBezTo>
                      <a:pt x="73" y="352"/>
                      <a:pt x="73" y="352"/>
                      <a:pt x="73" y="352"/>
                    </a:cubicBezTo>
                    <a:cubicBezTo>
                      <a:pt x="75" y="361"/>
                      <a:pt x="75" y="361"/>
                      <a:pt x="75" y="361"/>
                    </a:cubicBezTo>
                    <a:cubicBezTo>
                      <a:pt x="86" y="375"/>
                      <a:pt x="86" y="375"/>
                      <a:pt x="86" y="375"/>
                    </a:cubicBezTo>
                    <a:cubicBezTo>
                      <a:pt x="91" y="384"/>
                      <a:pt x="97" y="396"/>
                      <a:pt x="102" y="404"/>
                    </a:cubicBezTo>
                    <a:cubicBezTo>
                      <a:pt x="109" y="410"/>
                      <a:pt x="118" y="417"/>
                      <a:pt x="125" y="422"/>
                    </a:cubicBezTo>
                    <a:cubicBezTo>
                      <a:pt x="131" y="436"/>
                      <a:pt x="131" y="436"/>
                      <a:pt x="131" y="436"/>
                    </a:cubicBezTo>
                    <a:cubicBezTo>
                      <a:pt x="134" y="447"/>
                      <a:pt x="138" y="458"/>
                      <a:pt x="141" y="468"/>
                    </a:cubicBezTo>
                    <a:cubicBezTo>
                      <a:pt x="152" y="486"/>
                      <a:pt x="152" y="486"/>
                      <a:pt x="152" y="486"/>
                    </a:cubicBezTo>
                    <a:cubicBezTo>
                      <a:pt x="157" y="500"/>
                      <a:pt x="157" y="500"/>
                      <a:pt x="157" y="500"/>
                    </a:cubicBezTo>
                    <a:cubicBezTo>
                      <a:pt x="165" y="512"/>
                      <a:pt x="165" y="512"/>
                      <a:pt x="165" y="512"/>
                    </a:cubicBezTo>
                    <a:cubicBezTo>
                      <a:pt x="168" y="514"/>
                      <a:pt x="168" y="514"/>
                      <a:pt x="168" y="514"/>
                    </a:cubicBezTo>
                    <a:cubicBezTo>
                      <a:pt x="171" y="514"/>
                      <a:pt x="171" y="514"/>
                      <a:pt x="171" y="514"/>
                    </a:cubicBezTo>
                    <a:cubicBezTo>
                      <a:pt x="175" y="521"/>
                      <a:pt x="175" y="521"/>
                      <a:pt x="175" y="521"/>
                    </a:cubicBezTo>
                    <a:cubicBezTo>
                      <a:pt x="179" y="526"/>
                      <a:pt x="179" y="526"/>
                      <a:pt x="179" y="526"/>
                    </a:cubicBezTo>
                    <a:cubicBezTo>
                      <a:pt x="175" y="522"/>
                      <a:pt x="175" y="522"/>
                      <a:pt x="175" y="522"/>
                    </a:cubicBezTo>
                    <a:cubicBezTo>
                      <a:pt x="175" y="522"/>
                      <a:pt x="174" y="522"/>
                      <a:pt x="174" y="522"/>
                    </a:cubicBezTo>
                    <a:cubicBezTo>
                      <a:pt x="178" y="527"/>
                      <a:pt x="178" y="527"/>
                      <a:pt x="178" y="527"/>
                    </a:cubicBezTo>
                    <a:cubicBezTo>
                      <a:pt x="178" y="529"/>
                      <a:pt x="178" y="529"/>
                      <a:pt x="178" y="529"/>
                    </a:cubicBezTo>
                    <a:cubicBezTo>
                      <a:pt x="182" y="530"/>
                      <a:pt x="182" y="530"/>
                      <a:pt x="182" y="530"/>
                    </a:cubicBezTo>
                    <a:cubicBezTo>
                      <a:pt x="185" y="535"/>
                      <a:pt x="185" y="535"/>
                      <a:pt x="185" y="535"/>
                    </a:cubicBezTo>
                    <a:cubicBezTo>
                      <a:pt x="183" y="533"/>
                      <a:pt x="183" y="533"/>
                      <a:pt x="183" y="533"/>
                    </a:cubicBezTo>
                    <a:cubicBezTo>
                      <a:pt x="183" y="534"/>
                      <a:pt x="183" y="534"/>
                      <a:pt x="183" y="534"/>
                    </a:cubicBezTo>
                    <a:cubicBezTo>
                      <a:pt x="191" y="541"/>
                      <a:pt x="191" y="541"/>
                      <a:pt x="191" y="541"/>
                    </a:cubicBezTo>
                    <a:cubicBezTo>
                      <a:pt x="190" y="540"/>
                      <a:pt x="190" y="540"/>
                      <a:pt x="190" y="540"/>
                    </a:cubicBezTo>
                    <a:cubicBezTo>
                      <a:pt x="193" y="544"/>
                      <a:pt x="193" y="544"/>
                      <a:pt x="193" y="544"/>
                    </a:cubicBezTo>
                    <a:cubicBezTo>
                      <a:pt x="193" y="542"/>
                      <a:pt x="193" y="542"/>
                      <a:pt x="193" y="542"/>
                    </a:cubicBezTo>
                    <a:cubicBezTo>
                      <a:pt x="195" y="544"/>
                      <a:pt x="195" y="544"/>
                      <a:pt x="195" y="544"/>
                    </a:cubicBezTo>
                    <a:cubicBezTo>
                      <a:pt x="194" y="544"/>
                      <a:pt x="194" y="544"/>
                      <a:pt x="194" y="544"/>
                    </a:cubicBezTo>
                    <a:cubicBezTo>
                      <a:pt x="196" y="545"/>
                      <a:pt x="196" y="545"/>
                      <a:pt x="196" y="545"/>
                    </a:cubicBezTo>
                    <a:cubicBezTo>
                      <a:pt x="203" y="548"/>
                      <a:pt x="203" y="548"/>
                      <a:pt x="203" y="548"/>
                    </a:cubicBezTo>
                    <a:cubicBezTo>
                      <a:pt x="204" y="549"/>
                      <a:pt x="204" y="549"/>
                      <a:pt x="204" y="549"/>
                    </a:cubicBezTo>
                    <a:cubicBezTo>
                      <a:pt x="207" y="550"/>
                      <a:pt x="207" y="550"/>
                      <a:pt x="207" y="550"/>
                    </a:cubicBezTo>
                    <a:cubicBezTo>
                      <a:pt x="205" y="547"/>
                      <a:pt x="205" y="547"/>
                      <a:pt x="205" y="547"/>
                    </a:cubicBezTo>
                    <a:cubicBezTo>
                      <a:pt x="209" y="546"/>
                      <a:pt x="209" y="546"/>
                      <a:pt x="209" y="546"/>
                    </a:cubicBezTo>
                    <a:cubicBezTo>
                      <a:pt x="202" y="541"/>
                      <a:pt x="202" y="541"/>
                      <a:pt x="202" y="541"/>
                    </a:cubicBezTo>
                    <a:cubicBezTo>
                      <a:pt x="203" y="540"/>
                      <a:pt x="203" y="540"/>
                      <a:pt x="203" y="540"/>
                    </a:cubicBezTo>
                    <a:cubicBezTo>
                      <a:pt x="202" y="537"/>
                      <a:pt x="202" y="537"/>
                      <a:pt x="202" y="537"/>
                    </a:cubicBezTo>
                    <a:cubicBezTo>
                      <a:pt x="202" y="533"/>
                      <a:pt x="202" y="533"/>
                      <a:pt x="202" y="533"/>
                    </a:cubicBezTo>
                    <a:cubicBezTo>
                      <a:pt x="194" y="529"/>
                      <a:pt x="194" y="529"/>
                      <a:pt x="194" y="529"/>
                    </a:cubicBezTo>
                    <a:cubicBezTo>
                      <a:pt x="195" y="524"/>
                      <a:pt x="195" y="524"/>
                      <a:pt x="195" y="524"/>
                    </a:cubicBezTo>
                    <a:cubicBezTo>
                      <a:pt x="193" y="522"/>
                      <a:pt x="193" y="522"/>
                      <a:pt x="193" y="522"/>
                    </a:cubicBezTo>
                    <a:cubicBezTo>
                      <a:pt x="194" y="520"/>
                      <a:pt x="194" y="520"/>
                      <a:pt x="194" y="520"/>
                    </a:cubicBezTo>
                    <a:cubicBezTo>
                      <a:pt x="194" y="518"/>
                      <a:pt x="194" y="518"/>
                      <a:pt x="194" y="518"/>
                    </a:cubicBezTo>
                    <a:cubicBezTo>
                      <a:pt x="190" y="517"/>
                      <a:pt x="190" y="517"/>
                      <a:pt x="190" y="517"/>
                    </a:cubicBezTo>
                    <a:cubicBezTo>
                      <a:pt x="188" y="515"/>
                      <a:pt x="188" y="515"/>
                      <a:pt x="188" y="515"/>
                    </a:cubicBezTo>
                    <a:cubicBezTo>
                      <a:pt x="187" y="513"/>
                      <a:pt x="187" y="513"/>
                      <a:pt x="187" y="513"/>
                    </a:cubicBezTo>
                    <a:cubicBezTo>
                      <a:pt x="187" y="513"/>
                      <a:pt x="187" y="513"/>
                      <a:pt x="187" y="513"/>
                    </a:cubicBezTo>
                    <a:cubicBezTo>
                      <a:pt x="194" y="513"/>
                      <a:pt x="194" y="513"/>
                      <a:pt x="194" y="513"/>
                    </a:cubicBezTo>
                    <a:cubicBezTo>
                      <a:pt x="190" y="507"/>
                      <a:pt x="190" y="507"/>
                      <a:pt x="190" y="507"/>
                    </a:cubicBezTo>
                    <a:cubicBezTo>
                      <a:pt x="189" y="506"/>
                      <a:pt x="189" y="506"/>
                      <a:pt x="189" y="506"/>
                    </a:cubicBezTo>
                    <a:cubicBezTo>
                      <a:pt x="193" y="506"/>
                      <a:pt x="193" y="506"/>
                      <a:pt x="193" y="506"/>
                    </a:cubicBezTo>
                    <a:cubicBezTo>
                      <a:pt x="194" y="507"/>
                      <a:pt x="194" y="507"/>
                      <a:pt x="194" y="507"/>
                    </a:cubicBezTo>
                    <a:cubicBezTo>
                      <a:pt x="200" y="505"/>
                      <a:pt x="200" y="505"/>
                      <a:pt x="200" y="505"/>
                    </a:cubicBezTo>
                    <a:cubicBezTo>
                      <a:pt x="199" y="498"/>
                      <a:pt x="199" y="498"/>
                      <a:pt x="199" y="498"/>
                    </a:cubicBezTo>
                    <a:cubicBezTo>
                      <a:pt x="195" y="494"/>
                      <a:pt x="195" y="494"/>
                      <a:pt x="195" y="494"/>
                    </a:cubicBezTo>
                    <a:cubicBezTo>
                      <a:pt x="190" y="489"/>
                      <a:pt x="190" y="489"/>
                      <a:pt x="190" y="489"/>
                    </a:cubicBezTo>
                    <a:cubicBezTo>
                      <a:pt x="198" y="493"/>
                      <a:pt x="198" y="493"/>
                      <a:pt x="198" y="493"/>
                    </a:cubicBezTo>
                    <a:cubicBezTo>
                      <a:pt x="198" y="493"/>
                      <a:pt x="198" y="493"/>
                      <a:pt x="198" y="493"/>
                    </a:cubicBezTo>
                    <a:cubicBezTo>
                      <a:pt x="204" y="492"/>
                      <a:pt x="204" y="492"/>
                      <a:pt x="204" y="492"/>
                    </a:cubicBezTo>
                    <a:cubicBezTo>
                      <a:pt x="206" y="485"/>
                      <a:pt x="209" y="476"/>
                      <a:pt x="211" y="470"/>
                    </a:cubicBezTo>
                    <a:cubicBezTo>
                      <a:pt x="209" y="459"/>
                      <a:pt x="209" y="459"/>
                      <a:pt x="209" y="459"/>
                    </a:cubicBezTo>
                    <a:cubicBezTo>
                      <a:pt x="213" y="452"/>
                      <a:pt x="213" y="452"/>
                      <a:pt x="213" y="452"/>
                    </a:cubicBezTo>
                    <a:cubicBezTo>
                      <a:pt x="218" y="449"/>
                      <a:pt x="218" y="449"/>
                      <a:pt x="218" y="449"/>
                    </a:cubicBezTo>
                    <a:cubicBezTo>
                      <a:pt x="220" y="447"/>
                      <a:pt x="220" y="447"/>
                      <a:pt x="220" y="447"/>
                    </a:cubicBezTo>
                    <a:cubicBezTo>
                      <a:pt x="222" y="447"/>
                      <a:pt x="222" y="447"/>
                      <a:pt x="222" y="447"/>
                    </a:cubicBezTo>
                    <a:cubicBezTo>
                      <a:pt x="229" y="448"/>
                      <a:pt x="229" y="448"/>
                      <a:pt x="229" y="448"/>
                    </a:cubicBezTo>
                    <a:cubicBezTo>
                      <a:pt x="232" y="444"/>
                      <a:pt x="232" y="444"/>
                      <a:pt x="232" y="444"/>
                    </a:cubicBezTo>
                    <a:cubicBezTo>
                      <a:pt x="236" y="425"/>
                      <a:pt x="236" y="425"/>
                      <a:pt x="236" y="425"/>
                    </a:cubicBezTo>
                    <a:cubicBezTo>
                      <a:pt x="236" y="419"/>
                      <a:pt x="235" y="412"/>
                      <a:pt x="235" y="405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7" name="Freeform 94"/>
              <p:cNvSpPr>
                <a:spLocks/>
              </p:cNvSpPr>
              <p:nvPr/>
            </p:nvSpPr>
            <p:spPr bwMode="auto">
              <a:xfrm>
                <a:off x="4305301" y="4586289"/>
                <a:ext cx="19050" cy="19050"/>
              </a:xfrm>
              <a:custGeom>
                <a:avLst/>
                <a:gdLst/>
                <a:ahLst/>
                <a:cxnLst>
                  <a:cxn ang="0">
                    <a:pos x="9" y="12"/>
                  </a:cxn>
                  <a:cxn ang="0">
                    <a:pos x="0" y="0"/>
                  </a:cxn>
                  <a:cxn ang="0">
                    <a:pos x="7" y="2"/>
                  </a:cxn>
                  <a:cxn ang="0">
                    <a:pos x="12" y="12"/>
                  </a:cxn>
                  <a:cxn ang="0">
                    <a:pos x="9" y="12"/>
                  </a:cxn>
                </a:cxnLst>
                <a:rect l="0" t="0" r="r" b="b"/>
                <a:pathLst>
                  <a:path w="12" h="12">
                    <a:moveTo>
                      <a:pt x="9" y="1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2" y="12"/>
                    </a:lnTo>
                    <a:lnTo>
                      <a:pt x="9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8" name="Freeform 95"/>
              <p:cNvSpPr>
                <a:spLocks/>
              </p:cNvSpPr>
              <p:nvPr/>
            </p:nvSpPr>
            <p:spPr bwMode="auto">
              <a:xfrm>
                <a:off x="4305301" y="4586289"/>
                <a:ext cx="19050" cy="19050"/>
              </a:xfrm>
              <a:custGeom>
                <a:avLst/>
                <a:gdLst/>
                <a:ahLst/>
                <a:cxnLst>
                  <a:cxn ang="0">
                    <a:pos x="9" y="12"/>
                  </a:cxn>
                  <a:cxn ang="0">
                    <a:pos x="0" y="0"/>
                  </a:cxn>
                  <a:cxn ang="0">
                    <a:pos x="7" y="2"/>
                  </a:cxn>
                  <a:cxn ang="0">
                    <a:pos x="12" y="12"/>
                  </a:cxn>
                  <a:cxn ang="0">
                    <a:pos x="9" y="12"/>
                  </a:cxn>
                </a:cxnLst>
                <a:rect l="0" t="0" r="r" b="b"/>
                <a:pathLst>
                  <a:path w="12" h="12">
                    <a:moveTo>
                      <a:pt x="9" y="1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2" y="12"/>
                    </a:lnTo>
                    <a:lnTo>
                      <a:pt x="9" y="1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9" name="Freeform 96"/>
              <p:cNvSpPr>
                <a:spLocks/>
              </p:cNvSpPr>
              <p:nvPr/>
            </p:nvSpPr>
            <p:spPr bwMode="auto">
              <a:xfrm>
                <a:off x="4451351" y="4706939"/>
                <a:ext cx="55563" cy="25400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21" y="14"/>
                  </a:cxn>
                  <a:cxn ang="0">
                    <a:pos x="17" y="14"/>
                  </a:cxn>
                  <a:cxn ang="0">
                    <a:pos x="12" y="14"/>
                  </a:cxn>
                  <a:cxn ang="0">
                    <a:pos x="7" y="11"/>
                  </a:cxn>
                  <a:cxn ang="0">
                    <a:pos x="7" y="11"/>
                  </a:cxn>
                  <a:cxn ang="0">
                    <a:pos x="9" y="11"/>
                  </a:cxn>
                  <a:cxn ang="0">
                    <a:pos x="12" y="11"/>
                  </a:cxn>
                  <a:cxn ang="0">
                    <a:pos x="14" y="11"/>
                  </a:cxn>
                  <a:cxn ang="0">
                    <a:pos x="7" y="7"/>
                  </a:cxn>
                  <a:cxn ang="0">
                    <a:pos x="9" y="7"/>
                  </a:cxn>
                  <a:cxn ang="0">
                    <a:pos x="5" y="4"/>
                  </a:cxn>
                  <a:cxn ang="0">
                    <a:pos x="2" y="2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7" y="2"/>
                  </a:cxn>
                  <a:cxn ang="0">
                    <a:pos x="17" y="9"/>
                  </a:cxn>
                  <a:cxn ang="0">
                    <a:pos x="35" y="14"/>
                  </a:cxn>
                  <a:cxn ang="0">
                    <a:pos x="31" y="16"/>
                  </a:cxn>
                </a:cxnLst>
                <a:rect l="0" t="0" r="r" b="b"/>
                <a:pathLst>
                  <a:path w="35" h="16">
                    <a:moveTo>
                      <a:pt x="31" y="16"/>
                    </a:moveTo>
                    <a:lnTo>
                      <a:pt x="21" y="14"/>
                    </a:lnTo>
                    <a:lnTo>
                      <a:pt x="17" y="14"/>
                    </a:lnTo>
                    <a:lnTo>
                      <a:pt x="12" y="14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9" y="11"/>
                    </a:lnTo>
                    <a:lnTo>
                      <a:pt x="12" y="11"/>
                    </a:lnTo>
                    <a:lnTo>
                      <a:pt x="14" y="11"/>
                    </a:lnTo>
                    <a:lnTo>
                      <a:pt x="7" y="7"/>
                    </a:lnTo>
                    <a:lnTo>
                      <a:pt x="9" y="7"/>
                    </a:lnTo>
                    <a:lnTo>
                      <a:pt x="5" y="4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7" y="2"/>
                    </a:lnTo>
                    <a:lnTo>
                      <a:pt x="17" y="9"/>
                    </a:lnTo>
                    <a:lnTo>
                      <a:pt x="35" y="14"/>
                    </a:lnTo>
                    <a:lnTo>
                      <a:pt x="31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0" name="Freeform 97"/>
              <p:cNvSpPr>
                <a:spLocks/>
              </p:cNvSpPr>
              <p:nvPr/>
            </p:nvSpPr>
            <p:spPr bwMode="auto">
              <a:xfrm>
                <a:off x="4451351" y="4706939"/>
                <a:ext cx="55563" cy="25400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21" y="14"/>
                  </a:cxn>
                  <a:cxn ang="0">
                    <a:pos x="17" y="14"/>
                  </a:cxn>
                  <a:cxn ang="0">
                    <a:pos x="12" y="14"/>
                  </a:cxn>
                  <a:cxn ang="0">
                    <a:pos x="7" y="11"/>
                  </a:cxn>
                  <a:cxn ang="0">
                    <a:pos x="7" y="11"/>
                  </a:cxn>
                  <a:cxn ang="0">
                    <a:pos x="9" y="11"/>
                  </a:cxn>
                  <a:cxn ang="0">
                    <a:pos x="12" y="11"/>
                  </a:cxn>
                  <a:cxn ang="0">
                    <a:pos x="14" y="11"/>
                  </a:cxn>
                  <a:cxn ang="0">
                    <a:pos x="7" y="7"/>
                  </a:cxn>
                  <a:cxn ang="0">
                    <a:pos x="9" y="7"/>
                  </a:cxn>
                  <a:cxn ang="0">
                    <a:pos x="5" y="4"/>
                  </a:cxn>
                  <a:cxn ang="0">
                    <a:pos x="2" y="2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7" y="2"/>
                  </a:cxn>
                  <a:cxn ang="0">
                    <a:pos x="17" y="9"/>
                  </a:cxn>
                  <a:cxn ang="0">
                    <a:pos x="35" y="14"/>
                  </a:cxn>
                  <a:cxn ang="0">
                    <a:pos x="31" y="16"/>
                  </a:cxn>
                </a:cxnLst>
                <a:rect l="0" t="0" r="r" b="b"/>
                <a:pathLst>
                  <a:path w="35" h="16">
                    <a:moveTo>
                      <a:pt x="31" y="16"/>
                    </a:moveTo>
                    <a:lnTo>
                      <a:pt x="21" y="14"/>
                    </a:lnTo>
                    <a:lnTo>
                      <a:pt x="17" y="14"/>
                    </a:lnTo>
                    <a:lnTo>
                      <a:pt x="12" y="14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9" y="11"/>
                    </a:lnTo>
                    <a:lnTo>
                      <a:pt x="12" y="11"/>
                    </a:lnTo>
                    <a:lnTo>
                      <a:pt x="14" y="11"/>
                    </a:lnTo>
                    <a:lnTo>
                      <a:pt x="7" y="7"/>
                    </a:lnTo>
                    <a:lnTo>
                      <a:pt x="9" y="7"/>
                    </a:lnTo>
                    <a:lnTo>
                      <a:pt x="5" y="4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7" y="2"/>
                    </a:lnTo>
                    <a:lnTo>
                      <a:pt x="17" y="9"/>
                    </a:lnTo>
                    <a:lnTo>
                      <a:pt x="35" y="14"/>
                    </a:lnTo>
                    <a:lnTo>
                      <a:pt x="31" y="1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1" name="Freeform 98"/>
              <p:cNvSpPr>
                <a:spLocks/>
              </p:cNvSpPr>
              <p:nvPr/>
            </p:nvSpPr>
            <p:spPr bwMode="auto">
              <a:xfrm>
                <a:off x="4511676" y="4699001"/>
                <a:ext cx="22225" cy="7938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4" y="2"/>
                  </a:cxn>
                  <a:cxn ang="0">
                    <a:pos x="9" y="5"/>
                  </a:cxn>
                </a:cxnLst>
                <a:rect l="0" t="0" r="r" b="b"/>
                <a:pathLst>
                  <a:path w="14" h="5">
                    <a:moveTo>
                      <a:pt x="9" y="5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4" y="2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2" name="Freeform 99"/>
              <p:cNvSpPr>
                <a:spLocks/>
              </p:cNvSpPr>
              <p:nvPr/>
            </p:nvSpPr>
            <p:spPr bwMode="auto">
              <a:xfrm>
                <a:off x="4511676" y="4699001"/>
                <a:ext cx="22225" cy="7938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4" y="2"/>
                  </a:cxn>
                  <a:cxn ang="0">
                    <a:pos x="9" y="5"/>
                  </a:cxn>
                </a:cxnLst>
                <a:rect l="0" t="0" r="r" b="b"/>
                <a:pathLst>
                  <a:path w="14" h="5">
                    <a:moveTo>
                      <a:pt x="9" y="5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4" y="2"/>
                    </a:lnTo>
                    <a:lnTo>
                      <a:pt x="9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3" name="Freeform 100"/>
              <p:cNvSpPr>
                <a:spLocks/>
              </p:cNvSpPr>
              <p:nvPr/>
            </p:nvSpPr>
            <p:spPr bwMode="auto">
              <a:xfrm>
                <a:off x="3997326" y="3529014"/>
                <a:ext cx="26988" cy="111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5" y="0"/>
                  </a:cxn>
                  <a:cxn ang="0">
                    <a:pos x="17" y="7"/>
                  </a:cxn>
                  <a:cxn ang="0">
                    <a:pos x="0" y="2"/>
                  </a:cxn>
                </a:cxnLst>
                <a:rect l="0" t="0" r="r" b="b"/>
                <a:pathLst>
                  <a:path w="17" h="7">
                    <a:moveTo>
                      <a:pt x="0" y="2"/>
                    </a:moveTo>
                    <a:lnTo>
                      <a:pt x="5" y="0"/>
                    </a:lnTo>
                    <a:lnTo>
                      <a:pt x="17" y="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4" name="Freeform 101"/>
              <p:cNvSpPr>
                <a:spLocks/>
              </p:cNvSpPr>
              <p:nvPr/>
            </p:nvSpPr>
            <p:spPr bwMode="auto">
              <a:xfrm>
                <a:off x="3997326" y="3529014"/>
                <a:ext cx="26988" cy="111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5" y="0"/>
                  </a:cxn>
                  <a:cxn ang="0">
                    <a:pos x="17" y="7"/>
                  </a:cxn>
                  <a:cxn ang="0">
                    <a:pos x="0" y="2"/>
                  </a:cxn>
                </a:cxnLst>
                <a:rect l="0" t="0" r="r" b="b"/>
                <a:pathLst>
                  <a:path w="17" h="7">
                    <a:moveTo>
                      <a:pt x="0" y="2"/>
                    </a:moveTo>
                    <a:lnTo>
                      <a:pt x="5" y="0"/>
                    </a:lnTo>
                    <a:lnTo>
                      <a:pt x="17" y="7"/>
                    </a:lnTo>
                    <a:lnTo>
                      <a:pt x="0" y="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5" name="Freeform 102"/>
              <p:cNvSpPr>
                <a:spLocks/>
              </p:cNvSpPr>
              <p:nvPr/>
            </p:nvSpPr>
            <p:spPr bwMode="auto">
              <a:xfrm>
                <a:off x="3933826" y="3430589"/>
                <a:ext cx="127000" cy="71438"/>
              </a:xfrm>
              <a:custGeom>
                <a:avLst/>
                <a:gdLst/>
                <a:ahLst/>
                <a:cxnLst>
                  <a:cxn ang="0">
                    <a:pos x="29" y="18"/>
                  </a:cxn>
                  <a:cxn ang="0">
                    <a:pos x="28" y="18"/>
                  </a:cxn>
                  <a:cxn ang="0">
                    <a:pos x="21" y="19"/>
                  </a:cxn>
                  <a:cxn ang="0">
                    <a:pos x="22" y="17"/>
                  </a:cxn>
                  <a:cxn ang="0">
                    <a:pos x="23" y="15"/>
                  </a:cxn>
                  <a:cxn ang="0">
                    <a:pos x="24" y="14"/>
                  </a:cxn>
                  <a:cxn ang="0">
                    <a:pos x="22" y="14"/>
                  </a:cxn>
                  <a:cxn ang="0">
                    <a:pos x="21" y="14"/>
                  </a:cxn>
                  <a:cxn ang="0">
                    <a:pos x="21" y="14"/>
                  </a:cxn>
                  <a:cxn ang="0">
                    <a:pos x="20" y="9"/>
                  </a:cxn>
                  <a:cxn ang="0">
                    <a:pos x="13" y="7"/>
                  </a:cxn>
                  <a:cxn ang="0">
                    <a:pos x="10" y="6"/>
                  </a:cxn>
                  <a:cxn ang="0">
                    <a:pos x="11" y="5"/>
                  </a:cxn>
                  <a:cxn ang="0">
                    <a:pos x="12" y="4"/>
                  </a:cxn>
                  <a:cxn ang="0">
                    <a:pos x="9" y="3"/>
                  </a:cxn>
                  <a:cxn ang="0">
                    <a:pos x="8" y="3"/>
                  </a:cxn>
                  <a:cxn ang="0">
                    <a:pos x="3" y="5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6" y="1"/>
                  </a:cxn>
                  <a:cxn ang="0">
                    <a:pos x="7" y="1"/>
                  </a:cxn>
                  <a:cxn ang="0">
                    <a:pos x="13" y="0"/>
                  </a:cxn>
                  <a:cxn ang="0">
                    <a:pos x="34" y="18"/>
                  </a:cxn>
                  <a:cxn ang="0">
                    <a:pos x="29" y="18"/>
                  </a:cxn>
                </a:cxnLst>
                <a:rect l="0" t="0" r="r" b="b"/>
                <a:pathLst>
                  <a:path w="34" h="19">
                    <a:moveTo>
                      <a:pt x="29" y="18"/>
                    </a:moveTo>
                    <a:cubicBezTo>
                      <a:pt x="28" y="18"/>
                      <a:pt x="28" y="18"/>
                      <a:pt x="28" y="18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3" y="14"/>
                      <a:pt x="22" y="14"/>
                      <a:pt x="22" y="14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9" y="6"/>
                      <a:pt x="27" y="13"/>
                      <a:pt x="34" y="18"/>
                    </a:cubicBezTo>
                    <a:cubicBezTo>
                      <a:pt x="29" y="18"/>
                      <a:pt x="29" y="18"/>
                      <a:pt x="29" y="18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6" name="Freeform 103"/>
              <p:cNvSpPr>
                <a:spLocks/>
              </p:cNvSpPr>
              <p:nvPr/>
            </p:nvSpPr>
            <p:spPr bwMode="auto">
              <a:xfrm>
                <a:off x="4049714" y="3502026"/>
                <a:ext cx="82550" cy="49213"/>
              </a:xfrm>
              <a:custGeom>
                <a:avLst/>
                <a:gdLst/>
                <a:ahLst/>
                <a:cxnLst>
                  <a:cxn ang="0">
                    <a:pos x="50" y="24"/>
                  </a:cxn>
                  <a:cxn ang="0">
                    <a:pos x="50" y="24"/>
                  </a:cxn>
                  <a:cxn ang="0">
                    <a:pos x="48" y="26"/>
                  </a:cxn>
                  <a:cxn ang="0">
                    <a:pos x="45" y="26"/>
                  </a:cxn>
                  <a:cxn ang="0">
                    <a:pos x="40" y="24"/>
                  </a:cxn>
                  <a:cxn ang="0">
                    <a:pos x="33" y="22"/>
                  </a:cxn>
                  <a:cxn ang="0">
                    <a:pos x="24" y="31"/>
                  </a:cxn>
                  <a:cxn ang="0">
                    <a:pos x="22" y="24"/>
                  </a:cxn>
                  <a:cxn ang="0">
                    <a:pos x="10" y="22"/>
                  </a:cxn>
                  <a:cxn ang="0">
                    <a:pos x="0" y="19"/>
                  </a:cxn>
                  <a:cxn ang="0">
                    <a:pos x="17" y="19"/>
                  </a:cxn>
                  <a:cxn ang="0">
                    <a:pos x="12" y="5"/>
                  </a:cxn>
                  <a:cxn ang="0">
                    <a:pos x="12" y="3"/>
                  </a:cxn>
                  <a:cxn ang="0">
                    <a:pos x="14" y="0"/>
                  </a:cxn>
                  <a:cxn ang="0">
                    <a:pos x="40" y="5"/>
                  </a:cxn>
                  <a:cxn ang="0">
                    <a:pos x="52" y="22"/>
                  </a:cxn>
                  <a:cxn ang="0">
                    <a:pos x="50" y="24"/>
                  </a:cxn>
                </a:cxnLst>
                <a:rect l="0" t="0" r="r" b="b"/>
                <a:pathLst>
                  <a:path w="52" h="31">
                    <a:moveTo>
                      <a:pt x="50" y="24"/>
                    </a:moveTo>
                    <a:lnTo>
                      <a:pt x="50" y="24"/>
                    </a:lnTo>
                    <a:lnTo>
                      <a:pt x="48" y="26"/>
                    </a:lnTo>
                    <a:lnTo>
                      <a:pt x="45" y="26"/>
                    </a:lnTo>
                    <a:lnTo>
                      <a:pt x="40" y="24"/>
                    </a:lnTo>
                    <a:lnTo>
                      <a:pt x="33" y="22"/>
                    </a:lnTo>
                    <a:lnTo>
                      <a:pt x="24" y="31"/>
                    </a:lnTo>
                    <a:lnTo>
                      <a:pt x="22" y="24"/>
                    </a:lnTo>
                    <a:lnTo>
                      <a:pt x="10" y="22"/>
                    </a:lnTo>
                    <a:lnTo>
                      <a:pt x="0" y="19"/>
                    </a:lnTo>
                    <a:lnTo>
                      <a:pt x="17" y="19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4" y="0"/>
                    </a:lnTo>
                    <a:lnTo>
                      <a:pt x="40" y="5"/>
                    </a:lnTo>
                    <a:lnTo>
                      <a:pt x="52" y="22"/>
                    </a:lnTo>
                    <a:lnTo>
                      <a:pt x="50" y="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7" name="Freeform 104"/>
              <p:cNvSpPr>
                <a:spLocks/>
              </p:cNvSpPr>
              <p:nvPr/>
            </p:nvSpPr>
            <p:spPr bwMode="auto">
              <a:xfrm>
                <a:off x="4049714" y="3502026"/>
                <a:ext cx="82550" cy="49213"/>
              </a:xfrm>
              <a:custGeom>
                <a:avLst/>
                <a:gdLst/>
                <a:ahLst/>
                <a:cxnLst>
                  <a:cxn ang="0">
                    <a:pos x="50" y="24"/>
                  </a:cxn>
                  <a:cxn ang="0">
                    <a:pos x="50" y="24"/>
                  </a:cxn>
                  <a:cxn ang="0">
                    <a:pos x="48" y="26"/>
                  </a:cxn>
                  <a:cxn ang="0">
                    <a:pos x="45" y="26"/>
                  </a:cxn>
                  <a:cxn ang="0">
                    <a:pos x="40" y="24"/>
                  </a:cxn>
                  <a:cxn ang="0">
                    <a:pos x="33" y="22"/>
                  </a:cxn>
                  <a:cxn ang="0">
                    <a:pos x="24" y="31"/>
                  </a:cxn>
                  <a:cxn ang="0">
                    <a:pos x="22" y="24"/>
                  </a:cxn>
                  <a:cxn ang="0">
                    <a:pos x="10" y="22"/>
                  </a:cxn>
                  <a:cxn ang="0">
                    <a:pos x="0" y="19"/>
                  </a:cxn>
                  <a:cxn ang="0">
                    <a:pos x="17" y="19"/>
                  </a:cxn>
                  <a:cxn ang="0">
                    <a:pos x="12" y="5"/>
                  </a:cxn>
                  <a:cxn ang="0">
                    <a:pos x="12" y="3"/>
                  </a:cxn>
                  <a:cxn ang="0">
                    <a:pos x="14" y="0"/>
                  </a:cxn>
                  <a:cxn ang="0">
                    <a:pos x="40" y="5"/>
                  </a:cxn>
                  <a:cxn ang="0">
                    <a:pos x="52" y="22"/>
                  </a:cxn>
                  <a:cxn ang="0">
                    <a:pos x="50" y="24"/>
                  </a:cxn>
                </a:cxnLst>
                <a:rect l="0" t="0" r="r" b="b"/>
                <a:pathLst>
                  <a:path w="52" h="31">
                    <a:moveTo>
                      <a:pt x="50" y="24"/>
                    </a:moveTo>
                    <a:lnTo>
                      <a:pt x="50" y="24"/>
                    </a:lnTo>
                    <a:lnTo>
                      <a:pt x="48" y="26"/>
                    </a:lnTo>
                    <a:lnTo>
                      <a:pt x="45" y="26"/>
                    </a:lnTo>
                    <a:lnTo>
                      <a:pt x="40" y="24"/>
                    </a:lnTo>
                    <a:lnTo>
                      <a:pt x="33" y="22"/>
                    </a:lnTo>
                    <a:lnTo>
                      <a:pt x="24" y="31"/>
                    </a:lnTo>
                    <a:lnTo>
                      <a:pt x="22" y="24"/>
                    </a:lnTo>
                    <a:lnTo>
                      <a:pt x="10" y="22"/>
                    </a:lnTo>
                    <a:lnTo>
                      <a:pt x="0" y="19"/>
                    </a:lnTo>
                    <a:lnTo>
                      <a:pt x="17" y="19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4" y="0"/>
                    </a:lnTo>
                    <a:lnTo>
                      <a:pt x="40" y="5"/>
                    </a:lnTo>
                    <a:lnTo>
                      <a:pt x="52" y="22"/>
                    </a:lnTo>
                    <a:lnTo>
                      <a:pt x="50" y="2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8" name="Freeform 105"/>
              <p:cNvSpPr>
                <a:spLocks/>
              </p:cNvSpPr>
              <p:nvPr/>
            </p:nvSpPr>
            <p:spPr bwMode="auto">
              <a:xfrm>
                <a:off x="4148139" y="3536951"/>
                <a:ext cx="19050" cy="1111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0"/>
                  </a:cxn>
                  <a:cxn ang="0">
                    <a:pos x="12" y="4"/>
                  </a:cxn>
                  <a:cxn ang="0">
                    <a:pos x="0" y="7"/>
                  </a:cxn>
                </a:cxnLst>
                <a:rect l="0" t="0" r="r" b="b"/>
                <a:pathLst>
                  <a:path w="12" h="7">
                    <a:moveTo>
                      <a:pt x="0" y="7"/>
                    </a:moveTo>
                    <a:lnTo>
                      <a:pt x="0" y="0"/>
                    </a:lnTo>
                    <a:lnTo>
                      <a:pt x="12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9" name="Freeform 106"/>
              <p:cNvSpPr>
                <a:spLocks/>
              </p:cNvSpPr>
              <p:nvPr/>
            </p:nvSpPr>
            <p:spPr bwMode="auto">
              <a:xfrm>
                <a:off x="4148139" y="3536951"/>
                <a:ext cx="19050" cy="1111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0"/>
                  </a:cxn>
                  <a:cxn ang="0">
                    <a:pos x="12" y="4"/>
                  </a:cxn>
                  <a:cxn ang="0">
                    <a:pos x="0" y="7"/>
                  </a:cxn>
                </a:cxnLst>
                <a:rect l="0" t="0" r="r" b="b"/>
                <a:pathLst>
                  <a:path w="12" h="7">
                    <a:moveTo>
                      <a:pt x="0" y="7"/>
                    </a:moveTo>
                    <a:lnTo>
                      <a:pt x="0" y="0"/>
                    </a:lnTo>
                    <a:lnTo>
                      <a:pt x="12" y="4"/>
                    </a:lnTo>
                    <a:lnTo>
                      <a:pt x="0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0" name="Freeform 107"/>
              <p:cNvSpPr>
                <a:spLocks/>
              </p:cNvSpPr>
              <p:nvPr/>
            </p:nvSpPr>
            <p:spPr bwMode="auto">
              <a:xfrm>
                <a:off x="4376739" y="3022601"/>
                <a:ext cx="25400" cy="14288"/>
              </a:xfrm>
              <a:custGeom>
                <a:avLst/>
                <a:gdLst/>
                <a:ahLst/>
                <a:cxnLst>
                  <a:cxn ang="0">
                    <a:pos x="9" y="9"/>
                  </a:cxn>
                  <a:cxn ang="0">
                    <a:pos x="7" y="7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5" y="2"/>
                  </a:cxn>
                  <a:cxn ang="0">
                    <a:pos x="12" y="2"/>
                  </a:cxn>
                  <a:cxn ang="0">
                    <a:pos x="16" y="5"/>
                  </a:cxn>
                  <a:cxn ang="0">
                    <a:pos x="9" y="9"/>
                  </a:cxn>
                </a:cxnLst>
                <a:rect l="0" t="0" r="r" b="b"/>
                <a:pathLst>
                  <a:path w="16" h="9">
                    <a:moveTo>
                      <a:pt x="9" y="9"/>
                    </a:moveTo>
                    <a:lnTo>
                      <a:pt x="7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2" y="2"/>
                    </a:lnTo>
                    <a:lnTo>
                      <a:pt x="16" y="5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1" name="Freeform 108"/>
              <p:cNvSpPr>
                <a:spLocks/>
              </p:cNvSpPr>
              <p:nvPr/>
            </p:nvSpPr>
            <p:spPr bwMode="auto">
              <a:xfrm>
                <a:off x="4376739" y="3022601"/>
                <a:ext cx="25400" cy="14288"/>
              </a:xfrm>
              <a:custGeom>
                <a:avLst/>
                <a:gdLst/>
                <a:ahLst/>
                <a:cxnLst>
                  <a:cxn ang="0">
                    <a:pos x="9" y="9"/>
                  </a:cxn>
                  <a:cxn ang="0">
                    <a:pos x="7" y="7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5" y="2"/>
                  </a:cxn>
                  <a:cxn ang="0">
                    <a:pos x="12" y="2"/>
                  </a:cxn>
                  <a:cxn ang="0">
                    <a:pos x="16" y="5"/>
                  </a:cxn>
                  <a:cxn ang="0">
                    <a:pos x="9" y="9"/>
                  </a:cxn>
                </a:cxnLst>
                <a:rect l="0" t="0" r="r" b="b"/>
                <a:pathLst>
                  <a:path w="16" h="9">
                    <a:moveTo>
                      <a:pt x="9" y="9"/>
                    </a:moveTo>
                    <a:lnTo>
                      <a:pt x="7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2" y="2"/>
                    </a:lnTo>
                    <a:lnTo>
                      <a:pt x="16" y="5"/>
                    </a:lnTo>
                    <a:lnTo>
                      <a:pt x="9" y="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2" name="Freeform 109"/>
              <p:cNvSpPr>
                <a:spLocks/>
              </p:cNvSpPr>
              <p:nvPr/>
            </p:nvSpPr>
            <p:spPr bwMode="auto">
              <a:xfrm>
                <a:off x="4395789" y="2789239"/>
                <a:ext cx="14288" cy="127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0" y="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0" y="3"/>
                      <a:pt x="0" y="3"/>
                      <a:pt x="0" y="3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3" name="Freeform 110"/>
              <p:cNvSpPr>
                <a:spLocks/>
              </p:cNvSpPr>
              <p:nvPr/>
            </p:nvSpPr>
            <p:spPr bwMode="auto">
              <a:xfrm>
                <a:off x="4319589" y="2865439"/>
                <a:ext cx="19050" cy="14288"/>
              </a:xfrm>
              <a:custGeom>
                <a:avLst/>
                <a:gdLst/>
                <a:ahLst/>
                <a:cxnLst>
                  <a:cxn ang="0">
                    <a:pos x="5" y="9"/>
                  </a:cxn>
                  <a:cxn ang="0">
                    <a:pos x="7" y="4"/>
                  </a:cxn>
                  <a:cxn ang="0">
                    <a:pos x="0" y="7"/>
                  </a:cxn>
                  <a:cxn ang="0">
                    <a:pos x="7" y="2"/>
                  </a:cxn>
                  <a:cxn ang="0">
                    <a:pos x="3" y="4"/>
                  </a:cxn>
                  <a:cxn ang="0">
                    <a:pos x="12" y="0"/>
                  </a:cxn>
                  <a:cxn ang="0">
                    <a:pos x="5" y="9"/>
                  </a:cxn>
                </a:cxnLst>
                <a:rect l="0" t="0" r="r" b="b"/>
                <a:pathLst>
                  <a:path w="12" h="9">
                    <a:moveTo>
                      <a:pt x="5" y="9"/>
                    </a:moveTo>
                    <a:lnTo>
                      <a:pt x="7" y="4"/>
                    </a:lnTo>
                    <a:lnTo>
                      <a:pt x="0" y="7"/>
                    </a:lnTo>
                    <a:lnTo>
                      <a:pt x="7" y="2"/>
                    </a:lnTo>
                    <a:lnTo>
                      <a:pt x="3" y="4"/>
                    </a:lnTo>
                    <a:lnTo>
                      <a:pt x="12" y="0"/>
                    </a:lnTo>
                    <a:lnTo>
                      <a:pt x="5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3" name="Freeform 111"/>
              <p:cNvSpPr>
                <a:spLocks/>
              </p:cNvSpPr>
              <p:nvPr/>
            </p:nvSpPr>
            <p:spPr bwMode="auto">
              <a:xfrm>
                <a:off x="4319589" y="2865439"/>
                <a:ext cx="19050" cy="14288"/>
              </a:xfrm>
              <a:custGeom>
                <a:avLst/>
                <a:gdLst/>
                <a:ahLst/>
                <a:cxnLst>
                  <a:cxn ang="0">
                    <a:pos x="5" y="9"/>
                  </a:cxn>
                  <a:cxn ang="0">
                    <a:pos x="7" y="4"/>
                  </a:cxn>
                  <a:cxn ang="0">
                    <a:pos x="0" y="7"/>
                  </a:cxn>
                  <a:cxn ang="0">
                    <a:pos x="7" y="2"/>
                  </a:cxn>
                  <a:cxn ang="0">
                    <a:pos x="3" y="4"/>
                  </a:cxn>
                  <a:cxn ang="0">
                    <a:pos x="12" y="0"/>
                  </a:cxn>
                  <a:cxn ang="0">
                    <a:pos x="5" y="9"/>
                  </a:cxn>
                </a:cxnLst>
                <a:rect l="0" t="0" r="r" b="b"/>
                <a:pathLst>
                  <a:path w="12" h="9">
                    <a:moveTo>
                      <a:pt x="5" y="9"/>
                    </a:moveTo>
                    <a:lnTo>
                      <a:pt x="7" y="4"/>
                    </a:lnTo>
                    <a:lnTo>
                      <a:pt x="0" y="7"/>
                    </a:lnTo>
                    <a:lnTo>
                      <a:pt x="7" y="2"/>
                    </a:lnTo>
                    <a:lnTo>
                      <a:pt x="3" y="4"/>
                    </a:lnTo>
                    <a:lnTo>
                      <a:pt x="12" y="0"/>
                    </a:lnTo>
                    <a:lnTo>
                      <a:pt x="5" y="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4" name="Freeform 112"/>
              <p:cNvSpPr>
                <a:spLocks/>
              </p:cNvSpPr>
              <p:nvPr/>
            </p:nvSpPr>
            <p:spPr bwMode="auto">
              <a:xfrm>
                <a:off x="4264026" y="2913064"/>
                <a:ext cx="11113" cy="7938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2" y="3"/>
                  </a:cxn>
                  <a:cxn ang="0">
                    <a:pos x="7" y="0"/>
                  </a:cxn>
                  <a:cxn ang="0">
                    <a:pos x="5" y="5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7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5" name="Freeform 113"/>
              <p:cNvSpPr>
                <a:spLocks/>
              </p:cNvSpPr>
              <p:nvPr/>
            </p:nvSpPr>
            <p:spPr bwMode="auto">
              <a:xfrm>
                <a:off x="4264026" y="2913064"/>
                <a:ext cx="11113" cy="7938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2" y="3"/>
                  </a:cxn>
                  <a:cxn ang="0">
                    <a:pos x="7" y="0"/>
                  </a:cxn>
                  <a:cxn ang="0">
                    <a:pos x="5" y="5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7" y="0"/>
                    </a:lnTo>
                    <a:lnTo>
                      <a:pt x="5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6" name="Freeform 114"/>
              <p:cNvSpPr>
                <a:spLocks/>
              </p:cNvSpPr>
              <p:nvPr/>
            </p:nvSpPr>
            <p:spPr bwMode="auto">
              <a:xfrm>
                <a:off x="4443414" y="2951164"/>
                <a:ext cx="79375" cy="79375"/>
              </a:xfrm>
              <a:custGeom>
                <a:avLst/>
                <a:gdLst/>
                <a:ahLst/>
                <a:cxnLst>
                  <a:cxn ang="0">
                    <a:pos x="16" y="16"/>
                  </a:cxn>
                  <a:cxn ang="0">
                    <a:pos x="20" y="15"/>
                  </a:cxn>
                  <a:cxn ang="0">
                    <a:pos x="17" y="21"/>
                  </a:cxn>
                  <a:cxn ang="0">
                    <a:pos x="14" y="20"/>
                  </a:cxn>
                  <a:cxn ang="0">
                    <a:pos x="15" y="18"/>
                  </a:cxn>
                  <a:cxn ang="0">
                    <a:pos x="10" y="20"/>
                  </a:cxn>
                  <a:cxn ang="0">
                    <a:pos x="8" y="20"/>
                  </a:cxn>
                  <a:cxn ang="0">
                    <a:pos x="9" y="19"/>
                  </a:cxn>
                  <a:cxn ang="0">
                    <a:pos x="10" y="19"/>
                  </a:cxn>
                  <a:cxn ang="0">
                    <a:pos x="11" y="17"/>
                  </a:cxn>
                  <a:cxn ang="0">
                    <a:pos x="10" y="17"/>
                  </a:cxn>
                  <a:cxn ang="0">
                    <a:pos x="7" y="17"/>
                  </a:cxn>
                  <a:cxn ang="0">
                    <a:pos x="6" y="17"/>
                  </a:cxn>
                  <a:cxn ang="0">
                    <a:pos x="2" y="17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9" y="7"/>
                  </a:cxn>
                  <a:cxn ang="0">
                    <a:pos x="16" y="1"/>
                  </a:cxn>
                  <a:cxn ang="0">
                    <a:pos x="20" y="0"/>
                  </a:cxn>
                  <a:cxn ang="0">
                    <a:pos x="12" y="8"/>
                  </a:cxn>
                  <a:cxn ang="0">
                    <a:pos x="15" y="6"/>
                  </a:cxn>
                  <a:cxn ang="0">
                    <a:pos x="16" y="9"/>
                  </a:cxn>
                  <a:cxn ang="0">
                    <a:pos x="21" y="10"/>
                  </a:cxn>
                  <a:cxn ang="0">
                    <a:pos x="18" y="13"/>
                  </a:cxn>
                  <a:cxn ang="0">
                    <a:pos x="21" y="13"/>
                  </a:cxn>
                  <a:cxn ang="0">
                    <a:pos x="16" y="16"/>
                  </a:cxn>
                </a:cxnLst>
                <a:rect l="0" t="0" r="r" b="b"/>
                <a:pathLst>
                  <a:path w="21" h="21">
                    <a:moveTo>
                      <a:pt x="16" y="16"/>
                    </a:moveTo>
                    <a:cubicBezTo>
                      <a:pt x="20" y="15"/>
                      <a:pt x="20" y="15"/>
                      <a:pt x="20" y="1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0" y="17"/>
                    </a:cubicBezTo>
                    <a:cubicBezTo>
                      <a:pt x="9" y="17"/>
                      <a:pt x="8" y="17"/>
                      <a:pt x="7" y="17"/>
                    </a:cubicBezTo>
                    <a:cubicBezTo>
                      <a:pt x="7" y="17"/>
                      <a:pt x="6" y="17"/>
                      <a:pt x="6" y="17"/>
                    </a:cubicBezTo>
                    <a:cubicBezTo>
                      <a:pt x="5" y="17"/>
                      <a:pt x="3" y="17"/>
                      <a:pt x="2" y="17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6" y="16"/>
                      <a:pt x="16" y="16"/>
                      <a:pt x="16" y="16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7" name="Freeform 115"/>
              <p:cNvSpPr>
                <a:spLocks/>
              </p:cNvSpPr>
              <p:nvPr/>
            </p:nvSpPr>
            <p:spPr bwMode="auto">
              <a:xfrm>
                <a:off x="4365626" y="2744789"/>
                <a:ext cx="55563" cy="33338"/>
              </a:xfrm>
              <a:custGeom>
                <a:avLst/>
                <a:gdLst/>
                <a:ahLst/>
                <a:cxnLst>
                  <a:cxn ang="0">
                    <a:pos x="12" y="9"/>
                  </a:cxn>
                  <a:cxn ang="0">
                    <a:pos x="8" y="6"/>
                  </a:cxn>
                  <a:cxn ang="0">
                    <a:pos x="1" y="9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4" y="5"/>
                  </a:cxn>
                  <a:cxn ang="0">
                    <a:pos x="9" y="2"/>
                  </a:cxn>
                  <a:cxn ang="0">
                    <a:pos x="13" y="0"/>
                  </a:cxn>
                  <a:cxn ang="0">
                    <a:pos x="15" y="7"/>
                  </a:cxn>
                  <a:cxn ang="0">
                    <a:pos x="12" y="9"/>
                  </a:cxn>
                </a:cxnLst>
                <a:rect l="0" t="0" r="r" b="b"/>
                <a:pathLst>
                  <a:path w="15" h="9">
                    <a:moveTo>
                      <a:pt x="12" y="9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7"/>
                      <a:pt x="1" y="7"/>
                      <a:pt x="0" y="7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2" y="9"/>
                      <a:pt x="12" y="9"/>
                      <a:pt x="12" y="9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8" name="Freeform 116"/>
              <p:cNvSpPr>
                <a:spLocks/>
              </p:cNvSpPr>
              <p:nvPr/>
            </p:nvSpPr>
            <p:spPr bwMode="auto">
              <a:xfrm>
                <a:off x="4489451" y="2722564"/>
                <a:ext cx="22225" cy="11113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2" y="5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4" y="7"/>
                  </a:cxn>
                </a:cxnLst>
                <a:rect l="0" t="0" r="r" b="b"/>
                <a:pathLst>
                  <a:path w="14" h="7">
                    <a:moveTo>
                      <a:pt x="4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9" name="Freeform 117"/>
              <p:cNvSpPr>
                <a:spLocks/>
              </p:cNvSpPr>
              <p:nvPr/>
            </p:nvSpPr>
            <p:spPr bwMode="auto">
              <a:xfrm>
                <a:off x="4489451" y="2722564"/>
                <a:ext cx="22225" cy="11113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2" y="5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4" y="7"/>
                  </a:cxn>
                </a:cxnLst>
                <a:rect l="0" t="0" r="r" b="b"/>
                <a:pathLst>
                  <a:path w="14" h="7">
                    <a:moveTo>
                      <a:pt x="4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4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0" name="Freeform 118"/>
              <p:cNvSpPr>
                <a:spLocks/>
              </p:cNvSpPr>
              <p:nvPr/>
            </p:nvSpPr>
            <p:spPr bwMode="auto">
              <a:xfrm>
                <a:off x="4443414" y="2662239"/>
                <a:ext cx="158750" cy="134938"/>
              </a:xfrm>
              <a:custGeom>
                <a:avLst/>
                <a:gdLst/>
                <a:ahLst/>
                <a:cxnLst>
                  <a:cxn ang="0">
                    <a:pos x="33" y="27"/>
                  </a:cxn>
                  <a:cxn ang="0">
                    <a:pos x="30" y="24"/>
                  </a:cxn>
                  <a:cxn ang="0">
                    <a:pos x="29" y="23"/>
                  </a:cxn>
                  <a:cxn ang="0">
                    <a:pos x="27" y="25"/>
                  </a:cxn>
                  <a:cxn ang="0">
                    <a:pos x="27" y="25"/>
                  </a:cxn>
                  <a:cxn ang="0">
                    <a:pos x="28" y="32"/>
                  </a:cxn>
                  <a:cxn ang="0">
                    <a:pos x="23" y="34"/>
                  </a:cxn>
                  <a:cxn ang="0">
                    <a:pos x="19" y="31"/>
                  </a:cxn>
                  <a:cxn ang="0">
                    <a:pos x="18" y="31"/>
                  </a:cxn>
                  <a:cxn ang="0">
                    <a:pos x="19" y="31"/>
                  </a:cxn>
                  <a:cxn ang="0">
                    <a:pos x="20" y="36"/>
                  </a:cxn>
                  <a:cxn ang="0">
                    <a:pos x="15" y="36"/>
                  </a:cxn>
                  <a:cxn ang="0">
                    <a:pos x="13" y="34"/>
                  </a:cxn>
                  <a:cxn ang="0">
                    <a:pos x="10" y="30"/>
                  </a:cxn>
                  <a:cxn ang="0">
                    <a:pos x="6" y="28"/>
                  </a:cxn>
                  <a:cxn ang="0">
                    <a:pos x="0" y="27"/>
                  </a:cxn>
                  <a:cxn ang="0">
                    <a:pos x="1" y="26"/>
                  </a:cxn>
                  <a:cxn ang="0">
                    <a:pos x="5" y="24"/>
                  </a:cxn>
                  <a:cxn ang="0">
                    <a:pos x="14" y="24"/>
                  </a:cxn>
                  <a:cxn ang="0">
                    <a:pos x="13" y="23"/>
                  </a:cxn>
                  <a:cxn ang="0">
                    <a:pos x="21" y="20"/>
                  </a:cxn>
                  <a:cxn ang="0">
                    <a:pos x="23" y="17"/>
                  </a:cxn>
                  <a:cxn ang="0">
                    <a:pos x="21" y="14"/>
                  </a:cxn>
                  <a:cxn ang="0">
                    <a:pos x="18" y="15"/>
                  </a:cxn>
                  <a:cxn ang="0">
                    <a:pos x="21" y="13"/>
                  </a:cxn>
                  <a:cxn ang="0">
                    <a:pos x="19" y="10"/>
                  </a:cxn>
                  <a:cxn ang="0">
                    <a:pos x="14" y="12"/>
                  </a:cxn>
                  <a:cxn ang="0">
                    <a:pos x="14" y="12"/>
                  </a:cxn>
                  <a:cxn ang="0">
                    <a:pos x="5" y="10"/>
                  </a:cxn>
                  <a:cxn ang="0">
                    <a:pos x="4" y="9"/>
                  </a:cxn>
                  <a:cxn ang="0">
                    <a:pos x="3" y="5"/>
                  </a:cxn>
                  <a:cxn ang="0">
                    <a:pos x="16" y="0"/>
                  </a:cxn>
                  <a:cxn ang="0">
                    <a:pos x="18" y="0"/>
                  </a:cxn>
                  <a:cxn ang="0">
                    <a:pos x="19" y="0"/>
                  </a:cxn>
                  <a:cxn ang="0">
                    <a:pos x="21" y="0"/>
                  </a:cxn>
                  <a:cxn ang="0">
                    <a:pos x="20" y="1"/>
                  </a:cxn>
                  <a:cxn ang="0">
                    <a:pos x="17" y="2"/>
                  </a:cxn>
                  <a:cxn ang="0">
                    <a:pos x="13" y="3"/>
                  </a:cxn>
                  <a:cxn ang="0">
                    <a:pos x="10" y="5"/>
                  </a:cxn>
                  <a:cxn ang="0">
                    <a:pos x="11" y="6"/>
                  </a:cxn>
                  <a:cxn ang="0">
                    <a:pos x="15" y="2"/>
                  </a:cxn>
                  <a:cxn ang="0">
                    <a:pos x="16" y="2"/>
                  </a:cxn>
                  <a:cxn ang="0">
                    <a:pos x="21" y="1"/>
                  </a:cxn>
                  <a:cxn ang="0">
                    <a:pos x="22" y="1"/>
                  </a:cxn>
                  <a:cxn ang="0">
                    <a:pos x="24" y="1"/>
                  </a:cxn>
                  <a:cxn ang="0">
                    <a:pos x="25" y="1"/>
                  </a:cxn>
                  <a:cxn ang="0">
                    <a:pos x="23" y="2"/>
                  </a:cxn>
                  <a:cxn ang="0">
                    <a:pos x="20" y="5"/>
                  </a:cxn>
                  <a:cxn ang="0">
                    <a:pos x="27" y="5"/>
                  </a:cxn>
                  <a:cxn ang="0">
                    <a:pos x="33" y="4"/>
                  </a:cxn>
                  <a:cxn ang="0">
                    <a:pos x="31" y="7"/>
                  </a:cxn>
                  <a:cxn ang="0">
                    <a:pos x="35" y="8"/>
                  </a:cxn>
                  <a:cxn ang="0">
                    <a:pos x="38" y="12"/>
                  </a:cxn>
                  <a:cxn ang="0">
                    <a:pos x="36" y="13"/>
                  </a:cxn>
                  <a:cxn ang="0">
                    <a:pos x="38" y="14"/>
                  </a:cxn>
                  <a:cxn ang="0">
                    <a:pos x="33" y="16"/>
                  </a:cxn>
                  <a:cxn ang="0">
                    <a:pos x="33" y="16"/>
                  </a:cxn>
                  <a:cxn ang="0">
                    <a:pos x="33" y="16"/>
                  </a:cxn>
                  <a:cxn ang="0">
                    <a:pos x="38" y="18"/>
                  </a:cxn>
                  <a:cxn ang="0">
                    <a:pos x="42" y="22"/>
                  </a:cxn>
                  <a:cxn ang="0">
                    <a:pos x="33" y="27"/>
                  </a:cxn>
                </a:cxnLst>
                <a:rect l="0" t="0" r="r" b="b"/>
                <a:pathLst>
                  <a:path w="42" h="36">
                    <a:moveTo>
                      <a:pt x="33" y="27"/>
                    </a:moveTo>
                    <a:cubicBezTo>
                      <a:pt x="30" y="24"/>
                      <a:pt x="30" y="24"/>
                      <a:pt x="30" y="24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7" y="0"/>
                      <a:pt x="18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1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33" y="27"/>
                      <a:pt x="33" y="27"/>
                      <a:pt x="33" y="27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1" name="Freeform 119"/>
              <p:cNvSpPr>
                <a:spLocks/>
              </p:cNvSpPr>
              <p:nvPr/>
            </p:nvSpPr>
            <p:spPr bwMode="auto">
              <a:xfrm>
                <a:off x="4533901" y="2665414"/>
                <a:ext cx="30163" cy="7938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7" y="5"/>
                  </a:cxn>
                  <a:cxn ang="0">
                    <a:pos x="5" y="5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19" y="3"/>
                  </a:cxn>
                  <a:cxn ang="0">
                    <a:pos x="14" y="5"/>
                  </a:cxn>
                </a:cxnLst>
                <a:rect l="0" t="0" r="r" b="b"/>
                <a:pathLst>
                  <a:path w="19" h="5">
                    <a:moveTo>
                      <a:pt x="14" y="5"/>
                    </a:move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19" y="3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2" name="Freeform 120"/>
              <p:cNvSpPr>
                <a:spLocks/>
              </p:cNvSpPr>
              <p:nvPr/>
            </p:nvSpPr>
            <p:spPr bwMode="auto">
              <a:xfrm>
                <a:off x="4533901" y="2665414"/>
                <a:ext cx="30163" cy="7938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7" y="5"/>
                  </a:cxn>
                  <a:cxn ang="0">
                    <a:pos x="5" y="5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19" y="3"/>
                  </a:cxn>
                  <a:cxn ang="0">
                    <a:pos x="14" y="5"/>
                  </a:cxn>
                </a:cxnLst>
                <a:rect l="0" t="0" r="r" b="b"/>
                <a:pathLst>
                  <a:path w="19" h="5">
                    <a:moveTo>
                      <a:pt x="14" y="5"/>
                    </a:move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19" y="3"/>
                    </a:lnTo>
                    <a:lnTo>
                      <a:pt x="14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1" name="Freeform 121"/>
              <p:cNvSpPr>
                <a:spLocks/>
              </p:cNvSpPr>
              <p:nvPr/>
            </p:nvSpPr>
            <p:spPr bwMode="auto">
              <a:xfrm>
                <a:off x="4484689" y="2632076"/>
                <a:ext cx="82550" cy="26988"/>
              </a:xfrm>
              <a:custGeom>
                <a:avLst/>
                <a:gdLst/>
                <a:ahLst/>
                <a:cxnLst>
                  <a:cxn ang="0">
                    <a:pos x="36" y="17"/>
                  </a:cxn>
                  <a:cxn ang="0">
                    <a:pos x="12" y="14"/>
                  </a:cxn>
                  <a:cxn ang="0">
                    <a:pos x="7" y="14"/>
                  </a:cxn>
                  <a:cxn ang="0">
                    <a:pos x="5" y="14"/>
                  </a:cxn>
                  <a:cxn ang="0">
                    <a:pos x="0" y="12"/>
                  </a:cxn>
                  <a:cxn ang="0">
                    <a:pos x="5" y="10"/>
                  </a:cxn>
                  <a:cxn ang="0">
                    <a:pos x="12" y="5"/>
                  </a:cxn>
                  <a:cxn ang="0">
                    <a:pos x="3" y="5"/>
                  </a:cxn>
                  <a:cxn ang="0">
                    <a:pos x="5" y="0"/>
                  </a:cxn>
                  <a:cxn ang="0">
                    <a:pos x="10" y="0"/>
                  </a:cxn>
                  <a:cxn ang="0">
                    <a:pos x="19" y="3"/>
                  </a:cxn>
                  <a:cxn ang="0">
                    <a:pos x="19" y="5"/>
                  </a:cxn>
                  <a:cxn ang="0">
                    <a:pos x="19" y="7"/>
                  </a:cxn>
                  <a:cxn ang="0">
                    <a:pos x="31" y="10"/>
                  </a:cxn>
                  <a:cxn ang="0">
                    <a:pos x="52" y="12"/>
                  </a:cxn>
                  <a:cxn ang="0">
                    <a:pos x="36" y="17"/>
                  </a:cxn>
                </a:cxnLst>
                <a:rect l="0" t="0" r="r" b="b"/>
                <a:pathLst>
                  <a:path w="52" h="17">
                    <a:moveTo>
                      <a:pt x="36" y="17"/>
                    </a:moveTo>
                    <a:lnTo>
                      <a:pt x="12" y="14"/>
                    </a:lnTo>
                    <a:lnTo>
                      <a:pt x="7" y="14"/>
                    </a:lnTo>
                    <a:lnTo>
                      <a:pt x="5" y="14"/>
                    </a:lnTo>
                    <a:lnTo>
                      <a:pt x="0" y="12"/>
                    </a:lnTo>
                    <a:lnTo>
                      <a:pt x="5" y="10"/>
                    </a:lnTo>
                    <a:lnTo>
                      <a:pt x="12" y="5"/>
                    </a:lnTo>
                    <a:lnTo>
                      <a:pt x="3" y="5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31" y="10"/>
                    </a:lnTo>
                    <a:lnTo>
                      <a:pt x="52" y="12"/>
                    </a:lnTo>
                    <a:lnTo>
                      <a:pt x="36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2" name="Freeform 122"/>
              <p:cNvSpPr>
                <a:spLocks/>
              </p:cNvSpPr>
              <p:nvPr/>
            </p:nvSpPr>
            <p:spPr bwMode="auto">
              <a:xfrm>
                <a:off x="4484689" y="2632076"/>
                <a:ext cx="82550" cy="26988"/>
              </a:xfrm>
              <a:custGeom>
                <a:avLst/>
                <a:gdLst/>
                <a:ahLst/>
                <a:cxnLst>
                  <a:cxn ang="0">
                    <a:pos x="36" y="17"/>
                  </a:cxn>
                  <a:cxn ang="0">
                    <a:pos x="12" y="14"/>
                  </a:cxn>
                  <a:cxn ang="0">
                    <a:pos x="7" y="14"/>
                  </a:cxn>
                  <a:cxn ang="0">
                    <a:pos x="5" y="14"/>
                  </a:cxn>
                  <a:cxn ang="0">
                    <a:pos x="0" y="12"/>
                  </a:cxn>
                  <a:cxn ang="0">
                    <a:pos x="5" y="10"/>
                  </a:cxn>
                  <a:cxn ang="0">
                    <a:pos x="12" y="5"/>
                  </a:cxn>
                  <a:cxn ang="0">
                    <a:pos x="3" y="5"/>
                  </a:cxn>
                  <a:cxn ang="0">
                    <a:pos x="5" y="0"/>
                  </a:cxn>
                  <a:cxn ang="0">
                    <a:pos x="10" y="0"/>
                  </a:cxn>
                  <a:cxn ang="0">
                    <a:pos x="19" y="3"/>
                  </a:cxn>
                  <a:cxn ang="0">
                    <a:pos x="19" y="5"/>
                  </a:cxn>
                  <a:cxn ang="0">
                    <a:pos x="19" y="7"/>
                  </a:cxn>
                  <a:cxn ang="0">
                    <a:pos x="31" y="10"/>
                  </a:cxn>
                  <a:cxn ang="0">
                    <a:pos x="52" y="12"/>
                  </a:cxn>
                  <a:cxn ang="0">
                    <a:pos x="36" y="17"/>
                  </a:cxn>
                </a:cxnLst>
                <a:rect l="0" t="0" r="r" b="b"/>
                <a:pathLst>
                  <a:path w="52" h="17">
                    <a:moveTo>
                      <a:pt x="36" y="17"/>
                    </a:moveTo>
                    <a:lnTo>
                      <a:pt x="12" y="14"/>
                    </a:lnTo>
                    <a:lnTo>
                      <a:pt x="7" y="14"/>
                    </a:lnTo>
                    <a:lnTo>
                      <a:pt x="5" y="14"/>
                    </a:lnTo>
                    <a:lnTo>
                      <a:pt x="0" y="12"/>
                    </a:lnTo>
                    <a:lnTo>
                      <a:pt x="5" y="10"/>
                    </a:lnTo>
                    <a:lnTo>
                      <a:pt x="12" y="5"/>
                    </a:lnTo>
                    <a:lnTo>
                      <a:pt x="3" y="5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31" y="10"/>
                    </a:lnTo>
                    <a:lnTo>
                      <a:pt x="52" y="12"/>
                    </a:lnTo>
                    <a:lnTo>
                      <a:pt x="36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3" name="Freeform 123"/>
              <p:cNvSpPr>
                <a:spLocks/>
              </p:cNvSpPr>
              <p:nvPr/>
            </p:nvSpPr>
            <p:spPr bwMode="auto">
              <a:xfrm>
                <a:off x="4530726" y="2601914"/>
                <a:ext cx="52388" cy="222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7" y="7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21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33" y="7"/>
                  </a:cxn>
                  <a:cxn ang="0">
                    <a:pos x="0" y="14"/>
                  </a:cxn>
                </a:cxnLst>
                <a:rect l="0" t="0" r="r" b="b"/>
                <a:pathLst>
                  <a:path w="33" h="14">
                    <a:moveTo>
                      <a:pt x="0" y="14"/>
                    </a:moveTo>
                    <a:lnTo>
                      <a:pt x="0" y="12"/>
                    </a:lnTo>
                    <a:lnTo>
                      <a:pt x="0" y="12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4" name="Freeform 124"/>
              <p:cNvSpPr>
                <a:spLocks/>
              </p:cNvSpPr>
              <p:nvPr/>
            </p:nvSpPr>
            <p:spPr bwMode="auto">
              <a:xfrm>
                <a:off x="4530726" y="2601914"/>
                <a:ext cx="52388" cy="222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7" y="7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21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33" y="7"/>
                  </a:cxn>
                  <a:cxn ang="0">
                    <a:pos x="0" y="14"/>
                  </a:cxn>
                </a:cxnLst>
                <a:rect l="0" t="0" r="r" b="b"/>
                <a:pathLst>
                  <a:path w="33" h="14">
                    <a:moveTo>
                      <a:pt x="0" y="14"/>
                    </a:moveTo>
                    <a:lnTo>
                      <a:pt x="0" y="12"/>
                    </a:lnTo>
                    <a:lnTo>
                      <a:pt x="0" y="12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7"/>
                    </a:lnTo>
                    <a:lnTo>
                      <a:pt x="0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5" name="Freeform 125"/>
              <p:cNvSpPr>
                <a:spLocks/>
              </p:cNvSpPr>
              <p:nvPr/>
            </p:nvSpPr>
            <p:spPr bwMode="auto">
              <a:xfrm>
                <a:off x="4525964" y="2590801"/>
                <a:ext cx="211138" cy="52388"/>
              </a:xfrm>
              <a:custGeom>
                <a:avLst/>
                <a:gdLst/>
                <a:ahLst/>
                <a:cxnLst>
                  <a:cxn ang="0">
                    <a:pos x="40" y="5"/>
                  </a:cxn>
                  <a:cxn ang="0">
                    <a:pos x="32" y="7"/>
                  </a:cxn>
                  <a:cxn ang="0">
                    <a:pos x="32" y="7"/>
                  </a:cxn>
                  <a:cxn ang="0">
                    <a:pos x="27" y="9"/>
                  </a:cxn>
                  <a:cxn ang="0">
                    <a:pos x="11" y="14"/>
                  </a:cxn>
                  <a:cxn ang="0">
                    <a:pos x="0" y="12"/>
                  </a:cxn>
                  <a:cxn ang="0">
                    <a:pos x="4" y="11"/>
                  </a:cxn>
                  <a:cxn ang="0">
                    <a:pos x="10" y="10"/>
                  </a:cxn>
                  <a:cxn ang="0">
                    <a:pos x="8" y="9"/>
                  </a:cxn>
                  <a:cxn ang="0">
                    <a:pos x="14" y="8"/>
                  </a:cxn>
                  <a:cxn ang="0">
                    <a:pos x="16" y="6"/>
                  </a:cxn>
                  <a:cxn ang="0">
                    <a:pos x="15" y="6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5" y="2"/>
                  </a:cxn>
                  <a:cxn ang="0">
                    <a:pos x="37" y="0"/>
                  </a:cxn>
                  <a:cxn ang="0">
                    <a:pos x="46" y="1"/>
                  </a:cxn>
                  <a:cxn ang="0">
                    <a:pos x="49" y="1"/>
                  </a:cxn>
                  <a:cxn ang="0">
                    <a:pos x="56" y="2"/>
                  </a:cxn>
                  <a:cxn ang="0">
                    <a:pos x="40" y="5"/>
                  </a:cxn>
                </a:cxnLst>
                <a:rect l="0" t="0" r="r" b="b"/>
                <a:pathLst>
                  <a:path w="56" h="14">
                    <a:moveTo>
                      <a:pt x="40" y="5"/>
                    </a:moveTo>
                    <a:cubicBezTo>
                      <a:pt x="32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2" y="10"/>
                      <a:pt x="16" y="12"/>
                      <a:pt x="11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21" y="2"/>
                      <a:pt x="30" y="1"/>
                      <a:pt x="37" y="0"/>
                    </a:cubicBezTo>
                    <a:cubicBezTo>
                      <a:pt x="46" y="1"/>
                      <a:pt x="46" y="1"/>
                      <a:pt x="46" y="1"/>
                    </a:cubicBezTo>
                    <a:cubicBezTo>
                      <a:pt x="49" y="1"/>
                      <a:pt x="49" y="1"/>
                      <a:pt x="49" y="1"/>
                    </a:cubicBezTo>
                    <a:cubicBezTo>
                      <a:pt x="56" y="2"/>
                      <a:pt x="56" y="2"/>
                      <a:pt x="56" y="2"/>
                    </a:cubicBezTo>
                    <a:cubicBezTo>
                      <a:pt x="51" y="3"/>
                      <a:pt x="45" y="4"/>
                      <a:pt x="40" y="5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6" name="Freeform 126"/>
              <p:cNvSpPr>
                <a:spLocks/>
              </p:cNvSpPr>
              <p:nvPr/>
            </p:nvSpPr>
            <p:spPr bwMode="auto">
              <a:xfrm>
                <a:off x="4470401" y="2609851"/>
                <a:ext cx="44450" cy="14288"/>
              </a:xfrm>
              <a:custGeom>
                <a:avLst/>
                <a:gdLst/>
                <a:ahLst/>
                <a:cxnLst>
                  <a:cxn ang="0">
                    <a:pos x="4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11" y="2"/>
                  </a:cxn>
                  <a:cxn ang="0">
                    <a:pos x="12" y="3"/>
                  </a:cxn>
                  <a:cxn ang="0">
                    <a:pos x="4" y="4"/>
                  </a:cxn>
                </a:cxnLst>
                <a:rect l="0" t="0" r="r" b="b"/>
                <a:pathLst>
                  <a:path w="12" h="4">
                    <a:moveTo>
                      <a:pt x="4" y="4"/>
                    </a:moveTo>
                    <a:cubicBezTo>
                      <a:pt x="4" y="4"/>
                      <a:pt x="4" y="4"/>
                      <a:pt x="4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6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4" y="4"/>
                      <a:pt x="4" y="4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7" name="Freeform 127"/>
              <p:cNvSpPr>
                <a:spLocks/>
              </p:cNvSpPr>
              <p:nvPr/>
            </p:nvSpPr>
            <p:spPr bwMode="auto">
              <a:xfrm>
                <a:off x="4448176" y="2620964"/>
                <a:ext cx="11113" cy="7938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2" y="5"/>
                  </a:cxn>
                  <a:cxn ang="0">
                    <a:pos x="0" y="5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7" y="0"/>
                  </a:cxn>
                  <a:cxn ang="0">
                    <a:pos x="4" y="2"/>
                  </a:cxn>
                </a:cxnLst>
                <a:rect l="0" t="0" r="r" b="b"/>
                <a:pathLst>
                  <a:path w="7" h="5">
                    <a:moveTo>
                      <a:pt x="4" y="2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7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8" name="Freeform 128"/>
              <p:cNvSpPr>
                <a:spLocks/>
              </p:cNvSpPr>
              <p:nvPr/>
            </p:nvSpPr>
            <p:spPr bwMode="auto">
              <a:xfrm>
                <a:off x="4448176" y="2620964"/>
                <a:ext cx="11113" cy="7938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2" y="5"/>
                  </a:cxn>
                  <a:cxn ang="0">
                    <a:pos x="0" y="5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7" y="0"/>
                  </a:cxn>
                  <a:cxn ang="0">
                    <a:pos x="4" y="2"/>
                  </a:cxn>
                </a:cxnLst>
                <a:rect l="0" t="0" r="r" b="b"/>
                <a:pathLst>
                  <a:path w="7" h="5">
                    <a:moveTo>
                      <a:pt x="4" y="2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7" y="0"/>
                    </a:lnTo>
                    <a:lnTo>
                      <a:pt x="4" y="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9" name="Freeform 129"/>
              <p:cNvSpPr>
                <a:spLocks/>
              </p:cNvSpPr>
              <p:nvPr/>
            </p:nvSpPr>
            <p:spPr bwMode="auto">
              <a:xfrm>
                <a:off x="4432301" y="2632076"/>
                <a:ext cx="41275" cy="15875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2" y="4"/>
                  </a:cxn>
                  <a:cxn ang="0">
                    <a:pos x="3" y="2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8" y="0"/>
                  </a:cxn>
                  <a:cxn ang="0">
                    <a:pos x="11" y="1"/>
                  </a:cxn>
                  <a:cxn ang="0">
                    <a:pos x="5" y="4"/>
                  </a:cxn>
                </a:cxnLst>
                <a:rect l="0" t="0" r="r" b="b"/>
                <a:pathLst>
                  <a:path w="11" h="4">
                    <a:moveTo>
                      <a:pt x="5" y="4"/>
                    </a:moveTo>
                    <a:cubicBezTo>
                      <a:pt x="4" y="4"/>
                      <a:pt x="3" y="4"/>
                      <a:pt x="2" y="4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5" y="4"/>
                      <a:pt x="5" y="4"/>
                      <a:pt x="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0" name="Freeform 130"/>
              <p:cNvSpPr>
                <a:spLocks/>
              </p:cNvSpPr>
              <p:nvPr/>
            </p:nvSpPr>
            <p:spPr bwMode="auto">
              <a:xfrm>
                <a:off x="4395789" y="2654301"/>
                <a:ext cx="47625" cy="26988"/>
              </a:xfrm>
              <a:custGeom>
                <a:avLst/>
                <a:gdLst/>
                <a:ahLst/>
                <a:cxnLst>
                  <a:cxn ang="0">
                    <a:pos x="21" y="5"/>
                  </a:cxn>
                  <a:cxn ang="0">
                    <a:pos x="18" y="7"/>
                  </a:cxn>
                  <a:cxn ang="0">
                    <a:pos x="23" y="7"/>
                  </a:cxn>
                  <a:cxn ang="0">
                    <a:pos x="14" y="15"/>
                  </a:cxn>
                  <a:cxn ang="0">
                    <a:pos x="11" y="17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9" y="5"/>
                  </a:cxn>
                  <a:cxn ang="0">
                    <a:pos x="16" y="3"/>
                  </a:cxn>
                  <a:cxn ang="0">
                    <a:pos x="30" y="0"/>
                  </a:cxn>
                  <a:cxn ang="0">
                    <a:pos x="21" y="5"/>
                  </a:cxn>
                </a:cxnLst>
                <a:rect l="0" t="0" r="r" b="b"/>
                <a:pathLst>
                  <a:path w="30" h="17">
                    <a:moveTo>
                      <a:pt x="21" y="5"/>
                    </a:moveTo>
                    <a:lnTo>
                      <a:pt x="18" y="7"/>
                    </a:lnTo>
                    <a:lnTo>
                      <a:pt x="23" y="7"/>
                    </a:lnTo>
                    <a:lnTo>
                      <a:pt x="14" y="15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9" y="5"/>
                    </a:lnTo>
                    <a:lnTo>
                      <a:pt x="16" y="3"/>
                    </a:lnTo>
                    <a:lnTo>
                      <a:pt x="30" y="0"/>
                    </a:lnTo>
                    <a:lnTo>
                      <a:pt x="21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1" name="Freeform 131"/>
              <p:cNvSpPr>
                <a:spLocks/>
              </p:cNvSpPr>
              <p:nvPr/>
            </p:nvSpPr>
            <p:spPr bwMode="auto">
              <a:xfrm>
                <a:off x="4395789" y="2654301"/>
                <a:ext cx="47625" cy="26988"/>
              </a:xfrm>
              <a:custGeom>
                <a:avLst/>
                <a:gdLst/>
                <a:ahLst/>
                <a:cxnLst>
                  <a:cxn ang="0">
                    <a:pos x="21" y="5"/>
                  </a:cxn>
                  <a:cxn ang="0">
                    <a:pos x="18" y="7"/>
                  </a:cxn>
                  <a:cxn ang="0">
                    <a:pos x="23" y="7"/>
                  </a:cxn>
                  <a:cxn ang="0">
                    <a:pos x="14" y="15"/>
                  </a:cxn>
                  <a:cxn ang="0">
                    <a:pos x="11" y="17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9" y="5"/>
                  </a:cxn>
                  <a:cxn ang="0">
                    <a:pos x="16" y="3"/>
                  </a:cxn>
                  <a:cxn ang="0">
                    <a:pos x="30" y="0"/>
                  </a:cxn>
                  <a:cxn ang="0">
                    <a:pos x="21" y="5"/>
                  </a:cxn>
                </a:cxnLst>
                <a:rect l="0" t="0" r="r" b="b"/>
                <a:pathLst>
                  <a:path w="30" h="17">
                    <a:moveTo>
                      <a:pt x="21" y="5"/>
                    </a:moveTo>
                    <a:lnTo>
                      <a:pt x="18" y="7"/>
                    </a:lnTo>
                    <a:lnTo>
                      <a:pt x="23" y="7"/>
                    </a:lnTo>
                    <a:lnTo>
                      <a:pt x="14" y="15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9" y="5"/>
                    </a:lnTo>
                    <a:lnTo>
                      <a:pt x="16" y="3"/>
                    </a:lnTo>
                    <a:lnTo>
                      <a:pt x="30" y="0"/>
                    </a:lnTo>
                    <a:lnTo>
                      <a:pt x="21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2" name="Freeform 132"/>
              <p:cNvSpPr>
                <a:spLocks/>
              </p:cNvSpPr>
              <p:nvPr/>
            </p:nvSpPr>
            <p:spPr bwMode="auto">
              <a:xfrm>
                <a:off x="4335464" y="2620964"/>
                <a:ext cx="60325" cy="11113"/>
              </a:xfrm>
              <a:custGeom>
                <a:avLst/>
                <a:gdLst/>
                <a:ahLst/>
                <a:cxnLst>
                  <a:cxn ang="0">
                    <a:pos x="26" y="2"/>
                  </a:cxn>
                  <a:cxn ang="0">
                    <a:pos x="12" y="7"/>
                  </a:cxn>
                  <a:cxn ang="0">
                    <a:pos x="7" y="7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"/>
                  </a:cxn>
                  <a:cxn ang="0">
                    <a:pos x="7" y="5"/>
                  </a:cxn>
                  <a:cxn ang="0">
                    <a:pos x="23" y="2"/>
                  </a:cxn>
                  <a:cxn ang="0">
                    <a:pos x="38" y="0"/>
                  </a:cxn>
                  <a:cxn ang="0">
                    <a:pos x="26" y="2"/>
                  </a:cxn>
                </a:cxnLst>
                <a:rect l="0" t="0" r="r" b="b"/>
                <a:pathLst>
                  <a:path w="38" h="7">
                    <a:moveTo>
                      <a:pt x="26" y="2"/>
                    </a:moveTo>
                    <a:lnTo>
                      <a:pt x="12" y="7"/>
                    </a:lnTo>
                    <a:lnTo>
                      <a:pt x="7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7" y="5"/>
                    </a:lnTo>
                    <a:lnTo>
                      <a:pt x="23" y="2"/>
                    </a:lnTo>
                    <a:lnTo>
                      <a:pt x="38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3" name="Freeform 133"/>
              <p:cNvSpPr>
                <a:spLocks/>
              </p:cNvSpPr>
              <p:nvPr/>
            </p:nvSpPr>
            <p:spPr bwMode="auto">
              <a:xfrm>
                <a:off x="4335464" y="2620964"/>
                <a:ext cx="60325" cy="11113"/>
              </a:xfrm>
              <a:custGeom>
                <a:avLst/>
                <a:gdLst/>
                <a:ahLst/>
                <a:cxnLst>
                  <a:cxn ang="0">
                    <a:pos x="26" y="2"/>
                  </a:cxn>
                  <a:cxn ang="0">
                    <a:pos x="12" y="7"/>
                  </a:cxn>
                  <a:cxn ang="0">
                    <a:pos x="7" y="7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"/>
                  </a:cxn>
                  <a:cxn ang="0">
                    <a:pos x="7" y="5"/>
                  </a:cxn>
                  <a:cxn ang="0">
                    <a:pos x="23" y="2"/>
                  </a:cxn>
                  <a:cxn ang="0">
                    <a:pos x="38" y="0"/>
                  </a:cxn>
                  <a:cxn ang="0">
                    <a:pos x="26" y="2"/>
                  </a:cxn>
                </a:cxnLst>
                <a:rect l="0" t="0" r="r" b="b"/>
                <a:pathLst>
                  <a:path w="38" h="7">
                    <a:moveTo>
                      <a:pt x="26" y="2"/>
                    </a:moveTo>
                    <a:lnTo>
                      <a:pt x="12" y="7"/>
                    </a:lnTo>
                    <a:lnTo>
                      <a:pt x="7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7" y="5"/>
                    </a:lnTo>
                    <a:lnTo>
                      <a:pt x="23" y="2"/>
                    </a:lnTo>
                    <a:lnTo>
                      <a:pt x="38" y="0"/>
                    </a:lnTo>
                    <a:lnTo>
                      <a:pt x="26" y="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4" name="Freeform 134"/>
              <p:cNvSpPr>
                <a:spLocks/>
              </p:cNvSpPr>
              <p:nvPr/>
            </p:nvSpPr>
            <p:spPr bwMode="auto">
              <a:xfrm>
                <a:off x="4349751" y="2628901"/>
                <a:ext cx="74613" cy="19050"/>
              </a:xfrm>
              <a:custGeom>
                <a:avLst/>
                <a:gdLst/>
                <a:ahLst/>
                <a:cxnLst>
                  <a:cxn ang="0">
                    <a:pos x="16" y="4"/>
                  </a:cxn>
                  <a:cxn ang="0">
                    <a:pos x="3" y="5"/>
                  </a:cxn>
                  <a:cxn ang="0">
                    <a:pos x="2" y="4"/>
                  </a:cxn>
                  <a:cxn ang="0">
                    <a:pos x="5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8" y="0"/>
                  </a:cxn>
                  <a:cxn ang="0">
                    <a:pos x="11" y="2"/>
                  </a:cxn>
                  <a:cxn ang="0">
                    <a:pos x="13" y="3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17" y="1"/>
                  </a:cxn>
                  <a:cxn ang="0">
                    <a:pos x="18" y="1"/>
                  </a:cxn>
                  <a:cxn ang="0">
                    <a:pos x="18" y="2"/>
                  </a:cxn>
                  <a:cxn ang="0">
                    <a:pos x="20" y="3"/>
                  </a:cxn>
                  <a:cxn ang="0">
                    <a:pos x="16" y="4"/>
                  </a:cxn>
                </a:cxnLst>
                <a:rect l="0" t="0" r="r" b="b"/>
                <a:pathLst>
                  <a:path w="20" h="5">
                    <a:moveTo>
                      <a:pt x="16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2"/>
                      <a:pt x="14" y="2"/>
                      <a:pt x="14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16" y="4"/>
                      <a:pt x="16" y="4"/>
                      <a:pt x="16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5" name="Freeform 135"/>
              <p:cNvSpPr>
                <a:spLocks/>
              </p:cNvSpPr>
              <p:nvPr/>
            </p:nvSpPr>
            <p:spPr bwMode="auto">
              <a:xfrm>
                <a:off x="4260851" y="2659064"/>
                <a:ext cx="134938" cy="44450"/>
              </a:xfrm>
              <a:custGeom>
                <a:avLst/>
                <a:gdLst/>
                <a:ahLst/>
                <a:cxnLst>
                  <a:cxn ang="0">
                    <a:pos x="32" y="2"/>
                  </a:cxn>
                  <a:cxn ang="0">
                    <a:pos x="30" y="2"/>
                  </a:cxn>
                  <a:cxn ang="0">
                    <a:pos x="25" y="6"/>
                  </a:cxn>
                  <a:cxn ang="0">
                    <a:pos x="28" y="9"/>
                  </a:cxn>
                  <a:cxn ang="0">
                    <a:pos x="27" y="10"/>
                  </a:cxn>
                  <a:cxn ang="0">
                    <a:pos x="22" y="12"/>
                  </a:cxn>
                  <a:cxn ang="0">
                    <a:pos x="20" y="12"/>
                  </a:cxn>
                  <a:cxn ang="0">
                    <a:pos x="16" y="10"/>
                  </a:cxn>
                  <a:cxn ang="0">
                    <a:pos x="11" y="11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3" y="1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2" y="7"/>
                  </a:cxn>
                  <a:cxn ang="0">
                    <a:pos x="10" y="7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6" y="4"/>
                  </a:cxn>
                  <a:cxn ang="0">
                    <a:pos x="6" y="3"/>
                  </a:cxn>
                  <a:cxn ang="0">
                    <a:pos x="19" y="0"/>
                  </a:cxn>
                  <a:cxn ang="0">
                    <a:pos x="21" y="0"/>
                  </a:cxn>
                  <a:cxn ang="0">
                    <a:pos x="19" y="1"/>
                  </a:cxn>
                  <a:cxn ang="0">
                    <a:pos x="24" y="2"/>
                  </a:cxn>
                  <a:cxn ang="0">
                    <a:pos x="27" y="2"/>
                  </a:cxn>
                  <a:cxn ang="0">
                    <a:pos x="32" y="0"/>
                  </a:cxn>
                  <a:cxn ang="0">
                    <a:pos x="33" y="0"/>
                  </a:cxn>
                  <a:cxn ang="0">
                    <a:pos x="36" y="1"/>
                  </a:cxn>
                  <a:cxn ang="0">
                    <a:pos x="32" y="2"/>
                  </a:cxn>
                </a:cxnLst>
                <a:rect l="0" t="0" r="r" b="b"/>
                <a:pathLst>
                  <a:path w="36" h="12">
                    <a:moveTo>
                      <a:pt x="32" y="2"/>
                    </a:moveTo>
                    <a:cubicBezTo>
                      <a:pt x="30" y="2"/>
                      <a:pt x="30" y="2"/>
                      <a:pt x="30" y="2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1" y="0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21" y="1"/>
                      <a:pt x="22" y="2"/>
                      <a:pt x="24" y="2"/>
                    </a:cubicBezTo>
                    <a:cubicBezTo>
                      <a:pt x="25" y="2"/>
                      <a:pt x="26" y="2"/>
                      <a:pt x="27" y="2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2" y="2"/>
                      <a:pt x="32" y="2"/>
                      <a:pt x="32" y="2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6" name="Freeform 136"/>
              <p:cNvSpPr>
                <a:spLocks/>
              </p:cNvSpPr>
              <p:nvPr/>
            </p:nvSpPr>
            <p:spPr bwMode="auto">
              <a:xfrm>
                <a:off x="4248151" y="2643189"/>
                <a:ext cx="87313" cy="30163"/>
              </a:xfrm>
              <a:custGeom>
                <a:avLst/>
                <a:gdLst/>
                <a:ahLst/>
                <a:cxnLst>
                  <a:cxn ang="0">
                    <a:pos x="22" y="3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0" y="8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2" y="1"/>
                  </a:cxn>
                  <a:cxn ang="0">
                    <a:pos x="19" y="0"/>
                  </a:cxn>
                  <a:cxn ang="0">
                    <a:pos x="19" y="0"/>
                  </a:cxn>
                  <a:cxn ang="0">
                    <a:pos x="23" y="3"/>
                  </a:cxn>
                  <a:cxn ang="0">
                    <a:pos x="22" y="3"/>
                  </a:cxn>
                </a:cxnLst>
                <a:rect l="0" t="0" r="r" b="b"/>
                <a:pathLst>
                  <a:path w="23" h="8">
                    <a:moveTo>
                      <a:pt x="22" y="3"/>
                    </a:moveTo>
                    <a:cubicBezTo>
                      <a:pt x="17" y="5"/>
                      <a:pt x="10" y="6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2" y="3"/>
                      <a:pt x="22" y="3"/>
                      <a:pt x="22" y="3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7" name="Freeform 137"/>
              <p:cNvSpPr>
                <a:spLocks/>
              </p:cNvSpPr>
              <p:nvPr/>
            </p:nvSpPr>
            <p:spPr bwMode="auto">
              <a:xfrm>
                <a:off x="3848101" y="2789239"/>
                <a:ext cx="33338" cy="19050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9" y="0"/>
                  </a:cxn>
                  <a:cxn ang="0">
                    <a:pos x="5" y="3"/>
                  </a:cxn>
                </a:cxnLst>
                <a:rect l="0" t="0" r="r" b="b"/>
                <a:pathLst>
                  <a:path w="9" h="5">
                    <a:moveTo>
                      <a:pt x="5" y="3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4"/>
                      <a:pt x="2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5" y="3"/>
                      <a:pt x="5" y="3"/>
                      <a:pt x="5" y="3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8" name="Freeform 138"/>
              <p:cNvSpPr>
                <a:spLocks/>
              </p:cNvSpPr>
              <p:nvPr/>
            </p:nvSpPr>
            <p:spPr bwMode="auto">
              <a:xfrm>
                <a:off x="3870326" y="2860676"/>
                <a:ext cx="33338" cy="30163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6" y="0"/>
                  </a:cxn>
                  <a:cxn ang="0">
                    <a:pos x="21" y="3"/>
                  </a:cxn>
                  <a:cxn ang="0">
                    <a:pos x="0" y="19"/>
                  </a:cxn>
                </a:cxnLst>
                <a:rect l="0" t="0" r="r" b="b"/>
                <a:pathLst>
                  <a:path w="21" h="19">
                    <a:moveTo>
                      <a:pt x="0" y="19"/>
                    </a:moveTo>
                    <a:lnTo>
                      <a:pt x="16" y="0"/>
                    </a:lnTo>
                    <a:lnTo>
                      <a:pt x="21" y="3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9" name="Freeform 139"/>
              <p:cNvSpPr>
                <a:spLocks/>
              </p:cNvSpPr>
              <p:nvPr/>
            </p:nvSpPr>
            <p:spPr bwMode="auto">
              <a:xfrm>
                <a:off x="3870326" y="2860676"/>
                <a:ext cx="33338" cy="30163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6" y="0"/>
                  </a:cxn>
                  <a:cxn ang="0">
                    <a:pos x="21" y="3"/>
                  </a:cxn>
                  <a:cxn ang="0">
                    <a:pos x="0" y="19"/>
                  </a:cxn>
                </a:cxnLst>
                <a:rect l="0" t="0" r="r" b="b"/>
                <a:pathLst>
                  <a:path w="21" h="19">
                    <a:moveTo>
                      <a:pt x="0" y="19"/>
                    </a:moveTo>
                    <a:lnTo>
                      <a:pt x="16" y="0"/>
                    </a:lnTo>
                    <a:lnTo>
                      <a:pt x="21" y="3"/>
                    </a:lnTo>
                    <a:lnTo>
                      <a:pt x="0" y="1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0" name="Freeform 140"/>
              <p:cNvSpPr>
                <a:spLocks/>
              </p:cNvSpPr>
              <p:nvPr/>
            </p:nvSpPr>
            <p:spPr bwMode="auto">
              <a:xfrm>
                <a:off x="3854451" y="2913064"/>
                <a:ext cx="23813" cy="3810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3" y="12"/>
                  </a:cxn>
                  <a:cxn ang="0">
                    <a:pos x="5" y="7"/>
                  </a:cxn>
                  <a:cxn ang="0">
                    <a:pos x="8" y="0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2" y="7"/>
                  </a:cxn>
                  <a:cxn ang="0">
                    <a:pos x="5" y="24"/>
                  </a:cxn>
                  <a:cxn ang="0">
                    <a:pos x="0" y="19"/>
                  </a:cxn>
                </a:cxnLst>
                <a:rect l="0" t="0" r="r" b="b"/>
                <a:pathLst>
                  <a:path w="15" h="24">
                    <a:moveTo>
                      <a:pt x="0" y="19"/>
                    </a:moveTo>
                    <a:lnTo>
                      <a:pt x="3" y="12"/>
                    </a:lnTo>
                    <a:lnTo>
                      <a:pt x="5" y="7"/>
                    </a:lnTo>
                    <a:lnTo>
                      <a:pt x="8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7"/>
                    </a:lnTo>
                    <a:lnTo>
                      <a:pt x="5" y="24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1" name="Freeform 141"/>
              <p:cNvSpPr>
                <a:spLocks/>
              </p:cNvSpPr>
              <p:nvPr/>
            </p:nvSpPr>
            <p:spPr bwMode="auto">
              <a:xfrm>
                <a:off x="3854451" y="2913064"/>
                <a:ext cx="23813" cy="3810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3" y="12"/>
                  </a:cxn>
                  <a:cxn ang="0">
                    <a:pos x="5" y="7"/>
                  </a:cxn>
                  <a:cxn ang="0">
                    <a:pos x="8" y="0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2" y="7"/>
                  </a:cxn>
                  <a:cxn ang="0">
                    <a:pos x="5" y="24"/>
                  </a:cxn>
                  <a:cxn ang="0">
                    <a:pos x="0" y="19"/>
                  </a:cxn>
                </a:cxnLst>
                <a:rect l="0" t="0" r="r" b="b"/>
                <a:pathLst>
                  <a:path w="15" h="24">
                    <a:moveTo>
                      <a:pt x="0" y="19"/>
                    </a:moveTo>
                    <a:lnTo>
                      <a:pt x="3" y="12"/>
                    </a:lnTo>
                    <a:lnTo>
                      <a:pt x="5" y="7"/>
                    </a:lnTo>
                    <a:lnTo>
                      <a:pt x="8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7"/>
                    </a:lnTo>
                    <a:lnTo>
                      <a:pt x="5" y="24"/>
                    </a:lnTo>
                    <a:lnTo>
                      <a:pt x="0" y="1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2" name="Freeform 142"/>
              <p:cNvSpPr>
                <a:spLocks/>
              </p:cNvSpPr>
              <p:nvPr/>
            </p:nvSpPr>
            <p:spPr bwMode="auto">
              <a:xfrm>
                <a:off x="4635501" y="2595564"/>
                <a:ext cx="355600" cy="242888"/>
              </a:xfrm>
              <a:custGeom>
                <a:avLst/>
                <a:gdLst/>
                <a:ahLst/>
                <a:cxnLst>
                  <a:cxn ang="0">
                    <a:pos x="85" y="14"/>
                  </a:cxn>
                  <a:cxn ang="0">
                    <a:pos x="84" y="17"/>
                  </a:cxn>
                  <a:cxn ang="0">
                    <a:pos x="85" y="20"/>
                  </a:cxn>
                  <a:cxn ang="0">
                    <a:pos x="82" y="23"/>
                  </a:cxn>
                  <a:cxn ang="0">
                    <a:pos x="78" y="26"/>
                  </a:cxn>
                  <a:cxn ang="0">
                    <a:pos x="79" y="28"/>
                  </a:cxn>
                  <a:cxn ang="0">
                    <a:pos x="71" y="29"/>
                  </a:cxn>
                  <a:cxn ang="0">
                    <a:pos x="69" y="31"/>
                  </a:cxn>
                  <a:cxn ang="0">
                    <a:pos x="75" y="33"/>
                  </a:cxn>
                  <a:cxn ang="0">
                    <a:pos x="46" y="44"/>
                  </a:cxn>
                  <a:cxn ang="0">
                    <a:pos x="31" y="52"/>
                  </a:cxn>
                  <a:cxn ang="0">
                    <a:pos x="26" y="57"/>
                  </a:cxn>
                  <a:cxn ang="0">
                    <a:pos x="12" y="62"/>
                  </a:cxn>
                  <a:cxn ang="0">
                    <a:pos x="6" y="43"/>
                  </a:cxn>
                  <a:cxn ang="0">
                    <a:pos x="19" y="33"/>
                  </a:cxn>
                  <a:cxn ang="0">
                    <a:pos x="11" y="32"/>
                  </a:cxn>
                  <a:cxn ang="0">
                    <a:pos x="13" y="30"/>
                  </a:cxn>
                  <a:cxn ang="0">
                    <a:pos x="20" y="30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17" y="16"/>
                  </a:cxn>
                  <a:cxn ang="0">
                    <a:pos x="2" y="14"/>
                  </a:cxn>
                  <a:cxn ang="0">
                    <a:pos x="3" y="13"/>
                  </a:cxn>
                  <a:cxn ang="0">
                    <a:pos x="0" y="12"/>
                  </a:cxn>
                  <a:cxn ang="0">
                    <a:pos x="0" y="9"/>
                  </a:cxn>
                  <a:cxn ang="0">
                    <a:pos x="1" y="9"/>
                  </a:cxn>
                  <a:cxn ang="0">
                    <a:pos x="17" y="5"/>
                  </a:cxn>
                  <a:cxn ang="0">
                    <a:pos x="25" y="2"/>
                  </a:cxn>
                  <a:cxn ang="0">
                    <a:pos x="74" y="0"/>
                  </a:cxn>
                  <a:cxn ang="0">
                    <a:pos x="77" y="1"/>
                  </a:cxn>
                  <a:cxn ang="0">
                    <a:pos x="81" y="3"/>
                  </a:cxn>
                  <a:cxn ang="0">
                    <a:pos x="89" y="3"/>
                  </a:cxn>
                  <a:cxn ang="0">
                    <a:pos x="84" y="9"/>
                  </a:cxn>
                </a:cxnLst>
                <a:rect l="0" t="0" r="r" b="b"/>
                <a:pathLst>
                  <a:path w="95" h="65">
                    <a:moveTo>
                      <a:pt x="84" y="9"/>
                    </a:moveTo>
                    <a:cubicBezTo>
                      <a:pt x="85" y="14"/>
                      <a:pt x="85" y="14"/>
                      <a:pt x="85" y="14"/>
                    </a:cubicBezTo>
                    <a:cubicBezTo>
                      <a:pt x="80" y="14"/>
                      <a:pt x="80" y="14"/>
                      <a:pt x="80" y="14"/>
                    </a:cubicBezTo>
                    <a:cubicBezTo>
                      <a:pt x="84" y="17"/>
                      <a:pt x="84" y="17"/>
                      <a:pt x="84" y="17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3" y="20"/>
                      <a:pt x="84" y="20"/>
                      <a:pt x="85" y="20"/>
                    </a:cubicBezTo>
                    <a:cubicBezTo>
                      <a:pt x="80" y="21"/>
                      <a:pt x="80" y="21"/>
                      <a:pt x="80" y="21"/>
                    </a:cubicBezTo>
                    <a:cubicBezTo>
                      <a:pt x="82" y="23"/>
                      <a:pt x="82" y="23"/>
                      <a:pt x="82" y="23"/>
                    </a:cubicBezTo>
                    <a:cubicBezTo>
                      <a:pt x="78" y="24"/>
                      <a:pt x="78" y="24"/>
                      <a:pt x="78" y="24"/>
                    </a:cubicBezTo>
                    <a:cubicBezTo>
                      <a:pt x="78" y="26"/>
                      <a:pt x="78" y="26"/>
                      <a:pt x="78" y="26"/>
                    </a:cubicBezTo>
                    <a:cubicBezTo>
                      <a:pt x="73" y="25"/>
                      <a:pt x="73" y="25"/>
                      <a:pt x="73" y="25"/>
                    </a:cubicBezTo>
                    <a:cubicBezTo>
                      <a:pt x="79" y="28"/>
                      <a:pt x="79" y="28"/>
                      <a:pt x="79" y="28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1" y="29"/>
                      <a:pt x="71" y="29"/>
                      <a:pt x="71" y="29"/>
                    </a:cubicBezTo>
                    <a:cubicBezTo>
                      <a:pt x="69" y="31"/>
                      <a:pt x="69" y="31"/>
                      <a:pt x="69" y="31"/>
                    </a:cubicBezTo>
                    <a:cubicBezTo>
                      <a:pt x="69" y="31"/>
                      <a:pt x="69" y="31"/>
                      <a:pt x="69" y="31"/>
                    </a:cubicBezTo>
                    <a:cubicBezTo>
                      <a:pt x="69" y="32"/>
                      <a:pt x="69" y="32"/>
                      <a:pt x="69" y="32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69" y="35"/>
                      <a:pt x="61" y="37"/>
                      <a:pt x="55" y="38"/>
                    </a:cubicBezTo>
                    <a:cubicBezTo>
                      <a:pt x="46" y="44"/>
                      <a:pt x="46" y="44"/>
                      <a:pt x="46" y="44"/>
                    </a:cubicBezTo>
                    <a:cubicBezTo>
                      <a:pt x="33" y="47"/>
                      <a:pt x="33" y="47"/>
                      <a:pt x="33" y="47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12" y="62"/>
                      <a:pt x="12" y="62"/>
                      <a:pt x="12" y="62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6" y="43"/>
                      <a:pt x="6" y="43"/>
                      <a:pt x="6" y="43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6" y="5"/>
                      <a:pt x="15" y="5"/>
                      <a:pt x="13" y="5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33" y="2"/>
                      <a:pt x="44" y="1"/>
                      <a:pt x="52" y="0"/>
                    </a:cubicBezTo>
                    <a:cubicBezTo>
                      <a:pt x="58" y="0"/>
                      <a:pt x="67" y="0"/>
                      <a:pt x="74" y="0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84" y="2"/>
                      <a:pt x="84" y="2"/>
                      <a:pt x="84" y="2"/>
                    </a:cubicBezTo>
                    <a:cubicBezTo>
                      <a:pt x="81" y="3"/>
                      <a:pt x="81" y="3"/>
                      <a:pt x="81" y="3"/>
                    </a:cubicBezTo>
                    <a:cubicBezTo>
                      <a:pt x="89" y="3"/>
                      <a:pt x="89" y="3"/>
                      <a:pt x="89" y="3"/>
                    </a:cubicBezTo>
                    <a:cubicBezTo>
                      <a:pt x="89" y="3"/>
                      <a:pt x="89" y="3"/>
                      <a:pt x="89" y="3"/>
                    </a:cubicBezTo>
                    <a:cubicBezTo>
                      <a:pt x="95" y="4"/>
                      <a:pt x="95" y="4"/>
                      <a:pt x="95" y="4"/>
                    </a:cubicBezTo>
                    <a:cubicBezTo>
                      <a:pt x="84" y="9"/>
                      <a:pt x="84" y="9"/>
                      <a:pt x="84" y="9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3" name="Freeform 143"/>
              <p:cNvSpPr>
                <a:spLocks/>
              </p:cNvSpPr>
              <p:nvPr/>
            </p:nvSpPr>
            <p:spPr bwMode="auto">
              <a:xfrm>
                <a:off x="4900614" y="2755901"/>
                <a:ext cx="90488" cy="38100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12" y="10"/>
                  </a:cxn>
                  <a:cxn ang="0">
                    <a:pos x="3" y="9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3" y="6"/>
                  </a:cxn>
                  <a:cxn ang="0">
                    <a:pos x="0" y="6"/>
                  </a:cxn>
                  <a:cxn ang="0">
                    <a:pos x="5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6" y="2"/>
                  </a:cxn>
                  <a:cxn ang="0">
                    <a:pos x="6" y="4"/>
                  </a:cxn>
                  <a:cxn ang="0">
                    <a:pos x="17" y="1"/>
                  </a:cxn>
                  <a:cxn ang="0">
                    <a:pos x="18" y="0"/>
                  </a:cxn>
                  <a:cxn ang="0">
                    <a:pos x="24" y="4"/>
                  </a:cxn>
                  <a:cxn ang="0">
                    <a:pos x="22" y="7"/>
                  </a:cxn>
                </a:cxnLst>
                <a:rect l="0" t="0" r="r" b="b"/>
                <a:pathLst>
                  <a:path w="24" h="10">
                    <a:moveTo>
                      <a:pt x="22" y="7"/>
                    </a:moveTo>
                    <a:cubicBezTo>
                      <a:pt x="12" y="10"/>
                      <a:pt x="12" y="10"/>
                      <a:pt x="12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1" y="6"/>
                      <a:pt x="0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2" y="7"/>
                      <a:pt x="22" y="7"/>
                      <a:pt x="22" y="7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4" name="Freeform 144"/>
              <p:cNvSpPr>
                <a:spLocks/>
              </p:cNvSpPr>
              <p:nvPr/>
            </p:nvSpPr>
            <p:spPr bwMode="auto">
              <a:xfrm>
                <a:off x="4908551" y="3206751"/>
                <a:ext cx="938213" cy="1308100"/>
              </a:xfrm>
              <a:custGeom>
                <a:avLst/>
                <a:gdLst/>
                <a:ahLst/>
                <a:cxnLst>
                  <a:cxn ang="0">
                    <a:pos x="239" y="169"/>
                  </a:cxn>
                  <a:cxn ang="0">
                    <a:pos x="206" y="223"/>
                  </a:cxn>
                  <a:cxn ang="0">
                    <a:pos x="198" y="266"/>
                  </a:cxn>
                  <a:cxn ang="0">
                    <a:pos x="170" y="299"/>
                  </a:cxn>
                  <a:cxn ang="0">
                    <a:pos x="157" y="312"/>
                  </a:cxn>
                  <a:cxn ang="0">
                    <a:pos x="129" y="341"/>
                  </a:cxn>
                  <a:cxn ang="0">
                    <a:pos x="115" y="346"/>
                  </a:cxn>
                  <a:cxn ang="0">
                    <a:pos x="103" y="349"/>
                  </a:cxn>
                  <a:cxn ang="0">
                    <a:pos x="101" y="342"/>
                  </a:cxn>
                  <a:cxn ang="0">
                    <a:pos x="103" y="322"/>
                  </a:cxn>
                  <a:cxn ang="0">
                    <a:pos x="105" y="281"/>
                  </a:cxn>
                  <a:cxn ang="0">
                    <a:pos x="120" y="251"/>
                  </a:cxn>
                  <a:cxn ang="0">
                    <a:pos x="108" y="200"/>
                  </a:cxn>
                  <a:cxn ang="0">
                    <a:pos x="115" y="179"/>
                  </a:cxn>
                  <a:cxn ang="0">
                    <a:pos x="111" y="172"/>
                  </a:cxn>
                  <a:cxn ang="0">
                    <a:pos x="99" y="173"/>
                  </a:cxn>
                  <a:cxn ang="0">
                    <a:pos x="91" y="162"/>
                  </a:cxn>
                  <a:cxn ang="0">
                    <a:pos x="79" y="164"/>
                  </a:cxn>
                  <a:cxn ang="0">
                    <a:pos x="60" y="170"/>
                  </a:cxn>
                  <a:cxn ang="0">
                    <a:pos x="51" y="170"/>
                  </a:cxn>
                  <a:cxn ang="0">
                    <a:pos x="37" y="172"/>
                  </a:cxn>
                  <a:cxn ang="0">
                    <a:pos x="18" y="154"/>
                  </a:cxn>
                  <a:cxn ang="0">
                    <a:pos x="7" y="132"/>
                  </a:cxn>
                  <a:cxn ang="0">
                    <a:pos x="3" y="121"/>
                  </a:cxn>
                  <a:cxn ang="0">
                    <a:pos x="5" y="111"/>
                  </a:cxn>
                  <a:cxn ang="0">
                    <a:pos x="4" y="77"/>
                  </a:cxn>
                  <a:cxn ang="0">
                    <a:pos x="28" y="45"/>
                  </a:cxn>
                  <a:cxn ang="0">
                    <a:pos x="37" y="24"/>
                  </a:cxn>
                  <a:cxn ang="0">
                    <a:pos x="49" y="8"/>
                  </a:cxn>
                  <a:cxn ang="0">
                    <a:pos x="57" y="10"/>
                  </a:cxn>
                  <a:cxn ang="0">
                    <a:pos x="76" y="4"/>
                  </a:cxn>
                  <a:cxn ang="0">
                    <a:pos x="106" y="0"/>
                  </a:cxn>
                  <a:cxn ang="0">
                    <a:pos x="111" y="2"/>
                  </a:cxn>
                  <a:cxn ang="0">
                    <a:pos x="113" y="11"/>
                  </a:cxn>
                  <a:cxn ang="0">
                    <a:pos x="130" y="25"/>
                  </a:cxn>
                  <a:cxn ang="0">
                    <a:pos x="140" y="32"/>
                  </a:cxn>
                  <a:cxn ang="0">
                    <a:pos x="147" y="32"/>
                  </a:cxn>
                  <a:cxn ang="0">
                    <a:pos x="150" y="22"/>
                  </a:cxn>
                  <a:cxn ang="0">
                    <a:pos x="164" y="28"/>
                  </a:cxn>
                  <a:cxn ang="0">
                    <a:pos x="176" y="30"/>
                  </a:cxn>
                  <a:cxn ang="0">
                    <a:pos x="182" y="27"/>
                  </a:cxn>
                  <a:cxn ang="0">
                    <a:pos x="186" y="30"/>
                  </a:cxn>
                  <a:cxn ang="0">
                    <a:pos x="191" y="26"/>
                  </a:cxn>
                  <a:cxn ang="0">
                    <a:pos x="195" y="46"/>
                  </a:cxn>
                  <a:cxn ang="0">
                    <a:pos x="191" y="39"/>
                  </a:cxn>
                  <a:cxn ang="0">
                    <a:pos x="191" y="40"/>
                  </a:cxn>
                  <a:cxn ang="0">
                    <a:pos x="193" y="45"/>
                  </a:cxn>
                  <a:cxn ang="0">
                    <a:pos x="208" y="74"/>
                  </a:cxn>
                  <a:cxn ang="0">
                    <a:pos x="215" y="96"/>
                  </a:cxn>
                  <a:cxn ang="0">
                    <a:pos x="227" y="120"/>
                  </a:cxn>
                  <a:cxn ang="0">
                    <a:pos x="230" y="125"/>
                  </a:cxn>
                  <a:cxn ang="0">
                    <a:pos x="233" y="135"/>
                  </a:cxn>
                  <a:cxn ang="0">
                    <a:pos x="247" y="127"/>
                  </a:cxn>
                  <a:cxn ang="0">
                    <a:pos x="250" y="127"/>
                  </a:cxn>
                </a:cxnLst>
                <a:rect l="0" t="0" r="r" b="b"/>
                <a:pathLst>
                  <a:path w="250" h="349">
                    <a:moveTo>
                      <a:pt x="250" y="135"/>
                    </a:moveTo>
                    <a:cubicBezTo>
                      <a:pt x="247" y="145"/>
                      <a:pt x="243" y="159"/>
                      <a:pt x="239" y="169"/>
                    </a:cubicBezTo>
                    <a:cubicBezTo>
                      <a:pt x="232" y="180"/>
                      <a:pt x="222" y="194"/>
                      <a:pt x="215" y="204"/>
                    </a:cubicBezTo>
                    <a:cubicBezTo>
                      <a:pt x="206" y="223"/>
                      <a:pt x="206" y="223"/>
                      <a:pt x="206" y="223"/>
                    </a:cubicBezTo>
                    <a:cubicBezTo>
                      <a:pt x="205" y="244"/>
                      <a:pt x="205" y="244"/>
                      <a:pt x="205" y="244"/>
                    </a:cubicBezTo>
                    <a:cubicBezTo>
                      <a:pt x="203" y="251"/>
                      <a:pt x="200" y="259"/>
                      <a:pt x="198" y="266"/>
                    </a:cubicBezTo>
                    <a:cubicBezTo>
                      <a:pt x="190" y="273"/>
                      <a:pt x="180" y="282"/>
                      <a:pt x="173" y="288"/>
                    </a:cubicBezTo>
                    <a:cubicBezTo>
                      <a:pt x="170" y="299"/>
                      <a:pt x="170" y="299"/>
                      <a:pt x="170" y="299"/>
                    </a:cubicBezTo>
                    <a:cubicBezTo>
                      <a:pt x="165" y="307"/>
                      <a:pt x="165" y="307"/>
                      <a:pt x="165" y="307"/>
                    </a:cubicBezTo>
                    <a:cubicBezTo>
                      <a:pt x="157" y="312"/>
                      <a:pt x="157" y="312"/>
                      <a:pt x="157" y="312"/>
                    </a:cubicBezTo>
                    <a:cubicBezTo>
                      <a:pt x="148" y="324"/>
                      <a:pt x="148" y="324"/>
                      <a:pt x="148" y="324"/>
                    </a:cubicBezTo>
                    <a:cubicBezTo>
                      <a:pt x="143" y="329"/>
                      <a:pt x="135" y="336"/>
                      <a:pt x="129" y="341"/>
                    </a:cubicBezTo>
                    <a:cubicBezTo>
                      <a:pt x="116" y="347"/>
                      <a:pt x="116" y="347"/>
                      <a:pt x="116" y="347"/>
                    </a:cubicBezTo>
                    <a:cubicBezTo>
                      <a:pt x="115" y="346"/>
                      <a:pt x="115" y="346"/>
                      <a:pt x="115" y="346"/>
                    </a:cubicBezTo>
                    <a:cubicBezTo>
                      <a:pt x="111" y="346"/>
                      <a:pt x="111" y="346"/>
                      <a:pt x="111" y="346"/>
                    </a:cubicBezTo>
                    <a:cubicBezTo>
                      <a:pt x="103" y="349"/>
                      <a:pt x="103" y="349"/>
                      <a:pt x="103" y="349"/>
                    </a:cubicBezTo>
                    <a:cubicBezTo>
                      <a:pt x="99" y="347"/>
                      <a:pt x="99" y="347"/>
                      <a:pt x="99" y="347"/>
                    </a:cubicBezTo>
                    <a:cubicBezTo>
                      <a:pt x="101" y="342"/>
                      <a:pt x="101" y="342"/>
                      <a:pt x="101" y="342"/>
                    </a:cubicBezTo>
                    <a:cubicBezTo>
                      <a:pt x="103" y="339"/>
                      <a:pt x="103" y="339"/>
                      <a:pt x="103" y="339"/>
                    </a:cubicBezTo>
                    <a:cubicBezTo>
                      <a:pt x="103" y="322"/>
                      <a:pt x="103" y="322"/>
                      <a:pt x="103" y="322"/>
                    </a:cubicBezTo>
                    <a:cubicBezTo>
                      <a:pt x="108" y="301"/>
                      <a:pt x="108" y="301"/>
                      <a:pt x="108" y="301"/>
                    </a:cubicBezTo>
                    <a:cubicBezTo>
                      <a:pt x="105" y="281"/>
                      <a:pt x="105" y="281"/>
                      <a:pt x="105" y="281"/>
                    </a:cubicBezTo>
                    <a:cubicBezTo>
                      <a:pt x="113" y="261"/>
                      <a:pt x="113" y="261"/>
                      <a:pt x="113" y="261"/>
                    </a:cubicBezTo>
                    <a:cubicBezTo>
                      <a:pt x="120" y="251"/>
                      <a:pt x="120" y="251"/>
                      <a:pt x="120" y="251"/>
                    </a:cubicBezTo>
                    <a:cubicBezTo>
                      <a:pt x="119" y="242"/>
                      <a:pt x="119" y="231"/>
                      <a:pt x="118" y="222"/>
                    </a:cubicBezTo>
                    <a:cubicBezTo>
                      <a:pt x="115" y="215"/>
                      <a:pt x="111" y="206"/>
                      <a:pt x="108" y="200"/>
                    </a:cubicBezTo>
                    <a:cubicBezTo>
                      <a:pt x="111" y="195"/>
                      <a:pt x="111" y="195"/>
                      <a:pt x="111" y="195"/>
                    </a:cubicBezTo>
                    <a:cubicBezTo>
                      <a:pt x="115" y="179"/>
                      <a:pt x="115" y="179"/>
                      <a:pt x="115" y="179"/>
                    </a:cubicBezTo>
                    <a:cubicBezTo>
                      <a:pt x="113" y="175"/>
                      <a:pt x="113" y="175"/>
                      <a:pt x="113" y="175"/>
                    </a:cubicBezTo>
                    <a:cubicBezTo>
                      <a:pt x="111" y="172"/>
                      <a:pt x="111" y="172"/>
                      <a:pt x="111" y="172"/>
                    </a:cubicBezTo>
                    <a:cubicBezTo>
                      <a:pt x="104" y="173"/>
                      <a:pt x="104" y="173"/>
                      <a:pt x="104" y="173"/>
                    </a:cubicBezTo>
                    <a:cubicBezTo>
                      <a:pt x="99" y="173"/>
                      <a:pt x="99" y="173"/>
                      <a:pt x="99" y="173"/>
                    </a:cubicBezTo>
                    <a:cubicBezTo>
                      <a:pt x="99" y="173"/>
                      <a:pt x="99" y="173"/>
                      <a:pt x="99" y="173"/>
                    </a:cubicBezTo>
                    <a:cubicBezTo>
                      <a:pt x="91" y="162"/>
                      <a:pt x="91" y="162"/>
                      <a:pt x="91" y="162"/>
                    </a:cubicBezTo>
                    <a:cubicBezTo>
                      <a:pt x="85" y="163"/>
                      <a:pt x="85" y="163"/>
                      <a:pt x="85" y="163"/>
                    </a:cubicBezTo>
                    <a:cubicBezTo>
                      <a:pt x="79" y="164"/>
                      <a:pt x="79" y="164"/>
                      <a:pt x="79" y="164"/>
                    </a:cubicBezTo>
                    <a:cubicBezTo>
                      <a:pt x="65" y="171"/>
                      <a:pt x="65" y="171"/>
                      <a:pt x="65" y="171"/>
                    </a:cubicBezTo>
                    <a:cubicBezTo>
                      <a:pt x="60" y="170"/>
                      <a:pt x="60" y="170"/>
                      <a:pt x="60" y="170"/>
                    </a:cubicBezTo>
                    <a:cubicBezTo>
                      <a:pt x="55" y="168"/>
                      <a:pt x="55" y="168"/>
                      <a:pt x="55" y="168"/>
                    </a:cubicBezTo>
                    <a:cubicBezTo>
                      <a:pt x="51" y="170"/>
                      <a:pt x="51" y="170"/>
                      <a:pt x="51" y="170"/>
                    </a:cubicBezTo>
                    <a:cubicBezTo>
                      <a:pt x="41" y="173"/>
                      <a:pt x="41" y="173"/>
                      <a:pt x="41" y="173"/>
                    </a:cubicBezTo>
                    <a:cubicBezTo>
                      <a:pt x="37" y="172"/>
                      <a:pt x="37" y="172"/>
                      <a:pt x="37" y="172"/>
                    </a:cubicBezTo>
                    <a:cubicBezTo>
                      <a:pt x="37" y="172"/>
                      <a:pt x="37" y="172"/>
                      <a:pt x="37" y="172"/>
                    </a:cubicBezTo>
                    <a:cubicBezTo>
                      <a:pt x="18" y="154"/>
                      <a:pt x="18" y="154"/>
                      <a:pt x="18" y="154"/>
                    </a:cubicBezTo>
                    <a:cubicBezTo>
                      <a:pt x="17" y="147"/>
                      <a:pt x="17" y="147"/>
                      <a:pt x="17" y="147"/>
                    </a:cubicBezTo>
                    <a:cubicBezTo>
                      <a:pt x="7" y="132"/>
                      <a:pt x="7" y="132"/>
                      <a:pt x="7" y="132"/>
                    </a:cubicBezTo>
                    <a:cubicBezTo>
                      <a:pt x="2" y="130"/>
                      <a:pt x="2" y="130"/>
                      <a:pt x="2" y="130"/>
                    </a:cubicBezTo>
                    <a:cubicBezTo>
                      <a:pt x="3" y="121"/>
                      <a:pt x="3" y="121"/>
                      <a:pt x="3" y="121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7" y="99"/>
                      <a:pt x="7" y="99"/>
                      <a:pt x="7" y="99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10" y="68"/>
                      <a:pt x="17" y="56"/>
                      <a:pt x="22" y="47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76" y="4"/>
                      <a:pt x="76" y="4"/>
                      <a:pt x="76" y="4"/>
                    </a:cubicBezTo>
                    <a:cubicBezTo>
                      <a:pt x="84" y="3"/>
                      <a:pt x="94" y="2"/>
                      <a:pt x="102" y="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09" y="3"/>
                      <a:pt x="109" y="3"/>
                      <a:pt x="109" y="3"/>
                    </a:cubicBezTo>
                    <a:cubicBezTo>
                      <a:pt x="111" y="2"/>
                      <a:pt x="111" y="2"/>
                      <a:pt x="111" y="2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13" y="11"/>
                      <a:pt x="113" y="11"/>
                      <a:pt x="113" y="11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30" y="25"/>
                      <a:pt x="130" y="25"/>
                      <a:pt x="130" y="25"/>
                    </a:cubicBezTo>
                    <a:cubicBezTo>
                      <a:pt x="132" y="28"/>
                      <a:pt x="132" y="28"/>
                      <a:pt x="132" y="28"/>
                    </a:cubicBezTo>
                    <a:cubicBezTo>
                      <a:pt x="140" y="32"/>
                      <a:pt x="140" y="32"/>
                      <a:pt x="140" y="32"/>
                    </a:cubicBezTo>
                    <a:cubicBezTo>
                      <a:pt x="143" y="34"/>
                      <a:pt x="143" y="34"/>
                      <a:pt x="143" y="34"/>
                    </a:cubicBezTo>
                    <a:cubicBezTo>
                      <a:pt x="147" y="32"/>
                      <a:pt x="147" y="32"/>
                      <a:pt x="147" y="32"/>
                    </a:cubicBezTo>
                    <a:cubicBezTo>
                      <a:pt x="147" y="25"/>
                      <a:pt x="147" y="25"/>
                      <a:pt x="147" y="25"/>
                    </a:cubicBezTo>
                    <a:cubicBezTo>
                      <a:pt x="150" y="22"/>
                      <a:pt x="150" y="22"/>
                      <a:pt x="150" y="22"/>
                    </a:cubicBezTo>
                    <a:cubicBezTo>
                      <a:pt x="152" y="21"/>
                      <a:pt x="152" y="21"/>
                      <a:pt x="152" y="21"/>
                    </a:cubicBezTo>
                    <a:cubicBezTo>
                      <a:pt x="164" y="28"/>
                      <a:pt x="164" y="28"/>
                      <a:pt x="164" y="28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176" y="30"/>
                      <a:pt x="176" y="30"/>
                      <a:pt x="176" y="30"/>
                    </a:cubicBezTo>
                    <a:cubicBezTo>
                      <a:pt x="180" y="28"/>
                      <a:pt x="180" y="28"/>
                      <a:pt x="180" y="28"/>
                    </a:cubicBezTo>
                    <a:cubicBezTo>
                      <a:pt x="182" y="27"/>
                      <a:pt x="182" y="27"/>
                      <a:pt x="182" y="27"/>
                    </a:cubicBezTo>
                    <a:cubicBezTo>
                      <a:pt x="183" y="28"/>
                      <a:pt x="183" y="28"/>
                      <a:pt x="183" y="28"/>
                    </a:cubicBezTo>
                    <a:cubicBezTo>
                      <a:pt x="186" y="30"/>
                      <a:pt x="186" y="30"/>
                      <a:pt x="186" y="30"/>
                    </a:cubicBezTo>
                    <a:cubicBezTo>
                      <a:pt x="188" y="28"/>
                      <a:pt x="188" y="28"/>
                      <a:pt x="188" y="28"/>
                    </a:cubicBezTo>
                    <a:cubicBezTo>
                      <a:pt x="191" y="26"/>
                      <a:pt x="191" y="26"/>
                      <a:pt x="191" y="26"/>
                    </a:cubicBezTo>
                    <a:cubicBezTo>
                      <a:pt x="196" y="36"/>
                      <a:pt x="196" y="36"/>
                      <a:pt x="196" y="36"/>
                    </a:cubicBezTo>
                    <a:cubicBezTo>
                      <a:pt x="195" y="46"/>
                      <a:pt x="195" y="46"/>
                      <a:pt x="195" y="46"/>
                    </a:cubicBezTo>
                    <a:cubicBezTo>
                      <a:pt x="192" y="40"/>
                      <a:pt x="192" y="40"/>
                      <a:pt x="192" y="40"/>
                    </a:cubicBezTo>
                    <a:cubicBezTo>
                      <a:pt x="191" y="39"/>
                      <a:pt x="191" y="39"/>
                      <a:pt x="191" y="39"/>
                    </a:cubicBezTo>
                    <a:cubicBezTo>
                      <a:pt x="188" y="34"/>
                      <a:pt x="188" y="34"/>
                      <a:pt x="188" y="34"/>
                    </a:cubicBezTo>
                    <a:cubicBezTo>
                      <a:pt x="191" y="40"/>
                      <a:pt x="191" y="40"/>
                      <a:pt x="191" y="40"/>
                    </a:cubicBezTo>
                    <a:cubicBezTo>
                      <a:pt x="192" y="43"/>
                      <a:pt x="192" y="43"/>
                      <a:pt x="192" y="43"/>
                    </a:cubicBezTo>
                    <a:cubicBezTo>
                      <a:pt x="193" y="45"/>
                      <a:pt x="193" y="45"/>
                      <a:pt x="193" y="45"/>
                    </a:cubicBezTo>
                    <a:cubicBezTo>
                      <a:pt x="197" y="52"/>
                      <a:pt x="201" y="63"/>
                      <a:pt x="204" y="71"/>
                    </a:cubicBezTo>
                    <a:cubicBezTo>
                      <a:pt x="208" y="74"/>
                      <a:pt x="208" y="74"/>
                      <a:pt x="208" y="74"/>
                    </a:cubicBezTo>
                    <a:cubicBezTo>
                      <a:pt x="212" y="92"/>
                      <a:pt x="212" y="92"/>
                      <a:pt x="212" y="92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9" y="109"/>
                      <a:pt x="219" y="109"/>
                      <a:pt x="219" y="109"/>
                    </a:cubicBezTo>
                    <a:cubicBezTo>
                      <a:pt x="227" y="120"/>
                      <a:pt x="227" y="120"/>
                      <a:pt x="227" y="120"/>
                    </a:cubicBezTo>
                    <a:cubicBezTo>
                      <a:pt x="228" y="123"/>
                      <a:pt x="228" y="123"/>
                      <a:pt x="228" y="123"/>
                    </a:cubicBezTo>
                    <a:cubicBezTo>
                      <a:pt x="230" y="125"/>
                      <a:pt x="230" y="125"/>
                      <a:pt x="230" y="125"/>
                    </a:cubicBezTo>
                    <a:cubicBezTo>
                      <a:pt x="229" y="129"/>
                      <a:pt x="229" y="129"/>
                      <a:pt x="229" y="129"/>
                    </a:cubicBezTo>
                    <a:cubicBezTo>
                      <a:pt x="233" y="135"/>
                      <a:pt x="233" y="135"/>
                      <a:pt x="233" y="135"/>
                    </a:cubicBezTo>
                    <a:cubicBezTo>
                      <a:pt x="234" y="136"/>
                      <a:pt x="234" y="136"/>
                      <a:pt x="234" y="136"/>
                    </a:cubicBezTo>
                    <a:cubicBezTo>
                      <a:pt x="247" y="127"/>
                      <a:pt x="247" y="127"/>
                      <a:pt x="247" y="127"/>
                    </a:cubicBezTo>
                    <a:cubicBezTo>
                      <a:pt x="249" y="126"/>
                      <a:pt x="249" y="126"/>
                      <a:pt x="249" y="126"/>
                    </a:cubicBezTo>
                    <a:cubicBezTo>
                      <a:pt x="250" y="127"/>
                      <a:pt x="250" y="127"/>
                      <a:pt x="250" y="127"/>
                    </a:cubicBezTo>
                    <a:cubicBezTo>
                      <a:pt x="250" y="135"/>
                      <a:pt x="250" y="135"/>
                      <a:pt x="250" y="135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5" name="Freeform 145"/>
              <p:cNvSpPr>
                <a:spLocks/>
              </p:cNvSpPr>
              <p:nvPr/>
            </p:nvSpPr>
            <p:spPr bwMode="auto">
              <a:xfrm>
                <a:off x="5051426" y="2617789"/>
                <a:ext cx="1004888" cy="1117600"/>
              </a:xfrm>
              <a:custGeom>
                <a:avLst/>
                <a:gdLst/>
                <a:ahLst/>
                <a:cxnLst>
                  <a:cxn ang="0">
                    <a:pos x="267" y="247"/>
                  </a:cxn>
                  <a:cxn ang="0">
                    <a:pos x="262" y="215"/>
                  </a:cxn>
                  <a:cxn ang="0">
                    <a:pos x="261" y="224"/>
                  </a:cxn>
                  <a:cxn ang="0">
                    <a:pos x="257" y="298"/>
                  </a:cxn>
                  <a:cxn ang="0">
                    <a:pos x="245" y="232"/>
                  </a:cxn>
                  <a:cxn ang="0">
                    <a:pos x="234" y="209"/>
                  </a:cxn>
                  <a:cxn ang="0">
                    <a:pos x="209" y="205"/>
                  </a:cxn>
                  <a:cxn ang="0">
                    <a:pos x="201" y="209"/>
                  </a:cxn>
                  <a:cxn ang="0">
                    <a:pos x="212" y="218"/>
                  </a:cxn>
                  <a:cxn ang="0">
                    <a:pos x="223" y="238"/>
                  </a:cxn>
                  <a:cxn ang="0">
                    <a:pos x="192" y="279"/>
                  </a:cxn>
                  <a:cxn ang="0">
                    <a:pos x="153" y="168"/>
                  </a:cxn>
                  <a:cxn ang="0">
                    <a:pos x="134" y="161"/>
                  </a:cxn>
                  <a:cxn ang="0">
                    <a:pos x="120" y="141"/>
                  </a:cxn>
                  <a:cxn ang="0">
                    <a:pos x="138" y="133"/>
                  </a:cxn>
                  <a:cxn ang="0">
                    <a:pos x="137" y="117"/>
                  </a:cxn>
                  <a:cxn ang="0">
                    <a:pos x="131" y="116"/>
                  </a:cxn>
                  <a:cxn ang="0">
                    <a:pos x="131" y="122"/>
                  </a:cxn>
                  <a:cxn ang="0">
                    <a:pos x="120" y="112"/>
                  </a:cxn>
                  <a:cxn ang="0">
                    <a:pos x="123" y="138"/>
                  </a:cxn>
                  <a:cxn ang="0">
                    <a:pos x="115" y="139"/>
                  </a:cxn>
                  <a:cxn ang="0">
                    <a:pos x="114" y="152"/>
                  </a:cxn>
                  <a:cxn ang="0">
                    <a:pos x="77" y="121"/>
                  </a:cxn>
                  <a:cxn ang="0">
                    <a:pos x="69" y="119"/>
                  </a:cxn>
                  <a:cxn ang="0">
                    <a:pos x="89" y="141"/>
                  </a:cxn>
                  <a:cxn ang="0">
                    <a:pos x="59" y="124"/>
                  </a:cxn>
                  <a:cxn ang="0">
                    <a:pos x="31" y="147"/>
                  </a:cxn>
                  <a:cxn ang="0">
                    <a:pos x="0" y="158"/>
                  </a:cxn>
                  <a:cxn ang="0">
                    <a:pos x="23" y="105"/>
                  </a:cxn>
                  <a:cxn ang="0">
                    <a:pos x="49" y="81"/>
                  </a:cxn>
                  <a:cxn ang="0">
                    <a:pos x="48" y="68"/>
                  </a:cxn>
                  <a:cxn ang="0">
                    <a:pos x="60" y="80"/>
                  </a:cxn>
                  <a:cxn ang="0">
                    <a:pos x="75" y="68"/>
                  </a:cxn>
                  <a:cxn ang="0">
                    <a:pos x="69" y="57"/>
                  </a:cxn>
                  <a:cxn ang="0">
                    <a:pos x="60" y="42"/>
                  </a:cxn>
                  <a:cxn ang="0">
                    <a:pos x="62" y="64"/>
                  </a:cxn>
                  <a:cxn ang="0">
                    <a:pos x="44" y="64"/>
                  </a:cxn>
                  <a:cxn ang="0">
                    <a:pos x="33" y="60"/>
                  </a:cxn>
                  <a:cxn ang="0">
                    <a:pos x="30" y="53"/>
                  </a:cxn>
                  <a:cxn ang="0">
                    <a:pos x="42" y="28"/>
                  </a:cxn>
                  <a:cxn ang="0">
                    <a:pos x="63" y="25"/>
                  </a:cxn>
                  <a:cxn ang="0">
                    <a:pos x="87" y="37"/>
                  </a:cxn>
                  <a:cxn ang="0">
                    <a:pos x="88" y="40"/>
                  </a:cxn>
                  <a:cxn ang="0">
                    <a:pos x="90" y="30"/>
                  </a:cxn>
                  <a:cxn ang="0">
                    <a:pos x="94" y="33"/>
                  </a:cxn>
                  <a:cxn ang="0">
                    <a:pos x="106" y="29"/>
                  </a:cxn>
                  <a:cxn ang="0">
                    <a:pos x="103" y="22"/>
                  </a:cxn>
                  <a:cxn ang="0">
                    <a:pos x="109" y="19"/>
                  </a:cxn>
                  <a:cxn ang="0">
                    <a:pos x="126" y="26"/>
                  </a:cxn>
                  <a:cxn ang="0">
                    <a:pos x="126" y="25"/>
                  </a:cxn>
                  <a:cxn ang="0">
                    <a:pos x="114" y="15"/>
                  </a:cxn>
                  <a:cxn ang="0">
                    <a:pos x="118" y="16"/>
                  </a:cxn>
                  <a:cxn ang="0">
                    <a:pos x="114" y="12"/>
                  </a:cxn>
                  <a:cxn ang="0">
                    <a:pos x="115" y="2"/>
                  </a:cxn>
                  <a:cxn ang="0">
                    <a:pos x="127" y="4"/>
                  </a:cxn>
                  <a:cxn ang="0">
                    <a:pos x="138" y="8"/>
                  </a:cxn>
                  <a:cxn ang="0">
                    <a:pos x="147" y="13"/>
                  </a:cxn>
                  <a:cxn ang="0">
                    <a:pos x="140" y="7"/>
                  </a:cxn>
                </a:cxnLst>
                <a:rect l="0" t="0" r="r" b="b"/>
                <a:pathLst>
                  <a:path w="268" h="298">
                    <a:moveTo>
                      <a:pt x="172" y="36"/>
                    </a:moveTo>
                    <a:cubicBezTo>
                      <a:pt x="196" y="62"/>
                      <a:pt x="196" y="62"/>
                      <a:pt x="206" y="76"/>
                    </a:cubicBezTo>
                    <a:cubicBezTo>
                      <a:pt x="225" y="105"/>
                      <a:pt x="225" y="105"/>
                      <a:pt x="233" y="121"/>
                    </a:cubicBezTo>
                    <a:cubicBezTo>
                      <a:pt x="248" y="153"/>
                      <a:pt x="248" y="153"/>
                      <a:pt x="253" y="170"/>
                    </a:cubicBezTo>
                    <a:cubicBezTo>
                      <a:pt x="262" y="203"/>
                      <a:pt x="262" y="204"/>
                      <a:pt x="265" y="222"/>
                    </a:cubicBezTo>
                    <a:cubicBezTo>
                      <a:pt x="266" y="232"/>
                      <a:pt x="267" y="246"/>
                      <a:pt x="268" y="256"/>
                    </a:cubicBezTo>
                    <a:cubicBezTo>
                      <a:pt x="267" y="247"/>
                      <a:pt x="267" y="247"/>
                      <a:pt x="267" y="247"/>
                    </a:cubicBezTo>
                    <a:cubicBezTo>
                      <a:pt x="267" y="244"/>
                      <a:pt x="267" y="244"/>
                      <a:pt x="267" y="244"/>
                    </a:cubicBezTo>
                    <a:cubicBezTo>
                      <a:pt x="267" y="246"/>
                      <a:pt x="267" y="246"/>
                      <a:pt x="267" y="246"/>
                    </a:cubicBezTo>
                    <a:cubicBezTo>
                      <a:pt x="267" y="251"/>
                      <a:pt x="267" y="251"/>
                      <a:pt x="267" y="251"/>
                    </a:cubicBezTo>
                    <a:cubicBezTo>
                      <a:pt x="267" y="250"/>
                      <a:pt x="267" y="250"/>
                      <a:pt x="267" y="250"/>
                    </a:cubicBezTo>
                    <a:cubicBezTo>
                      <a:pt x="267" y="249"/>
                      <a:pt x="267" y="249"/>
                      <a:pt x="267" y="249"/>
                    </a:cubicBezTo>
                    <a:cubicBezTo>
                      <a:pt x="266" y="235"/>
                      <a:pt x="266" y="235"/>
                      <a:pt x="266" y="235"/>
                    </a:cubicBezTo>
                    <a:cubicBezTo>
                      <a:pt x="262" y="215"/>
                      <a:pt x="262" y="215"/>
                      <a:pt x="262" y="215"/>
                    </a:cubicBezTo>
                    <a:cubicBezTo>
                      <a:pt x="262" y="217"/>
                      <a:pt x="262" y="217"/>
                      <a:pt x="262" y="217"/>
                    </a:cubicBezTo>
                    <a:cubicBezTo>
                      <a:pt x="262" y="220"/>
                      <a:pt x="262" y="220"/>
                      <a:pt x="262" y="220"/>
                    </a:cubicBezTo>
                    <a:cubicBezTo>
                      <a:pt x="262" y="223"/>
                      <a:pt x="262" y="223"/>
                      <a:pt x="262" y="223"/>
                    </a:cubicBezTo>
                    <a:cubicBezTo>
                      <a:pt x="261" y="221"/>
                      <a:pt x="261" y="221"/>
                      <a:pt x="261" y="221"/>
                    </a:cubicBezTo>
                    <a:cubicBezTo>
                      <a:pt x="261" y="219"/>
                      <a:pt x="261" y="219"/>
                      <a:pt x="261" y="219"/>
                    </a:cubicBezTo>
                    <a:cubicBezTo>
                      <a:pt x="261" y="222"/>
                      <a:pt x="261" y="222"/>
                      <a:pt x="261" y="222"/>
                    </a:cubicBezTo>
                    <a:cubicBezTo>
                      <a:pt x="261" y="224"/>
                      <a:pt x="261" y="224"/>
                      <a:pt x="261" y="224"/>
                    </a:cubicBezTo>
                    <a:cubicBezTo>
                      <a:pt x="262" y="232"/>
                      <a:pt x="262" y="232"/>
                      <a:pt x="262" y="232"/>
                    </a:cubicBezTo>
                    <a:cubicBezTo>
                      <a:pt x="261" y="252"/>
                      <a:pt x="261" y="252"/>
                      <a:pt x="261" y="252"/>
                    </a:cubicBezTo>
                    <a:cubicBezTo>
                      <a:pt x="259" y="255"/>
                      <a:pt x="259" y="255"/>
                      <a:pt x="259" y="255"/>
                    </a:cubicBezTo>
                    <a:cubicBezTo>
                      <a:pt x="259" y="264"/>
                      <a:pt x="260" y="276"/>
                      <a:pt x="260" y="285"/>
                    </a:cubicBezTo>
                    <a:cubicBezTo>
                      <a:pt x="259" y="288"/>
                      <a:pt x="259" y="288"/>
                      <a:pt x="259" y="288"/>
                    </a:cubicBezTo>
                    <a:cubicBezTo>
                      <a:pt x="259" y="289"/>
                      <a:pt x="259" y="289"/>
                      <a:pt x="259" y="289"/>
                    </a:cubicBezTo>
                    <a:cubicBezTo>
                      <a:pt x="257" y="298"/>
                      <a:pt x="257" y="298"/>
                      <a:pt x="257" y="298"/>
                    </a:cubicBezTo>
                    <a:cubicBezTo>
                      <a:pt x="256" y="296"/>
                      <a:pt x="256" y="296"/>
                      <a:pt x="256" y="296"/>
                    </a:cubicBezTo>
                    <a:cubicBezTo>
                      <a:pt x="256" y="293"/>
                      <a:pt x="256" y="293"/>
                      <a:pt x="256" y="293"/>
                    </a:cubicBezTo>
                    <a:cubicBezTo>
                      <a:pt x="255" y="281"/>
                      <a:pt x="253" y="265"/>
                      <a:pt x="251" y="254"/>
                    </a:cubicBezTo>
                    <a:cubicBezTo>
                      <a:pt x="250" y="245"/>
                      <a:pt x="248" y="232"/>
                      <a:pt x="246" y="224"/>
                    </a:cubicBezTo>
                    <a:cubicBezTo>
                      <a:pt x="246" y="229"/>
                      <a:pt x="246" y="229"/>
                      <a:pt x="246" y="229"/>
                    </a:cubicBezTo>
                    <a:cubicBezTo>
                      <a:pt x="246" y="230"/>
                      <a:pt x="246" y="230"/>
                      <a:pt x="246" y="230"/>
                    </a:cubicBezTo>
                    <a:cubicBezTo>
                      <a:pt x="245" y="232"/>
                      <a:pt x="245" y="232"/>
                      <a:pt x="245" y="232"/>
                    </a:cubicBezTo>
                    <a:cubicBezTo>
                      <a:pt x="244" y="230"/>
                      <a:pt x="244" y="230"/>
                      <a:pt x="244" y="230"/>
                    </a:cubicBezTo>
                    <a:cubicBezTo>
                      <a:pt x="241" y="224"/>
                      <a:pt x="241" y="224"/>
                      <a:pt x="241" y="224"/>
                    </a:cubicBezTo>
                    <a:cubicBezTo>
                      <a:pt x="242" y="220"/>
                      <a:pt x="242" y="220"/>
                      <a:pt x="242" y="220"/>
                    </a:cubicBezTo>
                    <a:cubicBezTo>
                      <a:pt x="241" y="221"/>
                      <a:pt x="241" y="221"/>
                      <a:pt x="241" y="221"/>
                    </a:cubicBezTo>
                    <a:cubicBezTo>
                      <a:pt x="240" y="221"/>
                      <a:pt x="240" y="221"/>
                      <a:pt x="240" y="221"/>
                    </a:cubicBezTo>
                    <a:cubicBezTo>
                      <a:pt x="240" y="220"/>
                      <a:pt x="240" y="220"/>
                      <a:pt x="240" y="220"/>
                    </a:cubicBezTo>
                    <a:cubicBezTo>
                      <a:pt x="234" y="209"/>
                      <a:pt x="234" y="209"/>
                      <a:pt x="234" y="209"/>
                    </a:cubicBezTo>
                    <a:cubicBezTo>
                      <a:pt x="233" y="209"/>
                      <a:pt x="233" y="209"/>
                      <a:pt x="233" y="209"/>
                    </a:cubicBezTo>
                    <a:cubicBezTo>
                      <a:pt x="226" y="211"/>
                      <a:pt x="226" y="211"/>
                      <a:pt x="226" y="211"/>
                    </a:cubicBezTo>
                    <a:cubicBezTo>
                      <a:pt x="224" y="210"/>
                      <a:pt x="224" y="210"/>
                      <a:pt x="224" y="210"/>
                    </a:cubicBezTo>
                    <a:cubicBezTo>
                      <a:pt x="217" y="209"/>
                      <a:pt x="217" y="209"/>
                      <a:pt x="217" y="209"/>
                    </a:cubicBezTo>
                    <a:cubicBezTo>
                      <a:pt x="214" y="202"/>
                      <a:pt x="214" y="202"/>
                      <a:pt x="214" y="202"/>
                    </a:cubicBezTo>
                    <a:cubicBezTo>
                      <a:pt x="212" y="203"/>
                      <a:pt x="212" y="203"/>
                      <a:pt x="212" y="203"/>
                    </a:cubicBezTo>
                    <a:cubicBezTo>
                      <a:pt x="209" y="205"/>
                      <a:pt x="209" y="205"/>
                      <a:pt x="209" y="205"/>
                    </a:cubicBezTo>
                    <a:cubicBezTo>
                      <a:pt x="207" y="204"/>
                      <a:pt x="207" y="204"/>
                      <a:pt x="207" y="204"/>
                    </a:cubicBezTo>
                    <a:cubicBezTo>
                      <a:pt x="202" y="199"/>
                      <a:pt x="202" y="199"/>
                      <a:pt x="202" y="199"/>
                    </a:cubicBezTo>
                    <a:cubicBezTo>
                      <a:pt x="196" y="189"/>
                      <a:pt x="196" y="189"/>
                      <a:pt x="196" y="189"/>
                    </a:cubicBezTo>
                    <a:cubicBezTo>
                      <a:pt x="192" y="186"/>
                      <a:pt x="192" y="186"/>
                      <a:pt x="192" y="186"/>
                    </a:cubicBezTo>
                    <a:cubicBezTo>
                      <a:pt x="192" y="187"/>
                      <a:pt x="192" y="187"/>
                      <a:pt x="192" y="187"/>
                    </a:cubicBezTo>
                    <a:cubicBezTo>
                      <a:pt x="191" y="192"/>
                      <a:pt x="191" y="192"/>
                      <a:pt x="191" y="192"/>
                    </a:cubicBezTo>
                    <a:cubicBezTo>
                      <a:pt x="201" y="209"/>
                      <a:pt x="201" y="209"/>
                      <a:pt x="201" y="209"/>
                    </a:cubicBezTo>
                    <a:cubicBezTo>
                      <a:pt x="202" y="211"/>
                      <a:pt x="202" y="211"/>
                      <a:pt x="202" y="211"/>
                    </a:cubicBezTo>
                    <a:cubicBezTo>
                      <a:pt x="203" y="213"/>
                      <a:pt x="203" y="213"/>
                      <a:pt x="203" y="213"/>
                    </a:cubicBezTo>
                    <a:cubicBezTo>
                      <a:pt x="203" y="209"/>
                      <a:pt x="203" y="209"/>
                      <a:pt x="203" y="209"/>
                    </a:cubicBezTo>
                    <a:cubicBezTo>
                      <a:pt x="205" y="210"/>
                      <a:pt x="205" y="210"/>
                      <a:pt x="205" y="210"/>
                    </a:cubicBezTo>
                    <a:cubicBezTo>
                      <a:pt x="205" y="217"/>
                      <a:pt x="205" y="217"/>
                      <a:pt x="205" y="217"/>
                    </a:cubicBezTo>
                    <a:cubicBezTo>
                      <a:pt x="205" y="218"/>
                      <a:pt x="205" y="218"/>
                      <a:pt x="205" y="218"/>
                    </a:cubicBezTo>
                    <a:cubicBezTo>
                      <a:pt x="212" y="218"/>
                      <a:pt x="212" y="218"/>
                      <a:pt x="212" y="218"/>
                    </a:cubicBezTo>
                    <a:cubicBezTo>
                      <a:pt x="213" y="212"/>
                      <a:pt x="213" y="212"/>
                      <a:pt x="213" y="212"/>
                    </a:cubicBezTo>
                    <a:cubicBezTo>
                      <a:pt x="214" y="207"/>
                      <a:pt x="214" y="207"/>
                      <a:pt x="214" y="207"/>
                    </a:cubicBezTo>
                    <a:cubicBezTo>
                      <a:pt x="214" y="207"/>
                      <a:pt x="214" y="207"/>
                      <a:pt x="214" y="207"/>
                    </a:cubicBezTo>
                    <a:cubicBezTo>
                      <a:pt x="214" y="208"/>
                      <a:pt x="214" y="208"/>
                      <a:pt x="214" y="208"/>
                    </a:cubicBezTo>
                    <a:cubicBezTo>
                      <a:pt x="216" y="214"/>
                      <a:pt x="216" y="214"/>
                      <a:pt x="216" y="214"/>
                    </a:cubicBezTo>
                    <a:cubicBezTo>
                      <a:pt x="225" y="225"/>
                      <a:pt x="225" y="225"/>
                      <a:pt x="225" y="225"/>
                    </a:cubicBezTo>
                    <a:cubicBezTo>
                      <a:pt x="223" y="238"/>
                      <a:pt x="223" y="238"/>
                      <a:pt x="223" y="238"/>
                    </a:cubicBezTo>
                    <a:cubicBezTo>
                      <a:pt x="224" y="243"/>
                      <a:pt x="224" y="243"/>
                      <a:pt x="224" y="243"/>
                    </a:cubicBezTo>
                    <a:cubicBezTo>
                      <a:pt x="219" y="256"/>
                      <a:pt x="219" y="256"/>
                      <a:pt x="219" y="256"/>
                    </a:cubicBezTo>
                    <a:cubicBezTo>
                      <a:pt x="215" y="258"/>
                      <a:pt x="215" y="258"/>
                      <a:pt x="215" y="258"/>
                    </a:cubicBezTo>
                    <a:cubicBezTo>
                      <a:pt x="214" y="263"/>
                      <a:pt x="214" y="263"/>
                      <a:pt x="214" y="263"/>
                    </a:cubicBezTo>
                    <a:cubicBezTo>
                      <a:pt x="202" y="276"/>
                      <a:pt x="202" y="276"/>
                      <a:pt x="202" y="276"/>
                    </a:cubicBezTo>
                    <a:cubicBezTo>
                      <a:pt x="193" y="280"/>
                      <a:pt x="193" y="280"/>
                      <a:pt x="193" y="280"/>
                    </a:cubicBezTo>
                    <a:cubicBezTo>
                      <a:pt x="192" y="279"/>
                      <a:pt x="192" y="279"/>
                      <a:pt x="192" y="279"/>
                    </a:cubicBezTo>
                    <a:cubicBezTo>
                      <a:pt x="189" y="257"/>
                      <a:pt x="189" y="257"/>
                      <a:pt x="189" y="257"/>
                    </a:cubicBezTo>
                    <a:cubicBezTo>
                      <a:pt x="177" y="237"/>
                      <a:pt x="177" y="237"/>
                      <a:pt x="177" y="237"/>
                    </a:cubicBezTo>
                    <a:cubicBezTo>
                      <a:pt x="173" y="222"/>
                      <a:pt x="173" y="222"/>
                      <a:pt x="173" y="222"/>
                    </a:cubicBezTo>
                    <a:cubicBezTo>
                      <a:pt x="169" y="216"/>
                      <a:pt x="163" y="207"/>
                      <a:pt x="158" y="201"/>
                    </a:cubicBezTo>
                    <a:cubicBezTo>
                      <a:pt x="158" y="193"/>
                      <a:pt x="158" y="193"/>
                      <a:pt x="158" y="193"/>
                    </a:cubicBezTo>
                    <a:cubicBezTo>
                      <a:pt x="153" y="183"/>
                      <a:pt x="153" y="183"/>
                      <a:pt x="153" y="183"/>
                    </a:cubicBezTo>
                    <a:cubicBezTo>
                      <a:pt x="153" y="168"/>
                      <a:pt x="153" y="168"/>
                      <a:pt x="153" y="168"/>
                    </a:cubicBezTo>
                    <a:cubicBezTo>
                      <a:pt x="150" y="157"/>
                      <a:pt x="150" y="157"/>
                      <a:pt x="150" y="157"/>
                    </a:cubicBezTo>
                    <a:cubicBezTo>
                      <a:pt x="147" y="159"/>
                      <a:pt x="147" y="159"/>
                      <a:pt x="147" y="159"/>
                    </a:cubicBezTo>
                    <a:cubicBezTo>
                      <a:pt x="143" y="162"/>
                      <a:pt x="143" y="162"/>
                      <a:pt x="143" y="162"/>
                    </a:cubicBezTo>
                    <a:cubicBezTo>
                      <a:pt x="140" y="160"/>
                      <a:pt x="140" y="160"/>
                      <a:pt x="140" y="160"/>
                    </a:cubicBezTo>
                    <a:cubicBezTo>
                      <a:pt x="137" y="158"/>
                      <a:pt x="137" y="158"/>
                      <a:pt x="137" y="158"/>
                    </a:cubicBezTo>
                    <a:cubicBezTo>
                      <a:pt x="136" y="159"/>
                      <a:pt x="136" y="159"/>
                      <a:pt x="136" y="159"/>
                    </a:cubicBezTo>
                    <a:cubicBezTo>
                      <a:pt x="134" y="161"/>
                      <a:pt x="134" y="161"/>
                      <a:pt x="134" y="161"/>
                    </a:cubicBezTo>
                    <a:cubicBezTo>
                      <a:pt x="130" y="159"/>
                      <a:pt x="130" y="159"/>
                      <a:pt x="130" y="159"/>
                    </a:cubicBezTo>
                    <a:cubicBezTo>
                      <a:pt x="125" y="157"/>
                      <a:pt x="125" y="157"/>
                      <a:pt x="125" y="157"/>
                    </a:cubicBezTo>
                    <a:cubicBezTo>
                      <a:pt x="124" y="153"/>
                      <a:pt x="124" y="153"/>
                      <a:pt x="124" y="153"/>
                    </a:cubicBezTo>
                    <a:cubicBezTo>
                      <a:pt x="121" y="151"/>
                      <a:pt x="121" y="151"/>
                      <a:pt x="121" y="151"/>
                    </a:cubicBezTo>
                    <a:cubicBezTo>
                      <a:pt x="122" y="150"/>
                      <a:pt x="122" y="150"/>
                      <a:pt x="122" y="150"/>
                    </a:cubicBezTo>
                    <a:cubicBezTo>
                      <a:pt x="118" y="144"/>
                      <a:pt x="118" y="144"/>
                      <a:pt x="118" y="144"/>
                    </a:cubicBezTo>
                    <a:cubicBezTo>
                      <a:pt x="120" y="141"/>
                      <a:pt x="120" y="141"/>
                      <a:pt x="120" y="141"/>
                    </a:cubicBezTo>
                    <a:cubicBezTo>
                      <a:pt x="121" y="141"/>
                      <a:pt x="123" y="141"/>
                      <a:pt x="125" y="141"/>
                    </a:cubicBezTo>
                    <a:cubicBezTo>
                      <a:pt x="126" y="140"/>
                      <a:pt x="126" y="140"/>
                      <a:pt x="126" y="140"/>
                    </a:cubicBezTo>
                    <a:cubicBezTo>
                      <a:pt x="124" y="138"/>
                      <a:pt x="124" y="138"/>
                      <a:pt x="124" y="138"/>
                    </a:cubicBezTo>
                    <a:cubicBezTo>
                      <a:pt x="124" y="137"/>
                      <a:pt x="124" y="137"/>
                      <a:pt x="124" y="137"/>
                    </a:cubicBezTo>
                    <a:cubicBezTo>
                      <a:pt x="126" y="137"/>
                      <a:pt x="126" y="137"/>
                      <a:pt x="126" y="137"/>
                    </a:cubicBezTo>
                    <a:cubicBezTo>
                      <a:pt x="137" y="133"/>
                      <a:pt x="137" y="133"/>
                      <a:pt x="137" y="133"/>
                    </a:cubicBezTo>
                    <a:cubicBezTo>
                      <a:pt x="138" y="133"/>
                      <a:pt x="138" y="133"/>
                      <a:pt x="138" y="133"/>
                    </a:cubicBezTo>
                    <a:cubicBezTo>
                      <a:pt x="144" y="136"/>
                      <a:pt x="144" y="136"/>
                      <a:pt x="144" y="136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8" y="137"/>
                      <a:pt x="150" y="137"/>
                      <a:pt x="152" y="137"/>
                    </a:cubicBezTo>
                    <a:cubicBezTo>
                      <a:pt x="154" y="132"/>
                      <a:pt x="154" y="132"/>
                      <a:pt x="154" y="132"/>
                    </a:cubicBezTo>
                    <a:cubicBezTo>
                      <a:pt x="137" y="118"/>
                      <a:pt x="137" y="118"/>
                      <a:pt x="137" y="118"/>
                    </a:cubicBezTo>
                    <a:cubicBezTo>
                      <a:pt x="137" y="118"/>
                      <a:pt x="137" y="118"/>
                      <a:pt x="137" y="117"/>
                    </a:cubicBezTo>
                    <a:cubicBezTo>
                      <a:pt x="137" y="117"/>
                      <a:pt x="137" y="117"/>
                      <a:pt x="137" y="117"/>
                    </a:cubicBezTo>
                    <a:cubicBezTo>
                      <a:pt x="137" y="113"/>
                      <a:pt x="137" y="113"/>
                      <a:pt x="137" y="113"/>
                    </a:cubicBezTo>
                    <a:cubicBezTo>
                      <a:pt x="135" y="111"/>
                      <a:pt x="135" y="111"/>
                      <a:pt x="135" y="111"/>
                    </a:cubicBezTo>
                    <a:cubicBezTo>
                      <a:pt x="138" y="109"/>
                      <a:pt x="138" y="109"/>
                      <a:pt x="138" y="109"/>
                    </a:cubicBezTo>
                    <a:cubicBezTo>
                      <a:pt x="137" y="109"/>
                      <a:pt x="135" y="109"/>
                      <a:pt x="134" y="109"/>
                    </a:cubicBezTo>
                    <a:cubicBezTo>
                      <a:pt x="133" y="111"/>
                      <a:pt x="133" y="111"/>
                      <a:pt x="133" y="111"/>
                    </a:cubicBezTo>
                    <a:cubicBezTo>
                      <a:pt x="129" y="115"/>
                      <a:pt x="129" y="115"/>
                      <a:pt x="129" y="115"/>
                    </a:cubicBezTo>
                    <a:cubicBezTo>
                      <a:pt x="131" y="116"/>
                      <a:pt x="131" y="116"/>
                      <a:pt x="131" y="116"/>
                    </a:cubicBezTo>
                    <a:cubicBezTo>
                      <a:pt x="132" y="117"/>
                      <a:pt x="132" y="117"/>
                      <a:pt x="132" y="117"/>
                    </a:cubicBezTo>
                    <a:cubicBezTo>
                      <a:pt x="133" y="118"/>
                      <a:pt x="133" y="118"/>
                      <a:pt x="133" y="118"/>
                    </a:cubicBezTo>
                    <a:cubicBezTo>
                      <a:pt x="134" y="118"/>
                      <a:pt x="134" y="118"/>
                      <a:pt x="134" y="118"/>
                    </a:cubicBezTo>
                    <a:cubicBezTo>
                      <a:pt x="136" y="117"/>
                      <a:pt x="136" y="117"/>
                      <a:pt x="136" y="117"/>
                    </a:cubicBezTo>
                    <a:cubicBezTo>
                      <a:pt x="136" y="118"/>
                      <a:pt x="136" y="118"/>
                      <a:pt x="136" y="119"/>
                    </a:cubicBezTo>
                    <a:cubicBezTo>
                      <a:pt x="136" y="119"/>
                      <a:pt x="136" y="119"/>
                      <a:pt x="136" y="119"/>
                    </a:cubicBezTo>
                    <a:cubicBezTo>
                      <a:pt x="131" y="122"/>
                      <a:pt x="131" y="122"/>
                      <a:pt x="131" y="122"/>
                    </a:cubicBezTo>
                    <a:cubicBezTo>
                      <a:pt x="128" y="120"/>
                      <a:pt x="128" y="120"/>
                      <a:pt x="128" y="120"/>
                    </a:cubicBezTo>
                    <a:cubicBezTo>
                      <a:pt x="126" y="118"/>
                      <a:pt x="126" y="118"/>
                      <a:pt x="126" y="118"/>
                    </a:cubicBezTo>
                    <a:cubicBezTo>
                      <a:pt x="127" y="115"/>
                      <a:pt x="127" y="115"/>
                      <a:pt x="127" y="115"/>
                    </a:cubicBezTo>
                    <a:cubicBezTo>
                      <a:pt x="127" y="115"/>
                      <a:pt x="127" y="115"/>
                      <a:pt x="127" y="115"/>
                    </a:cubicBezTo>
                    <a:cubicBezTo>
                      <a:pt x="125" y="114"/>
                      <a:pt x="125" y="114"/>
                      <a:pt x="125" y="114"/>
                    </a:cubicBezTo>
                    <a:cubicBezTo>
                      <a:pt x="122" y="112"/>
                      <a:pt x="122" y="112"/>
                      <a:pt x="122" y="112"/>
                    </a:cubicBezTo>
                    <a:cubicBezTo>
                      <a:pt x="121" y="112"/>
                      <a:pt x="121" y="112"/>
                      <a:pt x="120" y="112"/>
                    </a:cubicBezTo>
                    <a:cubicBezTo>
                      <a:pt x="120" y="112"/>
                      <a:pt x="119" y="112"/>
                      <a:pt x="119" y="112"/>
                    </a:cubicBezTo>
                    <a:cubicBezTo>
                      <a:pt x="117" y="117"/>
                      <a:pt x="117" y="117"/>
                      <a:pt x="117" y="117"/>
                    </a:cubicBezTo>
                    <a:cubicBezTo>
                      <a:pt x="117" y="131"/>
                      <a:pt x="117" y="131"/>
                      <a:pt x="117" y="131"/>
                    </a:cubicBezTo>
                    <a:cubicBezTo>
                      <a:pt x="122" y="136"/>
                      <a:pt x="122" y="136"/>
                      <a:pt x="122" y="136"/>
                    </a:cubicBezTo>
                    <a:cubicBezTo>
                      <a:pt x="122" y="137"/>
                      <a:pt x="122" y="137"/>
                      <a:pt x="122" y="137"/>
                    </a:cubicBezTo>
                    <a:cubicBezTo>
                      <a:pt x="123" y="137"/>
                      <a:pt x="123" y="137"/>
                      <a:pt x="123" y="137"/>
                    </a:cubicBezTo>
                    <a:cubicBezTo>
                      <a:pt x="123" y="138"/>
                      <a:pt x="123" y="138"/>
                      <a:pt x="123" y="138"/>
                    </a:cubicBezTo>
                    <a:cubicBezTo>
                      <a:pt x="121" y="138"/>
                      <a:pt x="121" y="138"/>
                      <a:pt x="121" y="138"/>
                    </a:cubicBezTo>
                    <a:cubicBezTo>
                      <a:pt x="120" y="138"/>
                      <a:pt x="120" y="138"/>
                      <a:pt x="120" y="138"/>
                    </a:cubicBezTo>
                    <a:cubicBezTo>
                      <a:pt x="119" y="140"/>
                      <a:pt x="119" y="140"/>
                      <a:pt x="119" y="140"/>
                    </a:cubicBezTo>
                    <a:cubicBezTo>
                      <a:pt x="118" y="143"/>
                      <a:pt x="118" y="143"/>
                      <a:pt x="118" y="143"/>
                    </a:cubicBezTo>
                    <a:cubicBezTo>
                      <a:pt x="118" y="140"/>
                      <a:pt x="118" y="140"/>
                      <a:pt x="118" y="140"/>
                    </a:cubicBezTo>
                    <a:cubicBezTo>
                      <a:pt x="117" y="140"/>
                      <a:pt x="117" y="140"/>
                      <a:pt x="117" y="140"/>
                    </a:cubicBezTo>
                    <a:cubicBezTo>
                      <a:pt x="115" y="139"/>
                      <a:pt x="115" y="139"/>
                      <a:pt x="115" y="139"/>
                    </a:cubicBezTo>
                    <a:cubicBezTo>
                      <a:pt x="114" y="139"/>
                      <a:pt x="114" y="139"/>
                      <a:pt x="114" y="139"/>
                    </a:cubicBezTo>
                    <a:cubicBezTo>
                      <a:pt x="113" y="139"/>
                      <a:pt x="113" y="139"/>
                      <a:pt x="113" y="139"/>
                    </a:cubicBezTo>
                    <a:cubicBezTo>
                      <a:pt x="111" y="139"/>
                      <a:pt x="111" y="139"/>
                      <a:pt x="111" y="139"/>
                    </a:cubicBezTo>
                    <a:cubicBezTo>
                      <a:pt x="110" y="143"/>
                      <a:pt x="110" y="143"/>
                      <a:pt x="110" y="143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4" y="152"/>
                      <a:pt x="114" y="152"/>
                      <a:pt x="114" y="152"/>
                    </a:cubicBezTo>
                    <a:cubicBezTo>
                      <a:pt x="114" y="153"/>
                      <a:pt x="115" y="154"/>
                      <a:pt x="115" y="155"/>
                    </a:cubicBezTo>
                    <a:cubicBezTo>
                      <a:pt x="110" y="153"/>
                      <a:pt x="110" y="153"/>
                      <a:pt x="110" y="153"/>
                    </a:cubicBezTo>
                    <a:cubicBezTo>
                      <a:pt x="105" y="151"/>
                      <a:pt x="105" y="151"/>
                      <a:pt x="105" y="151"/>
                    </a:cubicBezTo>
                    <a:cubicBezTo>
                      <a:pt x="97" y="142"/>
                      <a:pt x="97" y="142"/>
                      <a:pt x="97" y="142"/>
                    </a:cubicBezTo>
                    <a:cubicBezTo>
                      <a:pt x="95" y="135"/>
                      <a:pt x="95" y="135"/>
                      <a:pt x="95" y="135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7" y="121"/>
                      <a:pt x="77" y="121"/>
                      <a:pt x="77" y="121"/>
                    </a:cubicBezTo>
                    <a:cubicBezTo>
                      <a:pt x="75" y="119"/>
                      <a:pt x="75" y="119"/>
                      <a:pt x="75" y="119"/>
                    </a:cubicBezTo>
                    <a:cubicBezTo>
                      <a:pt x="74" y="122"/>
                      <a:pt x="74" y="122"/>
                      <a:pt x="74" y="122"/>
                    </a:cubicBezTo>
                    <a:cubicBezTo>
                      <a:pt x="71" y="117"/>
                      <a:pt x="71" y="117"/>
                      <a:pt x="71" y="117"/>
                    </a:cubicBezTo>
                    <a:cubicBezTo>
                      <a:pt x="70" y="118"/>
                      <a:pt x="70" y="118"/>
                      <a:pt x="70" y="118"/>
                    </a:cubicBezTo>
                    <a:cubicBezTo>
                      <a:pt x="69" y="118"/>
                      <a:pt x="69" y="118"/>
                      <a:pt x="69" y="118"/>
                    </a:cubicBezTo>
                    <a:cubicBezTo>
                      <a:pt x="68" y="119"/>
                      <a:pt x="68" y="119"/>
                      <a:pt x="68" y="119"/>
                    </a:cubicBezTo>
                    <a:cubicBezTo>
                      <a:pt x="69" y="119"/>
                      <a:pt x="69" y="119"/>
                      <a:pt x="69" y="119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8" y="133"/>
                      <a:pt x="78" y="133"/>
                      <a:pt x="78" y="133"/>
                    </a:cubicBezTo>
                    <a:cubicBezTo>
                      <a:pt x="85" y="135"/>
                      <a:pt x="85" y="135"/>
                      <a:pt x="85" y="135"/>
                    </a:cubicBezTo>
                    <a:cubicBezTo>
                      <a:pt x="91" y="141"/>
                      <a:pt x="91" y="141"/>
                      <a:pt x="91" y="141"/>
                    </a:cubicBezTo>
                    <a:cubicBezTo>
                      <a:pt x="94" y="143"/>
                      <a:pt x="94" y="143"/>
                      <a:pt x="94" y="143"/>
                    </a:cubicBezTo>
                    <a:cubicBezTo>
                      <a:pt x="93" y="143"/>
                      <a:pt x="93" y="143"/>
                      <a:pt x="93" y="143"/>
                    </a:cubicBezTo>
                    <a:cubicBezTo>
                      <a:pt x="89" y="141"/>
                      <a:pt x="89" y="141"/>
                      <a:pt x="89" y="141"/>
                    </a:cubicBezTo>
                    <a:cubicBezTo>
                      <a:pt x="91" y="148"/>
                      <a:pt x="91" y="148"/>
                      <a:pt x="91" y="148"/>
                    </a:cubicBezTo>
                    <a:cubicBezTo>
                      <a:pt x="89" y="154"/>
                      <a:pt x="89" y="154"/>
                      <a:pt x="89" y="154"/>
                    </a:cubicBezTo>
                    <a:cubicBezTo>
                      <a:pt x="86" y="144"/>
                      <a:pt x="86" y="144"/>
                      <a:pt x="86" y="144"/>
                    </a:cubicBezTo>
                    <a:cubicBezTo>
                      <a:pt x="84" y="143"/>
                      <a:pt x="84" y="143"/>
                      <a:pt x="84" y="143"/>
                    </a:cubicBezTo>
                    <a:cubicBezTo>
                      <a:pt x="68" y="133"/>
                      <a:pt x="68" y="133"/>
                      <a:pt x="68" y="133"/>
                    </a:cubicBezTo>
                    <a:cubicBezTo>
                      <a:pt x="64" y="126"/>
                      <a:pt x="64" y="126"/>
                      <a:pt x="64" y="126"/>
                    </a:cubicBezTo>
                    <a:cubicBezTo>
                      <a:pt x="59" y="124"/>
                      <a:pt x="59" y="124"/>
                      <a:pt x="59" y="124"/>
                    </a:cubicBezTo>
                    <a:cubicBezTo>
                      <a:pt x="58" y="125"/>
                      <a:pt x="58" y="125"/>
                      <a:pt x="58" y="125"/>
                    </a:cubicBezTo>
                    <a:cubicBezTo>
                      <a:pt x="53" y="130"/>
                      <a:pt x="53" y="130"/>
                      <a:pt x="53" y="130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41" y="130"/>
                      <a:pt x="41" y="130"/>
                      <a:pt x="41" y="130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31" y="147"/>
                      <a:pt x="31" y="147"/>
                      <a:pt x="31" y="147"/>
                    </a:cubicBezTo>
                    <a:cubicBezTo>
                      <a:pt x="34" y="150"/>
                      <a:pt x="34" y="150"/>
                      <a:pt x="34" y="150"/>
                    </a:cubicBezTo>
                    <a:cubicBezTo>
                      <a:pt x="25" y="160"/>
                      <a:pt x="25" y="160"/>
                      <a:pt x="25" y="160"/>
                    </a:cubicBezTo>
                    <a:cubicBezTo>
                      <a:pt x="13" y="163"/>
                      <a:pt x="13" y="163"/>
                      <a:pt x="13" y="163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7" y="158"/>
                      <a:pt x="7" y="158"/>
                      <a:pt x="7" y="158"/>
                    </a:cubicBezTo>
                    <a:cubicBezTo>
                      <a:pt x="2" y="158"/>
                      <a:pt x="2" y="158"/>
                      <a:pt x="2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48"/>
                      <a:pt x="0" y="137"/>
                      <a:pt x="0" y="129"/>
                    </a:cubicBezTo>
                    <a:cubicBezTo>
                      <a:pt x="3" y="127"/>
                      <a:pt x="3" y="127"/>
                      <a:pt x="3" y="127"/>
                    </a:cubicBezTo>
                    <a:cubicBezTo>
                      <a:pt x="26" y="127"/>
                      <a:pt x="26" y="127"/>
                      <a:pt x="26" y="127"/>
                    </a:cubicBezTo>
                    <a:cubicBezTo>
                      <a:pt x="25" y="116"/>
                      <a:pt x="25" y="116"/>
                      <a:pt x="25" y="116"/>
                    </a:cubicBezTo>
                    <a:cubicBezTo>
                      <a:pt x="13" y="106"/>
                      <a:pt x="13" y="106"/>
                      <a:pt x="13" y="106"/>
                    </a:cubicBezTo>
                    <a:cubicBezTo>
                      <a:pt x="23" y="105"/>
                      <a:pt x="23" y="105"/>
                      <a:pt x="23" y="105"/>
                    </a:cubicBezTo>
                    <a:cubicBezTo>
                      <a:pt x="21" y="101"/>
                      <a:pt x="21" y="101"/>
                      <a:pt x="21" y="101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38" y="87"/>
                      <a:pt x="38" y="87"/>
                      <a:pt x="38" y="87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0" y="86"/>
                      <a:pt x="40" y="86"/>
                      <a:pt x="40" y="86"/>
                    </a:cubicBezTo>
                    <a:cubicBezTo>
                      <a:pt x="48" y="84"/>
                      <a:pt x="48" y="84"/>
                      <a:pt x="48" y="84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0"/>
                      <a:pt x="44" y="70"/>
                      <a:pt x="44" y="70"/>
                    </a:cubicBezTo>
                    <a:cubicBezTo>
                      <a:pt x="45" y="70"/>
                      <a:pt x="45" y="70"/>
                      <a:pt x="45" y="70"/>
                    </a:cubicBezTo>
                    <a:cubicBezTo>
                      <a:pt x="48" y="69"/>
                      <a:pt x="48" y="69"/>
                      <a:pt x="48" y="69"/>
                    </a:cubicBezTo>
                    <a:cubicBezTo>
                      <a:pt x="48" y="68"/>
                      <a:pt x="48" y="68"/>
                      <a:pt x="48" y="68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51" y="74"/>
                      <a:pt x="51" y="74"/>
                      <a:pt x="51" y="74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51" y="80"/>
                      <a:pt x="51" y="80"/>
                      <a:pt x="51" y="80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58" y="81"/>
                      <a:pt x="58" y="81"/>
                      <a:pt x="58" y="81"/>
                    </a:cubicBezTo>
                    <a:cubicBezTo>
                      <a:pt x="60" y="80"/>
                      <a:pt x="60" y="80"/>
                      <a:pt x="60" y="80"/>
                    </a:cubicBezTo>
                    <a:cubicBezTo>
                      <a:pt x="60" y="80"/>
                      <a:pt x="60" y="80"/>
                      <a:pt x="60" y="80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72" y="79"/>
                      <a:pt x="72" y="79"/>
                      <a:pt x="72" y="79"/>
                    </a:cubicBezTo>
                    <a:cubicBezTo>
                      <a:pt x="75" y="81"/>
                      <a:pt x="75" y="81"/>
                      <a:pt x="75" y="81"/>
                    </a:cubicBezTo>
                    <a:cubicBezTo>
                      <a:pt x="77" y="77"/>
                      <a:pt x="77" y="77"/>
                      <a:pt x="77" y="77"/>
                    </a:cubicBezTo>
                    <a:cubicBezTo>
                      <a:pt x="75" y="68"/>
                      <a:pt x="75" y="68"/>
                      <a:pt x="75" y="68"/>
                    </a:cubicBezTo>
                    <a:cubicBezTo>
                      <a:pt x="82" y="69"/>
                      <a:pt x="82" y="69"/>
                      <a:pt x="82" y="69"/>
                    </a:cubicBezTo>
                    <a:cubicBezTo>
                      <a:pt x="76" y="62"/>
                      <a:pt x="76" y="62"/>
                      <a:pt x="76" y="62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83" y="56"/>
                      <a:pt x="83" y="56"/>
                      <a:pt x="83" y="56"/>
                    </a:cubicBezTo>
                    <a:cubicBezTo>
                      <a:pt x="82" y="56"/>
                      <a:pt x="82" y="56"/>
                      <a:pt x="82" y="56"/>
                    </a:cubicBezTo>
                    <a:cubicBezTo>
                      <a:pt x="74" y="59"/>
                      <a:pt x="74" y="59"/>
                      <a:pt x="74" y="59"/>
                    </a:cubicBezTo>
                    <a:cubicBezTo>
                      <a:pt x="69" y="57"/>
                      <a:pt x="69" y="57"/>
                      <a:pt x="69" y="57"/>
                    </a:cubicBezTo>
                    <a:cubicBezTo>
                      <a:pt x="68" y="56"/>
                      <a:pt x="68" y="56"/>
                      <a:pt x="68" y="56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3" y="39"/>
                      <a:pt x="62" y="39"/>
                      <a:pt x="62" y="39"/>
                    </a:cubicBezTo>
                    <a:cubicBezTo>
                      <a:pt x="61" y="39"/>
                      <a:pt x="61" y="39"/>
                      <a:pt x="60" y="39"/>
                    </a:cubicBezTo>
                    <a:cubicBezTo>
                      <a:pt x="60" y="42"/>
                      <a:pt x="60" y="42"/>
                      <a:pt x="60" y="42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60" y="47"/>
                      <a:pt x="60" y="47"/>
                      <a:pt x="60" y="47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59" y="56"/>
                      <a:pt x="59" y="56"/>
                      <a:pt x="59" y="56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62" y="64"/>
                      <a:pt x="62" y="64"/>
                      <a:pt x="62" y="64"/>
                    </a:cubicBezTo>
                    <a:cubicBezTo>
                      <a:pt x="62" y="66"/>
                      <a:pt x="62" y="66"/>
                      <a:pt x="62" y="66"/>
                    </a:cubicBezTo>
                    <a:cubicBezTo>
                      <a:pt x="63" y="68"/>
                      <a:pt x="63" y="68"/>
                      <a:pt x="63" y="68"/>
                    </a:cubicBezTo>
                    <a:cubicBezTo>
                      <a:pt x="64" y="74"/>
                      <a:pt x="64" y="74"/>
                      <a:pt x="64" y="74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5" y="73"/>
                      <a:pt x="55" y="73"/>
                      <a:pt x="55" y="73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4" y="64"/>
                      <a:pt x="44" y="64"/>
                      <a:pt x="44" y="64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36" y="66"/>
                      <a:pt x="36" y="66"/>
                      <a:pt x="36" y="66"/>
                    </a:cubicBezTo>
                    <a:cubicBezTo>
                      <a:pt x="35" y="65"/>
                      <a:pt x="35" y="65"/>
                      <a:pt x="35" y="65"/>
                    </a:cubicBezTo>
                    <a:cubicBezTo>
                      <a:pt x="33" y="61"/>
                      <a:pt x="33" y="61"/>
                      <a:pt x="33" y="61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5" y="57"/>
                      <a:pt x="35" y="57"/>
                      <a:pt x="35" y="57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36" y="54"/>
                      <a:pt x="36" y="54"/>
                      <a:pt x="36" y="54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2" y="28"/>
                      <a:pt x="42" y="28"/>
                      <a:pt x="42" y="28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4" y="23"/>
                      <a:pt x="56" y="23"/>
                      <a:pt x="58" y="23"/>
                    </a:cubicBezTo>
                    <a:cubicBezTo>
                      <a:pt x="59" y="23"/>
                      <a:pt x="60" y="23"/>
                      <a:pt x="61" y="23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2" y="25"/>
                      <a:pt x="62" y="25"/>
                      <a:pt x="62" y="25"/>
                    </a:cubicBezTo>
                    <a:cubicBezTo>
                      <a:pt x="69" y="27"/>
                      <a:pt x="77" y="29"/>
                      <a:pt x="84" y="31"/>
                    </a:cubicBezTo>
                    <a:cubicBezTo>
                      <a:pt x="87" y="32"/>
                      <a:pt x="87" y="32"/>
                      <a:pt x="87" y="32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90" y="35"/>
                      <a:pt x="90" y="35"/>
                      <a:pt x="90" y="35"/>
                    </a:cubicBezTo>
                    <a:cubicBezTo>
                      <a:pt x="88" y="37"/>
                      <a:pt x="88" y="37"/>
                      <a:pt x="88" y="37"/>
                    </a:cubicBezTo>
                    <a:cubicBezTo>
                      <a:pt x="87" y="37"/>
                      <a:pt x="87" y="37"/>
                      <a:pt x="87" y="37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5" y="41"/>
                      <a:pt x="85" y="41"/>
                      <a:pt x="85" y="41"/>
                    </a:cubicBezTo>
                    <a:cubicBezTo>
                      <a:pt x="85" y="42"/>
                      <a:pt x="85" y="42"/>
                      <a:pt x="85" y="42"/>
                    </a:cubicBezTo>
                    <a:cubicBezTo>
                      <a:pt x="93" y="44"/>
                      <a:pt x="93" y="44"/>
                      <a:pt x="93" y="44"/>
                    </a:cubicBezTo>
                    <a:cubicBezTo>
                      <a:pt x="89" y="42"/>
                      <a:pt x="89" y="42"/>
                      <a:pt x="89" y="42"/>
                    </a:cubicBezTo>
                    <a:cubicBezTo>
                      <a:pt x="88" y="40"/>
                      <a:pt x="88" y="40"/>
                      <a:pt x="88" y="40"/>
                    </a:cubicBezTo>
                    <a:cubicBezTo>
                      <a:pt x="95" y="42"/>
                      <a:pt x="95" y="42"/>
                      <a:pt x="95" y="42"/>
                    </a:cubicBezTo>
                    <a:cubicBezTo>
                      <a:pt x="91" y="39"/>
                      <a:pt x="91" y="39"/>
                      <a:pt x="91" y="39"/>
                    </a:cubicBezTo>
                    <a:cubicBezTo>
                      <a:pt x="93" y="36"/>
                      <a:pt x="93" y="36"/>
                      <a:pt x="93" y="36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96" y="35"/>
                      <a:pt x="96" y="35"/>
                      <a:pt x="96" y="35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0" y="30"/>
                      <a:pt x="90" y="30"/>
                      <a:pt x="90" y="30"/>
                    </a:cubicBezTo>
                    <a:cubicBezTo>
                      <a:pt x="88" y="29"/>
                      <a:pt x="88" y="29"/>
                      <a:pt x="88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5" y="31"/>
                      <a:pt x="95" y="31"/>
                      <a:pt x="95" y="31"/>
                    </a:cubicBezTo>
                    <a:cubicBezTo>
                      <a:pt x="95" y="32"/>
                      <a:pt x="95" y="32"/>
                      <a:pt x="95" y="32"/>
                    </a:cubicBezTo>
                    <a:cubicBezTo>
                      <a:pt x="94" y="33"/>
                      <a:pt x="94" y="33"/>
                      <a:pt x="94" y="33"/>
                    </a:cubicBezTo>
                    <a:cubicBezTo>
                      <a:pt x="94" y="33"/>
                      <a:pt x="94" y="33"/>
                      <a:pt x="94" y="33"/>
                    </a:cubicBezTo>
                    <a:cubicBezTo>
                      <a:pt x="99" y="35"/>
                      <a:pt x="99" y="35"/>
                      <a:pt x="99" y="35"/>
                    </a:cubicBezTo>
                    <a:cubicBezTo>
                      <a:pt x="98" y="31"/>
                      <a:pt x="98" y="31"/>
                      <a:pt x="98" y="31"/>
                    </a:cubicBezTo>
                    <a:cubicBezTo>
                      <a:pt x="101" y="27"/>
                      <a:pt x="101" y="27"/>
                      <a:pt x="101" y="27"/>
                    </a:cubicBezTo>
                    <a:cubicBezTo>
                      <a:pt x="102" y="27"/>
                      <a:pt x="102" y="27"/>
                      <a:pt x="102" y="27"/>
                    </a:cubicBezTo>
                    <a:cubicBezTo>
                      <a:pt x="102" y="27"/>
                      <a:pt x="102" y="27"/>
                      <a:pt x="102" y="27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08" y="26"/>
                      <a:pt x="108" y="26"/>
                      <a:pt x="108" y="26"/>
                    </a:cubicBezTo>
                    <a:cubicBezTo>
                      <a:pt x="111" y="28"/>
                      <a:pt x="111" y="28"/>
                      <a:pt x="111" y="28"/>
                    </a:cubicBezTo>
                    <a:cubicBezTo>
                      <a:pt x="110" y="26"/>
                      <a:pt x="110" y="26"/>
                      <a:pt x="110" y="26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6" y="24"/>
                      <a:pt x="106" y="24"/>
                      <a:pt x="106" y="24"/>
                    </a:cubicBezTo>
                    <a:cubicBezTo>
                      <a:pt x="104" y="23"/>
                      <a:pt x="104" y="23"/>
                      <a:pt x="104" y="23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9" y="24"/>
                      <a:pt x="116" y="26"/>
                      <a:pt x="122" y="28"/>
                    </a:cubicBezTo>
                    <a:cubicBezTo>
                      <a:pt x="120" y="26"/>
                      <a:pt x="120" y="26"/>
                      <a:pt x="120" y="26"/>
                    </a:cubicBezTo>
                    <a:cubicBezTo>
                      <a:pt x="117" y="25"/>
                      <a:pt x="117" y="25"/>
                      <a:pt x="117" y="25"/>
                    </a:cubicBezTo>
                    <a:cubicBezTo>
                      <a:pt x="115" y="24"/>
                      <a:pt x="115" y="24"/>
                      <a:pt x="115" y="24"/>
                    </a:cubicBezTo>
                    <a:cubicBezTo>
                      <a:pt x="114" y="23"/>
                      <a:pt x="114" y="23"/>
                      <a:pt x="114" y="23"/>
                    </a:cubicBezTo>
                    <a:cubicBezTo>
                      <a:pt x="109" y="19"/>
                      <a:pt x="109" y="19"/>
                      <a:pt x="109" y="19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8" y="15"/>
                      <a:pt x="108" y="15"/>
                      <a:pt x="108" y="15"/>
                    </a:cubicBezTo>
                    <a:cubicBezTo>
                      <a:pt x="110" y="15"/>
                      <a:pt x="110" y="15"/>
                      <a:pt x="110" y="15"/>
                    </a:cubicBezTo>
                    <a:cubicBezTo>
                      <a:pt x="111" y="15"/>
                      <a:pt x="111" y="15"/>
                      <a:pt x="111" y="15"/>
                    </a:cubicBezTo>
                    <a:cubicBezTo>
                      <a:pt x="112" y="17"/>
                      <a:pt x="112" y="17"/>
                      <a:pt x="112" y="17"/>
                    </a:cubicBezTo>
                    <a:cubicBezTo>
                      <a:pt x="114" y="18"/>
                      <a:pt x="114" y="18"/>
                      <a:pt x="114" y="18"/>
                    </a:cubicBezTo>
                    <a:cubicBezTo>
                      <a:pt x="126" y="26"/>
                      <a:pt x="126" y="26"/>
                      <a:pt x="126" y="26"/>
                    </a:cubicBezTo>
                    <a:cubicBezTo>
                      <a:pt x="127" y="28"/>
                      <a:pt x="127" y="28"/>
                      <a:pt x="127" y="28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9" y="32"/>
                      <a:pt x="129" y="32"/>
                      <a:pt x="129" y="32"/>
                    </a:cubicBezTo>
                    <a:cubicBezTo>
                      <a:pt x="132" y="33"/>
                      <a:pt x="132" y="33"/>
                      <a:pt x="132" y="33"/>
                    </a:cubicBezTo>
                    <a:cubicBezTo>
                      <a:pt x="130" y="29"/>
                      <a:pt x="130" y="29"/>
                      <a:pt x="130" y="29"/>
                    </a:cubicBezTo>
                    <a:cubicBezTo>
                      <a:pt x="126" y="25"/>
                      <a:pt x="126" y="25"/>
                      <a:pt x="126" y="25"/>
                    </a:cubicBezTo>
                    <a:cubicBezTo>
                      <a:pt x="126" y="25"/>
                      <a:pt x="126" y="25"/>
                      <a:pt x="126" y="25"/>
                    </a:cubicBezTo>
                    <a:cubicBezTo>
                      <a:pt x="124" y="25"/>
                      <a:pt x="124" y="25"/>
                      <a:pt x="124" y="25"/>
                    </a:cubicBezTo>
                    <a:cubicBezTo>
                      <a:pt x="123" y="23"/>
                      <a:pt x="123" y="23"/>
                      <a:pt x="123" y="23"/>
                    </a:cubicBezTo>
                    <a:cubicBezTo>
                      <a:pt x="122" y="23"/>
                      <a:pt x="122" y="23"/>
                      <a:pt x="122" y="23"/>
                    </a:cubicBezTo>
                    <a:cubicBezTo>
                      <a:pt x="119" y="20"/>
                      <a:pt x="119" y="20"/>
                      <a:pt x="119" y="20"/>
                    </a:cubicBezTo>
                    <a:cubicBezTo>
                      <a:pt x="115" y="18"/>
                      <a:pt x="115" y="18"/>
                      <a:pt x="115" y="18"/>
                    </a:cubicBezTo>
                    <a:cubicBezTo>
                      <a:pt x="114" y="16"/>
                      <a:pt x="114" y="16"/>
                      <a:pt x="114" y="16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5" y="17"/>
                      <a:pt x="115" y="17"/>
                      <a:pt x="115" y="17"/>
                    </a:cubicBezTo>
                    <a:cubicBezTo>
                      <a:pt x="117" y="18"/>
                      <a:pt x="117" y="18"/>
                      <a:pt x="117" y="18"/>
                    </a:cubicBezTo>
                    <a:cubicBezTo>
                      <a:pt x="121" y="19"/>
                      <a:pt x="121" y="19"/>
                      <a:pt x="121" y="19"/>
                    </a:cubicBezTo>
                    <a:cubicBezTo>
                      <a:pt x="117" y="17"/>
                      <a:pt x="117" y="17"/>
                      <a:pt x="117" y="17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6" y="16"/>
                      <a:pt x="116" y="16"/>
                      <a:pt x="117" y="16"/>
                    </a:cubicBezTo>
                    <a:cubicBezTo>
                      <a:pt x="117" y="16"/>
                      <a:pt x="117" y="16"/>
                      <a:pt x="118" y="16"/>
                    </a:cubicBezTo>
                    <a:cubicBezTo>
                      <a:pt x="117" y="15"/>
                      <a:pt x="117" y="15"/>
                      <a:pt x="117" y="15"/>
                    </a:cubicBezTo>
                    <a:cubicBezTo>
                      <a:pt x="122" y="17"/>
                      <a:pt x="122" y="17"/>
                      <a:pt x="122" y="17"/>
                    </a:cubicBezTo>
                    <a:cubicBezTo>
                      <a:pt x="122" y="16"/>
                      <a:pt x="122" y="16"/>
                      <a:pt x="122" y="16"/>
                    </a:cubicBezTo>
                    <a:cubicBezTo>
                      <a:pt x="119" y="15"/>
                      <a:pt x="119" y="15"/>
                      <a:pt x="119" y="15"/>
                    </a:cubicBezTo>
                    <a:cubicBezTo>
                      <a:pt x="115" y="13"/>
                      <a:pt x="115" y="13"/>
                      <a:pt x="115" y="13"/>
                    </a:cubicBezTo>
                    <a:cubicBezTo>
                      <a:pt x="115" y="13"/>
                      <a:pt x="115" y="13"/>
                      <a:pt x="115" y="13"/>
                    </a:cubicBezTo>
                    <a:cubicBezTo>
                      <a:pt x="114" y="12"/>
                      <a:pt x="114" y="12"/>
                      <a:pt x="114" y="12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15" y="9"/>
                      <a:pt x="115" y="9"/>
                      <a:pt x="115" y="9"/>
                    </a:cubicBezTo>
                    <a:cubicBezTo>
                      <a:pt x="113" y="7"/>
                      <a:pt x="113" y="7"/>
                      <a:pt x="113" y="7"/>
                    </a:cubicBezTo>
                    <a:cubicBezTo>
                      <a:pt x="115" y="6"/>
                      <a:pt x="116" y="5"/>
                      <a:pt x="117" y="4"/>
                    </a:cubicBezTo>
                    <a:cubicBezTo>
                      <a:pt x="116" y="3"/>
                      <a:pt x="116" y="3"/>
                      <a:pt x="116" y="3"/>
                    </a:cubicBezTo>
                    <a:cubicBezTo>
                      <a:pt x="116" y="3"/>
                      <a:pt x="116" y="3"/>
                      <a:pt x="117" y="3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118" y="1"/>
                      <a:pt x="118" y="1"/>
                      <a:pt x="118" y="1"/>
                    </a:cubicBezTo>
                    <a:cubicBezTo>
                      <a:pt x="119" y="2"/>
                      <a:pt x="119" y="2"/>
                      <a:pt x="119" y="2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5" y="3"/>
                      <a:pt x="125" y="3"/>
                      <a:pt x="125" y="3"/>
                    </a:cubicBezTo>
                    <a:cubicBezTo>
                      <a:pt x="127" y="4"/>
                      <a:pt x="127" y="4"/>
                      <a:pt x="127" y="4"/>
                    </a:cubicBezTo>
                    <a:cubicBezTo>
                      <a:pt x="129" y="6"/>
                      <a:pt x="129" y="6"/>
                      <a:pt x="129" y="6"/>
                    </a:cubicBezTo>
                    <a:cubicBezTo>
                      <a:pt x="132" y="10"/>
                      <a:pt x="132" y="10"/>
                      <a:pt x="132" y="10"/>
                    </a:cubicBezTo>
                    <a:cubicBezTo>
                      <a:pt x="132" y="9"/>
                      <a:pt x="132" y="9"/>
                      <a:pt x="132" y="9"/>
                    </a:cubicBezTo>
                    <a:cubicBezTo>
                      <a:pt x="130" y="8"/>
                      <a:pt x="130" y="8"/>
                      <a:pt x="130" y="8"/>
                    </a:cubicBezTo>
                    <a:cubicBezTo>
                      <a:pt x="134" y="8"/>
                      <a:pt x="134" y="8"/>
                      <a:pt x="134" y="8"/>
                    </a:cubicBezTo>
                    <a:cubicBezTo>
                      <a:pt x="137" y="9"/>
                      <a:pt x="137" y="9"/>
                      <a:pt x="137" y="9"/>
                    </a:cubicBezTo>
                    <a:cubicBezTo>
                      <a:pt x="138" y="9"/>
                      <a:pt x="138" y="9"/>
                      <a:pt x="138" y="8"/>
                    </a:cubicBezTo>
                    <a:cubicBezTo>
                      <a:pt x="136" y="7"/>
                      <a:pt x="136" y="7"/>
                      <a:pt x="136" y="7"/>
                    </a:cubicBezTo>
                    <a:cubicBezTo>
                      <a:pt x="138" y="7"/>
                      <a:pt x="138" y="7"/>
                      <a:pt x="138" y="7"/>
                    </a:cubicBezTo>
                    <a:cubicBezTo>
                      <a:pt x="140" y="9"/>
                      <a:pt x="140" y="9"/>
                      <a:pt x="140" y="9"/>
                    </a:cubicBezTo>
                    <a:cubicBezTo>
                      <a:pt x="142" y="10"/>
                      <a:pt x="142" y="10"/>
                      <a:pt x="142" y="10"/>
                    </a:cubicBezTo>
                    <a:cubicBezTo>
                      <a:pt x="142" y="10"/>
                      <a:pt x="142" y="10"/>
                      <a:pt x="142" y="10"/>
                    </a:cubicBezTo>
                    <a:cubicBezTo>
                      <a:pt x="144" y="11"/>
                      <a:pt x="144" y="11"/>
                      <a:pt x="144" y="11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3" y="10"/>
                      <a:pt x="143" y="10"/>
                      <a:pt x="143" y="10"/>
                    </a:cubicBezTo>
                    <a:cubicBezTo>
                      <a:pt x="144" y="10"/>
                      <a:pt x="144" y="10"/>
                      <a:pt x="144" y="10"/>
                    </a:cubicBezTo>
                    <a:cubicBezTo>
                      <a:pt x="142" y="8"/>
                      <a:pt x="142" y="8"/>
                      <a:pt x="142" y="8"/>
                    </a:cubicBezTo>
                    <a:cubicBezTo>
                      <a:pt x="142" y="8"/>
                      <a:pt x="142" y="8"/>
                      <a:pt x="142" y="8"/>
                    </a:cubicBezTo>
                    <a:cubicBezTo>
                      <a:pt x="141" y="7"/>
                      <a:pt x="141" y="7"/>
                      <a:pt x="141" y="7"/>
                    </a:cubicBezTo>
                    <a:cubicBezTo>
                      <a:pt x="139" y="6"/>
                      <a:pt x="139" y="6"/>
                      <a:pt x="139" y="6"/>
                    </a:cubicBezTo>
                    <a:cubicBezTo>
                      <a:pt x="140" y="7"/>
                      <a:pt x="140" y="7"/>
                      <a:pt x="140" y="7"/>
                    </a:cubicBezTo>
                    <a:cubicBezTo>
                      <a:pt x="150" y="15"/>
                      <a:pt x="163" y="26"/>
                      <a:pt x="172" y="36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6" name="Freeform 146"/>
              <p:cNvSpPr>
                <a:spLocks/>
              </p:cNvSpPr>
              <p:nvPr/>
            </p:nvSpPr>
            <p:spPr bwMode="auto">
              <a:xfrm>
                <a:off x="5602289" y="4140201"/>
                <a:ext cx="146050" cy="228600"/>
              </a:xfrm>
              <a:custGeom>
                <a:avLst/>
                <a:gdLst/>
                <a:ahLst/>
                <a:cxnLst>
                  <a:cxn ang="0">
                    <a:pos x="34" y="19"/>
                  </a:cxn>
                  <a:cxn ang="0">
                    <a:pos x="34" y="17"/>
                  </a:cxn>
                  <a:cxn ang="0">
                    <a:pos x="7" y="57"/>
                  </a:cxn>
                  <a:cxn ang="0">
                    <a:pos x="6" y="60"/>
                  </a:cxn>
                  <a:cxn ang="0">
                    <a:pos x="3" y="60"/>
                  </a:cxn>
                  <a:cxn ang="0">
                    <a:pos x="0" y="61"/>
                  </a:cxn>
                  <a:cxn ang="0">
                    <a:pos x="0" y="57"/>
                  </a:cxn>
                  <a:cxn ang="0">
                    <a:pos x="5" y="46"/>
                  </a:cxn>
                  <a:cxn ang="0">
                    <a:pos x="12" y="38"/>
                  </a:cxn>
                  <a:cxn ang="0">
                    <a:pos x="16" y="26"/>
                  </a:cxn>
                  <a:cxn ang="0">
                    <a:pos x="20" y="21"/>
                  </a:cxn>
                  <a:cxn ang="0">
                    <a:pos x="31" y="14"/>
                  </a:cxn>
                  <a:cxn ang="0">
                    <a:pos x="33" y="8"/>
                  </a:cxn>
                  <a:cxn ang="0">
                    <a:pos x="35" y="7"/>
                  </a:cxn>
                  <a:cxn ang="0">
                    <a:pos x="36" y="7"/>
                  </a:cxn>
                  <a:cxn ang="0">
                    <a:pos x="39" y="0"/>
                  </a:cxn>
                  <a:cxn ang="0">
                    <a:pos x="35" y="16"/>
                  </a:cxn>
                  <a:cxn ang="0">
                    <a:pos x="34" y="19"/>
                  </a:cxn>
                </a:cxnLst>
                <a:rect l="0" t="0" r="r" b="b"/>
                <a:pathLst>
                  <a:path w="39" h="61">
                    <a:moveTo>
                      <a:pt x="34" y="19"/>
                    </a:moveTo>
                    <a:cubicBezTo>
                      <a:pt x="34" y="17"/>
                      <a:pt x="34" y="17"/>
                      <a:pt x="34" y="17"/>
                    </a:cubicBezTo>
                    <a:cubicBezTo>
                      <a:pt x="26" y="29"/>
                      <a:pt x="16" y="45"/>
                      <a:pt x="7" y="57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3" y="60"/>
                      <a:pt x="3" y="60"/>
                      <a:pt x="3" y="60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9"/>
                      <a:pt x="34" y="19"/>
                      <a:pt x="34" y="19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7" name="Freeform 147"/>
              <p:cNvSpPr>
                <a:spLocks/>
              </p:cNvSpPr>
              <p:nvPr/>
            </p:nvSpPr>
            <p:spPr bwMode="auto">
              <a:xfrm>
                <a:off x="6018214" y="3694114"/>
                <a:ext cx="11113" cy="77788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49"/>
                  </a:cxn>
                  <a:cxn ang="0">
                    <a:pos x="0" y="49"/>
                  </a:cxn>
                  <a:cxn ang="0">
                    <a:pos x="3" y="23"/>
                  </a:cxn>
                  <a:cxn ang="0">
                    <a:pos x="3" y="9"/>
                  </a:cxn>
                  <a:cxn ang="0">
                    <a:pos x="5" y="0"/>
                  </a:cxn>
                  <a:cxn ang="0">
                    <a:pos x="5" y="4"/>
                  </a:cxn>
                  <a:cxn ang="0">
                    <a:pos x="7" y="28"/>
                  </a:cxn>
                  <a:cxn ang="0">
                    <a:pos x="3" y="47"/>
                  </a:cxn>
                </a:cxnLst>
                <a:rect l="0" t="0" r="r" b="b"/>
                <a:pathLst>
                  <a:path w="7" h="49">
                    <a:moveTo>
                      <a:pt x="3" y="47"/>
                    </a:moveTo>
                    <a:lnTo>
                      <a:pt x="0" y="49"/>
                    </a:lnTo>
                    <a:lnTo>
                      <a:pt x="0" y="49"/>
                    </a:lnTo>
                    <a:lnTo>
                      <a:pt x="3" y="23"/>
                    </a:lnTo>
                    <a:lnTo>
                      <a:pt x="3" y="9"/>
                    </a:lnTo>
                    <a:lnTo>
                      <a:pt x="5" y="0"/>
                    </a:lnTo>
                    <a:lnTo>
                      <a:pt x="5" y="4"/>
                    </a:lnTo>
                    <a:lnTo>
                      <a:pt x="7" y="28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8" name="Freeform 148"/>
              <p:cNvSpPr>
                <a:spLocks/>
              </p:cNvSpPr>
              <p:nvPr/>
            </p:nvSpPr>
            <p:spPr bwMode="auto">
              <a:xfrm>
                <a:off x="6018214" y="3694114"/>
                <a:ext cx="11113" cy="77788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49"/>
                  </a:cxn>
                  <a:cxn ang="0">
                    <a:pos x="0" y="49"/>
                  </a:cxn>
                  <a:cxn ang="0">
                    <a:pos x="3" y="23"/>
                  </a:cxn>
                  <a:cxn ang="0">
                    <a:pos x="3" y="9"/>
                  </a:cxn>
                  <a:cxn ang="0">
                    <a:pos x="5" y="0"/>
                  </a:cxn>
                  <a:cxn ang="0">
                    <a:pos x="5" y="4"/>
                  </a:cxn>
                  <a:cxn ang="0">
                    <a:pos x="7" y="28"/>
                  </a:cxn>
                  <a:cxn ang="0">
                    <a:pos x="3" y="47"/>
                  </a:cxn>
                </a:cxnLst>
                <a:rect l="0" t="0" r="r" b="b"/>
                <a:pathLst>
                  <a:path w="7" h="49">
                    <a:moveTo>
                      <a:pt x="3" y="47"/>
                    </a:moveTo>
                    <a:lnTo>
                      <a:pt x="0" y="49"/>
                    </a:lnTo>
                    <a:lnTo>
                      <a:pt x="0" y="49"/>
                    </a:lnTo>
                    <a:lnTo>
                      <a:pt x="3" y="23"/>
                    </a:lnTo>
                    <a:lnTo>
                      <a:pt x="3" y="9"/>
                    </a:lnTo>
                    <a:lnTo>
                      <a:pt x="5" y="0"/>
                    </a:lnTo>
                    <a:lnTo>
                      <a:pt x="5" y="4"/>
                    </a:lnTo>
                    <a:lnTo>
                      <a:pt x="7" y="28"/>
                    </a:lnTo>
                    <a:lnTo>
                      <a:pt x="3" y="4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9" name="Freeform 149"/>
              <p:cNvSpPr>
                <a:spLocks/>
              </p:cNvSpPr>
              <p:nvPr/>
            </p:nvSpPr>
            <p:spPr bwMode="auto">
              <a:xfrm>
                <a:off x="5561014" y="2632076"/>
                <a:ext cx="7938" cy="476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5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0" name="Freeform 150"/>
              <p:cNvSpPr>
                <a:spLocks/>
              </p:cNvSpPr>
              <p:nvPr/>
            </p:nvSpPr>
            <p:spPr bwMode="auto">
              <a:xfrm>
                <a:off x="5561014" y="2632076"/>
                <a:ext cx="7938" cy="476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5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2" y="3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1" name="Freeform 151"/>
              <p:cNvSpPr>
                <a:spLocks/>
              </p:cNvSpPr>
              <p:nvPr/>
            </p:nvSpPr>
            <p:spPr bwMode="auto">
              <a:xfrm>
                <a:off x="5535614" y="2613026"/>
                <a:ext cx="17463" cy="15875"/>
              </a:xfrm>
              <a:custGeom>
                <a:avLst/>
                <a:gdLst/>
                <a:ahLst/>
                <a:cxnLst>
                  <a:cxn ang="0">
                    <a:pos x="11" y="10"/>
                  </a:cxn>
                  <a:cxn ang="0">
                    <a:pos x="7" y="5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4" y="3"/>
                  </a:cxn>
                  <a:cxn ang="0">
                    <a:pos x="11" y="10"/>
                  </a:cxn>
                </a:cxnLst>
                <a:rect l="0" t="0" r="r" b="b"/>
                <a:pathLst>
                  <a:path w="11" h="10">
                    <a:moveTo>
                      <a:pt x="11" y="10"/>
                    </a:moveTo>
                    <a:lnTo>
                      <a:pt x="7" y="5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2" name="Freeform 152"/>
              <p:cNvSpPr>
                <a:spLocks/>
              </p:cNvSpPr>
              <p:nvPr/>
            </p:nvSpPr>
            <p:spPr bwMode="auto">
              <a:xfrm>
                <a:off x="5535614" y="2613026"/>
                <a:ext cx="17463" cy="15875"/>
              </a:xfrm>
              <a:custGeom>
                <a:avLst/>
                <a:gdLst/>
                <a:ahLst/>
                <a:cxnLst>
                  <a:cxn ang="0">
                    <a:pos x="11" y="10"/>
                  </a:cxn>
                  <a:cxn ang="0">
                    <a:pos x="7" y="5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4" y="3"/>
                  </a:cxn>
                  <a:cxn ang="0">
                    <a:pos x="11" y="10"/>
                  </a:cxn>
                </a:cxnLst>
                <a:rect l="0" t="0" r="r" b="b"/>
                <a:pathLst>
                  <a:path w="11" h="10">
                    <a:moveTo>
                      <a:pt x="11" y="10"/>
                    </a:moveTo>
                    <a:lnTo>
                      <a:pt x="7" y="5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11" y="1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3" name="Freeform 153"/>
              <p:cNvSpPr>
                <a:spLocks/>
              </p:cNvSpPr>
              <p:nvPr/>
            </p:nvSpPr>
            <p:spPr bwMode="auto">
              <a:xfrm>
                <a:off x="5453064" y="2606676"/>
                <a:ext cx="17463" cy="11113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4" y="3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4" y="2"/>
                  </a:cxn>
                </a:cxnLst>
                <a:rect l="0" t="0" r="r" b="b"/>
                <a:pathLst>
                  <a:path w="5" h="3">
                    <a:moveTo>
                      <a:pt x="4" y="2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3" y="2"/>
                      <a:pt x="2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7" name="Freeform 154"/>
              <p:cNvSpPr>
                <a:spLocks/>
              </p:cNvSpPr>
              <p:nvPr/>
            </p:nvSpPr>
            <p:spPr bwMode="auto">
              <a:xfrm>
                <a:off x="5411789" y="2595564"/>
                <a:ext cx="41275" cy="14288"/>
              </a:xfrm>
              <a:custGeom>
                <a:avLst/>
                <a:gdLst/>
                <a:ahLst/>
                <a:cxnLst>
                  <a:cxn ang="0">
                    <a:pos x="11" y="4"/>
                  </a:cxn>
                  <a:cxn ang="0">
                    <a:pos x="11" y="4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6" y="2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1" y="4"/>
                  </a:cxn>
                </a:cxnLst>
                <a:rect l="0" t="0" r="r" b="b"/>
                <a:pathLst>
                  <a:path w="11" h="4">
                    <a:moveTo>
                      <a:pt x="11" y="4"/>
                    </a:moveTo>
                    <a:cubicBezTo>
                      <a:pt x="11" y="4"/>
                      <a:pt x="11" y="4"/>
                      <a:pt x="11" y="4"/>
                    </a:cubicBezTo>
                    <a:cubicBezTo>
                      <a:pt x="8" y="3"/>
                      <a:pt x="4" y="3"/>
                      <a:pt x="2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8" name="Freeform 155"/>
              <p:cNvSpPr>
                <a:spLocks/>
              </p:cNvSpPr>
              <p:nvPr/>
            </p:nvSpPr>
            <p:spPr bwMode="auto">
              <a:xfrm>
                <a:off x="5370514" y="2636839"/>
                <a:ext cx="58738" cy="58738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7" y="11"/>
                  </a:cxn>
                  <a:cxn ang="0">
                    <a:pos x="11" y="14"/>
                  </a:cxn>
                  <a:cxn ang="0">
                    <a:pos x="11" y="14"/>
                  </a:cxn>
                  <a:cxn ang="0">
                    <a:pos x="11" y="15"/>
                  </a:cxn>
                  <a:cxn ang="0">
                    <a:pos x="15" y="16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6" y="15"/>
                  </a:cxn>
                  <a:cxn ang="0">
                    <a:pos x="5" y="13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5" y="5"/>
                  </a:cxn>
                </a:cxnLst>
                <a:rect l="0" t="0" r="r" b="b"/>
                <a:pathLst>
                  <a:path w="16" h="16">
                    <a:moveTo>
                      <a:pt x="5" y="5"/>
                    </a:moveTo>
                    <a:cubicBezTo>
                      <a:pt x="7" y="11"/>
                      <a:pt x="7" y="11"/>
                      <a:pt x="7" y="11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3"/>
                      <a:pt x="6" y="1"/>
                      <a:pt x="7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5" y="5"/>
                      <a:pt x="5" y="5"/>
                      <a:pt x="5" y="5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9" name="Freeform 156"/>
              <p:cNvSpPr>
                <a:spLocks/>
              </p:cNvSpPr>
              <p:nvPr/>
            </p:nvSpPr>
            <p:spPr bwMode="auto">
              <a:xfrm>
                <a:off x="5403851" y="2711451"/>
                <a:ext cx="7938" cy="11113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0" y="0"/>
                  </a:cxn>
                  <a:cxn ang="0">
                    <a:pos x="5" y="2"/>
                  </a:cxn>
                  <a:cxn ang="0">
                    <a:pos x="5" y="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2" y="7"/>
                    </a:lnTo>
                    <a:lnTo>
                      <a:pt x="2" y="7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0" name="Freeform 157"/>
              <p:cNvSpPr>
                <a:spLocks/>
              </p:cNvSpPr>
              <p:nvPr/>
            </p:nvSpPr>
            <p:spPr bwMode="auto">
              <a:xfrm>
                <a:off x="5403851" y="2711451"/>
                <a:ext cx="7938" cy="11113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0" y="0"/>
                  </a:cxn>
                  <a:cxn ang="0">
                    <a:pos x="5" y="2"/>
                  </a:cxn>
                  <a:cxn ang="0">
                    <a:pos x="5" y="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2" y="7"/>
                    </a:lnTo>
                    <a:lnTo>
                      <a:pt x="2" y="7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5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1" name="Freeform 158"/>
              <p:cNvSpPr>
                <a:spLocks/>
              </p:cNvSpPr>
              <p:nvPr/>
            </p:nvSpPr>
            <p:spPr bwMode="auto">
              <a:xfrm>
                <a:off x="5299076" y="2598739"/>
                <a:ext cx="14288" cy="793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4" y="2"/>
                  </a:cxn>
                  <a:cxn ang="0">
                    <a:pos x="0" y="2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2" y="2"/>
                      <a:pt x="1" y="2"/>
                      <a:pt x="0" y="2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2" name="Freeform 159"/>
              <p:cNvSpPr>
                <a:spLocks/>
              </p:cNvSpPr>
              <p:nvPr/>
            </p:nvSpPr>
            <p:spPr bwMode="auto">
              <a:xfrm>
                <a:off x="5114926" y="2613026"/>
                <a:ext cx="85725" cy="38100"/>
              </a:xfrm>
              <a:custGeom>
                <a:avLst/>
                <a:gdLst/>
                <a:ahLst/>
                <a:cxnLst>
                  <a:cxn ang="0">
                    <a:pos x="43" y="7"/>
                  </a:cxn>
                  <a:cxn ang="0">
                    <a:pos x="28" y="5"/>
                  </a:cxn>
                  <a:cxn ang="0">
                    <a:pos x="26" y="5"/>
                  </a:cxn>
                  <a:cxn ang="0">
                    <a:pos x="40" y="10"/>
                  </a:cxn>
                  <a:cxn ang="0">
                    <a:pos x="54" y="15"/>
                  </a:cxn>
                  <a:cxn ang="0">
                    <a:pos x="43" y="17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6" y="10"/>
                  </a:cxn>
                  <a:cxn ang="0">
                    <a:pos x="36" y="12"/>
                  </a:cxn>
                  <a:cxn ang="0">
                    <a:pos x="33" y="24"/>
                  </a:cxn>
                  <a:cxn ang="0">
                    <a:pos x="19" y="17"/>
                  </a:cxn>
                  <a:cxn ang="0">
                    <a:pos x="19" y="17"/>
                  </a:cxn>
                  <a:cxn ang="0">
                    <a:pos x="17" y="15"/>
                  </a:cxn>
                  <a:cxn ang="0">
                    <a:pos x="19" y="15"/>
                  </a:cxn>
                  <a:cxn ang="0">
                    <a:pos x="7" y="12"/>
                  </a:cxn>
                  <a:cxn ang="0">
                    <a:pos x="5" y="10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19" y="3"/>
                  </a:cxn>
                  <a:cxn ang="0">
                    <a:pos x="24" y="3"/>
                  </a:cxn>
                  <a:cxn ang="0">
                    <a:pos x="26" y="0"/>
                  </a:cxn>
                  <a:cxn ang="0">
                    <a:pos x="36" y="3"/>
                  </a:cxn>
                  <a:cxn ang="0">
                    <a:pos x="50" y="5"/>
                  </a:cxn>
                  <a:cxn ang="0">
                    <a:pos x="43" y="7"/>
                  </a:cxn>
                </a:cxnLst>
                <a:rect l="0" t="0" r="r" b="b"/>
                <a:pathLst>
                  <a:path w="54" h="24">
                    <a:moveTo>
                      <a:pt x="43" y="7"/>
                    </a:moveTo>
                    <a:lnTo>
                      <a:pt x="28" y="5"/>
                    </a:lnTo>
                    <a:lnTo>
                      <a:pt x="26" y="5"/>
                    </a:lnTo>
                    <a:lnTo>
                      <a:pt x="40" y="10"/>
                    </a:lnTo>
                    <a:lnTo>
                      <a:pt x="54" y="15"/>
                    </a:lnTo>
                    <a:lnTo>
                      <a:pt x="43" y="17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6" y="10"/>
                    </a:lnTo>
                    <a:lnTo>
                      <a:pt x="36" y="12"/>
                    </a:lnTo>
                    <a:lnTo>
                      <a:pt x="33" y="24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7" y="15"/>
                    </a:lnTo>
                    <a:lnTo>
                      <a:pt x="19" y="15"/>
                    </a:lnTo>
                    <a:lnTo>
                      <a:pt x="7" y="12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19" y="3"/>
                    </a:lnTo>
                    <a:lnTo>
                      <a:pt x="24" y="3"/>
                    </a:lnTo>
                    <a:lnTo>
                      <a:pt x="26" y="0"/>
                    </a:lnTo>
                    <a:lnTo>
                      <a:pt x="36" y="3"/>
                    </a:lnTo>
                    <a:lnTo>
                      <a:pt x="50" y="5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3" name="Freeform 160"/>
              <p:cNvSpPr>
                <a:spLocks/>
              </p:cNvSpPr>
              <p:nvPr/>
            </p:nvSpPr>
            <p:spPr bwMode="auto">
              <a:xfrm>
                <a:off x="5114926" y="2613026"/>
                <a:ext cx="85725" cy="38100"/>
              </a:xfrm>
              <a:custGeom>
                <a:avLst/>
                <a:gdLst/>
                <a:ahLst/>
                <a:cxnLst>
                  <a:cxn ang="0">
                    <a:pos x="43" y="7"/>
                  </a:cxn>
                  <a:cxn ang="0">
                    <a:pos x="28" y="5"/>
                  </a:cxn>
                  <a:cxn ang="0">
                    <a:pos x="26" y="5"/>
                  </a:cxn>
                  <a:cxn ang="0">
                    <a:pos x="40" y="10"/>
                  </a:cxn>
                  <a:cxn ang="0">
                    <a:pos x="54" y="15"/>
                  </a:cxn>
                  <a:cxn ang="0">
                    <a:pos x="43" y="17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6" y="10"/>
                  </a:cxn>
                  <a:cxn ang="0">
                    <a:pos x="36" y="12"/>
                  </a:cxn>
                  <a:cxn ang="0">
                    <a:pos x="33" y="24"/>
                  </a:cxn>
                  <a:cxn ang="0">
                    <a:pos x="19" y="17"/>
                  </a:cxn>
                  <a:cxn ang="0">
                    <a:pos x="19" y="17"/>
                  </a:cxn>
                  <a:cxn ang="0">
                    <a:pos x="17" y="15"/>
                  </a:cxn>
                  <a:cxn ang="0">
                    <a:pos x="19" y="15"/>
                  </a:cxn>
                  <a:cxn ang="0">
                    <a:pos x="7" y="12"/>
                  </a:cxn>
                  <a:cxn ang="0">
                    <a:pos x="5" y="10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19" y="3"/>
                  </a:cxn>
                  <a:cxn ang="0">
                    <a:pos x="24" y="3"/>
                  </a:cxn>
                  <a:cxn ang="0">
                    <a:pos x="26" y="0"/>
                  </a:cxn>
                  <a:cxn ang="0">
                    <a:pos x="36" y="3"/>
                  </a:cxn>
                  <a:cxn ang="0">
                    <a:pos x="50" y="5"/>
                  </a:cxn>
                  <a:cxn ang="0">
                    <a:pos x="43" y="7"/>
                  </a:cxn>
                </a:cxnLst>
                <a:rect l="0" t="0" r="r" b="b"/>
                <a:pathLst>
                  <a:path w="54" h="24">
                    <a:moveTo>
                      <a:pt x="43" y="7"/>
                    </a:moveTo>
                    <a:lnTo>
                      <a:pt x="28" y="5"/>
                    </a:lnTo>
                    <a:lnTo>
                      <a:pt x="26" y="5"/>
                    </a:lnTo>
                    <a:lnTo>
                      <a:pt x="40" y="10"/>
                    </a:lnTo>
                    <a:lnTo>
                      <a:pt x="54" y="15"/>
                    </a:lnTo>
                    <a:lnTo>
                      <a:pt x="43" y="17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6" y="10"/>
                    </a:lnTo>
                    <a:lnTo>
                      <a:pt x="36" y="12"/>
                    </a:lnTo>
                    <a:lnTo>
                      <a:pt x="33" y="24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7" y="15"/>
                    </a:lnTo>
                    <a:lnTo>
                      <a:pt x="19" y="15"/>
                    </a:lnTo>
                    <a:lnTo>
                      <a:pt x="7" y="12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19" y="3"/>
                    </a:lnTo>
                    <a:lnTo>
                      <a:pt x="24" y="3"/>
                    </a:lnTo>
                    <a:lnTo>
                      <a:pt x="26" y="0"/>
                    </a:lnTo>
                    <a:lnTo>
                      <a:pt x="36" y="3"/>
                    </a:lnTo>
                    <a:lnTo>
                      <a:pt x="50" y="5"/>
                    </a:lnTo>
                    <a:lnTo>
                      <a:pt x="43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4" name="Freeform 161"/>
              <p:cNvSpPr>
                <a:spLocks/>
              </p:cNvSpPr>
              <p:nvPr/>
            </p:nvSpPr>
            <p:spPr bwMode="auto">
              <a:xfrm>
                <a:off x="5246689" y="2895601"/>
                <a:ext cx="14288" cy="14288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4" y="2"/>
                  </a:cxn>
                  <a:cxn ang="0">
                    <a:pos x="7" y="0"/>
                  </a:cxn>
                  <a:cxn ang="0">
                    <a:pos x="9" y="4"/>
                  </a:cxn>
                  <a:cxn ang="0">
                    <a:pos x="7" y="9"/>
                  </a:cxn>
                </a:cxnLst>
                <a:rect l="0" t="0" r="r" b="b"/>
                <a:pathLst>
                  <a:path w="9" h="9">
                    <a:moveTo>
                      <a:pt x="7" y="9"/>
                    </a:move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9" y="4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9" name="Freeform 162"/>
              <p:cNvSpPr>
                <a:spLocks/>
              </p:cNvSpPr>
              <p:nvPr/>
            </p:nvSpPr>
            <p:spPr bwMode="auto">
              <a:xfrm>
                <a:off x="5246689" y="2895601"/>
                <a:ext cx="14288" cy="14288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4" y="2"/>
                  </a:cxn>
                  <a:cxn ang="0">
                    <a:pos x="7" y="0"/>
                  </a:cxn>
                  <a:cxn ang="0">
                    <a:pos x="9" y="4"/>
                  </a:cxn>
                  <a:cxn ang="0">
                    <a:pos x="7" y="9"/>
                  </a:cxn>
                </a:cxnLst>
                <a:rect l="0" t="0" r="r" b="b"/>
                <a:pathLst>
                  <a:path w="9" h="9">
                    <a:moveTo>
                      <a:pt x="7" y="9"/>
                    </a:move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9" y="4"/>
                    </a:lnTo>
                    <a:lnTo>
                      <a:pt x="7" y="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0" name="Freeform 163"/>
              <p:cNvSpPr>
                <a:spLocks/>
              </p:cNvSpPr>
              <p:nvPr/>
            </p:nvSpPr>
            <p:spPr bwMode="auto">
              <a:xfrm>
                <a:off x="5302251" y="2868614"/>
                <a:ext cx="7938" cy="11113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2"/>
                      <a:pt x="2" y="2"/>
                      <a:pt x="2" y="2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1" name="Freeform 164"/>
              <p:cNvSpPr>
                <a:spLocks noEditPoints="1"/>
              </p:cNvSpPr>
              <p:nvPr/>
            </p:nvSpPr>
            <p:spPr bwMode="auto">
              <a:xfrm>
                <a:off x="5329239" y="2857501"/>
                <a:ext cx="11113" cy="793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7" y="0"/>
                  </a:cxn>
                  <a:cxn ang="0">
                    <a:pos x="0" y="2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7" y="2"/>
                  </a:cxn>
                  <a:cxn ang="0">
                    <a:pos x="0" y="2"/>
                  </a:cxn>
                  <a:cxn ang="0">
                    <a:pos x="7" y="0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7" h="5">
                    <a:moveTo>
                      <a:pt x="7" y="2"/>
                    </a:moveTo>
                    <a:lnTo>
                      <a:pt x="7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7" y="2"/>
                    </a:lnTo>
                    <a:close/>
                    <a:moveTo>
                      <a:pt x="0" y="2"/>
                    </a:moveTo>
                    <a:lnTo>
                      <a:pt x="7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2" name="Freeform 165"/>
              <p:cNvSpPr>
                <a:spLocks noEditPoints="1"/>
              </p:cNvSpPr>
              <p:nvPr/>
            </p:nvSpPr>
            <p:spPr bwMode="auto">
              <a:xfrm>
                <a:off x="5329239" y="2857501"/>
                <a:ext cx="11113" cy="793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7" y="0"/>
                  </a:cxn>
                  <a:cxn ang="0">
                    <a:pos x="0" y="2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7" y="2"/>
                  </a:cxn>
                  <a:cxn ang="0">
                    <a:pos x="0" y="2"/>
                  </a:cxn>
                  <a:cxn ang="0">
                    <a:pos x="7" y="0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7" h="5">
                    <a:moveTo>
                      <a:pt x="7" y="2"/>
                    </a:moveTo>
                    <a:lnTo>
                      <a:pt x="7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7" y="2"/>
                    </a:lnTo>
                    <a:moveTo>
                      <a:pt x="0" y="2"/>
                    </a:moveTo>
                    <a:lnTo>
                      <a:pt x="7" y="0"/>
                    </a:lnTo>
                    <a:lnTo>
                      <a:pt x="2" y="2"/>
                    </a:lnTo>
                    <a:lnTo>
                      <a:pt x="0" y="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3" name="Freeform 166"/>
              <p:cNvSpPr>
                <a:spLocks/>
              </p:cNvSpPr>
              <p:nvPr/>
            </p:nvSpPr>
            <p:spPr bwMode="auto">
              <a:xfrm>
                <a:off x="5062539" y="2860676"/>
                <a:ext cx="101600" cy="128588"/>
              </a:xfrm>
              <a:custGeom>
                <a:avLst/>
                <a:gdLst/>
                <a:ahLst/>
                <a:cxnLst>
                  <a:cxn ang="0">
                    <a:pos x="24" y="29"/>
                  </a:cxn>
                  <a:cxn ang="0">
                    <a:pos x="27" y="29"/>
                  </a:cxn>
                  <a:cxn ang="0">
                    <a:pos x="26" y="31"/>
                  </a:cxn>
                  <a:cxn ang="0">
                    <a:pos x="21" y="31"/>
                  </a:cxn>
                  <a:cxn ang="0">
                    <a:pos x="6" y="34"/>
                  </a:cxn>
                  <a:cxn ang="0">
                    <a:pos x="11" y="30"/>
                  </a:cxn>
                  <a:cxn ang="0">
                    <a:pos x="15" y="28"/>
                  </a:cxn>
                  <a:cxn ang="0">
                    <a:pos x="7" y="27"/>
                  </a:cxn>
                  <a:cxn ang="0">
                    <a:pos x="7" y="27"/>
                  </a:cxn>
                  <a:cxn ang="0">
                    <a:pos x="8" y="26"/>
                  </a:cxn>
                  <a:cxn ang="0">
                    <a:pos x="10" y="25"/>
                  </a:cxn>
                  <a:cxn ang="0">
                    <a:pos x="8" y="20"/>
                  </a:cxn>
                  <a:cxn ang="0">
                    <a:pos x="13" y="20"/>
                  </a:cxn>
                  <a:cxn ang="0">
                    <a:pos x="13" y="17"/>
                  </a:cxn>
                  <a:cxn ang="0">
                    <a:pos x="10" y="16"/>
                  </a:cxn>
                  <a:cxn ang="0">
                    <a:pos x="11" y="14"/>
                  </a:cxn>
                  <a:cxn ang="0">
                    <a:pos x="7" y="15"/>
                  </a:cxn>
                  <a:cxn ang="0">
                    <a:pos x="7" y="15"/>
                  </a:cxn>
                  <a:cxn ang="0">
                    <a:pos x="7" y="15"/>
                  </a:cxn>
                  <a:cxn ang="0">
                    <a:pos x="7" y="12"/>
                  </a:cxn>
                  <a:cxn ang="0">
                    <a:pos x="2" y="11"/>
                  </a:cxn>
                  <a:cxn ang="0">
                    <a:pos x="3" y="5"/>
                  </a:cxn>
                  <a:cxn ang="0">
                    <a:pos x="0" y="4"/>
                  </a:cxn>
                  <a:cxn ang="0">
                    <a:pos x="3" y="2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7" y="3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3" y="5"/>
                  </a:cxn>
                  <a:cxn ang="0">
                    <a:pos x="10" y="10"/>
                  </a:cxn>
                  <a:cxn ang="0">
                    <a:pos x="14" y="10"/>
                  </a:cxn>
                  <a:cxn ang="0">
                    <a:pos x="19" y="16"/>
                  </a:cxn>
                  <a:cxn ang="0">
                    <a:pos x="22" y="22"/>
                  </a:cxn>
                  <a:cxn ang="0">
                    <a:pos x="27" y="24"/>
                  </a:cxn>
                  <a:cxn ang="0">
                    <a:pos x="27" y="24"/>
                  </a:cxn>
                  <a:cxn ang="0">
                    <a:pos x="24" y="29"/>
                  </a:cxn>
                </a:cxnLst>
                <a:rect l="0" t="0" r="r" b="b"/>
                <a:pathLst>
                  <a:path w="27" h="34">
                    <a:moveTo>
                      <a:pt x="24" y="29"/>
                    </a:moveTo>
                    <a:cubicBezTo>
                      <a:pt x="27" y="29"/>
                      <a:pt x="27" y="29"/>
                      <a:pt x="27" y="29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0" y="20"/>
                      <a:pt x="11" y="20"/>
                      <a:pt x="13" y="20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4" y="29"/>
                      <a:pt x="24" y="29"/>
                      <a:pt x="24" y="29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4" name="Freeform 167"/>
              <p:cNvSpPr>
                <a:spLocks/>
              </p:cNvSpPr>
              <p:nvPr/>
            </p:nvSpPr>
            <p:spPr bwMode="auto">
              <a:xfrm>
                <a:off x="5029201" y="2909889"/>
                <a:ext cx="52388" cy="55563"/>
              </a:xfrm>
              <a:custGeom>
                <a:avLst/>
                <a:gdLst/>
                <a:ahLst/>
                <a:cxnLst>
                  <a:cxn ang="0">
                    <a:pos x="13" y="6"/>
                  </a:cxn>
                  <a:cxn ang="0">
                    <a:pos x="12" y="12"/>
                  </a:cxn>
                  <a:cxn ang="0">
                    <a:pos x="12" y="12"/>
                  </a:cxn>
                  <a:cxn ang="0">
                    <a:pos x="3" y="15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4" y="8"/>
                  </a:cxn>
                  <a:cxn ang="0">
                    <a:pos x="1" y="7"/>
                  </a:cxn>
                  <a:cxn ang="0">
                    <a:pos x="2" y="4"/>
                  </a:cxn>
                  <a:cxn ang="0">
                    <a:pos x="5" y="4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2" y="0"/>
                  </a:cxn>
                  <a:cxn ang="0">
                    <a:pos x="14" y="4"/>
                  </a:cxn>
                  <a:cxn ang="0">
                    <a:pos x="13" y="6"/>
                  </a:cxn>
                </a:cxnLst>
                <a:rect l="0" t="0" r="r" b="b"/>
                <a:pathLst>
                  <a:path w="14" h="15">
                    <a:moveTo>
                      <a:pt x="13" y="6"/>
                    </a:move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4" y="4"/>
                      <a:pt x="5" y="4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6"/>
                      <a:pt x="13" y="6"/>
                      <a:pt x="13" y="6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5" name="Freeform 168"/>
              <p:cNvSpPr>
                <a:spLocks/>
              </p:cNvSpPr>
              <p:nvPr/>
            </p:nvSpPr>
            <p:spPr bwMode="auto">
              <a:xfrm>
                <a:off x="5276851" y="3105151"/>
                <a:ext cx="11113" cy="30163"/>
              </a:xfrm>
              <a:custGeom>
                <a:avLst/>
                <a:gdLst/>
                <a:ahLst/>
                <a:cxnLst>
                  <a:cxn ang="0">
                    <a:pos x="7" y="5"/>
                  </a:cxn>
                  <a:cxn ang="0">
                    <a:pos x="7" y="19"/>
                  </a:cxn>
                  <a:cxn ang="0">
                    <a:pos x="0" y="7"/>
                  </a:cxn>
                  <a:cxn ang="0">
                    <a:pos x="4" y="2"/>
                  </a:cxn>
                  <a:cxn ang="0">
                    <a:pos x="4" y="0"/>
                  </a:cxn>
                  <a:cxn ang="0">
                    <a:pos x="7" y="5"/>
                  </a:cxn>
                </a:cxnLst>
                <a:rect l="0" t="0" r="r" b="b"/>
                <a:pathLst>
                  <a:path w="7" h="19">
                    <a:moveTo>
                      <a:pt x="7" y="5"/>
                    </a:moveTo>
                    <a:lnTo>
                      <a:pt x="7" y="19"/>
                    </a:lnTo>
                    <a:lnTo>
                      <a:pt x="0" y="7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6" name="Freeform 169"/>
              <p:cNvSpPr>
                <a:spLocks/>
              </p:cNvSpPr>
              <p:nvPr/>
            </p:nvSpPr>
            <p:spPr bwMode="auto">
              <a:xfrm>
                <a:off x="5276851" y="3105151"/>
                <a:ext cx="11113" cy="30163"/>
              </a:xfrm>
              <a:custGeom>
                <a:avLst/>
                <a:gdLst/>
                <a:ahLst/>
                <a:cxnLst>
                  <a:cxn ang="0">
                    <a:pos x="7" y="5"/>
                  </a:cxn>
                  <a:cxn ang="0">
                    <a:pos x="7" y="19"/>
                  </a:cxn>
                  <a:cxn ang="0">
                    <a:pos x="0" y="7"/>
                  </a:cxn>
                  <a:cxn ang="0">
                    <a:pos x="4" y="2"/>
                  </a:cxn>
                  <a:cxn ang="0">
                    <a:pos x="4" y="0"/>
                  </a:cxn>
                  <a:cxn ang="0">
                    <a:pos x="7" y="5"/>
                  </a:cxn>
                </a:cxnLst>
                <a:rect l="0" t="0" r="r" b="b"/>
                <a:pathLst>
                  <a:path w="7" h="19">
                    <a:moveTo>
                      <a:pt x="7" y="5"/>
                    </a:moveTo>
                    <a:lnTo>
                      <a:pt x="7" y="19"/>
                    </a:lnTo>
                    <a:lnTo>
                      <a:pt x="0" y="7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7" y="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7" name="Freeform 170"/>
              <p:cNvSpPr>
                <a:spLocks/>
              </p:cNvSpPr>
              <p:nvPr/>
            </p:nvSpPr>
            <p:spPr bwMode="auto">
              <a:xfrm>
                <a:off x="5276851" y="3135314"/>
                <a:ext cx="22225" cy="44450"/>
              </a:xfrm>
              <a:custGeom>
                <a:avLst/>
                <a:gdLst/>
                <a:ahLst/>
                <a:cxnLst>
                  <a:cxn ang="0">
                    <a:pos x="14" y="23"/>
                  </a:cxn>
                  <a:cxn ang="0">
                    <a:pos x="9" y="28"/>
                  </a:cxn>
                  <a:cxn ang="0">
                    <a:pos x="0" y="4"/>
                  </a:cxn>
                  <a:cxn ang="0">
                    <a:pos x="9" y="0"/>
                  </a:cxn>
                  <a:cxn ang="0">
                    <a:pos x="11" y="4"/>
                  </a:cxn>
                  <a:cxn ang="0">
                    <a:pos x="14" y="23"/>
                  </a:cxn>
                </a:cxnLst>
                <a:rect l="0" t="0" r="r" b="b"/>
                <a:pathLst>
                  <a:path w="14" h="28">
                    <a:moveTo>
                      <a:pt x="14" y="23"/>
                    </a:moveTo>
                    <a:lnTo>
                      <a:pt x="9" y="28"/>
                    </a:lnTo>
                    <a:lnTo>
                      <a:pt x="0" y="4"/>
                    </a:lnTo>
                    <a:lnTo>
                      <a:pt x="9" y="0"/>
                    </a:lnTo>
                    <a:lnTo>
                      <a:pt x="11" y="4"/>
                    </a:lnTo>
                    <a:lnTo>
                      <a:pt x="14" y="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8" name="Freeform 171"/>
              <p:cNvSpPr>
                <a:spLocks/>
              </p:cNvSpPr>
              <p:nvPr/>
            </p:nvSpPr>
            <p:spPr bwMode="auto">
              <a:xfrm>
                <a:off x="5276851" y="3135314"/>
                <a:ext cx="22225" cy="44450"/>
              </a:xfrm>
              <a:custGeom>
                <a:avLst/>
                <a:gdLst/>
                <a:ahLst/>
                <a:cxnLst>
                  <a:cxn ang="0">
                    <a:pos x="14" y="23"/>
                  </a:cxn>
                  <a:cxn ang="0">
                    <a:pos x="9" y="28"/>
                  </a:cxn>
                  <a:cxn ang="0">
                    <a:pos x="0" y="4"/>
                  </a:cxn>
                  <a:cxn ang="0">
                    <a:pos x="9" y="0"/>
                  </a:cxn>
                  <a:cxn ang="0">
                    <a:pos x="11" y="4"/>
                  </a:cxn>
                  <a:cxn ang="0">
                    <a:pos x="14" y="23"/>
                  </a:cxn>
                </a:cxnLst>
                <a:rect l="0" t="0" r="r" b="b"/>
                <a:pathLst>
                  <a:path w="14" h="28">
                    <a:moveTo>
                      <a:pt x="14" y="23"/>
                    </a:moveTo>
                    <a:lnTo>
                      <a:pt x="9" y="28"/>
                    </a:lnTo>
                    <a:lnTo>
                      <a:pt x="0" y="4"/>
                    </a:lnTo>
                    <a:lnTo>
                      <a:pt x="9" y="0"/>
                    </a:lnTo>
                    <a:lnTo>
                      <a:pt x="11" y="4"/>
                    </a:lnTo>
                    <a:lnTo>
                      <a:pt x="14" y="23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9" name="Freeform 172"/>
              <p:cNvSpPr>
                <a:spLocks/>
              </p:cNvSpPr>
              <p:nvPr/>
            </p:nvSpPr>
            <p:spPr bwMode="auto">
              <a:xfrm>
                <a:off x="5340351" y="3187701"/>
                <a:ext cx="41275" cy="30163"/>
              </a:xfrm>
              <a:custGeom>
                <a:avLst/>
                <a:gdLst/>
                <a:ahLst/>
                <a:cxnLst>
                  <a:cxn ang="0">
                    <a:pos x="26" y="19"/>
                  </a:cxn>
                  <a:cxn ang="0">
                    <a:pos x="12" y="12"/>
                  </a:cxn>
                  <a:cxn ang="0">
                    <a:pos x="0" y="5"/>
                  </a:cxn>
                  <a:cxn ang="0">
                    <a:pos x="12" y="2"/>
                  </a:cxn>
                  <a:cxn ang="0">
                    <a:pos x="26" y="0"/>
                  </a:cxn>
                  <a:cxn ang="0">
                    <a:pos x="26" y="19"/>
                  </a:cxn>
                </a:cxnLst>
                <a:rect l="0" t="0" r="r" b="b"/>
                <a:pathLst>
                  <a:path w="26" h="19">
                    <a:moveTo>
                      <a:pt x="26" y="19"/>
                    </a:moveTo>
                    <a:lnTo>
                      <a:pt x="12" y="12"/>
                    </a:lnTo>
                    <a:lnTo>
                      <a:pt x="0" y="5"/>
                    </a:lnTo>
                    <a:lnTo>
                      <a:pt x="12" y="2"/>
                    </a:lnTo>
                    <a:lnTo>
                      <a:pt x="26" y="0"/>
                    </a:lnTo>
                    <a:lnTo>
                      <a:pt x="26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0" name="Freeform 173"/>
              <p:cNvSpPr>
                <a:spLocks/>
              </p:cNvSpPr>
              <p:nvPr/>
            </p:nvSpPr>
            <p:spPr bwMode="auto">
              <a:xfrm>
                <a:off x="5340351" y="3187701"/>
                <a:ext cx="41275" cy="30163"/>
              </a:xfrm>
              <a:custGeom>
                <a:avLst/>
                <a:gdLst/>
                <a:ahLst/>
                <a:cxnLst>
                  <a:cxn ang="0">
                    <a:pos x="26" y="19"/>
                  </a:cxn>
                  <a:cxn ang="0">
                    <a:pos x="12" y="12"/>
                  </a:cxn>
                  <a:cxn ang="0">
                    <a:pos x="0" y="5"/>
                  </a:cxn>
                  <a:cxn ang="0">
                    <a:pos x="12" y="2"/>
                  </a:cxn>
                  <a:cxn ang="0">
                    <a:pos x="26" y="0"/>
                  </a:cxn>
                  <a:cxn ang="0">
                    <a:pos x="26" y="19"/>
                  </a:cxn>
                </a:cxnLst>
                <a:rect l="0" t="0" r="r" b="b"/>
                <a:pathLst>
                  <a:path w="26" h="19">
                    <a:moveTo>
                      <a:pt x="26" y="19"/>
                    </a:moveTo>
                    <a:lnTo>
                      <a:pt x="12" y="12"/>
                    </a:lnTo>
                    <a:lnTo>
                      <a:pt x="0" y="5"/>
                    </a:lnTo>
                    <a:lnTo>
                      <a:pt x="12" y="2"/>
                    </a:lnTo>
                    <a:lnTo>
                      <a:pt x="26" y="0"/>
                    </a:lnTo>
                    <a:lnTo>
                      <a:pt x="26" y="1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1" name="Freeform 174"/>
              <p:cNvSpPr>
                <a:spLocks/>
              </p:cNvSpPr>
              <p:nvPr/>
            </p:nvSpPr>
            <p:spPr bwMode="auto">
              <a:xfrm>
                <a:off x="5448301" y="3190876"/>
                <a:ext cx="30163" cy="30163"/>
              </a:xfrm>
              <a:custGeom>
                <a:avLst/>
                <a:gdLst/>
                <a:ahLst/>
                <a:cxnLst>
                  <a:cxn ang="0">
                    <a:pos x="7" y="17"/>
                  </a:cxn>
                  <a:cxn ang="0">
                    <a:pos x="5" y="1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5" y="0"/>
                  </a:cxn>
                  <a:cxn ang="0">
                    <a:pos x="12" y="5"/>
                  </a:cxn>
                  <a:cxn ang="0">
                    <a:pos x="19" y="19"/>
                  </a:cxn>
                  <a:cxn ang="0">
                    <a:pos x="7" y="17"/>
                  </a:cxn>
                </a:cxnLst>
                <a:rect l="0" t="0" r="r" b="b"/>
                <a:pathLst>
                  <a:path w="19" h="19">
                    <a:moveTo>
                      <a:pt x="7" y="17"/>
                    </a:moveTo>
                    <a:lnTo>
                      <a:pt x="5" y="1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12" y="5"/>
                    </a:lnTo>
                    <a:lnTo>
                      <a:pt x="19" y="19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2" name="Freeform 175"/>
              <p:cNvSpPr>
                <a:spLocks/>
              </p:cNvSpPr>
              <p:nvPr/>
            </p:nvSpPr>
            <p:spPr bwMode="auto">
              <a:xfrm>
                <a:off x="5448301" y="3190876"/>
                <a:ext cx="30163" cy="30163"/>
              </a:xfrm>
              <a:custGeom>
                <a:avLst/>
                <a:gdLst/>
                <a:ahLst/>
                <a:cxnLst>
                  <a:cxn ang="0">
                    <a:pos x="7" y="17"/>
                  </a:cxn>
                  <a:cxn ang="0">
                    <a:pos x="5" y="1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5" y="0"/>
                  </a:cxn>
                  <a:cxn ang="0">
                    <a:pos x="12" y="5"/>
                  </a:cxn>
                  <a:cxn ang="0">
                    <a:pos x="19" y="19"/>
                  </a:cxn>
                  <a:cxn ang="0">
                    <a:pos x="7" y="17"/>
                  </a:cxn>
                </a:cxnLst>
                <a:rect l="0" t="0" r="r" b="b"/>
                <a:pathLst>
                  <a:path w="19" h="19">
                    <a:moveTo>
                      <a:pt x="7" y="17"/>
                    </a:moveTo>
                    <a:lnTo>
                      <a:pt x="5" y="1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12" y="5"/>
                    </a:lnTo>
                    <a:lnTo>
                      <a:pt x="19" y="19"/>
                    </a:lnTo>
                    <a:lnTo>
                      <a:pt x="7" y="1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3" name="Freeform 176"/>
              <p:cNvSpPr>
                <a:spLocks/>
              </p:cNvSpPr>
              <p:nvPr/>
            </p:nvSpPr>
            <p:spPr bwMode="auto">
              <a:xfrm>
                <a:off x="5486401" y="3232151"/>
                <a:ext cx="33338" cy="15875"/>
              </a:xfrm>
              <a:custGeom>
                <a:avLst/>
                <a:gdLst/>
                <a:ahLst/>
                <a:cxnLst>
                  <a:cxn ang="0">
                    <a:pos x="21" y="7"/>
                  </a:cxn>
                  <a:cxn ang="0">
                    <a:pos x="7" y="10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0" y="0"/>
                  </a:cxn>
                  <a:cxn ang="0">
                    <a:pos x="9" y="3"/>
                  </a:cxn>
                  <a:cxn ang="0">
                    <a:pos x="21" y="5"/>
                  </a:cxn>
                  <a:cxn ang="0">
                    <a:pos x="21" y="7"/>
                  </a:cxn>
                </a:cxnLst>
                <a:rect l="0" t="0" r="r" b="b"/>
                <a:pathLst>
                  <a:path w="21" h="10">
                    <a:moveTo>
                      <a:pt x="21" y="7"/>
                    </a:moveTo>
                    <a:lnTo>
                      <a:pt x="7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9" y="3"/>
                    </a:lnTo>
                    <a:lnTo>
                      <a:pt x="21" y="5"/>
                    </a:lnTo>
                    <a:lnTo>
                      <a:pt x="21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4" name="Freeform 177"/>
              <p:cNvSpPr>
                <a:spLocks/>
              </p:cNvSpPr>
              <p:nvPr/>
            </p:nvSpPr>
            <p:spPr bwMode="auto">
              <a:xfrm>
                <a:off x="5486401" y="3232151"/>
                <a:ext cx="33338" cy="15875"/>
              </a:xfrm>
              <a:custGeom>
                <a:avLst/>
                <a:gdLst/>
                <a:ahLst/>
                <a:cxnLst>
                  <a:cxn ang="0">
                    <a:pos x="21" y="7"/>
                  </a:cxn>
                  <a:cxn ang="0">
                    <a:pos x="7" y="10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0" y="0"/>
                  </a:cxn>
                  <a:cxn ang="0">
                    <a:pos x="9" y="3"/>
                  </a:cxn>
                  <a:cxn ang="0">
                    <a:pos x="21" y="5"/>
                  </a:cxn>
                  <a:cxn ang="0">
                    <a:pos x="21" y="7"/>
                  </a:cxn>
                </a:cxnLst>
                <a:rect l="0" t="0" r="r" b="b"/>
                <a:pathLst>
                  <a:path w="21" h="10">
                    <a:moveTo>
                      <a:pt x="21" y="7"/>
                    </a:moveTo>
                    <a:lnTo>
                      <a:pt x="7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9" y="3"/>
                    </a:lnTo>
                    <a:lnTo>
                      <a:pt x="21" y="5"/>
                    </a:lnTo>
                    <a:lnTo>
                      <a:pt x="21" y="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5" name="Freeform 178"/>
              <p:cNvSpPr>
                <a:spLocks/>
              </p:cNvSpPr>
              <p:nvPr/>
            </p:nvSpPr>
            <p:spPr bwMode="auto">
              <a:xfrm>
                <a:off x="5588001" y="3228976"/>
                <a:ext cx="17463" cy="19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9" y="12"/>
                  </a:cxn>
                  <a:cxn ang="0">
                    <a:pos x="0" y="7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11" h="12">
                    <a:moveTo>
                      <a:pt x="11" y="0"/>
                    </a:moveTo>
                    <a:lnTo>
                      <a:pt x="9" y="12"/>
                    </a:lnTo>
                    <a:lnTo>
                      <a:pt x="0" y="7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6" name="Freeform 179"/>
              <p:cNvSpPr>
                <a:spLocks/>
              </p:cNvSpPr>
              <p:nvPr/>
            </p:nvSpPr>
            <p:spPr bwMode="auto">
              <a:xfrm>
                <a:off x="5588001" y="3228976"/>
                <a:ext cx="17463" cy="19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9" y="12"/>
                  </a:cxn>
                  <a:cxn ang="0">
                    <a:pos x="0" y="7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11" h="12">
                    <a:moveTo>
                      <a:pt x="11" y="0"/>
                    </a:moveTo>
                    <a:lnTo>
                      <a:pt x="9" y="12"/>
                    </a:lnTo>
                    <a:lnTo>
                      <a:pt x="0" y="7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7" name="Freeform 180"/>
              <p:cNvSpPr>
                <a:spLocks/>
              </p:cNvSpPr>
              <p:nvPr/>
            </p:nvSpPr>
            <p:spPr bwMode="auto">
              <a:xfrm>
                <a:off x="6045201" y="3760789"/>
                <a:ext cx="3175" cy="222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2" y="3"/>
                  </a:cxn>
                  <a:cxn ang="0">
                    <a:pos x="2" y="0"/>
                  </a:cxn>
                  <a:cxn ang="0">
                    <a:pos x="2" y="3"/>
                  </a:cxn>
                  <a:cxn ang="0">
                    <a:pos x="0" y="14"/>
                  </a:cxn>
                </a:cxnLst>
                <a:rect l="0" t="0" r="r" b="b"/>
                <a:pathLst>
                  <a:path w="2" h="14">
                    <a:moveTo>
                      <a:pt x="0" y="14"/>
                    </a:moveTo>
                    <a:lnTo>
                      <a:pt x="2" y="3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8" name="Freeform 181"/>
              <p:cNvSpPr>
                <a:spLocks/>
              </p:cNvSpPr>
              <p:nvPr/>
            </p:nvSpPr>
            <p:spPr bwMode="auto">
              <a:xfrm>
                <a:off x="6045201" y="3760789"/>
                <a:ext cx="3175" cy="222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2" y="3"/>
                  </a:cxn>
                  <a:cxn ang="0">
                    <a:pos x="2" y="0"/>
                  </a:cxn>
                  <a:cxn ang="0">
                    <a:pos x="2" y="3"/>
                  </a:cxn>
                  <a:cxn ang="0">
                    <a:pos x="0" y="14"/>
                  </a:cxn>
                </a:cxnLst>
                <a:rect l="0" t="0" r="r" b="b"/>
                <a:pathLst>
                  <a:path w="2" h="14">
                    <a:moveTo>
                      <a:pt x="0" y="14"/>
                    </a:moveTo>
                    <a:lnTo>
                      <a:pt x="2" y="3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89" name="Group 65"/>
            <p:cNvGrpSpPr/>
            <p:nvPr/>
          </p:nvGrpSpPr>
          <p:grpSpPr>
            <a:xfrm>
              <a:off x="2430457" y="1508180"/>
              <a:ext cx="3951050" cy="3949946"/>
              <a:chOff x="10154909" y="1319687"/>
              <a:chExt cx="4017712" cy="4016597"/>
            </a:xfr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FFFFFF"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690" name="Freeform 39"/>
              <p:cNvSpPr>
                <a:spLocks/>
              </p:cNvSpPr>
              <p:nvPr/>
            </p:nvSpPr>
            <p:spPr bwMode="auto">
              <a:xfrm rot="41684">
                <a:off x="10903906" y="2931451"/>
                <a:ext cx="873119" cy="1210819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1" name="Freeform 97"/>
              <p:cNvSpPr>
                <a:spLocks/>
              </p:cNvSpPr>
              <p:nvPr/>
            </p:nvSpPr>
            <p:spPr bwMode="auto">
              <a:xfrm rot="41684">
                <a:off x="12388089" y="3783041"/>
                <a:ext cx="1296317" cy="871079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2" name="Freeform 103"/>
              <p:cNvSpPr>
                <a:spLocks/>
              </p:cNvSpPr>
              <p:nvPr/>
            </p:nvSpPr>
            <p:spPr bwMode="auto">
              <a:xfrm rot="41684">
                <a:off x="12294820" y="2393922"/>
                <a:ext cx="936600" cy="844344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3" name="Freeform 101"/>
              <p:cNvSpPr>
                <a:spLocks/>
              </p:cNvSpPr>
              <p:nvPr/>
            </p:nvSpPr>
            <p:spPr bwMode="auto">
              <a:xfrm rot="41684">
                <a:off x="12564158" y="2974944"/>
                <a:ext cx="867552" cy="1182972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4" name="Freeform 28"/>
              <p:cNvSpPr>
                <a:spLocks/>
              </p:cNvSpPr>
              <p:nvPr/>
            </p:nvSpPr>
            <p:spPr bwMode="auto">
              <a:xfrm rot="41684">
                <a:off x="10645640" y="1909827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5" name="Freeform 34"/>
              <p:cNvSpPr>
                <a:spLocks/>
              </p:cNvSpPr>
              <p:nvPr/>
            </p:nvSpPr>
            <p:spPr bwMode="auto">
              <a:xfrm rot="41684">
                <a:off x="12028873" y="1319687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6" name="Freeform 40"/>
              <p:cNvSpPr>
                <a:spLocks/>
              </p:cNvSpPr>
              <p:nvPr/>
            </p:nvSpPr>
            <p:spPr bwMode="auto">
              <a:xfrm rot="41684">
                <a:off x="10378942" y="2694367"/>
                <a:ext cx="854189" cy="1013659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7" name="Freeform 41"/>
              <p:cNvSpPr>
                <a:spLocks/>
              </p:cNvSpPr>
              <p:nvPr/>
            </p:nvSpPr>
            <p:spPr bwMode="auto">
              <a:xfrm rot="41684">
                <a:off x="12486529" y="1533808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8" name="Freeform 42"/>
              <p:cNvSpPr>
                <a:spLocks/>
              </p:cNvSpPr>
              <p:nvPr/>
            </p:nvSpPr>
            <p:spPr bwMode="auto">
              <a:xfrm rot="41684">
                <a:off x="10621903" y="3766200"/>
                <a:ext cx="1316363" cy="866622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9" name="Freeform 43"/>
              <p:cNvSpPr>
                <a:spLocks/>
              </p:cNvSpPr>
              <p:nvPr/>
            </p:nvSpPr>
            <p:spPr bwMode="auto">
              <a:xfrm rot="41684">
                <a:off x="11246976" y="1776051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0" name="Freeform 44"/>
              <p:cNvSpPr>
                <a:spLocks/>
              </p:cNvSpPr>
              <p:nvPr/>
            </p:nvSpPr>
            <p:spPr bwMode="auto">
              <a:xfrm rot="41684">
                <a:off x="11373923" y="4677632"/>
                <a:ext cx="1499005" cy="475640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1" name="Freeform 45"/>
              <p:cNvSpPr>
                <a:spLocks/>
              </p:cNvSpPr>
              <p:nvPr/>
            </p:nvSpPr>
            <p:spPr bwMode="auto">
              <a:xfrm rot="41684">
                <a:off x="10818002" y="4378669"/>
                <a:ext cx="887598" cy="728498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2" name="Freeform 46"/>
              <p:cNvSpPr>
                <a:spLocks/>
              </p:cNvSpPr>
              <p:nvPr/>
            </p:nvSpPr>
            <p:spPr bwMode="auto">
              <a:xfrm rot="41684">
                <a:off x="10263396" y="3306364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3" name="Freeform 47"/>
              <p:cNvSpPr>
                <a:spLocks/>
              </p:cNvSpPr>
              <p:nvPr/>
            </p:nvSpPr>
            <p:spPr bwMode="auto">
              <a:xfrm rot="41684">
                <a:off x="10190575" y="2255943"/>
                <a:ext cx="576883" cy="993608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4" name="Freeform 48"/>
              <p:cNvSpPr>
                <a:spLocks/>
              </p:cNvSpPr>
              <p:nvPr/>
            </p:nvSpPr>
            <p:spPr bwMode="auto">
              <a:xfrm rot="41684">
                <a:off x="11118812" y="2385224"/>
                <a:ext cx="935485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5" name="Freeform 49"/>
              <p:cNvSpPr>
                <a:spLocks/>
              </p:cNvSpPr>
              <p:nvPr/>
            </p:nvSpPr>
            <p:spPr bwMode="auto">
              <a:xfrm rot="41684">
                <a:off x="10572964" y="1879951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6" name="Freeform 50"/>
              <p:cNvSpPr>
                <a:spLocks/>
              </p:cNvSpPr>
              <p:nvPr/>
            </p:nvSpPr>
            <p:spPr bwMode="auto">
              <a:xfrm rot="41684">
                <a:off x="11910163" y="1877771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7" name="Freeform 51"/>
              <p:cNvSpPr>
                <a:spLocks/>
              </p:cNvSpPr>
              <p:nvPr/>
            </p:nvSpPr>
            <p:spPr bwMode="auto">
              <a:xfrm rot="41684">
                <a:off x="10716259" y="2083059"/>
                <a:ext cx="776232" cy="974671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8" name="Freeform 52"/>
              <p:cNvSpPr>
                <a:spLocks/>
              </p:cNvSpPr>
              <p:nvPr/>
            </p:nvSpPr>
            <p:spPr bwMode="auto">
              <a:xfrm rot="41684">
                <a:off x="12341733" y="4876922"/>
                <a:ext cx="1014556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9" name="Freeform 53"/>
              <p:cNvSpPr>
                <a:spLocks/>
              </p:cNvSpPr>
              <p:nvPr/>
            </p:nvSpPr>
            <p:spPr bwMode="auto">
              <a:xfrm rot="41684">
                <a:off x="11719239" y="5033300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0" name="Freeform 54"/>
              <p:cNvSpPr>
                <a:spLocks/>
              </p:cNvSpPr>
              <p:nvPr/>
            </p:nvSpPr>
            <p:spPr bwMode="auto">
              <a:xfrm rot="41684">
                <a:off x="10946448" y="4864451"/>
                <a:ext cx="1013445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1" name="Freeform 55"/>
              <p:cNvSpPr>
                <a:spLocks/>
              </p:cNvSpPr>
              <p:nvPr/>
            </p:nvSpPr>
            <p:spPr bwMode="auto">
              <a:xfrm rot="41684">
                <a:off x="10281372" y="3901369"/>
                <a:ext cx="772891" cy="914519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2" name="Freeform 56"/>
              <p:cNvSpPr>
                <a:spLocks/>
              </p:cNvSpPr>
              <p:nvPr/>
            </p:nvSpPr>
            <p:spPr bwMode="auto">
              <a:xfrm rot="41684">
                <a:off x="10536413" y="4487454"/>
                <a:ext cx="469971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3" name="Freeform 57"/>
              <p:cNvSpPr>
                <a:spLocks/>
              </p:cNvSpPr>
              <p:nvPr/>
            </p:nvSpPr>
            <p:spPr bwMode="auto">
              <a:xfrm rot="41684">
                <a:off x="13302651" y="4703888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4" name="Freeform 58"/>
              <p:cNvSpPr>
                <a:spLocks/>
              </p:cNvSpPr>
              <p:nvPr/>
            </p:nvSpPr>
            <p:spPr bwMode="auto">
              <a:xfrm rot="41684">
                <a:off x="10195450" y="3743671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5" name="Freeform 59"/>
              <p:cNvSpPr>
                <a:spLocks/>
              </p:cNvSpPr>
              <p:nvPr/>
            </p:nvSpPr>
            <p:spPr bwMode="auto">
              <a:xfrm rot="41684">
                <a:off x="13723444" y="2102252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6" name="Freeform 60"/>
              <p:cNvSpPr>
                <a:spLocks/>
              </p:cNvSpPr>
              <p:nvPr/>
            </p:nvSpPr>
            <p:spPr bwMode="auto">
              <a:xfrm rot="41684">
                <a:off x="13589363" y="2293754"/>
                <a:ext cx="566861" cy="983583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7" name="Freeform 61"/>
              <p:cNvSpPr>
                <a:spLocks/>
              </p:cNvSpPr>
              <p:nvPr/>
            </p:nvSpPr>
            <p:spPr bwMode="auto">
              <a:xfrm rot="41684">
                <a:off x="14017274" y="3809976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8" name="Freeform 62"/>
              <p:cNvSpPr>
                <a:spLocks/>
              </p:cNvSpPr>
              <p:nvPr/>
            </p:nvSpPr>
            <p:spPr bwMode="auto">
              <a:xfrm rot="41684">
                <a:off x="13269195" y="3937536"/>
                <a:ext cx="762868" cy="905609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9" name="Freeform 63"/>
              <p:cNvSpPr>
                <a:spLocks/>
              </p:cNvSpPr>
              <p:nvPr/>
            </p:nvSpPr>
            <p:spPr bwMode="auto">
              <a:xfrm rot="41684">
                <a:off x="13646394" y="4518627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2" name="Freeform 64"/>
              <p:cNvSpPr>
                <a:spLocks/>
              </p:cNvSpPr>
              <p:nvPr/>
            </p:nvSpPr>
            <p:spPr bwMode="auto">
              <a:xfrm rot="41684">
                <a:off x="11530703" y="1852159"/>
                <a:ext cx="567974" cy="836547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4" name="Freeform 65"/>
              <p:cNvSpPr>
                <a:spLocks/>
              </p:cNvSpPr>
              <p:nvPr/>
            </p:nvSpPr>
            <p:spPr bwMode="auto">
              <a:xfrm rot="41684">
                <a:off x="12501572" y="1700912"/>
                <a:ext cx="875349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5" name="Freeform 66"/>
              <p:cNvSpPr>
                <a:spLocks/>
              </p:cNvSpPr>
              <p:nvPr/>
            </p:nvSpPr>
            <p:spPr bwMode="auto">
              <a:xfrm rot="41684">
                <a:off x="12398598" y="1414430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6" name="Freeform 67"/>
              <p:cNvSpPr>
                <a:spLocks/>
              </p:cNvSpPr>
              <p:nvPr/>
            </p:nvSpPr>
            <p:spPr bwMode="auto">
              <a:xfrm rot="41684">
                <a:off x="11283830" y="1406537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7" name="Freeform 68"/>
              <p:cNvSpPr>
                <a:spLocks/>
              </p:cNvSpPr>
              <p:nvPr/>
            </p:nvSpPr>
            <p:spPr bwMode="auto">
              <a:xfrm rot="41684">
                <a:off x="11160166" y="1525582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8" name="Freeform 69"/>
              <p:cNvSpPr>
                <a:spLocks/>
              </p:cNvSpPr>
              <p:nvPr/>
            </p:nvSpPr>
            <p:spPr bwMode="auto">
              <a:xfrm rot="41684">
                <a:off x="10997061" y="1687076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9" name="Freeform 70"/>
              <p:cNvSpPr>
                <a:spLocks/>
              </p:cNvSpPr>
              <p:nvPr/>
            </p:nvSpPr>
            <p:spPr bwMode="auto">
              <a:xfrm rot="41684">
                <a:off x="12263577" y="1861045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0" name="Freeform 71"/>
              <p:cNvSpPr>
                <a:spLocks/>
              </p:cNvSpPr>
              <p:nvPr/>
            </p:nvSpPr>
            <p:spPr bwMode="auto">
              <a:xfrm rot="41684">
                <a:off x="12494990" y="1351899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1" name="Freeform 72"/>
              <p:cNvSpPr>
                <a:spLocks/>
              </p:cNvSpPr>
              <p:nvPr/>
            </p:nvSpPr>
            <p:spPr bwMode="auto">
              <a:xfrm rot="41684">
                <a:off x="12802386" y="1427444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2" name="Freeform 73"/>
              <p:cNvSpPr>
                <a:spLocks/>
              </p:cNvSpPr>
              <p:nvPr/>
            </p:nvSpPr>
            <p:spPr bwMode="auto">
              <a:xfrm rot="41684">
                <a:off x="12221233" y="1331156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3" name="Freeform 74"/>
              <p:cNvSpPr>
                <a:spLocks/>
              </p:cNvSpPr>
              <p:nvPr/>
            </p:nvSpPr>
            <p:spPr bwMode="auto">
              <a:xfrm rot="41684">
                <a:off x="12990268" y="1539441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4" name="Freeform 76"/>
              <p:cNvSpPr>
                <a:spLocks/>
              </p:cNvSpPr>
              <p:nvPr/>
            </p:nvSpPr>
            <p:spPr bwMode="auto">
              <a:xfrm rot="41684">
                <a:off x="11609897" y="1323797"/>
                <a:ext cx="542360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5" name="Freeform 78"/>
              <p:cNvSpPr>
                <a:spLocks/>
              </p:cNvSpPr>
              <p:nvPr/>
            </p:nvSpPr>
            <p:spPr bwMode="auto">
              <a:xfrm rot="41684">
                <a:off x="10154909" y="2778293"/>
                <a:ext cx="261713" cy="1053760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6" name="Freeform 79"/>
              <p:cNvSpPr>
                <a:spLocks/>
              </p:cNvSpPr>
              <p:nvPr/>
            </p:nvSpPr>
            <p:spPr bwMode="auto">
              <a:xfrm rot="41684">
                <a:off x="10284511" y="2074069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7" name="Freeform 80"/>
              <p:cNvSpPr>
                <a:spLocks/>
              </p:cNvSpPr>
              <p:nvPr/>
            </p:nvSpPr>
            <p:spPr bwMode="auto">
              <a:xfrm rot="41684">
                <a:off x="10917827" y="1518794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8" name="Freeform 81"/>
              <p:cNvSpPr>
                <a:spLocks/>
              </p:cNvSpPr>
              <p:nvPr/>
            </p:nvSpPr>
            <p:spPr bwMode="auto">
              <a:xfrm rot="41684">
                <a:off x="10541581" y="1611086"/>
                <a:ext cx="819663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9" name="Freeform 82"/>
              <p:cNvSpPr>
                <a:spLocks/>
              </p:cNvSpPr>
              <p:nvPr/>
            </p:nvSpPr>
            <p:spPr bwMode="auto">
              <a:xfrm rot="41684">
                <a:off x="11382516" y="1414662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0" name="Freeform 83"/>
              <p:cNvSpPr>
                <a:spLocks/>
              </p:cNvSpPr>
              <p:nvPr/>
            </p:nvSpPr>
            <p:spPr bwMode="auto">
              <a:xfrm rot="41684">
                <a:off x="13916475" y="2853948"/>
                <a:ext cx="256146" cy="1019228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1" name="Freeform 87"/>
              <p:cNvSpPr>
                <a:spLocks/>
              </p:cNvSpPr>
              <p:nvPr/>
            </p:nvSpPr>
            <p:spPr bwMode="auto">
              <a:xfrm rot="41684">
                <a:off x="12606689" y="4362519"/>
                <a:ext cx="893168" cy="763029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2" name="Freeform 91"/>
              <p:cNvSpPr>
                <a:spLocks/>
              </p:cNvSpPr>
              <p:nvPr/>
            </p:nvSpPr>
            <p:spPr bwMode="auto">
              <a:xfrm rot="41684">
                <a:off x="13003785" y="1637560"/>
                <a:ext cx="812983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3" name="Freeform 92"/>
              <p:cNvSpPr>
                <a:spLocks/>
              </p:cNvSpPr>
              <p:nvPr/>
            </p:nvSpPr>
            <p:spPr bwMode="auto">
              <a:xfrm rot="41684">
                <a:off x="13467311" y="3336276"/>
                <a:ext cx="598044" cy="1028139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4" name="Freeform 94"/>
              <p:cNvSpPr>
                <a:spLocks/>
              </p:cNvSpPr>
              <p:nvPr/>
            </p:nvSpPr>
            <p:spPr bwMode="auto">
              <a:xfrm rot="41684">
                <a:off x="13152125" y="1906737"/>
                <a:ext cx="631454" cy="763029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5" name="Freeform 95"/>
              <p:cNvSpPr>
                <a:spLocks/>
              </p:cNvSpPr>
              <p:nvPr/>
            </p:nvSpPr>
            <p:spPr bwMode="auto">
              <a:xfrm rot="41684">
                <a:off x="13138484" y="2723191"/>
                <a:ext cx="824119" cy="1013659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6" name="Freeform 98"/>
              <p:cNvSpPr>
                <a:spLocks/>
              </p:cNvSpPr>
              <p:nvPr/>
            </p:nvSpPr>
            <p:spPr bwMode="auto">
              <a:xfrm rot="41684">
                <a:off x="11653886" y="3793633"/>
                <a:ext cx="1020126" cy="1071583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7" name="Freeform 102"/>
              <p:cNvSpPr>
                <a:spLocks/>
              </p:cNvSpPr>
              <p:nvPr/>
            </p:nvSpPr>
            <p:spPr bwMode="auto">
              <a:xfrm rot="41684">
                <a:off x="12838751" y="2110052"/>
                <a:ext cx="799619" cy="975786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8" name="Freeform 106"/>
              <p:cNvSpPr>
                <a:spLocks/>
              </p:cNvSpPr>
              <p:nvPr/>
            </p:nvSpPr>
            <p:spPr bwMode="auto">
              <a:xfrm rot="41684">
                <a:off x="11816891" y="2321102"/>
                <a:ext cx="720547" cy="1194112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9" name="Freeform 107"/>
              <p:cNvSpPr>
                <a:spLocks/>
              </p:cNvSpPr>
              <p:nvPr/>
            </p:nvSpPr>
            <p:spPr bwMode="auto">
              <a:xfrm rot="41684">
                <a:off x="12405151" y="1787894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0" name="Freeform 108"/>
              <p:cNvSpPr>
                <a:spLocks/>
              </p:cNvSpPr>
              <p:nvPr/>
            </p:nvSpPr>
            <p:spPr bwMode="auto">
              <a:xfrm rot="41684">
                <a:off x="11676449" y="1428845"/>
                <a:ext cx="1013443" cy="609309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1" name="Freeform 99"/>
              <p:cNvSpPr>
                <a:spLocks/>
              </p:cNvSpPr>
              <p:nvPr/>
            </p:nvSpPr>
            <p:spPr bwMode="auto">
              <a:xfrm rot="41684">
                <a:off x="11487162" y="3257837"/>
                <a:ext cx="1360910" cy="803129"/>
              </a:xfrm>
              <a:custGeom>
                <a:avLst/>
                <a:gdLst/>
                <a:ahLst/>
                <a:cxnLst>
                  <a:cxn ang="0">
                    <a:pos x="236" y="311"/>
                  </a:cxn>
                  <a:cxn ang="0">
                    <a:pos x="84" y="255"/>
                  </a:cxn>
                  <a:cxn ang="0">
                    <a:pos x="92" y="403"/>
                  </a:cxn>
                  <a:cxn ang="0">
                    <a:pos x="212" y="387"/>
                  </a:cxn>
                  <a:cxn ang="0">
                    <a:pos x="268" y="443"/>
                  </a:cxn>
                  <a:cxn ang="0">
                    <a:pos x="224" y="687"/>
                  </a:cxn>
                  <a:cxn ang="0">
                    <a:pos x="540" y="723"/>
                  </a:cxn>
                  <a:cxn ang="0">
                    <a:pos x="500" y="603"/>
                  </a:cxn>
                  <a:cxn ang="0">
                    <a:pos x="760" y="615"/>
                  </a:cxn>
                  <a:cxn ang="0">
                    <a:pos x="716" y="723"/>
                  </a:cxn>
                  <a:cxn ang="0">
                    <a:pos x="1036" y="683"/>
                  </a:cxn>
                  <a:cxn ang="0">
                    <a:pos x="1008" y="555"/>
                  </a:cxn>
                  <a:cxn ang="0">
                    <a:pos x="992" y="423"/>
                  </a:cxn>
                  <a:cxn ang="0">
                    <a:pos x="1136" y="407"/>
                  </a:cxn>
                  <a:cxn ang="0">
                    <a:pos x="1144" y="251"/>
                  </a:cxn>
                  <a:cxn ang="0">
                    <a:pos x="1020" y="311"/>
                  </a:cxn>
                  <a:cxn ang="0">
                    <a:pos x="968" y="251"/>
                  </a:cxn>
                  <a:cxn ang="0">
                    <a:pos x="964" y="11"/>
                  </a:cxn>
                  <a:cxn ang="0">
                    <a:pos x="700" y="19"/>
                  </a:cxn>
                  <a:cxn ang="0">
                    <a:pos x="740" y="115"/>
                  </a:cxn>
                  <a:cxn ang="0">
                    <a:pos x="516" y="115"/>
                  </a:cxn>
                  <a:cxn ang="0">
                    <a:pos x="552" y="19"/>
                  </a:cxn>
                  <a:cxn ang="0">
                    <a:pos x="292" y="15"/>
                  </a:cxn>
                  <a:cxn ang="0">
                    <a:pos x="236" y="311"/>
                  </a:cxn>
                </a:cxnLst>
                <a:rect l="0" t="0" r="r" b="b"/>
                <a:pathLst>
                  <a:path w="1255" h="742">
                    <a:moveTo>
                      <a:pt x="236" y="311"/>
                    </a:moveTo>
                    <a:cubicBezTo>
                      <a:pt x="180" y="314"/>
                      <a:pt x="155" y="241"/>
                      <a:pt x="84" y="255"/>
                    </a:cubicBezTo>
                    <a:cubicBezTo>
                      <a:pt x="0" y="272"/>
                      <a:pt x="26" y="385"/>
                      <a:pt x="92" y="403"/>
                    </a:cubicBezTo>
                    <a:cubicBezTo>
                      <a:pt x="135" y="415"/>
                      <a:pt x="173" y="384"/>
                      <a:pt x="212" y="387"/>
                    </a:cubicBezTo>
                    <a:cubicBezTo>
                      <a:pt x="242" y="389"/>
                      <a:pt x="266" y="419"/>
                      <a:pt x="268" y="443"/>
                    </a:cubicBezTo>
                    <a:cubicBezTo>
                      <a:pt x="273" y="521"/>
                      <a:pt x="225" y="597"/>
                      <a:pt x="224" y="687"/>
                    </a:cubicBezTo>
                    <a:cubicBezTo>
                      <a:pt x="324" y="700"/>
                      <a:pt x="436" y="742"/>
                      <a:pt x="540" y="723"/>
                    </a:cubicBezTo>
                    <a:cubicBezTo>
                      <a:pt x="530" y="680"/>
                      <a:pt x="491" y="658"/>
                      <a:pt x="500" y="603"/>
                    </a:cubicBezTo>
                    <a:cubicBezTo>
                      <a:pt x="520" y="478"/>
                      <a:pt x="754" y="484"/>
                      <a:pt x="760" y="615"/>
                    </a:cubicBezTo>
                    <a:cubicBezTo>
                      <a:pt x="763" y="665"/>
                      <a:pt x="728" y="679"/>
                      <a:pt x="716" y="723"/>
                    </a:cubicBezTo>
                    <a:cubicBezTo>
                      <a:pt x="822" y="740"/>
                      <a:pt x="937" y="699"/>
                      <a:pt x="1036" y="683"/>
                    </a:cubicBezTo>
                    <a:cubicBezTo>
                      <a:pt x="1029" y="637"/>
                      <a:pt x="1017" y="599"/>
                      <a:pt x="1008" y="555"/>
                    </a:cubicBezTo>
                    <a:cubicBezTo>
                      <a:pt x="1001" y="518"/>
                      <a:pt x="978" y="462"/>
                      <a:pt x="992" y="423"/>
                    </a:cubicBezTo>
                    <a:cubicBezTo>
                      <a:pt x="1016" y="357"/>
                      <a:pt x="1086" y="408"/>
                      <a:pt x="1136" y="407"/>
                    </a:cubicBezTo>
                    <a:cubicBezTo>
                      <a:pt x="1249" y="404"/>
                      <a:pt x="1255" y="247"/>
                      <a:pt x="1144" y="251"/>
                    </a:cubicBezTo>
                    <a:cubicBezTo>
                      <a:pt x="1088" y="253"/>
                      <a:pt x="1072" y="314"/>
                      <a:pt x="1020" y="311"/>
                    </a:cubicBezTo>
                    <a:cubicBezTo>
                      <a:pt x="987" y="310"/>
                      <a:pt x="972" y="279"/>
                      <a:pt x="968" y="251"/>
                    </a:cubicBezTo>
                    <a:cubicBezTo>
                      <a:pt x="954" y="161"/>
                      <a:pt x="976" y="93"/>
                      <a:pt x="964" y="11"/>
                    </a:cubicBezTo>
                    <a:cubicBezTo>
                      <a:pt x="873" y="22"/>
                      <a:pt x="792" y="0"/>
                      <a:pt x="700" y="19"/>
                    </a:cubicBezTo>
                    <a:cubicBezTo>
                      <a:pt x="707" y="66"/>
                      <a:pt x="735" y="73"/>
                      <a:pt x="740" y="115"/>
                    </a:cubicBezTo>
                    <a:cubicBezTo>
                      <a:pt x="761" y="295"/>
                      <a:pt x="494" y="279"/>
                      <a:pt x="516" y="115"/>
                    </a:cubicBezTo>
                    <a:cubicBezTo>
                      <a:pt x="521" y="76"/>
                      <a:pt x="554" y="64"/>
                      <a:pt x="552" y="19"/>
                    </a:cubicBezTo>
                    <a:cubicBezTo>
                      <a:pt x="481" y="2"/>
                      <a:pt x="380" y="22"/>
                      <a:pt x="292" y="15"/>
                    </a:cubicBezTo>
                    <a:cubicBezTo>
                      <a:pt x="270" y="112"/>
                      <a:pt x="330" y="306"/>
                      <a:pt x="236" y="3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cxnSp>
        <p:nvCxnSpPr>
          <p:cNvPr id="752" name="Straight Arrow Connector 751"/>
          <p:cNvCxnSpPr/>
          <p:nvPr/>
        </p:nvCxnSpPr>
        <p:spPr bwMode="auto">
          <a:xfrm>
            <a:off x="1955800" y="2133600"/>
            <a:ext cx="1097088" cy="680355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3" name="Straight Arrow Connector 752"/>
          <p:cNvCxnSpPr/>
          <p:nvPr/>
        </p:nvCxnSpPr>
        <p:spPr bwMode="auto">
          <a:xfrm rot="10800000" flipV="1">
            <a:off x="5135692" y="1409700"/>
            <a:ext cx="1557208" cy="1035954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4" name="Text Box 394"/>
          <p:cNvSpPr txBox="1">
            <a:spLocks noChangeArrowheads="1"/>
          </p:cNvSpPr>
          <p:nvPr/>
        </p:nvSpPr>
        <p:spPr bwMode="auto">
          <a:xfrm>
            <a:off x="6832600" y="1193800"/>
            <a:ext cx="1600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755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sp>
        <p:nvSpPr>
          <p:cNvPr id="756" name="Text Box 394"/>
          <p:cNvSpPr txBox="1">
            <a:spLocks noChangeArrowheads="1"/>
          </p:cNvSpPr>
          <p:nvPr/>
        </p:nvSpPr>
        <p:spPr bwMode="auto">
          <a:xfrm>
            <a:off x="368300" y="1473200"/>
            <a:ext cx="1600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cxnSp>
        <p:nvCxnSpPr>
          <p:cNvPr id="757" name="Straight Arrow Connector 756"/>
          <p:cNvCxnSpPr/>
          <p:nvPr/>
        </p:nvCxnSpPr>
        <p:spPr bwMode="auto">
          <a:xfrm rot="10800000">
            <a:off x="5478592" y="3753754"/>
            <a:ext cx="1481008" cy="818246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8" name="Text Box 394"/>
          <p:cNvSpPr txBox="1">
            <a:spLocks noChangeArrowheads="1"/>
          </p:cNvSpPr>
          <p:nvPr/>
        </p:nvSpPr>
        <p:spPr bwMode="auto">
          <a:xfrm>
            <a:off x="6972300" y="4572000"/>
            <a:ext cx="1600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759" name="Text Box 394"/>
          <p:cNvSpPr txBox="1">
            <a:spLocks noChangeArrowheads="1"/>
          </p:cNvSpPr>
          <p:nvPr/>
        </p:nvSpPr>
        <p:spPr bwMode="auto">
          <a:xfrm>
            <a:off x="609600" y="5346700"/>
            <a:ext cx="1600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cxnSp>
        <p:nvCxnSpPr>
          <p:cNvPr id="760" name="Straight Arrow Connector 759"/>
          <p:cNvCxnSpPr/>
          <p:nvPr/>
        </p:nvCxnSpPr>
        <p:spPr bwMode="auto">
          <a:xfrm flipV="1">
            <a:off x="2273300" y="4114800"/>
            <a:ext cx="1155700" cy="1117600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9737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61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TZ-固定图形;XG-细微;KJ-3D;DH-静态</cp:keywords>
  <dc:description/>
  <cp:lastModifiedBy>Shiqing Tian</cp:lastModifiedBy>
  <cp:revision>77</cp:revision>
  <dcterms:created xsi:type="dcterms:W3CDTF">2010-05-12T07:26:25Z</dcterms:created>
  <dcterms:modified xsi:type="dcterms:W3CDTF">2014-02-11T05:59:00Z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