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58402-3818-4904-8939-2EE78C97B27B}" type="datetimeFigureOut">
              <a:rPr lang="en-US"/>
              <a:pPr>
                <a:defRPr/>
              </a:pPr>
              <a:t>2/11/2014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FAE7F-05CE-4029-AE87-7E985C7C87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9000">
              <a:schemeClr val="bg1">
                <a:tint val="80000"/>
                <a:satMod val="300000"/>
              </a:schemeClr>
            </a:gs>
            <a:gs pos="60000">
              <a:schemeClr val="bg1">
                <a:lumMod val="75000"/>
              </a:schemeClr>
            </a:gs>
            <a:gs pos="66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C430323-E022-46C4-8466-6DF4C317887D}" type="datetimeFigureOut">
              <a:rPr lang="en-US"/>
              <a:pPr>
                <a:defRPr/>
              </a:pPr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10187B8-A45A-4312-B07C-2643186172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217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64"/>
          <p:cNvSpPr>
            <a:spLocks noChangeArrowheads="1"/>
          </p:cNvSpPr>
          <p:nvPr/>
        </p:nvSpPr>
        <p:spPr bwMode="gray">
          <a:xfrm>
            <a:off x="457200" y="304800"/>
            <a:ext cx="5638800" cy="609600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kern="0" dirty="0" smtClean="0">
                <a:solidFill>
                  <a:schemeClr val="tx1">
                    <a:lumMod val="50000"/>
                  </a:schemeClr>
                </a:solidFill>
                <a:ea typeface="굴림" charset="-127"/>
                <a:cs typeface="Arial" pitchFamily="34" charset="0"/>
              </a:rPr>
              <a:t>LABYRINTH </a:t>
            </a:r>
            <a:r>
              <a:rPr lang="en-US" sz="2800" kern="0" dirty="0" smtClean="0">
                <a:solidFill>
                  <a:schemeClr val="tx1">
                    <a:lumMod val="50000"/>
                  </a:schemeClr>
                </a:solidFill>
                <a:ea typeface="굴림" charset="-127"/>
                <a:cs typeface="Arial" pitchFamily="34" charset="0"/>
              </a:rPr>
              <a:t>– Your Text Here</a:t>
            </a:r>
          </a:p>
        </p:txBody>
      </p:sp>
      <p:grpSp>
        <p:nvGrpSpPr>
          <p:cNvPr id="3" name="Group 20"/>
          <p:cNvGrpSpPr/>
          <p:nvPr/>
        </p:nvGrpSpPr>
        <p:grpSpPr>
          <a:xfrm>
            <a:off x="3442204" y="2136774"/>
            <a:ext cx="4482596" cy="4242525"/>
            <a:chOff x="2433638" y="2544763"/>
            <a:chExt cx="3705225" cy="3506788"/>
          </a:xfrm>
        </p:grpSpPr>
        <p:sp>
          <p:nvSpPr>
            <p:cNvPr id="3078" name="Freeform 6"/>
            <p:cNvSpPr>
              <a:spLocks/>
            </p:cNvSpPr>
            <p:nvPr/>
          </p:nvSpPr>
          <p:spPr bwMode="auto">
            <a:xfrm>
              <a:off x="3832225" y="2627313"/>
              <a:ext cx="1879600" cy="185261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84" y="439"/>
                </a:cxn>
                <a:cxn ang="0">
                  <a:pos x="1184" y="1167"/>
                </a:cxn>
                <a:cxn ang="0">
                  <a:pos x="0" y="650"/>
                </a:cxn>
                <a:cxn ang="0">
                  <a:pos x="0" y="0"/>
                </a:cxn>
              </a:cxnLst>
              <a:rect l="0" t="0" r="r" b="b"/>
              <a:pathLst>
                <a:path w="1184" h="1167">
                  <a:moveTo>
                    <a:pt x="0" y="0"/>
                  </a:moveTo>
                  <a:lnTo>
                    <a:pt x="1184" y="439"/>
                  </a:lnTo>
                  <a:lnTo>
                    <a:pt x="1184" y="1167"/>
                  </a:lnTo>
                  <a:lnTo>
                    <a:pt x="0" y="65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75000"/>
                  </a:schemeClr>
                </a:gs>
                <a:gs pos="54000">
                  <a:schemeClr val="bg1">
                    <a:lumMod val="75000"/>
                    <a:shade val="67500"/>
                    <a:satMod val="115000"/>
                  </a:schemeClr>
                </a:gs>
                <a:gs pos="100000">
                  <a:schemeClr val="bg1">
                    <a:lumMod val="75000"/>
                    <a:shade val="100000"/>
                    <a:satMod val="115000"/>
                  </a:schemeClr>
                </a:gs>
              </a:gsLst>
              <a:lin ang="66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9" name="Freeform 7"/>
            <p:cNvSpPr>
              <a:spLocks/>
            </p:cNvSpPr>
            <p:nvPr/>
          </p:nvSpPr>
          <p:spPr bwMode="auto">
            <a:xfrm>
              <a:off x="2433638" y="2781300"/>
              <a:ext cx="1285875" cy="649288"/>
            </a:xfrm>
            <a:custGeom>
              <a:avLst/>
              <a:gdLst/>
              <a:ahLst/>
              <a:cxnLst>
                <a:cxn ang="0">
                  <a:pos x="0" y="338"/>
                </a:cxn>
                <a:cxn ang="0">
                  <a:pos x="135" y="409"/>
                </a:cxn>
                <a:cxn ang="0">
                  <a:pos x="810" y="52"/>
                </a:cxn>
                <a:cxn ang="0">
                  <a:pos x="661" y="0"/>
                </a:cxn>
                <a:cxn ang="0">
                  <a:pos x="0" y="338"/>
                </a:cxn>
              </a:cxnLst>
              <a:rect l="0" t="0" r="r" b="b"/>
              <a:pathLst>
                <a:path w="810" h="409">
                  <a:moveTo>
                    <a:pt x="0" y="338"/>
                  </a:moveTo>
                  <a:lnTo>
                    <a:pt x="135" y="409"/>
                  </a:lnTo>
                  <a:lnTo>
                    <a:pt x="810" y="52"/>
                  </a:lnTo>
                  <a:lnTo>
                    <a:pt x="661" y="0"/>
                  </a:lnTo>
                  <a:lnTo>
                    <a:pt x="0" y="338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  <a:shade val="30000"/>
                    <a:satMod val="115000"/>
                  </a:schemeClr>
                </a:gs>
                <a:gs pos="50000">
                  <a:schemeClr val="bg1">
                    <a:lumMod val="95000"/>
                    <a:shade val="67500"/>
                    <a:satMod val="115000"/>
                  </a:schemeClr>
                </a:gs>
                <a:gs pos="100000">
                  <a:schemeClr val="bg1">
                    <a:lumMod val="95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0" name="Freeform 8"/>
            <p:cNvSpPr>
              <a:spLocks/>
            </p:cNvSpPr>
            <p:nvPr/>
          </p:nvSpPr>
          <p:spPr bwMode="auto">
            <a:xfrm>
              <a:off x="2433638" y="3317875"/>
              <a:ext cx="214313" cy="16906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5" y="71"/>
                </a:cxn>
                <a:cxn ang="0">
                  <a:pos x="135" y="1065"/>
                </a:cxn>
                <a:cxn ang="0">
                  <a:pos x="5" y="973"/>
                </a:cxn>
                <a:cxn ang="0">
                  <a:pos x="0" y="0"/>
                </a:cxn>
              </a:cxnLst>
              <a:rect l="0" t="0" r="r" b="b"/>
              <a:pathLst>
                <a:path w="135" h="1065">
                  <a:moveTo>
                    <a:pt x="0" y="0"/>
                  </a:moveTo>
                  <a:lnTo>
                    <a:pt x="135" y="71"/>
                  </a:lnTo>
                  <a:lnTo>
                    <a:pt x="135" y="1065"/>
                  </a:lnTo>
                  <a:lnTo>
                    <a:pt x="5" y="973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3A3A3A"/>
                </a:gs>
                <a:gs pos="68000">
                  <a:schemeClr val="bg1">
                    <a:lumMod val="75000"/>
                    <a:shade val="67500"/>
                    <a:satMod val="115000"/>
                  </a:schemeClr>
                </a:gs>
                <a:gs pos="100000">
                  <a:schemeClr val="bg1">
                    <a:lumMod val="75000"/>
                    <a:shade val="100000"/>
                    <a:satMod val="115000"/>
                  </a:schemeClr>
                </a:gs>
              </a:gsLst>
              <a:lin ang="6600000" scaled="0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1" name="Freeform 9"/>
            <p:cNvSpPr>
              <a:spLocks/>
            </p:cNvSpPr>
            <p:nvPr/>
          </p:nvSpPr>
          <p:spPr bwMode="auto">
            <a:xfrm>
              <a:off x="2647950" y="2863850"/>
              <a:ext cx="1071563" cy="2144713"/>
            </a:xfrm>
            <a:custGeom>
              <a:avLst/>
              <a:gdLst/>
              <a:ahLst/>
              <a:cxnLst>
                <a:cxn ang="0">
                  <a:pos x="0" y="1351"/>
                </a:cxn>
                <a:cxn ang="0">
                  <a:pos x="0" y="357"/>
                </a:cxn>
                <a:cxn ang="0">
                  <a:pos x="675" y="0"/>
                </a:cxn>
                <a:cxn ang="0">
                  <a:pos x="675" y="909"/>
                </a:cxn>
                <a:cxn ang="0">
                  <a:pos x="0" y="1351"/>
                </a:cxn>
              </a:cxnLst>
              <a:rect l="0" t="0" r="r" b="b"/>
              <a:pathLst>
                <a:path w="675" h="1351">
                  <a:moveTo>
                    <a:pt x="0" y="1351"/>
                  </a:moveTo>
                  <a:lnTo>
                    <a:pt x="0" y="357"/>
                  </a:lnTo>
                  <a:lnTo>
                    <a:pt x="675" y="0"/>
                  </a:lnTo>
                  <a:lnTo>
                    <a:pt x="675" y="909"/>
                  </a:lnTo>
                  <a:lnTo>
                    <a:pt x="0" y="135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75000"/>
                    <a:shade val="30000"/>
                    <a:satMod val="115000"/>
                  </a:schemeClr>
                </a:gs>
                <a:gs pos="50000">
                  <a:schemeClr val="accent2">
                    <a:lumMod val="75000"/>
                    <a:shade val="67500"/>
                    <a:satMod val="115000"/>
                  </a:schemeClr>
                </a:gs>
                <a:gs pos="100000">
                  <a:schemeClr val="accent2">
                    <a:lumMod val="75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2" name="Freeform 10"/>
            <p:cNvSpPr>
              <a:spLocks/>
            </p:cNvSpPr>
            <p:nvPr/>
          </p:nvSpPr>
          <p:spPr bwMode="auto">
            <a:xfrm>
              <a:off x="3441700" y="3089275"/>
              <a:ext cx="915988" cy="2058988"/>
            </a:xfrm>
            <a:custGeom>
              <a:avLst/>
              <a:gdLst/>
              <a:ahLst/>
              <a:cxnLst>
                <a:cxn ang="0">
                  <a:pos x="0" y="309"/>
                </a:cxn>
                <a:cxn ang="0">
                  <a:pos x="577" y="0"/>
                </a:cxn>
                <a:cxn ang="0">
                  <a:pos x="577" y="956"/>
                </a:cxn>
                <a:cxn ang="0">
                  <a:pos x="15" y="1297"/>
                </a:cxn>
                <a:cxn ang="0">
                  <a:pos x="0" y="309"/>
                </a:cxn>
              </a:cxnLst>
              <a:rect l="0" t="0" r="r" b="b"/>
              <a:pathLst>
                <a:path w="577" h="1297">
                  <a:moveTo>
                    <a:pt x="0" y="309"/>
                  </a:moveTo>
                  <a:lnTo>
                    <a:pt x="577" y="0"/>
                  </a:lnTo>
                  <a:lnTo>
                    <a:pt x="577" y="956"/>
                  </a:lnTo>
                  <a:lnTo>
                    <a:pt x="15" y="1297"/>
                  </a:lnTo>
                  <a:lnTo>
                    <a:pt x="0" y="30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75000"/>
                    <a:shade val="30000"/>
                    <a:satMod val="115000"/>
                  </a:schemeClr>
                </a:gs>
                <a:gs pos="50000">
                  <a:schemeClr val="accent2">
                    <a:lumMod val="75000"/>
                    <a:shade val="67500"/>
                    <a:satMod val="115000"/>
                  </a:schemeClr>
                </a:gs>
                <a:gs pos="100000">
                  <a:schemeClr val="accent2">
                    <a:lumMod val="75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3" name="Freeform 11"/>
            <p:cNvSpPr>
              <a:spLocks/>
            </p:cNvSpPr>
            <p:nvPr/>
          </p:nvSpPr>
          <p:spPr bwMode="auto">
            <a:xfrm>
              <a:off x="3000375" y="3609975"/>
              <a:ext cx="858838" cy="20208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41" y="255"/>
                </a:cxn>
                <a:cxn ang="0">
                  <a:pos x="541" y="1273"/>
                </a:cxn>
                <a:cxn ang="0">
                  <a:pos x="0" y="928"/>
                </a:cxn>
                <a:cxn ang="0">
                  <a:pos x="0" y="0"/>
                </a:cxn>
              </a:cxnLst>
              <a:rect l="0" t="0" r="r" b="b"/>
              <a:pathLst>
                <a:path w="541" h="1273">
                  <a:moveTo>
                    <a:pt x="0" y="0"/>
                  </a:moveTo>
                  <a:lnTo>
                    <a:pt x="541" y="255"/>
                  </a:lnTo>
                  <a:lnTo>
                    <a:pt x="541" y="1273"/>
                  </a:lnTo>
                  <a:lnTo>
                    <a:pt x="0" y="928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3A3A3A"/>
                </a:gs>
                <a:gs pos="68000">
                  <a:schemeClr val="bg1">
                    <a:lumMod val="75000"/>
                    <a:shade val="67500"/>
                    <a:satMod val="115000"/>
                  </a:schemeClr>
                </a:gs>
                <a:gs pos="100000">
                  <a:schemeClr val="bg1">
                    <a:lumMod val="75000"/>
                    <a:shade val="100000"/>
                    <a:satMod val="115000"/>
                  </a:schemeClr>
                </a:gs>
              </a:gsLst>
              <a:lin ang="6600000" scaled="0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4" name="Freeform 12"/>
            <p:cNvSpPr>
              <a:spLocks/>
            </p:cNvSpPr>
            <p:nvPr/>
          </p:nvSpPr>
          <p:spPr bwMode="auto">
            <a:xfrm>
              <a:off x="3000375" y="3013075"/>
              <a:ext cx="1357313" cy="1001713"/>
            </a:xfrm>
            <a:custGeom>
              <a:avLst/>
              <a:gdLst/>
              <a:ahLst/>
              <a:cxnLst>
                <a:cxn ang="0">
                  <a:pos x="855" y="48"/>
                </a:cxn>
                <a:cxn ang="0">
                  <a:pos x="711" y="0"/>
                </a:cxn>
                <a:cxn ang="0">
                  <a:pos x="0" y="376"/>
                </a:cxn>
                <a:cxn ang="0">
                  <a:pos x="541" y="631"/>
                </a:cxn>
                <a:cxn ang="0">
                  <a:pos x="682" y="541"/>
                </a:cxn>
                <a:cxn ang="0">
                  <a:pos x="278" y="357"/>
                </a:cxn>
                <a:cxn ang="0">
                  <a:pos x="855" y="48"/>
                </a:cxn>
              </a:cxnLst>
              <a:rect l="0" t="0" r="r" b="b"/>
              <a:pathLst>
                <a:path w="855" h="631">
                  <a:moveTo>
                    <a:pt x="855" y="48"/>
                  </a:moveTo>
                  <a:lnTo>
                    <a:pt x="711" y="0"/>
                  </a:lnTo>
                  <a:lnTo>
                    <a:pt x="0" y="376"/>
                  </a:lnTo>
                  <a:lnTo>
                    <a:pt x="541" y="631"/>
                  </a:lnTo>
                  <a:lnTo>
                    <a:pt x="682" y="541"/>
                  </a:lnTo>
                  <a:lnTo>
                    <a:pt x="278" y="357"/>
                  </a:lnTo>
                  <a:lnTo>
                    <a:pt x="855" y="48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  <a:shade val="30000"/>
                    <a:satMod val="115000"/>
                  </a:schemeClr>
                </a:gs>
                <a:gs pos="50000">
                  <a:schemeClr val="bg1">
                    <a:lumMod val="95000"/>
                    <a:shade val="67500"/>
                    <a:satMod val="115000"/>
                  </a:schemeClr>
                </a:gs>
                <a:gs pos="100000">
                  <a:schemeClr val="bg1">
                    <a:lumMod val="95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5" name="Freeform 13"/>
            <p:cNvSpPr>
              <a:spLocks/>
            </p:cNvSpPr>
            <p:nvPr/>
          </p:nvSpPr>
          <p:spPr bwMode="auto">
            <a:xfrm>
              <a:off x="3859213" y="3871913"/>
              <a:ext cx="223838" cy="1758950"/>
            </a:xfrm>
            <a:custGeom>
              <a:avLst/>
              <a:gdLst/>
              <a:ahLst/>
              <a:cxnLst>
                <a:cxn ang="0">
                  <a:pos x="0" y="1108"/>
                </a:cxn>
                <a:cxn ang="0">
                  <a:pos x="0" y="90"/>
                </a:cxn>
                <a:cxn ang="0">
                  <a:pos x="141" y="0"/>
                </a:cxn>
                <a:cxn ang="0">
                  <a:pos x="141" y="995"/>
                </a:cxn>
                <a:cxn ang="0">
                  <a:pos x="0" y="1108"/>
                </a:cxn>
              </a:cxnLst>
              <a:rect l="0" t="0" r="r" b="b"/>
              <a:pathLst>
                <a:path w="141" h="1108">
                  <a:moveTo>
                    <a:pt x="0" y="1108"/>
                  </a:moveTo>
                  <a:lnTo>
                    <a:pt x="0" y="90"/>
                  </a:lnTo>
                  <a:lnTo>
                    <a:pt x="141" y="0"/>
                  </a:lnTo>
                  <a:lnTo>
                    <a:pt x="141" y="995"/>
                  </a:lnTo>
                  <a:lnTo>
                    <a:pt x="0" y="1108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75000"/>
                    <a:shade val="30000"/>
                    <a:satMod val="115000"/>
                  </a:schemeClr>
                </a:gs>
                <a:gs pos="50000">
                  <a:schemeClr val="accent2">
                    <a:lumMod val="75000"/>
                    <a:shade val="67500"/>
                    <a:satMod val="115000"/>
                  </a:schemeClr>
                </a:gs>
                <a:gs pos="100000">
                  <a:schemeClr val="accent2">
                    <a:lumMod val="75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6" name="Freeform 14"/>
            <p:cNvSpPr>
              <a:spLocks/>
            </p:cNvSpPr>
            <p:nvPr/>
          </p:nvSpPr>
          <p:spPr bwMode="auto">
            <a:xfrm>
              <a:off x="4237038" y="3243263"/>
              <a:ext cx="731838" cy="385763"/>
            </a:xfrm>
            <a:custGeom>
              <a:avLst/>
              <a:gdLst/>
              <a:ahLst/>
              <a:cxnLst>
                <a:cxn ang="0">
                  <a:pos x="0" y="186"/>
                </a:cxn>
                <a:cxn ang="0">
                  <a:pos x="135" y="243"/>
                </a:cxn>
                <a:cxn ang="0">
                  <a:pos x="461" y="49"/>
                </a:cxn>
                <a:cxn ang="0">
                  <a:pos x="333" y="0"/>
                </a:cxn>
                <a:cxn ang="0">
                  <a:pos x="0" y="186"/>
                </a:cxn>
              </a:cxnLst>
              <a:rect l="0" t="0" r="r" b="b"/>
              <a:pathLst>
                <a:path w="461" h="243">
                  <a:moveTo>
                    <a:pt x="0" y="186"/>
                  </a:moveTo>
                  <a:lnTo>
                    <a:pt x="135" y="243"/>
                  </a:lnTo>
                  <a:lnTo>
                    <a:pt x="461" y="49"/>
                  </a:lnTo>
                  <a:lnTo>
                    <a:pt x="333" y="0"/>
                  </a:lnTo>
                  <a:lnTo>
                    <a:pt x="0" y="186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  <a:shade val="30000"/>
                    <a:satMod val="115000"/>
                  </a:schemeClr>
                </a:gs>
                <a:gs pos="50000">
                  <a:schemeClr val="bg1">
                    <a:lumMod val="95000"/>
                    <a:shade val="67500"/>
                    <a:satMod val="115000"/>
                  </a:schemeClr>
                </a:gs>
                <a:gs pos="100000">
                  <a:schemeClr val="bg1">
                    <a:lumMod val="95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7" name="Freeform 15"/>
            <p:cNvSpPr>
              <a:spLocks/>
            </p:cNvSpPr>
            <p:nvPr/>
          </p:nvSpPr>
          <p:spPr bwMode="auto">
            <a:xfrm>
              <a:off x="4237038" y="3538538"/>
              <a:ext cx="214313" cy="15906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5" y="57"/>
                </a:cxn>
                <a:cxn ang="0">
                  <a:pos x="135" y="1002"/>
                </a:cxn>
                <a:cxn ang="0">
                  <a:pos x="10" y="931"/>
                </a:cxn>
                <a:cxn ang="0">
                  <a:pos x="0" y="0"/>
                </a:cxn>
              </a:cxnLst>
              <a:rect l="0" t="0" r="r" b="b"/>
              <a:pathLst>
                <a:path w="135" h="1002">
                  <a:moveTo>
                    <a:pt x="0" y="0"/>
                  </a:moveTo>
                  <a:lnTo>
                    <a:pt x="135" y="57"/>
                  </a:lnTo>
                  <a:lnTo>
                    <a:pt x="135" y="1002"/>
                  </a:lnTo>
                  <a:lnTo>
                    <a:pt x="10" y="931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4D4D4D"/>
                </a:gs>
                <a:gs pos="41000">
                  <a:schemeClr val="bg1">
                    <a:lumMod val="75000"/>
                    <a:shade val="67500"/>
                    <a:satMod val="115000"/>
                  </a:schemeClr>
                </a:gs>
                <a:gs pos="100000">
                  <a:schemeClr val="bg1">
                    <a:lumMod val="75000"/>
                    <a:shade val="100000"/>
                    <a:satMod val="115000"/>
                  </a:schemeClr>
                </a:gs>
              </a:gsLst>
              <a:lin ang="66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8" name="Freeform 16"/>
            <p:cNvSpPr>
              <a:spLocks/>
            </p:cNvSpPr>
            <p:nvPr/>
          </p:nvSpPr>
          <p:spPr bwMode="auto">
            <a:xfrm>
              <a:off x="4451350" y="3321050"/>
              <a:ext cx="517525" cy="1808163"/>
            </a:xfrm>
            <a:custGeom>
              <a:avLst/>
              <a:gdLst/>
              <a:ahLst/>
              <a:cxnLst>
                <a:cxn ang="0">
                  <a:pos x="0" y="1139"/>
                </a:cxn>
                <a:cxn ang="0">
                  <a:pos x="0" y="194"/>
                </a:cxn>
                <a:cxn ang="0">
                  <a:pos x="326" y="0"/>
                </a:cxn>
                <a:cxn ang="0">
                  <a:pos x="324" y="898"/>
                </a:cxn>
                <a:cxn ang="0">
                  <a:pos x="0" y="1139"/>
                </a:cxn>
              </a:cxnLst>
              <a:rect l="0" t="0" r="r" b="b"/>
              <a:pathLst>
                <a:path w="326" h="1139">
                  <a:moveTo>
                    <a:pt x="0" y="1139"/>
                  </a:moveTo>
                  <a:lnTo>
                    <a:pt x="0" y="194"/>
                  </a:lnTo>
                  <a:lnTo>
                    <a:pt x="326" y="0"/>
                  </a:lnTo>
                  <a:lnTo>
                    <a:pt x="324" y="898"/>
                  </a:lnTo>
                  <a:lnTo>
                    <a:pt x="0" y="113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75000"/>
                    <a:shade val="30000"/>
                    <a:satMod val="115000"/>
                  </a:schemeClr>
                </a:gs>
                <a:gs pos="50000">
                  <a:schemeClr val="accent2">
                    <a:lumMod val="75000"/>
                    <a:shade val="67500"/>
                    <a:satMod val="115000"/>
                  </a:schemeClr>
                </a:gs>
                <a:gs pos="100000">
                  <a:schemeClr val="accent2">
                    <a:lumMod val="75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9" name="Freeform 17"/>
            <p:cNvSpPr>
              <a:spLocks/>
            </p:cNvSpPr>
            <p:nvPr/>
          </p:nvSpPr>
          <p:spPr bwMode="auto">
            <a:xfrm>
              <a:off x="3832225" y="2544763"/>
              <a:ext cx="2306638" cy="1830388"/>
            </a:xfrm>
            <a:custGeom>
              <a:avLst/>
              <a:gdLst/>
              <a:ahLst/>
              <a:cxnLst>
                <a:cxn ang="0">
                  <a:pos x="1184" y="491"/>
                </a:cxn>
                <a:cxn ang="0">
                  <a:pos x="0" y="52"/>
                </a:cxn>
                <a:cxn ang="0">
                  <a:pos x="116" y="0"/>
                </a:cxn>
                <a:cxn ang="0">
                  <a:pos x="1453" y="480"/>
                </a:cxn>
                <a:cxn ang="0">
                  <a:pos x="475" y="1153"/>
                </a:cxn>
                <a:cxn ang="0">
                  <a:pos x="302" y="1077"/>
                </a:cxn>
                <a:cxn ang="0">
                  <a:pos x="1184" y="491"/>
                </a:cxn>
              </a:cxnLst>
              <a:rect l="0" t="0" r="r" b="b"/>
              <a:pathLst>
                <a:path w="1453" h="1153">
                  <a:moveTo>
                    <a:pt x="1184" y="491"/>
                  </a:moveTo>
                  <a:lnTo>
                    <a:pt x="0" y="52"/>
                  </a:lnTo>
                  <a:lnTo>
                    <a:pt x="116" y="0"/>
                  </a:lnTo>
                  <a:lnTo>
                    <a:pt x="1453" y="480"/>
                  </a:lnTo>
                  <a:lnTo>
                    <a:pt x="475" y="1153"/>
                  </a:lnTo>
                  <a:lnTo>
                    <a:pt x="302" y="1077"/>
                  </a:lnTo>
                  <a:lnTo>
                    <a:pt x="1184" y="49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  <a:shade val="30000"/>
                    <a:satMod val="115000"/>
                  </a:schemeClr>
                </a:gs>
                <a:gs pos="50000">
                  <a:schemeClr val="bg1">
                    <a:lumMod val="95000"/>
                    <a:shade val="67500"/>
                    <a:satMod val="115000"/>
                  </a:schemeClr>
                </a:gs>
                <a:gs pos="100000">
                  <a:schemeClr val="bg1">
                    <a:lumMod val="95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0" name="Freeform 18"/>
            <p:cNvSpPr>
              <a:spLocks/>
            </p:cNvSpPr>
            <p:nvPr/>
          </p:nvSpPr>
          <p:spPr bwMode="auto">
            <a:xfrm>
              <a:off x="4311650" y="4254500"/>
              <a:ext cx="274638" cy="17970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3" y="76"/>
                </a:cxn>
                <a:cxn ang="0">
                  <a:pos x="173" y="1132"/>
                </a:cxn>
                <a:cxn ang="0">
                  <a:pos x="22" y="1026"/>
                </a:cxn>
                <a:cxn ang="0">
                  <a:pos x="0" y="0"/>
                </a:cxn>
              </a:cxnLst>
              <a:rect l="0" t="0" r="r" b="b"/>
              <a:pathLst>
                <a:path w="173" h="1132">
                  <a:moveTo>
                    <a:pt x="0" y="0"/>
                  </a:moveTo>
                  <a:lnTo>
                    <a:pt x="173" y="76"/>
                  </a:lnTo>
                  <a:lnTo>
                    <a:pt x="173" y="1132"/>
                  </a:lnTo>
                  <a:lnTo>
                    <a:pt x="22" y="1026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3A3A3A"/>
                </a:gs>
                <a:gs pos="68000">
                  <a:schemeClr val="bg1">
                    <a:lumMod val="75000"/>
                    <a:shade val="67500"/>
                    <a:satMod val="115000"/>
                  </a:schemeClr>
                </a:gs>
                <a:gs pos="100000">
                  <a:schemeClr val="bg1">
                    <a:lumMod val="75000"/>
                    <a:shade val="100000"/>
                    <a:satMod val="115000"/>
                  </a:schemeClr>
                </a:gs>
              </a:gsLst>
              <a:lin ang="6600000" scaled="0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1" name="Freeform 19"/>
            <p:cNvSpPr>
              <a:spLocks/>
            </p:cNvSpPr>
            <p:nvPr/>
          </p:nvSpPr>
          <p:spPr bwMode="auto">
            <a:xfrm>
              <a:off x="4586288" y="3306763"/>
              <a:ext cx="1552575" cy="2744788"/>
            </a:xfrm>
            <a:custGeom>
              <a:avLst/>
              <a:gdLst/>
              <a:ahLst/>
              <a:cxnLst>
                <a:cxn ang="0">
                  <a:pos x="0" y="673"/>
                </a:cxn>
                <a:cxn ang="0">
                  <a:pos x="0" y="1729"/>
                </a:cxn>
                <a:cxn ang="0">
                  <a:pos x="976" y="923"/>
                </a:cxn>
                <a:cxn ang="0">
                  <a:pos x="978" y="0"/>
                </a:cxn>
                <a:cxn ang="0">
                  <a:pos x="0" y="673"/>
                </a:cxn>
              </a:cxnLst>
              <a:rect l="0" t="0" r="r" b="b"/>
              <a:pathLst>
                <a:path w="978" h="1729">
                  <a:moveTo>
                    <a:pt x="0" y="673"/>
                  </a:moveTo>
                  <a:lnTo>
                    <a:pt x="0" y="1729"/>
                  </a:lnTo>
                  <a:lnTo>
                    <a:pt x="976" y="923"/>
                  </a:lnTo>
                  <a:lnTo>
                    <a:pt x="978" y="0"/>
                  </a:lnTo>
                  <a:lnTo>
                    <a:pt x="0" y="673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75000"/>
                    <a:shade val="30000"/>
                    <a:satMod val="115000"/>
                  </a:schemeClr>
                </a:gs>
                <a:gs pos="50000">
                  <a:schemeClr val="accent2">
                    <a:lumMod val="75000"/>
                    <a:shade val="67500"/>
                    <a:satMod val="115000"/>
                  </a:schemeClr>
                </a:gs>
                <a:gs pos="100000">
                  <a:schemeClr val="accent2">
                    <a:lumMod val="75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3670804" y="3889374"/>
            <a:ext cx="1125538" cy="2587626"/>
            <a:chOff x="1406525" y="3076575"/>
            <a:chExt cx="1125538" cy="2587626"/>
          </a:xfrm>
        </p:grpSpPr>
        <p:sp>
          <p:nvSpPr>
            <p:cNvPr id="29" name="Freeform 6"/>
            <p:cNvSpPr>
              <a:spLocks/>
            </p:cNvSpPr>
            <p:nvPr/>
          </p:nvSpPr>
          <p:spPr bwMode="auto">
            <a:xfrm>
              <a:off x="1406525" y="3076575"/>
              <a:ext cx="706438" cy="2317750"/>
            </a:xfrm>
            <a:custGeom>
              <a:avLst/>
              <a:gdLst/>
              <a:ahLst/>
              <a:cxnLst>
                <a:cxn ang="0">
                  <a:pos x="400" y="0"/>
                </a:cxn>
                <a:cxn ang="0">
                  <a:pos x="445" y="17"/>
                </a:cxn>
                <a:cxn ang="0">
                  <a:pos x="48" y="1460"/>
                </a:cxn>
                <a:cxn ang="0">
                  <a:pos x="0" y="1425"/>
                </a:cxn>
                <a:cxn ang="0">
                  <a:pos x="400" y="0"/>
                </a:cxn>
              </a:cxnLst>
              <a:rect l="0" t="0" r="r" b="b"/>
              <a:pathLst>
                <a:path w="445" h="1460">
                  <a:moveTo>
                    <a:pt x="400" y="0"/>
                  </a:moveTo>
                  <a:lnTo>
                    <a:pt x="445" y="17"/>
                  </a:lnTo>
                  <a:lnTo>
                    <a:pt x="48" y="1460"/>
                  </a:lnTo>
                  <a:lnTo>
                    <a:pt x="0" y="1425"/>
                  </a:lnTo>
                  <a:lnTo>
                    <a:pt x="4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B3B3B3">
                    <a:shade val="30000"/>
                    <a:satMod val="115000"/>
                  </a:srgbClr>
                </a:gs>
                <a:gs pos="50000">
                  <a:srgbClr val="B3B3B3">
                    <a:shade val="67500"/>
                    <a:satMod val="115000"/>
                  </a:srgbClr>
                </a:gs>
                <a:gs pos="100000">
                  <a:srgbClr val="B3B3B3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7"/>
            <p:cNvSpPr>
              <a:spLocks/>
            </p:cNvSpPr>
            <p:nvPr/>
          </p:nvSpPr>
          <p:spPr bwMode="auto">
            <a:xfrm>
              <a:off x="1482725" y="3103563"/>
              <a:ext cx="688975" cy="2290763"/>
            </a:xfrm>
            <a:custGeom>
              <a:avLst/>
              <a:gdLst/>
              <a:ahLst/>
              <a:cxnLst>
                <a:cxn ang="0">
                  <a:pos x="0" y="1443"/>
                </a:cxn>
                <a:cxn ang="0">
                  <a:pos x="38" y="1424"/>
                </a:cxn>
                <a:cxn ang="0">
                  <a:pos x="434" y="0"/>
                </a:cxn>
                <a:cxn ang="0">
                  <a:pos x="397" y="0"/>
                </a:cxn>
                <a:cxn ang="0">
                  <a:pos x="0" y="1443"/>
                </a:cxn>
              </a:cxnLst>
              <a:rect l="0" t="0" r="r" b="b"/>
              <a:pathLst>
                <a:path w="434" h="1443">
                  <a:moveTo>
                    <a:pt x="0" y="1443"/>
                  </a:moveTo>
                  <a:lnTo>
                    <a:pt x="38" y="1424"/>
                  </a:lnTo>
                  <a:lnTo>
                    <a:pt x="434" y="0"/>
                  </a:lnTo>
                  <a:lnTo>
                    <a:pt x="397" y="0"/>
                  </a:lnTo>
                  <a:lnTo>
                    <a:pt x="0" y="1443"/>
                  </a:lnTo>
                  <a:close/>
                </a:path>
              </a:pathLst>
            </a:custGeom>
            <a:solidFill>
              <a:schemeClr val="tx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8"/>
            <p:cNvSpPr>
              <a:spLocks/>
            </p:cNvSpPr>
            <p:nvPr/>
          </p:nvSpPr>
          <p:spPr bwMode="auto">
            <a:xfrm>
              <a:off x="2041525" y="3076575"/>
              <a:ext cx="130175" cy="301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7" y="19"/>
                </a:cxn>
                <a:cxn ang="0">
                  <a:pos x="82" y="17"/>
                </a:cxn>
                <a:cxn ang="0">
                  <a:pos x="40" y="0"/>
                </a:cxn>
                <a:cxn ang="0">
                  <a:pos x="0" y="0"/>
                </a:cxn>
              </a:cxnLst>
              <a:rect l="0" t="0" r="r" b="b"/>
              <a:pathLst>
                <a:path w="82" h="19">
                  <a:moveTo>
                    <a:pt x="0" y="0"/>
                  </a:moveTo>
                  <a:lnTo>
                    <a:pt x="47" y="19"/>
                  </a:lnTo>
                  <a:lnTo>
                    <a:pt x="82" y="17"/>
                  </a:lnTo>
                  <a:lnTo>
                    <a:pt x="4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9"/>
            <p:cNvSpPr>
              <a:spLocks/>
            </p:cNvSpPr>
            <p:nvPr/>
          </p:nvSpPr>
          <p:spPr bwMode="auto">
            <a:xfrm>
              <a:off x="2025650" y="3411538"/>
              <a:ext cx="296863" cy="201613"/>
            </a:xfrm>
            <a:custGeom>
              <a:avLst/>
              <a:gdLst/>
              <a:ahLst/>
              <a:cxnLst>
                <a:cxn ang="0">
                  <a:pos x="187" y="92"/>
                </a:cxn>
                <a:cxn ang="0">
                  <a:pos x="10" y="0"/>
                </a:cxn>
                <a:cxn ang="0">
                  <a:pos x="0" y="33"/>
                </a:cxn>
                <a:cxn ang="0">
                  <a:pos x="175" y="127"/>
                </a:cxn>
                <a:cxn ang="0">
                  <a:pos x="187" y="92"/>
                </a:cxn>
              </a:cxnLst>
              <a:rect l="0" t="0" r="r" b="b"/>
              <a:pathLst>
                <a:path w="187" h="127">
                  <a:moveTo>
                    <a:pt x="187" y="92"/>
                  </a:moveTo>
                  <a:lnTo>
                    <a:pt x="10" y="0"/>
                  </a:lnTo>
                  <a:lnTo>
                    <a:pt x="0" y="33"/>
                  </a:lnTo>
                  <a:lnTo>
                    <a:pt x="175" y="127"/>
                  </a:lnTo>
                  <a:lnTo>
                    <a:pt x="187" y="92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999999">
                    <a:shade val="30000"/>
                    <a:satMod val="115000"/>
                  </a:srgbClr>
                </a:gs>
                <a:gs pos="50000">
                  <a:srgbClr val="999999">
                    <a:shade val="67500"/>
                    <a:satMod val="115000"/>
                  </a:srgbClr>
                </a:gs>
                <a:gs pos="100000">
                  <a:srgbClr val="999999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10"/>
            <p:cNvSpPr>
              <a:spLocks/>
            </p:cNvSpPr>
            <p:nvPr/>
          </p:nvSpPr>
          <p:spPr bwMode="auto">
            <a:xfrm>
              <a:off x="1951038" y="3703638"/>
              <a:ext cx="288925" cy="206375"/>
            </a:xfrm>
            <a:custGeom>
              <a:avLst/>
              <a:gdLst/>
              <a:ahLst/>
              <a:cxnLst>
                <a:cxn ang="0">
                  <a:pos x="172" y="130"/>
                </a:cxn>
                <a:cxn ang="0">
                  <a:pos x="0" y="35"/>
                </a:cxn>
                <a:cxn ang="0">
                  <a:pos x="7" y="0"/>
                </a:cxn>
                <a:cxn ang="0">
                  <a:pos x="182" y="90"/>
                </a:cxn>
                <a:cxn ang="0">
                  <a:pos x="172" y="130"/>
                </a:cxn>
              </a:cxnLst>
              <a:rect l="0" t="0" r="r" b="b"/>
              <a:pathLst>
                <a:path w="182" h="130">
                  <a:moveTo>
                    <a:pt x="172" y="130"/>
                  </a:moveTo>
                  <a:lnTo>
                    <a:pt x="0" y="35"/>
                  </a:lnTo>
                  <a:lnTo>
                    <a:pt x="7" y="0"/>
                  </a:lnTo>
                  <a:lnTo>
                    <a:pt x="182" y="90"/>
                  </a:lnTo>
                  <a:lnTo>
                    <a:pt x="172" y="13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999999">
                    <a:shade val="30000"/>
                    <a:satMod val="115000"/>
                  </a:srgbClr>
                </a:gs>
                <a:gs pos="50000">
                  <a:srgbClr val="999999">
                    <a:shade val="67500"/>
                    <a:satMod val="115000"/>
                  </a:srgbClr>
                </a:gs>
                <a:gs pos="100000">
                  <a:srgbClr val="999999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11"/>
            <p:cNvSpPr>
              <a:spLocks/>
            </p:cNvSpPr>
            <p:nvPr/>
          </p:nvSpPr>
          <p:spPr bwMode="auto">
            <a:xfrm>
              <a:off x="1865313" y="4037013"/>
              <a:ext cx="288925" cy="217488"/>
            </a:xfrm>
            <a:custGeom>
              <a:avLst/>
              <a:gdLst/>
              <a:ahLst/>
              <a:cxnLst>
                <a:cxn ang="0">
                  <a:pos x="170" y="137"/>
                </a:cxn>
                <a:cxn ang="0">
                  <a:pos x="0" y="35"/>
                </a:cxn>
                <a:cxn ang="0">
                  <a:pos x="9" y="0"/>
                </a:cxn>
                <a:cxn ang="0">
                  <a:pos x="182" y="97"/>
                </a:cxn>
                <a:cxn ang="0">
                  <a:pos x="170" y="137"/>
                </a:cxn>
              </a:cxnLst>
              <a:rect l="0" t="0" r="r" b="b"/>
              <a:pathLst>
                <a:path w="182" h="137">
                  <a:moveTo>
                    <a:pt x="170" y="137"/>
                  </a:moveTo>
                  <a:lnTo>
                    <a:pt x="0" y="35"/>
                  </a:lnTo>
                  <a:lnTo>
                    <a:pt x="9" y="0"/>
                  </a:lnTo>
                  <a:lnTo>
                    <a:pt x="182" y="97"/>
                  </a:lnTo>
                  <a:lnTo>
                    <a:pt x="170" y="137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999999">
                    <a:shade val="30000"/>
                    <a:satMod val="115000"/>
                  </a:srgbClr>
                </a:gs>
                <a:gs pos="50000">
                  <a:srgbClr val="999999">
                    <a:shade val="67500"/>
                    <a:satMod val="115000"/>
                  </a:srgbClr>
                </a:gs>
                <a:gs pos="100000">
                  <a:srgbClr val="999999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12"/>
            <p:cNvSpPr>
              <a:spLocks/>
            </p:cNvSpPr>
            <p:nvPr/>
          </p:nvSpPr>
          <p:spPr bwMode="auto">
            <a:xfrm>
              <a:off x="1752600" y="4408488"/>
              <a:ext cx="295275" cy="225425"/>
            </a:xfrm>
            <a:custGeom>
              <a:avLst/>
              <a:gdLst/>
              <a:ahLst/>
              <a:cxnLst>
                <a:cxn ang="0">
                  <a:pos x="177" y="142"/>
                </a:cxn>
                <a:cxn ang="0">
                  <a:pos x="0" y="35"/>
                </a:cxn>
                <a:cxn ang="0">
                  <a:pos x="9" y="0"/>
                </a:cxn>
                <a:cxn ang="0">
                  <a:pos x="186" y="101"/>
                </a:cxn>
                <a:cxn ang="0">
                  <a:pos x="177" y="142"/>
                </a:cxn>
              </a:cxnLst>
              <a:rect l="0" t="0" r="r" b="b"/>
              <a:pathLst>
                <a:path w="186" h="142">
                  <a:moveTo>
                    <a:pt x="177" y="142"/>
                  </a:moveTo>
                  <a:lnTo>
                    <a:pt x="0" y="35"/>
                  </a:lnTo>
                  <a:lnTo>
                    <a:pt x="9" y="0"/>
                  </a:lnTo>
                  <a:lnTo>
                    <a:pt x="186" y="101"/>
                  </a:lnTo>
                  <a:lnTo>
                    <a:pt x="177" y="142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999999">
                    <a:shade val="30000"/>
                    <a:satMod val="115000"/>
                  </a:srgbClr>
                </a:gs>
                <a:gs pos="50000">
                  <a:srgbClr val="999999">
                    <a:shade val="67500"/>
                    <a:satMod val="115000"/>
                  </a:srgbClr>
                </a:gs>
                <a:gs pos="100000">
                  <a:srgbClr val="999999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13"/>
            <p:cNvSpPr>
              <a:spLocks/>
            </p:cNvSpPr>
            <p:nvPr/>
          </p:nvSpPr>
          <p:spPr bwMode="auto">
            <a:xfrm>
              <a:off x="1654175" y="4764088"/>
              <a:ext cx="296863" cy="222250"/>
            </a:xfrm>
            <a:custGeom>
              <a:avLst/>
              <a:gdLst/>
              <a:ahLst/>
              <a:cxnLst>
                <a:cxn ang="0">
                  <a:pos x="178" y="140"/>
                </a:cxn>
                <a:cxn ang="0">
                  <a:pos x="0" y="33"/>
                </a:cxn>
                <a:cxn ang="0">
                  <a:pos x="10" y="0"/>
                </a:cxn>
                <a:cxn ang="0">
                  <a:pos x="187" y="99"/>
                </a:cxn>
                <a:cxn ang="0">
                  <a:pos x="178" y="140"/>
                </a:cxn>
              </a:cxnLst>
              <a:rect l="0" t="0" r="r" b="b"/>
              <a:pathLst>
                <a:path w="187" h="140">
                  <a:moveTo>
                    <a:pt x="178" y="140"/>
                  </a:moveTo>
                  <a:lnTo>
                    <a:pt x="0" y="33"/>
                  </a:lnTo>
                  <a:lnTo>
                    <a:pt x="10" y="0"/>
                  </a:lnTo>
                  <a:lnTo>
                    <a:pt x="187" y="99"/>
                  </a:lnTo>
                  <a:lnTo>
                    <a:pt x="178" y="14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999999">
                    <a:shade val="30000"/>
                    <a:satMod val="115000"/>
                  </a:srgbClr>
                </a:gs>
                <a:gs pos="50000">
                  <a:srgbClr val="999999">
                    <a:shade val="67500"/>
                    <a:satMod val="115000"/>
                  </a:srgbClr>
                </a:gs>
                <a:gs pos="100000">
                  <a:srgbClr val="999999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14"/>
            <p:cNvSpPr>
              <a:spLocks/>
            </p:cNvSpPr>
            <p:nvPr/>
          </p:nvSpPr>
          <p:spPr bwMode="auto">
            <a:xfrm>
              <a:off x="1554163" y="5121275"/>
              <a:ext cx="300038" cy="223838"/>
            </a:xfrm>
            <a:custGeom>
              <a:avLst/>
              <a:gdLst/>
              <a:ahLst/>
              <a:cxnLst>
                <a:cxn ang="0">
                  <a:pos x="179" y="141"/>
                </a:cxn>
                <a:cxn ang="0">
                  <a:pos x="0" y="35"/>
                </a:cxn>
                <a:cxn ang="0">
                  <a:pos x="9" y="0"/>
                </a:cxn>
                <a:cxn ang="0">
                  <a:pos x="189" y="101"/>
                </a:cxn>
                <a:cxn ang="0">
                  <a:pos x="179" y="141"/>
                </a:cxn>
              </a:cxnLst>
              <a:rect l="0" t="0" r="r" b="b"/>
              <a:pathLst>
                <a:path w="189" h="141">
                  <a:moveTo>
                    <a:pt x="179" y="141"/>
                  </a:moveTo>
                  <a:lnTo>
                    <a:pt x="0" y="35"/>
                  </a:lnTo>
                  <a:lnTo>
                    <a:pt x="9" y="0"/>
                  </a:lnTo>
                  <a:lnTo>
                    <a:pt x="189" y="101"/>
                  </a:lnTo>
                  <a:lnTo>
                    <a:pt x="179" y="14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999999">
                    <a:shade val="30000"/>
                    <a:satMod val="115000"/>
                  </a:srgbClr>
                </a:gs>
                <a:gs pos="50000">
                  <a:srgbClr val="999999">
                    <a:shade val="67500"/>
                    <a:satMod val="115000"/>
                  </a:srgbClr>
                </a:gs>
                <a:gs pos="100000">
                  <a:srgbClr val="999999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15"/>
            <p:cNvSpPr>
              <a:spLocks/>
            </p:cNvSpPr>
            <p:nvPr/>
          </p:nvSpPr>
          <p:spPr bwMode="auto">
            <a:xfrm>
              <a:off x="1568450" y="5121275"/>
              <a:ext cx="292100" cy="160338"/>
            </a:xfrm>
            <a:custGeom>
              <a:avLst/>
              <a:gdLst/>
              <a:ahLst/>
              <a:cxnLst>
                <a:cxn ang="0">
                  <a:pos x="180" y="101"/>
                </a:cxn>
                <a:cxn ang="0">
                  <a:pos x="0" y="0"/>
                </a:cxn>
                <a:cxn ang="0">
                  <a:pos x="28" y="0"/>
                </a:cxn>
                <a:cxn ang="0">
                  <a:pos x="184" y="87"/>
                </a:cxn>
                <a:cxn ang="0">
                  <a:pos x="180" y="101"/>
                </a:cxn>
              </a:cxnLst>
              <a:rect l="0" t="0" r="r" b="b"/>
              <a:pathLst>
                <a:path w="184" h="101">
                  <a:moveTo>
                    <a:pt x="180" y="101"/>
                  </a:moveTo>
                  <a:lnTo>
                    <a:pt x="0" y="0"/>
                  </a:lnTo>
                  <a:lnTo>
                    <a:pt x="28" y="0"/>
                  </a:lnTo>
                  <a:lnTo>
                    <a:pt x="184" y="87"/>
                  </a:lnTo>
                  <a:lnTo>
                    <a:pt x="180" y="101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16"/>
            <p:cNvSpPr>
              <a:spLocks/>
            </p:cNvSpPr>
            <p:nvPr/>
          </p:nvSpPr>
          <p:spPr bwMode="auto">
            <a:xfrm>
              <a:off x="1670050" y="4764088"/>
              <a:ext cx="292100" cy="157163"/>
            </a:xfrm>
            <a:custGeom>
              <a:avLst/>
              <a:gdLst/>
              <a:ahLst/>
              <a:cxnLst>
                <a:cxn ang="0">
                  <a:pos x="177" y="99"/>
                </a:cxn>
                <a:cxn ang="0">
                  <a:pos x="0" y="0"/>
                </a:cxn>
                <a:cxn ang="0">
                  <a:pos x="26" y="0"/>
                </a:cxn>
                <a:cxn ang="0">
                  <a:pos x="184" y="85"/>
                </a:cxn>
                <a:cxn ang="0">
                  <a:pos x="177" y="99"/>
                </a:cxn>
              </a:cxnLst>
              <a:rect l="0" t="0" r="r" b="b"/>
              <a:pathLst>
                <a:path w="184" h="99">
                  <a:moveTo>
                    <a:pt x="177" y="99"/>
                  </a:moveTo>
                  <a:lnTo>
                    <a:pt x="0" y="0"/>
                  </a:lnTo>
                  <a:lnTo>
                    <a:pt x="26" y="0"/>
                  </a:lnTo>
                  <a:lnTo>
                    <a:pt x="184" y="85"/>
                  </a:lnTo>
                  <a:lnTo>
                    <a:pt x="177" y="9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7"/>
            <p:cNvSpPr>
              <a:spLocks/>
            </p:cNvSpPr>
            <p:nvPr/>
          </p:nvSpPr>
          <p:spPr bwMode="auto">
            <a:xfrm>
              <a:off x="1766888" y="4408488"/>
              <a:ext cx="288925" cy="160338"/>
            </a:xfrm>
            <a:custGeom>
              <a:avLst/>
              <a:gdLst/>
              <a:ahLst/>
              <a:cxnLst>
                <a:cxn ang="0">
                  <a:pos x="177" y="101"/>
                </a:cxn>
                <a:cxn ang="0">
                  <a:pos x="0" y="0"/>
                </a:cxn>
                <a:cxn ang="0">
                  <a:pos x="26" y="0"/>
                </a:cxn>
                <a:cxn ang="0">
                  <a:pos x="182" y="85"/>
                </a:cxn>
                <a:cxn ang="0">
                  <a:pos x="177" y="101"/>
                </a:cxn>
              </a:cxnLst>
              <a:rect l="0" t="0" r="r" b="b"/>
              <a:pathLst>
                <a:path w="182" h="101">
                  <a:moveTo>
                    <a:pt x="177" y="101"/>
                  </a:moveTo>
                  <a:lnTo>
                    <a:pt x="0" y="0"/>
                  </a:lnTo>
                  <a:lnTo>
                    <a:pt x="26" y="0"/>
                  </a:lnTo>
                  <a:lnTo>
                    <a:pt x="182" y="85"/>
                  </a:lnTo>
                  <a:lnTo>
                    <a:pt x="177" y="101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8"/>
            <p:cNvSpPr>
              <a:spLocks/>
            </p:cNvSpPr>
            <p:nvPr/>
          </p:nvSpPr>
          <p:spPr bwMode="auto">
            <a:xfrm>
              <a:off x="1879600" y="4037013"/>
              <a:ext cx="277813" cy="153988"/>
            </a:xfrm>
            <a:custGeom>
              <a:avLst/>
              <a:gdLst/>
              <a:ahLst/>
              <a:cxnLst>
                <a:cxn ang="0">
                  <a:pos x="173" y="97"/>
                </a:cxn>
                <a:cxn ang="0">
                  <a:pos x="0" y="0"/>
                </a:cxn>
                <a:cxn ang="0">
                  <a:pos x="21" y="0"/>
                </a:cxn>
                <a:cxn ang="0">
                  <a:pos x="175" y="83"/>
                </a:cxn>
                <a:cxn ang="0">
                  <a:pos x="173" y="97"/>
                </a:cxn>
              </a:cxnLst>
              <a:rect l="0" t="0" r="r" b="b"/>
              <a:pathLst>
                <a:path w="175" h="97">
                  <a:moveTo>
                    <a:pt x="173" y="97"/>
                  </a:moveTo>
                  <a:lnTo>
                    <a:pt x="0" y="0"/>
                  </a:lnTo>
                  <a:lnTo>
                    <a:pt x="21" y="0"/>
                  </a:lnTo>
                  <a:lnTo>
                    <a:pt x="175" y="83"/>
                  </a:lnTo>
                  <a:lnTo>
                    <a:pt x="173" y="97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9"/>
            <p:cNvSpPr>
              <a:spLocks/>
            </p:cNvSpPr>
            <p:nvPr/>
          </p:nvSpPr>
          <p:spPr bwMode="auto">
            <a:xfrm>
              <a:off x="1962150" y="3698875"/>
              <a:ext cx="288925" cy="147638"/>
            </a:xfrm>
            <a:custGeom>
              <a:avLst/>
              <a:gdLst/>
              <a:ahLst/>
              <a:cxnLst>
                <a:cxn ang="0">
                  <a:pos x="175" y="93"/>
                </a:cxn>
                <a:cxn ang="0">
                  <a:pos x="0" y="3"/>
                </a:cxn>
                <a:cxn ang="0">
                  <a:pos x="28" y="0"/>
                </a:cxn>
                <a:cxn ang="0">
                  <a:pos x="182" y="78"/>
                </a:cxn>
                <a:cxn ang="0">
                  <a:pos x="175" y="93"/>
                </a:cxn>
              </a:cxnLst>
              <a:rect l="0" t="0" r="r" b="b"/>
              <a:pathLst>
                <a:path w="182" h="93">
                  <a:moveTo>
                    <a:pt x="175" y="93"/>
                  </a:moveTo>
                  <a:lnTo>
                    <a:pt x="0" y="3"/>
                  </a:lnTo>
                  <a:lnTo>
                    <a:pt x="28" y="0"/>
                  </a:lnTo>
                  <a:lnTo>
                    <a:pt x="182" y="78"/>
                  </a:lnTo>
                  <a:lnTo>
                    <a:pt x="175" y="93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20"/>
            <p:cNvSpPr>
              <a:spLocks/>
            </p:cNvSpPr>
            <p:nvPr/>
          </p:nvSpPr>
          <p:spPr bwMode="auto">
            <a:xfrm>
              <a:off x="2041525" y="3411538"/>
              <a:ext cx="292100" cy="146050"/>
            </a:xfrm>
            <a:custGeom>
              <a:avLst/>
              <a:gdLst/>
              <a:ahLst/>
              <a:cxnLst>
                <a:cxn ang="0">
                  <a:pos x="177" y="92"/>
                </a:cxn>
                <a:cxn ang="0">
                  <a:pos x="0" y="0"/>
                </a:cxn>
                <a:cxn ang="0">
                  <a:pos x="28" y="0"/>
                </a:cxn>
                <a:cxn ang="0">
                  <a:pos x="184" y="73"/>
                </a:cxn>
                <a:cxn ang="0">
                  <a:pos x="177" y="92"/>
                </a:cxn>
              </a:cxnLst>
              <a:rect l="0" t="0" r="r" b="b"/>
              <a:pathLst>
                <a:path w="184" h="92">
                  <a:moveTo>
                    <a:pt x="177" y="92"/>
                  </a:moveTo>
                  <a:lnTo>
                    <a:pt x="0" y="0"/>
                  </a:lnTo>
                  <a:lnTo>
                    <a:pt x="28" y="0"/>
                  </a:lnTo>
                  <a:lnTo>
                    <a:pt x="184" y="73"/>
                  </a:lnTo>
                  <a:lnTo>
                    <a:pt x="177" y="92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21"/>
            <p:cNvSpPr>
              <a:spLocks/>
            </p:cNvSpPr>
            <p:nvPr/>
          </p:nvSpPr>
          <p:spPr bwMode="auto">
            <a:xfrm>
              <a:off x="1766888" y="3246438"/>
              <a:ext cx="704850" cy="2417763"/>
            </a:xfrm>
            <a:custGeom>
              <a:avLst/>
              <a:gdLst/>
              <a:ahLst/>
              <a:cxnLst>
                <a:cxn ang="0">
                  <a:pos x="402" y="0"/>
                </a:cxn>
                <a:cxn ang="0">
                  <a:pos x="444" y="19"/>
                </a:cxn>
                <a:cxn ang="0">
                  <a:pos x="43" y="1523"/>
                </a:cxn>
                <a:cxn ang="0">
                  <a:pos x="0" y="1490"/>
                </a:cxn>
                <a:cxn ang="0">
                  <a:pos x="402" y="0"/>
                </a:cxn>
              </a:cxnLst>
              <a:rect l="0" t="0" r="r" b="b"/>
              <a:pathLst>
                <a:path w="444" h="1523">
                  <a:moveTo>
                    <a:pt x="402" y="0"/>
                  </a:moveTo>
                  <a:lnTo>
                    <a:pt x="444" y="19"/>
                  </a:lnTo>
                  <a:lnTo>
                    <a:pt x="43" y="1523"/>
                  </a:lnTo>
                  <a:lnTo>
                    <a:pt x="0" y="1490"/>
                  </a:lnTo>
                  <a:lnTo>
                    <a:pt x="402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B3B3B3">
                    <a:shade val="30000"/>
                    <a:satMod val="115000"/>
                  </a:srgbClr>
                </a:gs>
                <a:gs pos="50000">
                  <a:srgbClr val="B3B3B3">
                    <a:shade val="67500"/>
                    <a:satMod val="115000"/>
                  </a:srgbClr>
                </a:gs>
                <a:gs pos="100000">
                  <a:srgbClr val="B3B3B3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22"/>
            <p:cNvSpPr>
              <a:spLocks/>
            </p:cNvSpPr>
            <p:nvPr/>
          </p:nvSpPr>
          <p:spPr bwMode="auto">
            <a:xfrm>
              <a:off x="1835150" y="3271838"/>
              <a:ext cx="696913" cy="2392363"/>
            </a:xfrm>
            <a:custGeom>
              <a:avLst/>
              <a:gdLst/>
              <a:ahLst/>
              <a:cxnLst>
                <a:cxn ang="0">
                  <a:pos x="401" y="3"/>
                </a:cxn>
                <a:cxn ang="0">
                  <a:pos x="439" y="0"/>
                </a:cxn>
                <a:cxn ang="0">
                  <a:pos x="42" y="1488"/>
                </a:cxn>
                <a:cxn ang="0">
                  <a:pos x="0" y="1507"/>
                </a:cxn>
                <a:cxn ang="0">
                  <a:pos x="401" y="3"/>
                </a:cxn>
              </a:cxnLst>
              <a:rect l="0" t="0" r="r" b="b"/>
              <a:pathLst>
                <a:path w="439" h="1507">
                  <a:moveTo>
                    <a:pt x="401" y="3"/>
                  </a:moveTo>
                  <a:lnTo>
                    <a:pt x="439" y="0"/>
                  </a:lnTo>
                  <a:lnTo>
                    <a:pt x="42" y="1488"/>
                  </a:lnTo>
                  <a:lnTo>
                    <a:pt x="0" y="1507"/>
                  </a:lnTo>
                  <a:lnTo>
                    <a:pt x="401" y="3"/>
                  </a:lnTo>
                  <a:close/>
                </a:path>
              </a:pathLst>
            </a:custGeom>
            <a:solidFill>
              <a:schemeClr val="tx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23"/>
            <p:cNvSpPr>
              <a:spLocks/>
            </p:cNvSpPr>
            <p:nvPr/>
          </p:nvSpPr>
          <p:spPr bwMode="auto">
            <a:xfrm>
              <a:off x="2405063" y="3246438"/>
              <a:ext cx="127000" cy="301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2" y="19"/>
                </a:cxn>
                <a:cxn ang="0">
                  <a:pos x="80" y="16"/>
                </a:cxn>
                <a:cxn ang="0">
                  <a:pos x="38" y="4"/>
                </a:cxn>
                <a:cxn ang="0">
                  <a:pos x="0" y="0"/>
                </a:cxn>
              </a:cxnLst>
              <a:rect l="0" t="0" r="r" b="b"/>
              <a:pathLst>
                <a:path w="80" h="19">
                  <a:moveTo>
                    <a:pt x="0" y="0"/>
                  </a:moveTo>
                  <a:lnTo>
                    <a:pt x="42" y="19"/>
                  </a:lnTo>
                  <a:lnTo>
                    <a:pt x="80" y="16"/>
                  </a:lnTo>
                  <a:lnTo>
                    <a:pt x="38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8" name="Rectangle 47"/>
          <p:cNvSpPr/>
          <p:nvPr/>
        </p:nvSpPr>
        <p:spPr>
          <a:xfrm>
            <a:off x="457200" y="1013936"/>
            <a:ext cx="48006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err="1" smtClean="0">
                <a:latin typeface="+mn-lt"/>
              </a:rPr>
              <a:t>Lorem</a:t>
            </a:r>
            <a:r>
              <a:rPr lang="en-US" sz="1400" dirty="0" smtClean="0">
                <a:latin typeface="+mn-lt"/>
              </a:rPr>
              <a:t> </a:t>
            </a:r>
            <a:r>
              <a:rPr lang="en-US" sz="1400" dirty="0" err="1" smtClean="0">
                <a:latin typeface="+mn-lt"/>
              </a:rPr>
              <a:t>Ipsum</a:t>
            </a:r>
            <a:r>
              <a:rPr lang="en-US" sz="1400" dirty="0" smtClean="0">
                <a:latin typeface="+mn-lt"/>
              </a:rPr>
              <a:t> is simply dummy text of the printing and typesetting industry. </a:t>
            </a:r>
            <a:r>
              <a:rPr lang="en-US" sz="1400" dirty="0" err="1" smtClean="0">
                <a:latin typeface="+mn-lt"/>
              </a:rPr>
              <a:t>Lorem</a:t>
            </a:r>
            <a:r>
              <a:rPr lang="en-US" sz="1400" dirty="0" smtClean="0">
                <a:latin typeface="+mn-lt"/>
              </a:rPr>
              <a:t> </a:t>
            </a:r>
            <a:r>
              <a:rPr lang="en-US" sz="1400" dirty="0" err="1" smtClean="0">
                <a:latin typeface="+mn-lt"/>
              </a:rPr>
              <a:t>Ipsum</a:t>
            </a:r>
            <a:r>
              <a:rPr lang="en-US" sz="1400" dirty="0" smtClean="0">
                <a:latin typeface="+mn-lt"/>
              </a:rPr>
              <a:t> has been the industry's standard dummy text ever since the 1500s. </a:t>
            </a:r>
            <a:endParaRPr lang="en-US" sz="1400" dirty="0">
              <a:latin typeface="+mn-lt"/>
            </a:endParaRPr>
          </a:p>
        </p:txBody>
      </p:sp>
      <p:sp>
        <p:nvSpPr>
          <p:cNvPr id="49" name="Rectangle 48"/>
          <p:cNvSpPr/>
          <p:nvPr/>
        </p:nvSpPr>
        <p:spPr>
          <a:xfrm flipH="1">
            <a:off x="533400" y="2024390"/>
            <a:ext cx="17526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ko-KR" sz="1100" kern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굴림" charset="-127"/>
                <a:cs typeface="Arial" pitchFamily="34" charset="0"/>
              </a:rPr>
              <a:t>   </a:t>
            </a:r>
            <a:r>
              <a:rPr lang="en-US" altLang="ko-KR" sz="1100" kern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굴림" charset="-127"/>
                <a:cs typeface="Arial" pitchFamily="34" charset="0"/>
              </a:rPr>
              <a:t>Lorem</a:t>
            </a:r>
            <a:r>
              <a:rPr lang="en-US" altLang="ko-KR" sz="1100" kern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굴림" charset="-127"/>
                <a:cs typeface="Arial" pitchFamily="34" charset="0"/>
              </a:rPr>
              <a:t> is </a:t>
            </a:r>
            <a:r>
              <a:rPr lang="en-US" altLang="ko-KR" sz="1100" kern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굴림" charset="-127"/>
                <a:cs typeface="Arial" pitchFamily="34" charset="0"/>
              </a:rPr>
              <a:t>simp</a:t>
            </a:r>
            <a:r>
              <a:rPr lang="en-US" altLang="ko-KR" sz="1100" kern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굴림" charset="-127"/>
                <a:cs typeface="Arial" pitchFamily="34" charset="0"/>
              </a:rPr>
              <a:t> </a:t>
            </a:r>
            <a:r>
              <a:rPr lang="uk-UA" altLang="ko-KR" sz="1100" kern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굴림" charset="-127"/>
                <a:cs typeface="Arial" pitchFamily="34" charset="0"/>
              </a:rPr>
              <a:t> </a:t>
            </a:r>
            <a:r>
              <a:rPr lang="en-US" altLang="ko-KR" sz="1100" kern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굴림" charset="-127"/>
                <a:cs typeface="Arial" pitchFamily="34" charset="0"/>
              </a:rPr>
              <a:t>text </a:t>
            </a:r>
          </a:p>
        </p:txBody>
      </p:sp>
      <p:sp>
        <p:nvSpPr>
          <p:cNvPr id="50" name="Rectangle 49"/>
          <p:cNvSpPr/>
          <p:nvPr/>
        </p:nvSpPr>
        <p:spPr>
          <a:xfrm>
            <a:off x="533400" y="1828800"/>
            <a:ext cx="36576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ko-KR" sz="1100" kern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굴림" charset="-127"/>
                <a:cs typeface="Arial" pitchFamily="34" charset="0"/>
              </a:rPr>
              <a:t>   </a:t>
            </a:r>
            <a:r>
              <a:rPr lang="en-US" altLang="ko-KR" sz="1100" kern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굴림" charset="-127"/>
                <a:cs typeface="Arial" pitchFamily="34" charset="0"/>
              </a:rPr>
              <a:t>Lorem</a:t>
            </a:r>
            <a:r>
              <a:rPr lang="en-US" altLang="ko-KR" sz="1100" kern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굴림" charset="-127"/>
                <a:cs typeface="Arial" pitchFamily="34" charset="0"/>
              </a:rPr>
              <a:t> is simp dummy text  of then and scrambled it </a:t>
            </a:r>
          </a:p>
        </p:txBody>
      </p:sp>
      <p:sp>
        <p:nvSpPr>
          <p:cNvPr id="51" name="Rectangle 50"/>
          <p:cNvSpPr/>
          <p:nvPr/>
        </p:nvSpPr>
        <p:spPr>
          <a:xfrm>
            <a:off x="533400" y="2252990"/>
            <a:ext cx="26670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ko-KR" sz="1100" kern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굴림" charset="-127"/>
                <a:cs typeface="Arial" pitchFamily="34" charset="0"/>
              </a:rPr>
              <a:t>   </a:t>
            </a:r>
            <a:r>
              <a:rPr lang="en-US" altLang="ko-KR" sz="1100" kern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굴림" charset="-127"/>
                <a:cs typeface="Arial" pitchFamily="34" charset="0"/>
              </a:rPr>
              <a:t>Lorem</a:t>
            </a:r>
            <a:r>
              <a:rPr lang="en-US" altLang="ko-KR" sz="1100" kern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굴림" charset="-127"/>
                <a:cs typeface="Arial" pitchFamily="34" charset="0"/>
              </a:rPr>
              <a:t> is simp dummy text  of then </a:t>
            </a:r>
          </a:p>
        </p:txBody>
      </p:sp>
      <p:sp>
        <p:nvSpPr>
          <p:cNvPr id="52" name="Rectangle 51"/>
          <p:cNvSpPr/>
          <p:nvPr/>
        </p:nvSpPr>
        <p:spPr>
          <a:xfrm flipH="1">
            <a:off x="533400" y="2481590"/>
            <a:ext cx="17526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ko-KR" sz="1100" kern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굴림" charset="-127"/>
                <a:cs typeface="Arial" pitchFamily="34" charset="0"/>
              </a:rPr>
              <a:t>   </a:t>
            </a:r>
            <a:r>
              <a:rPr lang="en-US" altLang="ko-KR" sz="1100" kern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굴림" charset="-127"/>
                <a:cs typeface="Arial" pitchFamily="34" charset="0"/>
              </a:rPr>
              <a:t>Lorem</a:t>
            </a:r>
            <a:r>
              <a:rPr lang="en-US" altLang="ko-KR" sz="1100" kern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굴림" charset="-127"/>
                <a:cs typeface="Arial" pitchFamily="34" charset="0"/>
              </a:rPr>
              <a:t> is </a:t>
            </a:r>
            <a:r>
              <a:rPr lang="en-US" altLang="ko-KR" sz="1100" kern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굴림" charset="-127"/>
                <a:cs typeface="Arial" pitchFamily="34" charset="0"/>
              </a:rPr>
              <a:t>simp</a:t>
            </a:r>
            <a:r>
              <a:rPr lang="en-US" altLang="ko-KR" sz="1100" kern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굴림" charset="-127"/>
                <a:cs typeface="Arial" pitchFamily="34" charset="0"/>
              </a:rPr>
              <a:t> </a:t>
            </a:r>
            <a:r>
              <a:rPr lang="uk-UA" altLang="ko-KR" sz="1100" kern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굴림" charset="-127"/>
                <a:cs typeface="Arial" pitchFamily="34" charset="0"/>
              </a:rPr>
              <a:t> </a:t>
            </a:r>
            <a:r>
              <a:rPr lang="en-US" altLang="ko-KR" sz="1100" kern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굴림" charset="-127"/>
                <a:cs typeface="Arial" pitchFamily="34" charset="0"/>
              </a:rPr>
              <a:t>text </a:t>
            </a:r>
          </a:p>
        </p:txBody>
      </p:sp>
      <p:sp>
        <p:nvSpPr>
          <p:cNvPr id="53" name="Rectangle 52"/>
          <p:cNvSpPr/>
          <p:nvPr/>
        </p:nvSpPr>
        <p:spPr>
          <a:xfrm>
            <a:off x="533400" y="2710190"/>
            <a:ext cx="26670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ko-KR" sz="1100" kern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굴림" charset="-127"/>
                <a:cs typeface="Arial" pitchFamily="34" charset="0"/>
              </a:rPr>
              <a:t>   </a:t>
            </a:r>
            <a:r>
              <a:rPr lang="en-US" altLang="ko-KR" sz="1100" kern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굴림" charset="-127"/>
                <a:cs typeface="Arial" pitchFamily="34" charset="0"/>
              </a:rPr>
              <a:t>Lorem</a:t>
            </a:r>
            <a:r>
              <a:rPr lang="en-US" altLang="ko-KR" sz="1100" kern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굴림" charset="-127"/>
                <a:cs typeface="Arial" pitchFamily="34" charset="0"/>
              </a:rPr>
              <a:t> is simp dummy text  of then </a:t>
            </a:r>
          </a:p>
        </p:txBody>
      </p:sp>
    </p:spTree>
    <p:extLst>
      <p:ext uri="{BB962C8B-B14F-4D97-AF65-F5344CB8AC3E}">
        <p14:creationId xmlns:p14="http://schemas.microsoft.com/office/powerpoint/2010/main" val="200074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rum Process">
  <a:themeElements>
    <a:clrScheme name="Custom 1">
      <a:dk1>
        <a:srgbClr val="383838"/>
      </a:dk1>
      <a:lt1>
        <a:sysClr val="window" lastClr="FFFFFF"/>
      </a:lt1>
      <a:dk2>
        <a:srgbClr val="CCCC00"/>
      </a:dk2>
      <a:lt2>
        <a:srgbClr val="FFFF00"/>
      </a:lt2>
      <a:accent1>
        <a:srgbClr val="00B0F0"/>
      </a:accent1>
      <a:accent2>
        <a:srgbClr val="0070C0"/>
      </a:accent2>
      <a:accent3>
        <a:srgbClr val="00EA1C"/>
      </a:accent3>
      <a:accent4>
        <a:srgbClr val="00B050"/>
      </a:accent4>
      <a:accent5>
        <a:srgbClr val="C00000"/>
      </a:accent5>
      <a:accent6>
        <a:srgbClr val="FF00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Scrum Process</Template>
  <TotalTime>4553661</TotalTime>
  <Words>69</Words>
  <Application>Microsoft Office PowerPoint</Application>
  <PresentationFormat>全屏显示(4:3)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굴림</vt:lpstr>
      <vt:lpstr>Arial</vt:lpstr>
      <vt:lpstr>Calibri</vt:lpstr>
      <vt:lpstr>Scrum Process</vt:lpstr>
      <vt:lpstr>PowerPoint 演示文稿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pptfans网</dc:title>
  <dc:subject>DG-形象指代</dc:subject>
  <dc:creator/>
  <cp:keywords>TZ-固定图形;XG-细微;KJ-平面;DH-静态</cp:keywords>
  <dc:description/>
  <cp:lastModifiedBy>Shiqing Tian</cp:lastModifiedBy>
  <cp:revision>805</cp:revision>
  <dcterms:created xsi:type="dcterms:W3CDTF">2010-07-23T09:33:49Z</dcterms:created>
  <dcterms:modified xsi:type="dcterms:W3CDTF">2014-02-11T05:59:48Z</dcterms:modified>
  <cp:category>UDi-逻辑图示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Slide 1</vt:lpwstr>
  </property>
  <property fmtid="{D5CDD505-2E9C-101B-9397-08002B2CF9AE}" pid="3" name="SlideDescription">
    <vt:lpwstr/>
  </property>
</Properties>
</file>