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1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20"/>
          <p:cNvGrpSpPr/>
          <p:nvPr/>
        </p:nvGrpSpPr>
        <p:grpSpPr>
          <a:xfrm>
            <a:off x="3442204" y="2136774"/>
            <a:ext cx="4482596" cy="4242525"/>
            <a:chOff x="2433638" y="2544763"/>
            <a:chExt cx="3705225" cy="3506788"/>
          </a:xfrm>
        </p:grpSpPr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832225" y="2627313"/>
              <a:ext cx="1879600" cy="1852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4" y="439"/>
                </a:cxn>
                <a:cxn ang="0">
                  <a:pos x="1184" y="1167"/>
                </a:cxn>
                <a:cxn ang="0">
                  <a:pos x="0" y="650"/>
                </a:cxn>
                <a:cxn ang="0">
                  <a:pos x="0" y="0"/>
                </a:cxn>
              </a:cxnLst>
              <a:rect l="0" t="0" r="r" b="b"/>
              <a:pathLst>
                <a:path w="1184" h="1167">
                  <a:moveTo>
                    <a:pt x="0" y="0"/>
                  </a:moveTo>
                  <a:lnTo>
                    <a:pt x="1184" y="439"/>
                  </a:lnTo>
                  <a:lnTo>
                    <a:pt x="1184" y="1167"/>
                  </a:lnTo>
                  <a:lnTo>
                    <a:pt x="0" y="65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</a:schemeClr>
                </a:gs>
                <a:gs pos="54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2433638" y="2781300"/>
              <a:ext cx="1285875" cy="649288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135" y="409"/>
                </a:cxn>
                <a:cxn ang="0">
                  <a:pos x="810" y="52"/>
                </a:cxn>
                <a:cxn ang="0">
                  <a:pos x="661" y="0"/>
                </a:cxn>
                <a:cxn ang="0">
                  <a:pos x="0" y="338"/>
                </a:cxn>
              </a:cxnLst>
              <a:rect l="0" t="0" r="r" b="b"/>
              <a:pathLst>
                <a:path w="810" h="409">
                  <a:moveTo>
                    <a:pt x="0" y="338"/>
                  </a:moveTo>
                  <a:lnTo>
                    <a:pt x="135" y="409"/>
                  </a:lnTo>
                  <a:lnTo>
                    <a:pt x="810" y="52"/>
                  </a:lnTo>
                  <a:lnTo>
                    <a:pt x="661" y="0"/>
                  </a:lnTo>
                  <a:lnTo>
                    <a:pt x="0" y="3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433638" y="3317875"/>
              <a:ext cx="214313" cy="1690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71"/>
                </a:cxn>
                <a:cxn ang="0">
                  <a:pos x="135" y="1065"/>
                </a:cxn>
                <a:cxn ang="0">
                  <a:pos x="5" y="973"/>
                </a:cxn>
                <a:cxn ang="0">
                  <a:pos x="0" y="0"/>
                </a:cxn>
              </a:cxnLst>
              <a:rect l="0" t="0" r="r" b="b"/>
              <a:pathLst>
                <a:path w="135" h="1065">
                  <a:moveTo>
                    <a:pt x="0" y="0"/>
                  </a:moveTo>
                  <a:lnTo>
                    <a:pt x="135" y="71"/>
                  </a:lnTo>
                  <a:lnTo>
                    <a:pt x="135" y="1065"/>
                  </a:lnTo>
                  <a:lnTo>
                    <a:pt x="5" y="9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/>
                </a:gs>
                <a:gs pos="68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2647950" y="2863850"/>
              <a:ext cx="1071563" cy="2144713"/>
            </a:xfrm>
            <a:custGeom>
              <a:avLst/>
              <a:gdLst/>
              <a:ahLst/>
              <a:cxnLst>
                <a:cxn ang="0">
                  <a:pos x="0" y="1351"/>
                </a:cxn>
                <a:cxn ang="0">
                  <a:pos x="0" y="357"/>
                </a:cxn>
                <a:cxn ang="0">
                  <a:pos x="675" y="0"/>
                </a:cxn>
                <a:cxn ang="0">
                  <a:pos x="675" y="909"/>
                </a:cxn>
                <a:cxn ang="0">
                  <a:pos x="0" y="1351"/>
                </a:cxn>
              </a:cxnLst>
              <a:rect l="0" t="0" r="r" b="b"/>
              <a:pathLst>
                <a:path w="675" h="1351">
                  <a:moveTo>
                    <a:pt x="0" y="1351"/>
                  </a:moveTo>
                  <a:lnTo>
                    <a:pt x="0" y="357"/>
                  </a:lnTo>
                  <a:lnTo>
                    <a:pt x="675" y="0"/>
                  </a:lnTo>
                  <a:lnTo>
                    <a:pt x="675" y="909"/>
                  </a:lnTo>
                  <a:lnTo>
                    <a:pt x="0" y="135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441700" y="3089275"/>
              <a:ext cx="915988" cy="2058988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577" y="0"/>
                </a:cxn>
                <a:cxn ang="0">
                  <a:pos x="577" y="956"/>
                </a:cxn>
                <a:cxn ang="0">
                  <a:pos x="15" y="1297"/>
                </a:cxn>
                <a:cxn ang="0">
                  <a:pos x="0" y="309"/>
                </a:cxn>
              </a:cxnLst>
              <a:rect l="0" t="0" r="r" b="b"/>
              <a:pathLst>
                <a:path w="577" h="1297">
                  <a:moveTo>
                    <a:pt x="0" y="309"/>
                  </a:moveTo>
                  <a:lnTo>
                    <a:pt x="577" y="0"/>
                  </a:lnTo>
                  <a:lnTo>
                    <a:pt x="577" y="956"/>
                  </a:lnTo>
                  <a:lnTo>
                    <a:pt x="15" y="1297"/>
                  </a:lnTo>
                  <a:lnTo>
                    <a:pt x="0" y="30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000375" y="3609975"/>
              <a:ext cx="858838" cy="2020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1" y="255"/>
                </a:cxn>
                <a:cxn ang="0">
                  <a:pos x="541" y="1273"/>
                </a:cxn>
                <a:cxn ang="0">
                  <a:pos x="0" y="928"/>
                </a:cxn>
                <a:cxn ang="0">
                  <a:pos x="0" y="0"/>
                </a:cxn>
              </a:cxnLst>
              <a:rect l="0" t="0" r="r" b="b"/>
              <a:pathLst>
                <a:path w="541" h="1273">
                  <a:moveTo>
                    <a:pt x="0" y="0"/>
                  </a:moveTo>
                  <a:lnTo>
                    <a:pt x="541" y="255"/>
                  </a:lnTo>
                  <a:lnTo>
                    <a:pt x="541" y="1273"/>
                  </a:lnTo>
                  <a:lnTo>
                    <a:pt x="0" y="92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/>
                </a:gs>
                <a:gs pos="68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3000375" y="3013075"/>
              <a:ext cx="1357313" cy="1001713"/>
            </a:xfrm>
            <a:custGeom>
              <a:avLst/>
              <a:gdLst/>
              <a:ahLst/>
              <a:cxnLst>
                <a:cxn ang="0">
                  <a:pos x="855" y="48"/>
                </a:cxn>
                <a:cxn ang="0">
                  <a:pos x="711" y="0"/>
                </a:cxn>
                <a:cxn ang="0">
                  <a:pos x="0" y="376"/>
                </a:cxn>
                <a:cxn ang="0">
                  <a:pos x="541" y="631"/>
                </a:cxn>
                <a:cxn ang="0">
                  <a:pos x="682" y="541"/>
                </a:cxn>
                <a:cxn ang="0">
                  <a:pos x="278" y="357"/>
                </a:cxn>
                <a:cxn ang="0">
                  <a:pos x="855" y="48"/>
                </a:cxn>
              </a:cxnLst>
              <a:rect l="0" t="0" r="r" b="b"/>
              <a:pathLst>
                <a:path w="855" h="631">
                  <a:moveTo>
                    <a:pt x="855" y="48"/>
                  </a:moveTo>
                  <a:lnTo>
                    <a:pt x="711" y="0"/>
                  </a:lnTo>
                  <a:lnTo>
                    <a:pt x="0" y="376"/>
                  </a:lnTo>
                  <a:lnTo>
                    <a:pt x="541" y="631"/>
                  </a:lnTo>
                  <a:lnTo>
                    <a:pt x="682" y="541"/>
                  </a:lnTo>
                  <a:lnTo>
                    <a:pt x="278" y="357"/>
                  </a:lnTo>
                  <a:lnTo>
                    <a:pt x="855" y="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3859213" y="3871913"/>
              <a:ext cx="223838" cy="1758950"/>
            </a:xfrm>
            <a:custGeom>
              <a:avLst/>
              <a:gdLst/>
              <a:ahLst/>
              <a:cxnLst>
                <a:cxn ang="0">
                  <a:pos x="0" y="1108"/>
                </a:cxn>
                <a:cxn ang="0">
                  <a:pos x="0" y="90"/>
                </a:cxn>
                <a:cxn ang="0">
                  <a:pos x="141" y="0"/>
                </a:cxn>
                <a:cxn ang="0">
                  <a:pos x="141" y="995"/>
                </a:cxn>
                <a:cxn ang="0">
                  <a:pos x="0" y="1108"/>
                </a:cxn>
              </a:cxnLst>
              <a:rect l="0" t="0" r="r" b="b"/>
              <a:pathLst>
                <a:path w="141" h="1108">
                  <a:moveTo>
                    <a:pt x="0" y="1108"/>
                  </a:moveTo>
                  <a:lnTo>
                    <a:pt x="0" y="90"/>
                  </a:lnTo>
                  <a:lnTo>
                    <a:pt x="141" y="0"/>
                  </a:lnTo>
                  <a:lnTo>
                    <a:pt x="141" y="995"/>
                  </a:lnTo>
                  <a:lnTo>
                    <a:pt x="0" y="11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4237038" y="3243263"/>
              <a:ext cx="731838" cy="385763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135" y="243"/>
                </a:cxn>
                <a:cxn ang="0">
                  <a:pos x="461" y="49"/>
                </a:cxn>
                <a:cxn ang="0">
                  <a:pos x="333" y="0"/>
                </a:cxn>
                <a:cxn ang="0">
                  <a:pos x="0" y="186"/>
                </a:cxn>
              </a:cxnLst>
              <a:rect l="0" t="0" r="r" b="b"/>
              <a:pathLst>
                <a:path w="461" h="243">
                  <a:moveTo>
                    <a:pt x="0" y="186"/>
                  </a:moveTo>
                  <a:lnTo>
                    <a:pt x="135" y="243"/>
                  </a:lnTo>
                  <a:lnTo>
                    <a:pt x="461" y="49"/>
                  </a:lnTo>
                  <a:lnTo>
                    <a:pt x="333" y="0"/>
                  </a:lnTo>
                  <a:lnTo>
                    <a:pt x="0" y="1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4237038" y="3538538"/>
              <a:ext cx="214313" cy="1590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57"/>
                </a:cxn>
                <a:cxn ang="0">
                  <a:pos x="135" y="1002"/>
                </a:cxn>
                <a:cxn ang="0">
                  <a:pos x="10" y="931"/>
                </a:cxn>
                <a:cxn ang="0">
                  <a:pos x="0" y="0"/>
                </a:cxn>
              </a:cxnLst>
              <a:rect l="0" t="0" r="r" b="b"/>
              <a:pathLst>
                <a:path w="135" h="1002">
                  <a:moveTo>
                    <a:pt x="0" y="0"/>
                  </a:moveTo>
                  <a:lnTo>
                    <a:pt x="135" y="57"/>
                  </a:lnTo>
                  <a:lnTo>
                    <a:pt x="135" y="1002"/>
                  </a:lnTo>
                  <a:lnTo>
                    <a:pt x="10" y="93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D4D4D"/>
                </a:gs>
                <a:gs pos="41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4451350" y="3321050"/>
              <a:ext cx="517525" cy="1808163"/>
            </a:xfrm>
            <a:custGeom>
              <a:avLst/>
              <a:gdLst/>
              <a:ahLst/>
              <a:cxnLst>
                <a:cxn ang="0">
                  <a:pos x="0" y="1139"/>
                </a:cxn>
                <a:cxn ang="0">
                  <a:pos x="0" y="194"/>
                </a:cxn>
                <a:cxn ang="0">
                  <a:pos x="326" y="0"/>
                </a:cxn>
                <a:cxn ang="0">
                  <a:pos x="324" y="898"/>
                </a:cxn>
                <a:cxn ang="0">
                  <a:pos x="0" y="1139"/>
                </a:cxn>
              </a:cxnLst>
              <a:rect l="0" t="0" r="r" b="b"/>
              <a:pathLst>
                <a:path w="326" h="1139">
                  <a:moveTo>
                    <a:pt x="0" y="1139"/>
                  </a:moveTo>
                  <a:lnTo>
                    <a:pt x="0" y="194"/>
                  </a:lnTo>
                  <a:lnTo>
                    <a:pt x="326" y="0"/>
                  </a:lnTo>
                  <a:lnTo>
                    <a:pt x="324" y="898"/>
                  </a:lnTo>
                  <a:lnTo>
                    <a:pt x="0" y="113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3832225" y="2544763"/>
              <a:ext cx="2306638" cy="1830388"/>
            </a:xfrm>
            <a:custGeom>
              <a:avLst/>
              <a:gdLst/>
              <a:ahLst/>
              <a:cxnLst>
                <a:cxn ang="0">
                  <a:pos x="1184" y="491"/>
                </a:cxn>
                <a:cxn ang="0">
                  <a:pos x="0" y="52"/>
                </a:cxn>
                <a:cxn ang="0">
                  <a:pos x="116" y="0"/>
                </a:cxn>
                <a:cxn ang="0">
                  <a:pos x="1453" y="480"/>
                </a:cxn>
                <a:cxn ang="0">
                  <a:pos x="475" y="1153"/>
                </a:cxn>
                <a:cxn ang="0">
                  <a:pos x="302" y="1077"/>
                </a:cxn>
                <a:cxn ang="0">
                  <a:pos x="1184" y="491"/>
                </a:cxn>
              </a:cxnLst>
              <a:rect l="0" t="0" r="r" b="b"/>
              <a:pathLst>
                <a:path w="1453" h="1153">
                  <a:moveTo>
                    <a:pt x="1184" y="491"/>
                  </a:moveTo>
                  <a:lnTo>
                    <a:pt x="0" y="52"/>
                  </a:lnTo>
                  <a:lnTo>
                    <a:pt x="116" y="0"/>
                  </a:lnTo>
                  <a:lnTo>
                    <a:pt x="1453" y="480"/>
                  </a:lnTo>
                  <a:lnTo>
                    <a:pt x="475" y="1153"/>
                  </a:lnTo>
                  <a:lnTo>
                    <a:pt x="302" y="1077"/>
                  </a:lnTo>
                  <a:lnTo>
                    <a:pt x="1184" y="49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4311650" y="4254500"/>
              <a:ext cx="274638" cy="1797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3" y="76"/>
                </a:cxn>
                <a:cxn ang="0">
                  <a:pos x="173" y="1132"/>
                </a:cxn>
                <a:cxn ang="0">
                  <a:pos x="22" y="1026"/>
                </a:cxn>
                <a:cxn ang="0">
                  <a:pos x="0" y="0"/>
                </a:cxn>
              </a:cxnLst>
              <a:rect l="0" t="0" r="r" b="b"/>
              <a:pathLst>
                <a:path w="173" h="1132">
                  <a:moveTo>
                    <a:pt x="0" y="0"/>
                  </a:moveTo>
                  <a:lnTo>
                    <a:pt x="173" y="76"/>
                  </a:lnTo>
                  <a:lnTo>
                    <a:pt x="173" y="1132"/>
                  </a:lnTo>
                  <a:lnTo>
                    <a:pt x="22" y="10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/>
                </a:gs>
                <a:gs pos="68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4586288" y="3306763"/>
              <a:ext cx="1552575" cy="2744788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0" y="1729"/>
                </a:cxn>
                <a:cxn ang="0">
                  <a:pos x="976" y="923"/>
                </a:cxn>
                <a:cxn ang="0">
                  <a:pos x="978" y="0"/>
                </a:cxn>
                <a:cxn ang="0">
                  <a:pos x="0" y="673"/>
                </a:cxn>
              </a:cxnLst>
              <a:rect l="0" t="0" r="r" b="b"/>
              <a:pathLst>
                <a:path w="978" h="1729">
                  <a:moveTo>
                    <a:pt x="0" y="673"/>
                  </a:moveTo>
                  <a:lnTo>
                    <a:pt x="0" y="1729"/>
                  </a:lnTo>
                  <a:lnTo>
                    <a:pt x="976" y="923"/>
                  </a:lnTo>
                  <a:lnTo>
                    <a:pt x="978" y="0"/>
                  </a:lnTo>
                  <a:lnTo>
                    <a:pt x="0" y="67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670804" y="3889374"/>
            <a:ext cx="1125538" cy="2587626"/>
            <a:chOff x="1406525" y="3076575"/>
            <a:chExt cx="1125538" cy="2587626"/>
          </a:xfrm>
        </p:grpSpPr>
        <p:sp>
          <p:nvSpPr>
            <p:cNvPr id="29" name="Freeform 6"/>
            <p:cNvSpPr>
              <a:spLocks/>
            </p:cNvSpPr>
            <p:nvPr/>
          </p:nvSpPr>
          <p:spPr bwMode="auto">
            <a:xfrm>
              <a:off x="1406525" y="3076575"/>
              <a:ext cx="706438" cy="231775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445" y="17"/>
                </a:cxn>
                <a:cxn ang="0">
                  <a:pos x="48" y="1460"/>
                </a:cxn>
                <a:cxn ang="0">
                  <a:pos x="0" y="1425"/>
                </a:cxn>
                <a:cxn ang="0">
                  <a:pos x="400" y="0"/>
                </a:cxn>
              </a:cxnLst>
              <a:rect l="0" t="0" r="r" b="b"/>
              <a:pathLst>
                <a:path w="445" h="1460">
                  <a:moveTo>
                    <a:pt x="400" y="0"/>
                  </a:moveTo>
                  <a:lnTo>
                    <a:pt x="445" y="17"/>
                  </a:lnTo>
                  <a:lnTo>
                    <a:pt x="48" y="1460"/>
                  </a:lnTo>
                  <a:lnTo>
                    <a:pt x="0" y="1425"/>
                  </a:lnTo>
                  <a:lnTo>
                    <a:pt x="4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1482725" y="3103563"/>
              <a:ext cx="688975" cy="2290763"/>
            </a:xfrm>
            <a:custGeom>
              <a:avLst/>
              <a:gdLst/>
              <a:ahLst/>
              <a:cxnLst>
                <a:cxn ang="0">
                  <a:pos x="0" y="1443"/>
                </a:cxn>
                <a:cxn ang="0">
                  <a:pos x="38" y="1424"/>
                </a:cxn>
                <a:cxn ang="0">
                  <a:pos x="434" y="0"/>
                </a:cxn>
                <a:cxn ang="0">
                  <a:pos x="397" y="0"/>
                </a:cxn>
                <a:cxn ang="0">
                  <a:pos x="0" y="1443"/>
                </a:cxn>
              </a:cxnLst>
              <a:rect l="0" t="0" r="r" b="b"/>
              <a:pathLst>
                <a:path w="434" h="1443">
                  <a:moveTo>
                    <a:pt x="0" y="1443"/>
                  </a:moveTo>
                  <a:lnTo>
                    <a:pt x="38" y="1424"/>
                  </a:lnTo>
                  <a:lnTo>
                    <a:pt x="434" y="0"/>
                  </a:lnTo>
                  <a:lnTo>
                    <a:pt x="397" y="0"/>
                  </a:lnTo>
                  <a:lnTo>
                    <a:pt x="0" y="1443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2041525" y="3076575"/>
              <a:ext cx="130175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19"/>
                </a:cxn>
                <a:cxn ang="0">
                  <a:pos x="82" y="17"/>
                </a:cxn>
                <a:cxn ang="0">
                  <a:pos x="40" y="0"/>
                </a:cxn>
                <a:cxn ang="0">
                  <a:pos x="0" y="0"/>
                </a:cxn>
              </a:cxnLst>
              <a:rect l="0" t="0" r="r" b="b"/>
              <a:pathLst>
                <a:path w="82" h="19">
                  <a:moveTo>
                    <a:pt x="0" y="0"/>
                  </a:moveTo>
                  <a:lnTo>
                    <a:pt x="47" y="19"/>
                  </a:lnTo>
                  <a:lnTo>
                    <a:pt x="82" y="17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2025650" y="3411538"/>
              <a:ext cx="296863" cy="201613"/>
            </a:xfrm>
            <a:custGeom>
              <a:avLst/>
              <a:gdLst/>
              <a:ahLst/>
              <a:cxnLst>
                <a:cxn ang="0">
                  <a:pos x="187" y="92"/>
                </a:cxn>
                <a:cxn ang="0">
                  <a:pos x="10" y="0"/>
                </a:cxn>
                <a:cxn ang="0">
                  <a:pos x="0" y="33"/>
                </a:cxn>
                <a:cxn ang="0">
                  <a:pos x="175" y="127"/>
                </a:cxn>
                <a:cxn ang="0">
                  <a:pos x="187" y="92"/>
                </a:cxn>
              </a:cxnLst>
              <a:rect l="0" t="0" r="r" b="b"/>
              <a:pathLst>
                <a:path w="187" h="127">
                  <a:moveTo>
                    <a:pt x="187" y="92"/>
                  </a:moveTo>
                  <a:lnTo>
                    <a:pt x="10" y="0"/>
                  </a:lnTo>
                  <a:lnTo>
                    <a:pt x="0" y="33"/>
                  </a:lnTo>
                  <a:lnTo>
                    <a:pt x="175" y="127"/>
                  </a:lnTo>
                  <a:lnTo>
                    <a:pt x="187" y="9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1951038" y="3703638"/>
              <a:ext cx="288925" cy="206375"/>
            </a:xfrm>
            <a:custGeom>
              <a:avLst/>
              <a:gdLst/>
              <a:ahLst/>
              <a:cxnLst>
                <a:cxn ang="0">
                  <a:pos x="172" y="130"/>
                </a:cxn>
                <a:cxn ang="0">
                  <a:pos x="0" y="35"/>
                </a:cxn>
                <a:cxn ang="0">
                  <a:pos x="7" y="0"/>
                </a:cxn>
                <a:cxn ang="0">
                  <a:pos x="182" y="90"/>
                </a:cxn>
                <a:cxn ang="0">
                  <a:pos x="172" y="130"/>
                </a:cxn>
              </a:cxnLst>
              <a:rect l="0" t="0" r="r" b="b"/>
              <a:pathLst>
                <a:path w="182" h="130">
                  <a:moveTo>
                    <a:pt x="172" y="130"/>
                  </a:moveTo>
                  <a:lnTo>
                    <a:pt x="0" y="35"/>
                  </a:lnTo>
                  <a:lnTo>
                    <a:pt x="7" y="0"/>
                  </a:lnTo>
                  <a:lnTo>
                    <a:pt x="182" y="90"/>
                  </a:lnTo>
                  <a:lnTo>
                    <a:pt x="172" y="1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1865313" y="4037013"/>
              <a:ext cx="288925" cy="21748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2" y="97"/>
                </a:cxn>
                <a:cxn ang="0">
                  <a:pos x="170" y="137"/>
                </a:cxn>
              </a:cxnLst>
              <a:rect l="0" t="0" r="r" b="b"/>
              <a:pathLst>
                <a:path w="182" h="137">
                  <a:moveTo>
                    <a:pt x="170" y="137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2" y="97"/>
                  </a:lnTo>
                  <a:lnTo>
                    <a:pt x="170" y="13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1752600" y="4408488"/>
              <a:ext cx="295275" cy="225425"/>
            </a:xfrm>
            <a:custGeom>
              <a:avLst/>
              <a:gdLst/>
              <a:ahLst/>
              <a:cxnLst>
                <a:cxn ang="0">
                  <a:pos x="177" y="142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6" y="101"/>
                </a:cxn>
                <a:cxn ang="0">
                  <a:pos x="177" y="142"/>
                </a:cxn>
              </a:cxnLst>
              <a:rect l="0" t="0" r="r" b="b"/>
              <a:pathLst>
                <a:path w="186" h="142">
                  <a:moveTo>
                    <a:pt x="177" y="142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6" y="101"/>
                  </a:lnTo>
                  <a:lnTo>
                    <a:pt x="177" y="1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3"/>
            <p:cNvSpPr>
              <a:spLocks/>
            </p:cNvSpPr>
            <p:nvPr/>
          </p:nvSpPr>
          <p:spPr bwMode="auto">
            <a:xfrm>
              <a:off x="1654175" y="4764088"/>
              <a:ext cx="296863" cy="222250"/>
            </a:xfrm>
            <a:custGeom>
              <a:avLst/>
              <a:gdLst/>
              <a:ahLst/>
              <a:cxnLst>
                <a:cxn ang="0">
                  <a:pos x="178" y="140"/>
                </a:cxn>
                <a:cxn ang="0">
                  <a:pos x="0" y="33"/>
                </a:cxn>
                <a:cxn ang="0">
                  <a:pos x="10" y="0"/>
                </a:cxn>
                <a:cxn ang="0">
                  <a:pos x="187" y="99"/>
                </a:cxn>
                <a:cxn ang="0">
                  <a:pos x="178" y="140"/>
                </a:cxn>
              </a:cxnLst>
              <a:rect l="0" t="0" r="r" b="b"/>
              <a:pathLst>
                <a:path w="187" h="140">
                  <a:moveTo>
                    <a:pt x="178" y="140"/>
                  </a:moveTo>
                  <a:lnTo>
                    <a:pt x="0" y="33"/>
                  </a:lnTo>
                  <a:lnTo>
                    <a:pt x="10" y="0"/>
                  </a:lnTo>
                  <a:lnTo>
                    <a:pt x="187" y="99"/>
                  </a:lnTo>
                  <a:lnTo>
                    <a:pt x="178" y="1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4"/>
            <p:cNvSpPr>
              <a:spLocks/>
            </p:cNvSpPr>
            <p:nvPr/>
          </p:nvSpPr>
          <p:spPr bwMode="auto">
            <a:xfrm>
              <a:off x="1554163" y="5121275"/>
              <a:ext cx="300038" cy="223838"/>
            </a:xfrm>
            <a:custGeom>
              <a:avLst/>
              <a:gdLst/>
              <a:ahLst/>
              <a:cxnLst>
                <a:cxn ang="0">
                  <a:pos x="179" y="141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9" y="101"/>
                </a:cxn>
                <a:cxn ang="0">
                  <a:pos x="179" y="141"/>
                </a:cxn>
              </a:cxnLst>
              <a:rect l="0" t="0" r="r" b="b"/>
              <a:pathLst>
                <a:path w="189" h="141">
                  <a:moveTo>
                    <a:pt x="179" y="141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9" y="101"/>
                  </a:lnTo>
                  <a:lnTo>
                    <a:pt x="179" y="14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5"/>
            <p:cNvSpPr>
              <a:spLocks/>
            </p:cNvSpPr>
            <p:nvPr/>
          </p:nvSpPr>
          <p:spPr bwMode="auto">
            <a:xfrm>
              <a:off x="1568450" y="5121275"/>
              <a:ext cx="292100" cy="160338"/>
            </a:xfrm>
            <a:custGeom>
              <a:avLst/>
              <a:gdLst/>
              <a:ahLst/>
              <a:cxnLst>
                <a:cxn ang="0">
                  <a:pos x="180" y="101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184" y="87"/>
                </a:cxn>
                <a:cxn ang="0">
                  <a:pos x="180" y="101"/>
                </a:cxn>
              </a:cxnLst>
              <a:rect l="0" t="0" r="r" b="b"/>
              <a:pathLst>
                <a:path w="184" h="101">
                  <a:moveTo>
                    <a:pt x="180" y="101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84" y="87"/>
                  </a:lnTo>
                  <a:lnTo>
                    <a:pt x="180" y="1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auto">
            <a:xfrm>
              <a:off x="1670050" y="4764088"/>
              <a:ext cx="292100" cy="157163"/>
            </a:xfrm>
            <a:custGeom>
              <a:avLst/>
              <a:gdLst/>
              <a:ahLst/>
              <a:cxnLst>
                <a:cxn ang="0">
                  <a:pos x="177" y="99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184" y="85"/>
                </a:cxn>
                <a:cxn ang="0">
                  <a:pos x="177" y="99"/>
                </a:cxn>
              </a:cxnLst>
              <a:rect l="0" t="0" r="r" b="b"/>
              <a:pathLst>
                <a:path w="184" h="99">
                  <a:moveTo>
                    <a:pt x="177" y="99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184" y="85"/>
                  </a:lnTo>
                  <a:lnTo>
                    <a:pt x="177" y="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7"/>
            <p:cNvSpPr>
              <a:spLocks/>
            </p:cNvSpPr>
            <p:nvPr/>
          </p:nvSpPr>
          <p:spPr bwMode="auto">
            <a:xfrm>
              <a:off x="1766888" y="4408488"/>
              <a:ext cx="288925" cy="160338"/>
            </a:xfrm>
            <a:custGeom>
              <a:avLst/>
              <a:gdLst/>
              <a:ahLst/>
              <a:cxnLst>
                <a:cxn ang="0">
                  <a:pos x="177" y="101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182" y="85"/>
                </a:cxn>
                <a:cxn ang="0">
                  <a:pos x="177" y="101"/>
                </a:cxn>
              </a:cxnLst>
              <a:rect l="0" t="0" r="r" b="b"/>
              <a:pathLst>
                <a:path w="182" h="101">
                  <a:moveTo>
                    <a:pt x="177" y="101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182" y="85"/>
                  </a:lnTo>
                  <a:lnTo>
                    <a:pt x="177" y="1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8"/>
            <p:cNvSpPr>
              <a:spLocks/>
            </p:cNvSpPr>
            <p:nvPr/>
          </p:nvSpPr>
          <p:spPr bwMode="auto">
            <a:xfrm>
              <a:off x="1879600" y="4037013"/>
              <a:ext cx="277813" cy="153988"/>
            </a:xfrm>
            <a:custGeom>
              <a:avLst/>
              <a:gdLst/>
              <a:ahLst/>
              <a:cxnLst>
                <a:cxn ang="0">
                  <a:pos x="173" y="97"/>
                </a:cxn>
                <a:cxn ang="0">
                  <a:pos x="0" y="0"/>
                </a:cxn>
                <a:cxn ang="0">
                  <a:pos x="21" y="0"/>
                </a:cxn>
                <a:cxn ang="0">
                  <a:pos x="175" y="83"/>
                </a:cxn>
                <a:cxn ang="0">
                  <a:pos x="173" y="97"/>
                </a:cxn>
              </a:cxnLst>
              <a:rect l="0" t="0" r="r" b="b"/>
              <a:pathLst>
                <a:path w="175" h="97">
                  <a:moveTo>
                    <a:pt x="173" y="97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175" y="83"/>
                  </a:lnTo>
                  <a:lnTo>
                    <a:pt x="173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1962150" y="3698875"/>
              <a:ext cx="288925" cy="147638"/>
            </a:xfrm>
            <a:custGeom>
              <a:avLst/>
              <a:gdLst/>
              <a:ahLst/>
              <a:cxnLst>
                <a:cxn ang="0">
                  <a:pos x="175" y="93"/>
                </a:cxn>
                <a:cxn ang="0">
                  <a:pos x="0" y="3"/>
                </a:cxn>
                <a:cxn ang="0">
                  <a:pos x="28" y="0"/>
                </a:cxn>
                <a:cxn ang="0">
                  <a:pos x="182" y="78"/>
                </a:cxn>
                <a:cxn ang="0">
                  <a:pos x="175" y="93"/>
                </a:cxn>
              </a:cxnLst>
              <a:rect l="0" t="0" r="r" b="b"/>
              <a:pathLst>
                <a:path w="182" h="93">
                  <a:moveTo>
                    <a:pt x="175" y="93"/>
                  </a:moveTo>
                  <a:lnTo>
                    <a:pt x="0" y="3"/>
                  </a:lnTo>
                  <a:lnTo>
                    <a:pt x="28" y="0"/>
                  </a:lnTo>
                  <a:lnTo>
                    <a:pt x="182" y="78"/>
                  </a:lnTo>
                  <a:lnTo>
                    <a:pt x="175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2041525" y="3411538"/>
              <a:ext cx="292100" cy="146050"/>
            </a:xfrm>
            <a:custGeom>
              <a:avLst/>
              <a:gdLst/>
              <a:ahLst/>
              <a:cxnLst>
                <a:cxn ang="0">
                  <a:pos x="177" y="92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184" y="73"/>
                </a:cxn>
                <a:cxn ang="0">
                  <a:pos x="177" y="92"/>
                </a:cxn>
              </a:cxnLst>
              <a:rect l="0" t="0" r="r" b="b"/>
              <a:pathLst>
                <a:path w="184" h="92">
                  <a:moveTo>
                    <a:pt x="177" y="92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84" y="73"/>
                  </a:lnTo>
                  <a:lnTo>
                    <a:pt x="177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1"/>
            <p:cNvSpPr>
              <a:spLocks/>
            </p:cNvSpPr>
            <p:nvPr/>
          </p:nvSpPr>
          <p:spPr bwMode="auto">
            <a:xfrm>
              <a:off x="1766888" y="3246438"/>
              <a:ext cx="704850" cy="2417763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444" y="19"/>
                </a:cxn>
                <a:cxn ang="0">
                  <a:pos x="43" y="1523"/>
                </a:cxn>
                <a:cxn ang="0">
                  <a:pos x="0" y="1490"/>
                </a:cxn>
                <a:cxn ang="0">
                  <a:pos x="402" y="0"/>
                </a:cxn>
              </a:cxnLst>
              <a:rect l="0" t="0" r="r" b="b"/>
              <a:pathLst>
                <a:path w="444" h="1523">
                  <a:moveTo>
                    <a:pt x="402" y="0"/>
                  </a:moveTo>
                  <a:lnTo>
                    <a:pt x="444" y="19"/>
                  </a:lnTo>
                  <a:lnTo>
                    <a:pt x="43" y="1523"/>
                  </a:lnTo>
                  <a:lnTo>
                    <a:pt x="0" y="1490"/>
                  </a:lnTo>
                  <a:lnTo>
                    <a:pt x="40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"/>
            <p:cNvSpPr>
              <a:spLocks/>
            </p:cNvSpPr>
            <p:nvPr/>
          </p:nvSpPr>
          <p:spPr bwMode="auto">
            <a:xfrm>
              <a:off x="1835150" y="3271838"/>
              <a:ext cx="696913" cy="2392363"/>
            </a:xfrm>
            <a:custGeom>
              <a:avLst/>
              <a:gdLst/>
              <a:ahLst/>
              <a:cxnLst>
                <a:cxn ang="0">
                  <a:pos x="401" y="3"/>
                </a:cxn>
                <a:cxn ang="0">
                  <a:pos x="439" y="0"/>
                </a:cxn>
                <a:cxn ang="0">
                  <a:pos x="42" y="1488"/>
                </a:cxn>
                <a:cxn ang="0">
                  <a:pos x="0" y="1507"/>
                </a:cxn>
                <a:cxn ang="0">
                  <a:pos x="401" y="3"/>
                </a:cxn>
              </a:cxnLst>
              <a:rect l="0" t="0" r="r" b="b"/>
              <a:pathLst>
                <a:path w="439" h="1507">
                  <a:moveTo>
                    <a:pt x="401" y="3"/>
                  </a:moveTo>
                  <a:lnTo>
                    <a:pt x="439" y="0"/>
                  </a:lnTo>
                  <a:lnTo>
                    <a:pt x="42" y="1488"/>
                  </a:lnTo>
                  <a:lnTo>
                    <a:pt x="0" y="1507"/>
                  </a:lnTo>
                  <a:lnTo>
                    <a:pt x="401" y="3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3"/>
            <p:cNvSpPr>
              <a:spLocks/>
            </p:cNvSpPr>
            <p:nvPr/>
          </p:nvSpPr>
          <p:spPr bwMode="auto">
            <a:xfrm>
              <a:off x="2405063" y="3246438"/>
              <a:ext cx="127000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9"/>
                </a:cxn>
                <a:cxn ang="0">
                  <a:pos x="80" y="16"/>
                </a:cxn>
                <a:cxn ang="0">
                  <a:pos x="38" y="4"/>
                </a:cxn>
                <a:cxn ang="0">
                  <a:pos x="0" y="0"/>
                </a:cxn>
              </a:cxnLst>
              <a:rect l="0" t="0" r="r" b="b"/>
              <a:pathLst>
                <a:path w="80" h="19">
                  <a:moveTo>
                    <a:pt x="0" y="0"/>
                  </a:moveTo>
                  <a:lnTo>
                    <a:pt x="42" y="19"/>
                  </a:lnTo>
                  <a:lnTo>
                    <a:pt x="80" y="16"/>
                  </a:lnTo>
                  <a:lnTo>
                    <a:pt x="3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457200" y="1013936"/>
            <a:ext cx="48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has been the industry's standard dummy text ever since the 1500s. </a:t>
            </a:r>
            <a:endParaRPr lang="en-US" sz="1400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 flipH="1">
            <a:off x="533400" y="20243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33400" y="1828800"/>
            <a:ext cx="3657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and scrambled it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33400" y="22529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  <p:sp>
        <p:nvSpPr>
          <p:cNvPr id="52" name="Rectangle 51"/>
          <p:cNvSpPr/>
          <p:nvPr/>
        </p:nvSpPr>
        <p:spPr>
          <a:xfrm flipH="1">
            <a:off x="533400" y="24815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3400" y="27101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</p:spTree>
    <p:extLst>
      <p:ext uri="{BB962C8B-B14F-4D97-AF65-F5344CB8AC3E}">
        <p14:creationId xmlns:p14="http://schemas.microsoft.com/office/powerpoint/2010/main" val="20007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69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TZ-固定图形;XG-细微;KJ-平面;DH-静态</cp:keywords>
  <dc:description/>
  <cp:lastModifiedBy>Shiqing Tian</cp:lastModifiedBy>
  <cp:revision>805</cp:revision>
  <dcterms:created xsi:type="dcterms:W3CDTF">2010-07-23T09:33:49Z</dcterms:created>
  <dcterms:modified xsi:type="dcterms:W3CDTF">2014-02-11T05:59:48Z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