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rgbClr val="000000"/>
            </a:gs>
            <a:gs pos="100000">
              <a:srgbClr val="44435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5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838195" y="1602026"/>
            <a:ext cx="7396167" cy="4455871"/>
          </a:xfrm>
          <a:prstGeom prst="rect">
            <a:avLst/>
          </a:prstGeom>
          <a:gradFill>
            <a:gsLst>
              <a:gs pos="1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600200"/>
          <a:ext cx="7391401" cy="447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380"/>
                <a:gridCol w="1708020"/>
                <a:gridCol w="1701800"/>
                <a:gridCol w="1676400"/>
                <a:gridCol w="1701801"/>
              </a:tblGrid>
              <a:tr h="8382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0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609600" y="4572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Risk Matrix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8" name="Rectangle 47"/>
          <p:cNvSpPr/>
          <p:nvPr/>
        </p:nvSpPr>
        <p:spPr>
          <a:xfrm rot="16200000">
            <a:off x="835060" y="4175773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9" name="Rectangle 48"/>
          <p:cNvSpPr/>
          <p:nvPr/>
        </p:nvSpPr>
        <p:spPr>
          <a:xfrm rot="16200000">
            <a:off x="835060" y="3401073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0" name="Rectangle 49"/>
          <p:cNvSpPr/>
          <p:nvPr/>
        </p:nvSpPr>
        <p:spPr>
          <a:xfrm rot="16200000">
            <a:off x="835060" y="2648598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1" name="Rectangle 50"/>
          <p:cNvSpPr/>
          <p:nvPr/>
        </p:nvSpPr>
        <p:spPr>
          <a:xfrm rot="16200000">
            <a:off x="835060" y="1853261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2" name="Rectangle 51"/>
          <p:cNvSpPr/>
          <p:nvPr/>
        </p:nvSpPr>
        <p:spPr>
          <a:xfrm rot="16200000">
            <a:off x="835060" y="4928248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068824" y="5618074"/>
            <a:ext cx="1298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405226" y="5618074"/>
            <a:ext cx="1298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640434" y="5618074"/>
            <a:ext cx="1298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726936" y="5618074"/>
            <a:ext cx="1298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672742" y="4852416"/>
            <a:ext cx="1226763" cy="510828"/>
            <a:chOff x="6705600" y="0"/>
            <a:chExt cx="2012950" cy="901700"/>
          </a:xfrm>
        </p:grpSpPr>
        <p:sp>
          <p:nvSpPr>
            <p:cNvPr id="22" name="Rounded Rectangle 2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074152" y="4856683"/>
            <a:ext cx="1224634" cy="509021"/>
            <a:chOff x="6705600" y="0"/>
            <a:chExt cx="2012950" cy="901700"/>
          </a:xfrm>
        </p:grpSpPr>
        <p:sp>
          <p:nvSpPr>
            <p:cNvPr id="75" name="Rounded Rectangle 7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772656" y="1769669"/>
            <a:ext cx="1226763" cy="509021"/>
            <a:chOff x="6705600" y="0"/>
            <a:chExt cx="2012950" cy="901700"/>
          </a:xfrm>
        </p:grpSpPr>
        <p:sp>
          <p:nvSpPr>
            <p:cNvPr id="90" name="Rounded Rectangle 8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783124" y="2566761"/>
            <a:ext cx="1227539" cy="511151"/>
            <a:chOff x="6705600" y="0"/>
            <a:chExt cx="2012950" cy="901700"/>
          </a:xfrm>
        </p:grpSpPr>
        <p:sp>
          <p:nvSpPr>
            <p:cNvPr id="111" name="Rounded Rectangle 11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061004" y="2566761"/>
            <a:ext cx="1227539" cy="511151"/>
            <a:chOff x="6705600" y="0"/>
            <a:chExt cx="2012950" cy="901700"/>
          </a:xfrm>
        </p:grpSpPr>
        <p:sp>
          <p:nvSpPr>
            <p:cNvPr id="115" name="Rounded Rectangle 11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061004" y="1773671"/>
            <a:ext cx="1227539" cy="511151"/>
            <a:chOff x="6705600" y="0"/>
            <a:chExt cx="2012950" cy="901700"/>
          </a:xfrm>
        </p:grpSpPr>
        <p:sp>
          <p:nvSpPr>
            <p:cNvPr id="118" name="Rounded Rectangle 11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389376" y="4852416"/>
            <a:ext cx="1226763" cy="510828"/>
            <a:chOff x="6705600" y="0"/>
            <a:chExt cx="2012950" cy="901700"/>
          </a:xfrm>
        </p:grpSpPr>
        <p:sp>
          <p:nvSpPr>
            <p:cNvPr id="121" name="Rounded Rectangle 12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672742" y="4096512"/>
            <a:ext cx="1226763" cy="510828"/>
            <a:chOff x="6705600" y="0"/>
            <a:chExt cx="2012950" cy="901700"/>
          </a:xfrm>
        </p:grpSpPr>
        <p:sp>
          <p:nvSpPr>
            <p:cNvPr id="124" name="Rounded Rectangle 123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391656" y="4096512"/>
            <a:ext cx="1224634" cy="509021"/>
            <a:chOff x="6705600" y="0"/>
            <a:chExt cx="2012950" cy="901700"/>
          </a:xfrm>
        </p:grpSpPr>
        <p:sp>
          <p:nvSpPr>
            <p:cNvPr id="127" name="Rounded Rectangle 12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673803" y="3315614"/>
            <a:ext cx="1224634" cy="509021"/>
            <a:chOff x="6705600" y="0"/>
            <a:chExt cx="2012950" cy="901700"/>
          </a:xfrm>
        </p:grpSpPr>
        <p:sp>
          <p:nvSpPr>
            <p:cNvPr id="130" name="Rounded Rectangle 12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673803" y="2565196"/>
            <a:ext cx="1224634" cy="509021"/>
            <a:chOff x="6705600" y="0"/>
            <a:chExt cx="2012950" cy="901700"/>
          </a:xfrm>
        </p:grpSpPr>
        <p:sp>
          <p:nvSpPr>
            <p:cNvPr id="133" name="Rounded Rectangle 132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673803" y="1764791"/>
            <a:ext cx="1224634" cy="509021"/>
            <a:chOff x="6705600" y="0"/>
            <a:chExt cx="2012950" cy="901700"/>
          </a:xfrm>
        </p:grpSpPr>
        <p:sp>
          <p:nvSpPr>
            <p:cNvPr id="136" name="Rounded Rectangle 13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391656" y="3352190"/>
            <a:ext cx="1224634" cy="509021"/>
            <a:chOff x="6705600" y="0"/>
            <a:chExt cx="2012950" cy="901700"/>
          </a:xfrm>
        </p:grpSpPr>
        <p:sp>
          <p:nvSpPr>
            <p:cNvPr id="142" name="Rounded Rectangle 14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074152" y="4099560"/>
            <a:ext cx="1224634" cy="509021"/>
            <a:chOff x="6705600" y="0"/>
            <a:chExt cx="2012950" cy="901700"/>
          </a:xfrm>
        </p:grpSpPr>
        <p:sp>
          <p:nvSpPr>
            <p:cNvPr id="145" name="Rounded Rectangle 14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391656" y="2587142"/>
            <a:ext cx="1224634" cy="509021"/>
            <a:chOff x="6705600" y="0"/>
            <a:chExt cx="2012950" cy="901700"/>
          </a:xfrm>
        </p:grpSpPr>
        <p:sp>
          <p:nvSpPr>
            <p:cNvPr id="148" name="Rounded Rectangle 14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6765182" y="4856683"/>
            <a:ext cx="1224634" cy="509021"/>
            <a:chOff x="6705600" y="0"/>
            <a:chExt cx="2012950" cy="901700"/>
          </a:xfrm>
        </p:grpSpPr>
        <p:sp>
          <p:nvSpPr>
            <p:cNvPr id="151" name="Rounded Rectangle 15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773980" y="3343391"/>
            <a:ext cx="1227539" cy="511151"/>
            <a:chOff x="6705600" y="0"/>
            <a:chExt cx="2012950" cy="901700"/>
          </a:xfrm>
        </p:grpSpPr>
        <p:sp>
          <p:nvSpPr>
            <p:cNvPr id="157" name="Rounded Rectangle 15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378508" y="1773671"/>
            <a:ext cx="1227539" cy="511151"/>
            <a:chOff x="6705600" y="0"/>
            <a:chExt cx="2012950" cy="901700"/>
          </a:xfrm>
        </p:grpSpPr>
        <p:sp>
          <p:nvSpPr>
            <p:cNvPr id="166" name="Rounded Rectangle 16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5074152" y="3366821"/>
            <a:ext cx="1224634" cy="509021"/>
            <a:chOff x="6705600" y="0"/>
            <a:chExt cx="2012950" cy="901700"/>
          </a:xfrm>
        </p:grpSpPr>
        <p:sp>
          <p:nvSpPr>
            <p:cNvPr id="172" name="Rounded Rectangle 17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6765182" y="4099560"/>
            <a:ext cx="1224634" cy="509021"/>
            <a:chOff x="6705600" y="0"/>
            <a:chExt cx="2012950" cy="901700"/>
          </a:xfrm>
        </p:grpSpPr>
        <p:sp>
          <p:nvSpPr>
            <p:cNvPr id="178" name="Rounded Rectangle 17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593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4553322</TotalTime>
  <Words>19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TZ-手动增减;XG-高光;KJ-平面;DH-静态</cp:keywords>
  <dc:description/>
  <cp:lastModifiedBy>Shiqing Tian</cp:lastModifiedBy>
  <cp:revision>589</cp:revision>
  <dcterms:created xsi:type="dcterms:W3CDTF">2010-07-23T09:33:49Z</dcterms:created>
  <dcterms:modified xsi:type="dcterms:W3CDTF">2014-02-11T06:10:21Z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