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1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PORTER'S DIAMOND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2" name="Group 132"/>
          <p:cNvGrpSpPr/>
          <p:nvPr/>
        </p:nvGrpSpPr>
        <p:grpSpPr>
          <a:xfrm>
            <a:off x="6096000" y="3057758"/>
            <a:ext cx="2407608" cy="1174442"/>
            <a:chOff x="1524000" y="4800600"/>
            <a:chExt cx="2158044" cy="1052704"/>
          </a:xfrm>
        </p:grpSpPr>
        <p:sp>
          <p:nvSpPr>
            <p:cNvPr id="4" name="Freeform 37"/>
            <p:cNvSpPr>
              <a:spLocks/>
            </p:cNvSpPr>
            <p:nvPr/>
          </p:nvSpPr>
          <p:spPr bwMode="auto">
            <a:xfrm>
              <a:off x="3352501" y="4800600"/>
              <a:ext cx="228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38"/>
            <p:cNvSpPr>
              <a:spLocks/>
            </p:cNvSpPr>
            <p:nvPr/>
          </p:nvSpPr>
          <p:spPr bwMode="auto">
            <a:xfrm>
              <a:off x="1631559" y="5173623"/>
              <a:ext cx="1828501" cy="228849"/>
            </a:xfrm>
            <a:custGeom>
              <a:avLst/>
              <a:gdLst/>
              <a:ahLst/>
              <a:cxnLst>
                <a:cxn ang="0">
                  <a:pos x="29" y="100"/>
                </a:cxn>
                <a:cxn ang="0">
                  <a:pos x="799" y="100"/>
                </a:cxn>
                <a:cxn ang="0">
                  <a:pos x="752" y="0"/>
                </a:cxn>
                <a:cxn ang="0">
                  <a:pos x="0" y="0"/>
                </a:cxn>
                <a:cxn ang="0">
                  <a:pos x="29" y="100"/>
                </a:cxn>
              </a:cxnLst>
              <a:rect l="0" t="0" r="r" b="b"/>
              <a:pathLst>
                <a:path w="799" h="100">
                  <a:moveTo>
                    <a:pt x="29" y="100"/>
                  </a:moveTo>
                  <a:lnTo>
                    <a:pt x="799" y="100"/>
                  </a:lnTo>
                  <a:lnTo>
                    <a:pt x="752" y="0"/>
                  </a:lnTo>
                  <a:lnTo>
                    <a:pt x="0" y="0"/>
                  </a:lnTo>
                  <a:lnTo>
                    <a:pt x="29" y="1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1697924" y="5402472"/>
              <a:ext cx="1984118" cy="450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40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>
              <a:off x="1524000" y="4800600"/>
              <a:ext cx="1828501" cy="373024"/>
            </a:xfrm>
            <a:custGeom>
              <a:avLst/>
              <a:gdLst/>
              <a:ahLst/>
              <a:cxnLst>
                <a:cxn ang="0">
                  <a:pos x="799" y="163"/>
                </a:cxn>
                <a:cxn ang="0">
                  <a:pos x="799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799" y="163"/>
                </a:cxn>
              </a:cxnLst>
              <a:rect l="0" t="0" r="r" b="b"/>
              <a:pathLst>
                <a:path w="799" h="163">
                  <a:moveTo>
                    <a:pt x="799" y="163"/>
                  </a:moveTo>
                  <a:lnTo>
                    <a:pt x="799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799" y="1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1"/>
            <p:cNvSpPr>
              <a:spLocks/>
            </p:cNvSpPr>
            <p:nvPr/>
          </p:nvSpPr>
          <p:spPr bwMode="auto">
            <a:xfrm>
              <a:off x="1524000" y="5173623"/>
              <a:ext cx="173924" cy="67968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3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4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5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7" y="263"/>
                </a:cxn>
                <a:cxn ang="0">
                  <a:pos x="144" y="263"/>
                </a:cxn>
                <a:cxn ang="0">
                  <a:pos x="0" y="0"/>
                </a:cxn>
                <a:cxn ang="0">
                  <a:pos x="0" y="163"/>
                </a:cxn>
              </a:cxnLst>
              <a:rect l="0" t="0" r="r" b="b"/>
              <a:pathLst>
                <a:path w="144" h="263">
                  <a:moveTo>
                    <a:pt x="0" y="163"/>
                  </a:moveTo>
                  <a:lnTo>
                    <a:pt x="47" y="263"/>
                  </a:lnTo>
                  <a:lnTo>
                    <a:pt x="144" y="263"/>
                  </a:lnTo>
                  <a:lnTo>
                    <a:pt x="0" y="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6"/>
            <p:cNvSpPr>
              <a:spLocks/>
            </p:cNvSpPr>
            <p:nvPr/>
          </p:nvSpPr>
          <p:spPr bwMode="auto">
            <a:xfrm>
              <a:off x="3460059" y="5402472"/>
              <a:ext cx="221983" cy="450832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1188408" y="1066800"/>
            <a:ext cx="1435066" cy="1435066"/>
            <a:chOff x="3656204" y="2955460"/>
            <a:chExt cx="1511316" cy="151131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6" name="Oval 15"/>
            <p:cNvSpPr/>
            <p:nvPr/>
          </p:nvSpPr>
          <p:spPr>
            <a:xfrm>
              <a:off x="3656204" y="2955460"/>
              <a:ext cx="1511316" cy="1511316"/>
            </a:xfrm>
            <a:prstGeom prst="ellipse">
              <a:avLst/>
            </a:prstGeom>
            <a:solidFill>
              <a:srgbClr val="4D4D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05850" y="2971800"/>
              <a:ext cx="1417798" cy="1373186"/>
            </a:xfrm>
            <a:prstGeom prst="ellipse">
              <a:avLst/>
            </a:prstGeom>
            <a:gradFill flip="none" rotWithShape="1">
              <a:gsLst>
                <a:gs pos="70000">
                  <a:srgbClr val="4D4D4D"/>
                </a:gs>
                <a:gs pos="30000">
                  <a:schemeClr val="bg1">
                    <a:lumMod val="75000"/>
                  </a:schemeClr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885192" y="2969699"/>
              <a:ext cx="1061038" cy="77855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32"/>
          <p:cNvGrpSpPr/>
          <p:nvPr/>
        </p:nvGrpSpPr>
        <p:grpSpPr>
          <a:xfrm>
            <a:off x="609600" y="3057758"/>
            <a:ext cx="2407608" cy="1174442"/>
            <a:chOff x="1524000" y="4800600"/>
            <a:chExt cx="2158044" cy="1052704"/>
          </a:xfrm>
        </p:grpSpPr>
        <p:sp>
          <p:nvSpPr>
            <p:cNvPr id="20" name="Freeform 37"/>
            <p:cNvSpPr>
              <a:spLocks/>
            </p:cNvSpPr>
            <p:nvPr/>
          </p:nvSpPr>
          <p:spPr bwMode="auto">
            <a:xfrm>
              <a:off x="3352501" y="4800600"/>
              <a:ext cx="228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1631559" y="5173623"/>
              <a:ext cx="1828501" cy="228849"/>
            </a:xfrm>
            <a:custGeom>
              <a:avLst/>
              <a:gdLst/>
              <a:ahLst/>
              <a:cxnLst>
                <a:cxn ang="0">
                  <a:pos x="29" y="100"/>
                </a:cxn>
                <a:cxn ang="0">
                  <a:pos x="799" y="100"/>
                </a:cxn>
                <a:cxn ang="0">
                  <a:pos x="752" y="0"/>
                </a:cxn>
                <a:cxn ang="0">
                  <a:pos x="0" y="0"/>
                </a:cxn>
                <a:cxn ang="0">
                  <a:pos x="29" y="100"/>
                </a:cxn>
              </a:cxnLst>
              <a:rect l="0" t="0" r="r" b="b"/>
              <a:pathLst>
                <a:path w="799" h="100">
                  <a:moveTo>
                    <a:pt x="29" y="100"/>
                  </a:moveTo>
                  <a:lnTo>
                    <a:pt x="799" y="100"/>
                  </a:lnTo>
                  <a:lnTo>
                    <a:pt x="752" y="0"/>
                  </a:lnTo>
                  <a:lnTo>
                    <a:pt x="0" y="0"/>
                  </a:lnTo>
                  <a:lnTo>
                    <a:pt x="29" y="1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1697924" y="5402472"/>
              <a:ext cx="1984118" cy="450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1"/>
            <p:cNvSpPr>
              <a:spLocks/>
            </p:cNvSpPr>
            <p:nvPr/>
          </p:nvSpPr>
          <p:spPr bwMode="auto">
            <a:xfrm>
              <a:off x="1524000" y="4800600"/>
              <a:ext cx="1828501" cy="373024"/>
            </a:xfrm>
            <a:custGeom>
              <a:avLst/>
              <a:gdLst/>
              <a:ahLst/>
              <a:cxnLst>
                <a:cxn ang="0">
                  <a:pos x="799" y="163"/>
                </a:cxn>
                <a:cxn ang="0">
                  <a:pos x="799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799" y="163"/>
                </a:cxn>
              </a:cxnLst>
              <a:rect l="0" t="0" r="r" b="b"/>
              <a:pathLst>
                <a:path w="799" h="163">
                  <a:moveTo>
                    <a:pt x="799" y="163"/>
                  </a:moveTo>
                  <a:lnTo>
                    <a:pt x="799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799" y="1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1"/>
            <p:cNvSpPr>
              <a:spLocks/>
            </p:cNvSpPr>
            <p:nvPr/>
          </p:nvSpPr>
          <p:spPr bwMode="auto">
            <a:xfrm>
              <a:off x="1524000" y="5173623"/>
              <a:ext cx="173924" cy="67968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3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94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5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7" y="263"/>
                </a:cxn>
                <a:cxn ang="0">
                  <a:pos x="144" y="263"/>
                </a:cxn>
                <a:cxn ang="0">
                  <a:pos x="0" y="0"/>
                </a:cxn>
                <a:cxn ang="0">
                  <a:pos x="0" y="163"/>
                </a:cxn>
              </a:cxnLst>
              <a:rect l="0" t="0" r="r" b="b"/>
              <a:pathLst>
                <a:path w="144" h="263">
                  <a:moveTo>
                    <a:pt x="0" y="163"/>
                  </a:moveTo>
                  <a:lnTo>
                    <a:pt x="47" y="263"/>
                  </a:lnTo>
                  <a:lnTo>
                    <a:pt x="144" y="263"/>
                  </a:lnTo>
                  <a:lnTo>
                    <a:pt x="0" y="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6"/>
            <p:cNvSpPr>
              <a:spLocks/>
            </p:cNvSpPr>
            <p:nvPr/>
          </p:nvSpPr>
          <p:spPr bwMode="auto">
            <a:xfrm>
              <a:off x="3460059" y="5402472"/>
              <a:ext cx="221983" cy="450832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32"/>
          <p:cNvGrpSpPr/>
          <p:nvPr/>
        </p:nvGrpSpPr>
        <p:grpSpPr>
          <a:xfrm>
            <a:off x="3200400" y="1771883"/>
            <a:ext cx="2407608" cy="1174442"/>
            <a:chOff x="1524000" y="4800600"/>
            <a:chExt cx="2158044" cy="1052704"/>
          </a:xfrm>
        </p:grpSpPr>
        <p:sp>
          <p:nvSpPr>
            <p:cNvPr id="31" name="Freeform 37"/>
            <p:cNvSpPr>
              <a:spLocks/>
            </p:cNvSpPr>
            <p:nvPr/>
          </p:nvSpPr>
          <p:spPr bwMode="auto">
            <a:xfrm>
              <a:off x="3352501" y="4800600"/>
              <a:ext cx="228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8"/>
            <p:cNvSpPr>
              <a:spLocks/>
            </p:cNvSpPr>
            <p:nvPr/>
          </p:nvSpPr>
          <p:spPr bwMode="auto">
            <a:xfrm>
              <a:off x="1631559" y="5173623"/>
              <a:ext cx="1828501" cy="228849"/>
            </a:xfrm>
            <a:custGeom>
              <a:avLst/>
              <a:gdLst/>
              <a:ahLst/>
              <a:cxnLst>
                <a:cxn ang="0">
                  <a:pos x="29" y="100"/>
                </a:cxn>
                <a:cxn ang="0">
                  <a:pos x="799" y="100"/>
                </a:cxn>
                <a:cxn ang="0">
                  <a:pos x="752" y="0"/>
                </a:cxn>
                <a:cxn ang="0">
                  <a:pos x="0" y="0"/>
                </a:cxn>
                <a:cxn ang="0">
                  <a:pos x="29" y="100"/>
                </a:cxn>
              </a:cxnLst>
              <a:rect l="0" t="0" r="r" b="b"/>
              <a:pathLst>
                <a:path w="799" h="100">
                  <a:moveTo>
                    <a:pt x="29" y="100"/>
                  </a:moveTo>
                  <a:lnTo>
                    <a:pt x="799" y="100"/>
                  </a:lnTo>
                  <a:lnTo>
                    <a:pt x="752" y="0"/>
                  </a:lnTo>
                  <a:lnTo>
                    <a:pt x="0" y="0"/>
                  </a:lnTo>
                  <a:lnTo>
                    <a:pt x="29" y="1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9"/>
            <p:cNvSpPr>
              <a:spLocks/>
            </p:cNvSpPr>
            <p:nvPr/>
          </p:nvSpPr>
          <p:spPr bwMode="auto">
            <a:xfrm>
              <a:off x="1697924" y="5402472"/>
              <a:ext cx="1984118" cy="450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0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1"/>
            <p:cNvSpPr>
              <a:spLocks/>
            </p:cNvSpPr>
            <p:nvPr/>
          </p:nvSpPr>
          <p:spPr bwMode="auto">
            <a:xfrm>
              <a:off x="1524000" y="4800600"/>
              <a:ext cx="1828501" cy="373024"/>
            </a:xfrm>
            <a:custGeom>
              <a:avLst/>
              <a:gdLst/>
              <a:ahLst/>
              <a:cxnLst>
                <a:cxn ang="0">
                  <a:pos x="799" y="163"/>
                </a:cxn>
                <a:cxn ang="0">
                  <a:pos x="799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799" y="163"/>
                </a:cxn>
              </a:cxnLst>
              <a:rect l="0" t="0" r="r" b="b"/>
              <a:pathLst>
                <a:path w="799" h="163">
                  <a:moveTo>
                    <a:pt x="799" y="163"/>
                  </a:moveTo>
                  <a:lnTo>
                    <a:pt x="799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799" y="1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1"/>
            <p:cNvSpPr>
              <a:spLocks/>
            </p:cNvSpPr>
            <p:nvPr/>
          </p:nvSpPr>
          <p:spPr bwMode="auto">
            <a:xfrm>
              <a:off x="1524000" y="5173623"/>
              <a:ext cx="173924" cy="67968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3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4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5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7" y="263"/>
                </a:cxn>
                <a:cxn ang="0">
                  <a:pos x="144" y="263"/>
                </a:cxn>
                <a:cxn ang="0">
                  <a:pos x="0" y="0"/>
                </a:cxn>
                <a:cxn ang="0">
                  <a:pos x="0" y="163"/>
                </a:cxn>
              </a:cxnLst>
              <a:rect l="0" t="0" r="r" b="b"/>
              <a:pathLst>
                <a:path w="144" h="263">
                  <a:moveTo>
                    <a:pt x="0" y="163"/>
                  </a:moveTo>
                  <a:lnTo>
                    <a:pt x="47" y="263"/>
                  </a:lnTo>
                  <a:lnTo>
                    <a:pt x="144" y="263"/>
                  </a:lnTo>
                  <a:lnTo>
                    <a:pt x="0" y="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6"/>
            <p:cNvSpPr>
              <a:spLocks/>
            </p:cNvSpPr>
            <p:nvPr/>
          </p:nvSpPr>
          <p:spPr bwMode="auto">
            <a:xfrm>
              <a:off x="3460059" y="5402472"/>
              <a:ext cx="221983" cy="450832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132"/>
          <p:cNvGrpSpPr/>
          <p:nvPr/>
        </p:nvGrpSpPr>
        <p:grpSpPr>
          <a:xfrm>
            <a:off x="3886200" y="4667483"/>
            <a:ext cx="2407608" cy="1174442"/>
            <a:chOff x="1524000" y="4800600"/>
            <a:chExt cx="2158044" cy="1052704"/>
          </a:xfrm>
        </p:grpSpPr>
        <p:sp>
          <p:nvSpPr>
            <p:cNvPr id="42" name="Freeform 37"/>
            <p:cNvSpPr>
              <a:spLocks/>
            </p:cNvSpPr>
            <p:nvPr/>
          </p:nvSpPr>
          <p:spPr bwMode="auto">
            <a:xfrm>
              <a:off x="3352501" y="4800600"/>
              <a:ext cx="228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1631559" y="5173623"/>
              <a:ext cx="1828501" cy="228849"/>
            </a:xfrm>
            <a:custGeom>
              <a:avLst/>
              <a:gdLst/>
              <a:ahLst/>
              <a:cxnLst>
                <a:cxn ang="0">
                  <a:pos x="29" y="100"/>
                </a:cxn>
                <a:cxn ang="0">
                  <a:pos x="799" y="100"/>
                </a:cxn>
                <a:cxn ang="0">
                  <a:pos x="752" y="0"/>
                </a:cxn>
                <a:cxn ang="0">
                  <a:pos x="0" y="0"/>
                </a:cxn>
                <a:cxn ang="0">
                  <a:pos x="29" y="100"/>
                </a:cxn>
              </a:cxnLst>
              <a:rect l="0" t="0" r="r" b="b"/>
              <a:pathLst>
                <a:path w="799" h="100">
                  <a:moveTo>
                    <a:pt x="29" y="100"/>
                  </a:moveTo>
                  <a:lnTo>
                    <a:pt x="799" y="100"/>
                  </a:lnTo>
                  <a:lnTo>
                    <a:pt x="752" y="0"/>
                  </a:lnTo>
                  <a:lnTo>
                    <a:pt x="0" y="0"/>
                  </a:lnTo>
                  <a:lnTo>
                    <a:pt x="29" y="10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auto">
            <a:xfrm>
              <a:off x="1697924" y="5402472"/>
              <a:ext cx="1984118" cy="4508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auto">
            <a:xfrm>
              <a:off x="1524000" y="4800600"/>
              <a:ext cx="1828501" cy="373024"/>
            </a:xfrm>
            <a:custGeom>
              <a:avLst/>
              <a:gdLst/>
              <a:ahLst/>
              <a:cxnLst>
                <a:cxn ang="0">
                  <a:pos x="799" y="163"/>
                </a:cxn>
                <a:cxn ang="0">
                  <a:pos x="799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799" y="163"/>
                </a:cxn>
              </a:cxnLst>
              <a:rect l="0" t="0" r="r" b="b"/>
              <a:pathLst>
                <a:path w="799" h="163">
                  <a:moveTo>
                    <a:pt x="799" y="163"/>
                  </a:moveTo>
                  <a:lnTo>
                    <a:pt x="799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799" y="1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1"/>
            <p:cNvSpPr>
              <a:spLocks/>
            </p:cNvSpPr>
            <p:nvPr/>
          </p:nvSpPr>
          <p:spPr bwMode="auto">
            <a:xfrm>
              <a:off x="1524000" y="5173623"/>
              <a:ext cx="173924" cy="679681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3"/>
            <p:cNvSpPr>
              <a:spLocks/>
            </p:cNvSpPr>
            <p:nvPr/>
          </p:nvSpPr>
          <p:spPr bwMode="auto">
            <a:xfrm>
              <a:off x="1524000" y="4800600"/>
              <a:ext cx="107559" cy="373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94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95"/>
            <p:cNvSpPr>
              <a:spLocks/>
            </p:cNvSpPr>
            <p:nvPr/>
          </p:nvSpPr>
          <p:spPr bwMode="auto">
            <a:xfrm>
              <a:off x="3352501" y="4800600"/>
              <a:ext cx="329543" cy="601873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47" y="263"/>
                </a:cxn>
                <a:cxn ang="0">
                  <a:pos x="144" y="263"/>
                </a:cxn>
                <a:cxn ang="0">
                  <a:pos x="0" y="0"/>
                </a:cxn>
                <a:cxn ang="0">
                  <a:pos x="0" y="163"/>
                </a:cxn>
              </a:cxnLst>
              <a:rect l="0" t="0" r="r" b="b"/>
              <a:pathLst>
                <a:path w="144" h="263">
                  <a:moveTo>
                    <a:pt x="0" y="163"/>
                  </a:moveTo>
                  <a:lnTo>
                    <a:pt x="47" y="263"/>
                  </a:lnTo>
                  <a:lnTo>
                    <a:pt x="144" y="263"/>
                  </a:lnTo>
                  <a:lnTo>
                    <a:pt x="0" y="0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6"/>
            <p:cNvSpPr>
              <a:spLocks/>
            </p:cNvSpPr>
            <p:nvPr/>
          </p:nvSpPr>
          <p:spPr bwMode="auto">
            <a:xfrm>
              <a:off x="3460059" y="5402472"/>
              <a:ext cx="221983" cy="450832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61" name="Straight Arrow Connector 60"/>
          <p:cNvCxnSpPr/>
          <p:nvPr/>
        </p:nvCxnSpPr>
        <p:spPr>
          <a:xfrm>
            <a:off x="2179008" y="2527334"/>
            <a:ext cx="2451083" cy="196846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302958" y="3743325"/>
            <a:ext cx="2514600" cy="158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3950658" y="3381375"/>
            <a:ext cx="1524000" cy="6858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1731333" y="2657475"/>
            <a:ext cx="523875" cy="23812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331408" y="2362200"/>
            <a:ext cx="828675" cy="158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179383" y="3009900"/>
            <a:ext cx="876300" cy="70485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98"/>
          <p:cNvGrpSpPr/>
          <p:nvPr/>
        </p:nvGrpSpPr>
        <p:grpSpPr>
          <a:xfrm>
            <a:off x="1950408" y="1066800"/>
            <a:ext cx="4841858" cy="1873216"/>
            <a:chOff x="1952625" y="1371600"/>
            <a:chExt cx="4841858" cy="1873216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1952625" y="1381125"/>
              <a:ext cx="2514600" cy="1588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4467225" y="1371600"/>
              <a:ext cx="2327258" cy="1873216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Arrow Connector 97"/>
          <p:cNvCxnSpPr/>
          <p:nvPr/>
        </p:nvCxnSpPr>
        <p:spPr>
          <a:xfrm>
            <a:off x="2807658" y="4391025"/>
            <a:ext cx="876300" cy="70485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 flipV="1">
            <a:off x="2998159" y="2981324"/>
            <a:ext cx="714374" cy="58102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 flipV="1">
            <a:off x="6084259" y="4267199"/>
            <a:ext cx="723901" cy="58102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969333" y="3756183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Example Text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79183" y="2460783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Example Text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484308" y="3765708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Example Text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36408" y="5375433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Example Text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62000" y="4406205"/>
            <a:ext cx="167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 Ipsum is simply dummy text of the printing and typesetting industry. Lorem Ipsum has been the industry's standard dummy text ever since the 1500s.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93883" y="4406205"/>
            <a:ext cx="1676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 Ipsum is simply dummy text of the printing and typesetting industry. Lorem Ipsum has been the industry's standard dummy text ever since the 1500s.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114800" y="5983069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Ipsum has been the industry's standard dummy text ever since the 1500s.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096000" y="16764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Ipsum has been the industry's standard dummy text ever since the 1500s.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44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4557120</TotalTime>
  <Words>96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TZ-手动增减;XG-细微;KJ-3D;DH-静态</cp:keywords>
  <dc:description/>
  <cp:lastModifiedBy>Shiqing Tian</cp:lastModifiedBy>
  <cp:revision>1390</cp:revision>
  <dcterms:created xsi:type="dcterms:W3CDTF">2010-07-23T09:33:49Z</dcterms:created>
  <dcterms:modified xsi:type="dcterms:W3CDTF">2014-02-11T06:09:38Z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