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F70DC-928A-4B2C-8CA4-320D92DC3409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82D32-6D7B-40B7-BEC0-0191B514D9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950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9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3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chemeClr val="bg1"/>
            </a:gs>
            <a:gs pos="31000">
              <a:schemeClr val="tx1">
                <a:lumMod val="75000"/>
              </a:schemeClr>
            </a:gs>
            <a:gs pos="11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1520825" y="1752600"/>
            <a:ext cx="3568700" cy="4406900"/>
            <a:chOff x="2590800" y="1828800"/>
            <a:chExt cx="3568700" cy="44069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590800" y="4679950"/>
              <a:ext cx="3568700" cy="1555750"/>
            </a:xfrm>
            <a:custGeom>
              <a:avLst/>
              <a:gdLst/>
              <a:ahLst/>
              <a:cxnLst>
                <a:cxn ang="0">
                  <a:pos x="2248" y="0"/>
                </a:cxn>
                <a:cxn ang="0">
                  <a:pos x="2248" y="118"/>
                </a:cxn>
                <a:cxn ang="0">
                  <a:pos x="1124" y="980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2248" y="0"/>
                </a:cxn>
              </a:cxnLst>
              <a:rect l="0" t="0" r="r" b="b"/>
              <a:pathLst>
                <a:path w="2248" h="980">
                  <a:moveTo>
                    <a:pt x="2248" y="0"/>
                  </a:moveTo>
                  <a:lnTo>
                    <a:pt x="2248" y="118"/>
                  </a:lnTo>
                  <a:lnTo>
                    <a:pt x="1124" y="980"/>
                  </a:lnTo>
                  <a:lnTo>
                    <a:pt x="0" y="118"/>
                  </a:lnTo>
                  <a:lnTo>
                    <a:pt x="0" y="0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585858"/>
            </a:solidFill>
            <a:ln w="25400">
              <a:solidFill>
                <a:srgbClr val="64646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2590800" y="1828800"/>
              <a:ext cx="3568700" cy="4211638"/>
            </a:xfrm>
            <a:custGeom>
              <a:avLst/>
              <a:gdLst/>
              <a:ahLst/>
              <a:cxnLst>
                <a:cxn ang="0">
                  <a:pos x="1682" y="0"/>
                </a:cxn>
                <a:cxn ang="0">
                  <a:pos x="2248" y="1791"/>
                </a:cxn>
                <a:cxn ang="0">
                  <a:pos x="1124" y="2653"/>
                </a:cxn>
                <a:cxn ang="0">
                  <a:pos x="0" y="1791"/>
                </a:cxn>
                <a:cxn ang="0">
                  <a:pos x="567" y="0"/>
                </a:cxn>
                <a:cxn ang="0">
                  <a:pos x="1682" y="0"/>
                </a:cxn>
              </a:cxnLst>
              <a:rect l="0" t="0" r="r" b="b"/>
              <a:pathLst>
                <a:path w="2248" h="2653">
                  <a:moveTo>
                    <a:pt x="1682" y="0"/>
                  </a:moveTo>
                  <a:lnTo>
                    <a:pt x="2248" y="1791"/>
                  </a:lnTo>
                  <a:lnTo>
                    <a:pt x="1124" y="2653"/>
                  </a:lnTo>
                  <a:lnTo>
                    <a:pt x="0" y="1791"/>
                  </a:lnTo>
                  <a:lnTo>
                    <a:pt x="567" y="0"/>
                  </a:lnTo>
                  <a:lnTo>
                    <a:pt x="1682" y="0"/>
                  </a:lnTo>
                  <a:close/>
                </a:path>
              </a:pathLst>
            </a:custGeom>
            <a:gradFill>
              <a:gsLst>
                <a:gs pos="27000">
                  <a:schemeClr val="bg1">
                    <a:lumMod val="50000"/>
                  </a:schemeClr>
                </a:gs>
                <a:gs pos="69000">
                  <a:schemeClr val="bg1"/>
                </a:gs>
              </a:gsLst>
              <a:lin ang="7200000" scaled="0"/>
            </a:gradFill>
            <a:ln w="2540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tx1">
                      <a:lumMod val="60000"/>
                      <a:lumOff val="4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394"/>
          <p:cNvSpPr txBox="1">
            <a:spLocks noChangeArrowheads="1"/>
          </p:cNvSpPr>
          <p:nvPr/>
        </p:nvSpPr>
        <p:spPr bwMode="auto">
          <a:xfrm>
            <a:off x="1425575" y="1803400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2010</a:t>
            </a:r>
            <a:endParaRPr lang="en-US" sz="13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sp>
        <p:nvSpPr>
          <p:cNvPr id="16" name="Text Box 394"/>
          <p:cNvSpPr txBox="1">
            <a:spLocks noChangeArrowheads="1"/>
          </p:cNvSpPr>
          <p:nvPr/>
        </p:nvSpPr>
        <p:spPr bwMode="auto">
          <a:xfrm>
            <a:off x="1216025" y="2374900"/>
            <a:ext cx="1447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2011</a:t>
            </a:r>
            <a:endParaRPr lang="en-US" sz="15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sp>
        <p:nvSpPr>
          <p:cNvPr id="17" name="Text Box 394"/>
          <p:cNvSpPr txBox="1">
            <a:spLocks noChangeArrowheads="1"/>
          </p:cNvSpPr>
          <p:nvPr/>
        </p:nvSpPr>
        <p:spPr bwMode="auto">
          <a:xfrm>
            <a:off x="987425" y="3048000"/>
            <a:ext cx="14478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2012</a:t>
            </a:r>
            <a:endParaRPr lang="en-US" sz="16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sp>
        <p:nvSpPr>
          <p:cNvPr id="18" name="Text Box 394"/>
          <p:cNvSpPr txBox="1">
            <a:spLocks noChangeArrowheads="1"/>
          </p:cNvSpPr>
          <p:nvPr/>
        </p:nvSpPr>
        <p:spPr bwMode="auto">
          <a:xfrm>
            <a:off x="768350" y="3867090"/>
            <a:ext cx="7524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2013</a:t>
            </a:r>
            <a:endParaRPr lang="en-US" sz="17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1596659" y="4572001"/>
            <a:ext cx="3486516" cy="9527"/>
          </a:xfrm>
          <a:prstGeom prst="line">
            <a:avLst/>
          </a:prstGeom>
          <a:ln>
            <a:gradFill>
              <a:gsLst>
                <a:gs pos="55000">
                  <a:schemeClr val="bg1"/>
                </a:gs>
                <a:gs pos="100000">
                  <a:schemeClr val="tx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1825626" y="3659187"/>
            <a:ext cx="2957515" cy="31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2054225" y="2895600"/>
            <a:ext cx="2514600" cy="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2273302" y="2257428"/>
            <a:ext cx="2071686" cy="95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394"/>
          <p:cNvSpPr txBox="1">
            <a:spLocks noChangeArrowheads="1"/>
          </p:cNvSpPr>
          <p:nvPr/>
        </p:nvSpPr>
        <p:spPr bwMode="auto">
          <a:xfrm>
            <a:off x="2492375" y="1077383"/>
            <a:ext cx="15716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START</a:t>
            </a:r>
          </a:p>
        </p:txBody>
      </p:sp>
      <p:sp>
        <p:nvSpPr>
          <p:cNvPr id="36" name="Text Box 394"/>
          <p:cNvSpPr txBox="1">
            <a:spLocks noChangeArrowheads="1"/>
          </p:cNvSpPr>
          <p:nvPr/>
        </p:nvSpPr>
        <p:spPr bwMode="auto">
          <a:xfrm>
            <a:off x="2740025" y="6324600"/>
            <a:ext cx="11334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ea typeface="굴림" charset="-127"/>
                <a:cs typeface="Arial" pitchFamily="34" charset="0"/>
              </a:rPr>
              <a:t>FINISH</a:t>
            </a:r>
          </a:p>
        </p:txBody>
      </p:sp>
      <p:sp>
        <p:nvSpPr>
          <p:cNvPr id="37" name="AutoShape 64"/>
          <p:cNvSpPr>
            <a:spLocks noChangeArrowheads="1"/>
          </p:cNvSpPr>
          <p:nvPr/>
        </p:nvSpPr>
        <p:spPr bwMode="gray">
          <a:xfrm>
            <a:off x="381000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Project Timeline 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8" name="Group 65"/>
          <p:cNvGrpSpPr/>
          <p:nvPr/>
        </p:nvGrpSpPr>
        <p:grpSpPr>
          <a:xfrm>
            <a:off x="2054225" y="3352800"/>
            <a:ext cx="1162050" cy="1162050"/>
            <a:chOff x="7391400" y="1988344"/>
            <a:chExt cx="454025" cy="454025"/>
          </a:xfrm>
          <a:effectLst/>
        </p:grpSpPr>
        <p:sp>
          <p:nvSpPr>
            <p:cNvPr id="39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40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1DC4FF">
                    <a:alpha val="52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65"/>
          <p:cNvGrpSpPr/>
          <p:nvPr/>
        </p:nvGrpSpPr>
        <p:grpSpPr>
          <a:xfrm>
            <a:off x="3425825" y="2667000"/>
            <a:ext cx="906486" cy="906486"/>
            <a:chOff x="7391400" y="1988344"/>
            <a:chExt cx="454025" cy="454025"/>
          </a:xfrm>
          <a:effectLst/>
        </p:grpSpPr>
        <p:sp>
          <p:nvSpPr>
            <p:cNvPr id="42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50000"/>
                  </a:schemeClr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43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B05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" name="Group 65"/>
          <p:cNvGrpSpPr/>
          <p:nvPr/>
        </p:nvGrpSpPr>
        <p:grpSpPr>
          <a:xfrm>
            <a:off x="2359025" y="2133600"/>
            <a:ext cx="696773" cy="696773"/>
            <a:chOff x="7391400" y="1988344"/>
            <a:chExt cx="454025" cy="454025"/>
          </a:xfrm>
          <a:effectLst/>
        </p:grpSpPr>
        <p:sp>
          <p:nvSpPr>
            <p:cNvPr id="45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46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65"/>
          <p:cNvGrpSpPr/>
          <p:nvPr/>
        </p:nvGrpSpPr>
        <p:grpSpPr>
          <a:xfrm>
            <a:off x="3349625" y="1600200"/>
            <a:ext cx="632718" cy="632718"/>
            <a:chOff x="7391400" y="1988344"/>
            <a:chExt cx="454025" cy="454025"/>
          </a:xfrm>
          <a:effectLst/>
        </p:grpSpPr>
        <p:sp>
          <p:nvSpPr>
            <p:cNvPr id="48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rgbClr val="FFC000"/>
                </a:gs>
                <a:gs pos="100000">
                  <a:srgbClr val="A47D00"/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49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Text Box 394"/>
          <p:cNvSpPr txBox="1">
            <a:spLocks noChangeArrowheads="1"/>
          </p:cNvSpPr>
          <p:nvPr/>
        </p:nvSpPr>
        <p:spPr bwMode="auto">
          <a:xfrm>
            <a:off x="4651375" y="1732746"/>
            <a:ext cx="3806825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 Text Here</a:t>
            </a:r>
            <a:r>
              <a:rPr lang="ru-RU" sz="11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 - </a:t>
            </a: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  <a:endParaRPr lang="en-US" sz="11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sp>
        <p:nvSpPr>
          <p:cNvPr id="67" name="Text Box 394"/>
          <p:cNvSpPr txBox="1">
            <a:spLocks noChangeArrowheads="1"/>
          </p:cNvSpPr>
          <p:nvPr/>
        </p:nvSpPr>
        <p:spPr bwMode="auto">
          <a:xfrm>
            <a:off x="4870451" y="2333625"/>
            <a:ext cx="3997324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 Text Here</a:t>
            </a:r>
            <a:r>
              <a:rPr lang="ru-RU" sz="11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 - </a:t>
            </a: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  <a:endParaRPr lang="en-US" sz="11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sp>
        <p:nvSpPr>
          <p:cNvPr id="68" name="Text Box 394"/>
          <p:cNvSpPr txBox="1">
            <a:spLocks noChangeArrowheads="1"/>
          </p:cNvSpPr>
          <p:nvPr/>
        </p:nvSpPr>
        <p:spPr bwMode="auto">
          <a:xfrm>
            <a:off x="5038725" y="3000375"/>
            <a:ext cx="381000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 Text Here</a:t>
            </a:r>
            <a:r>
              <a:rPr lang="ru-RU" sz="11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 - </a:t>
            </a: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  <a:endParaRPr lang="en-US" sz="11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sp>
        <p:nvSpPr>
          <p:cNvPr id="69" name="Text Box 394"/>
          <p:cNvSpPr txBox="1">
            <a:spLocks noChangeArrowheads="1"/>
          </p:cNvSpPr>
          <p:nvPr/>
        </p:nvSpPr>
        <p:spPr bwMode="auto">
          <a:xfrm>
            <a:off x="5410200" y="3876586"/>
            <a:ext cx="3454399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 Text Here</a:t>
            </a:r>
            <a:r>
              <a:rPr lang="ru-RU" sz="11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 - </a:t>
            </a: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Lorem is simp dummy text of then and scrambled it to make a type specimen book.</a:t>
            </a:r>
            <a:r>
              <a:rPr lang="ru-RU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 </a:t>
            </a:r>
            <a:endParaRPr lang="en-US" sz="11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4291</TotalTime>
  <Words>97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TZ-手动增减;XG-高光;KJ-3D;DH-静态</cp:keywords>
  <dc:description/>
  <cp:lastModifiedBy>Shiqing Tian</cp:lastModifiedBy>
  <cp:revision>167</cp:revision>
  <dcterms:created xsi:type="dcterms:W3CDTF">2010-07-23T09:33:49Z</dcterms:created>
  <dcterms:modified xsi:type="dcterms:W3CDTF">2014-02-11T06:09:47Z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