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F97F-EE57-4EE5-887C-3880C6EB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274F9-4A68-4247-A837-C1676DC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9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 rot="16200000">
            <a:off x="5148536" y="2087836"/>
            <a:ext cx="3962400" cy="2987128"/>
          </a:xfrm>
          <a:prstGeom prst="roundRect">
            <a:avLst>
              <a:gd name="adj" fmla="val 2552"/>
            </a:avLst>
          </a:prstGeom>
          <a:gradFill>
            <a:gsLst>
              <a:gs pos="13000">
                <a:sysClr val="window" lastClr="FFFFFF"/>
              </a:gs>
              <a:gs pos="6900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0800000" scaled="0"/>
          </a:gra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gray">
          <a:xfrm>
            <a:off x="609600" y="304800"/>
            <a:ext cx="7620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Onion Diagram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(4 Items)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–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64172" y="1524000"/>
            <a:ext cx="4117428" cy="4117605"/>
            <a:chOff x="1064172" y="1524000"/>
            <a:chExt cx="4117428" cy="411760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1" name="Oval 20"/>
            <p:cNvSpPr/>
            <p:nvPr/>
          </p:nvSpPr>
          <p:spPr>
            <a:xfrm>
              <a:off x="1064172" y="1524000"/>
              <a:ext cx="4114800" cy="4117605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066800" y="1524000"/>
              <a:ext cx="4114800" cy="4117605"/>
            </a:xfrm>
            <a:prstGeom prst="ellipse">
              <a:avLst/>
            </a:prstGeom>
            <a:solidFill>
              <a:srgbClr val="0070C0">
                <a:alpha val="4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563665" y="2021205"/>
              <a:ext cx="3121070" cy="3123196"/>
            </a:xfrm>
            <a:prstGeom prst="ellipse">
              <a:avLst/>
            </a:prstGeom>
            <a:solidFill>
              <a:srgbClr val="0070C0">
                <a:alpha val="44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067245" y="2524018"/>
              <a:ext cx="2116129" cy="2117570"/>
            </a:xfrm>
            <a:prstGeom prst="ellipse">
              <a:avLst/>
            </a:prstGeom>
            <a:solidFill>
              <a:srgbClr val="0070C0">
                <a:alpha val="5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32513" y="2994103"/>
            <a:ext cx="1176599" cy="1177400"/>
            <a:chOff x="2532513" y="2994103"/>
            <a:chExt cx="1176599" cy="1177400"/>
          </a:xfrm>
        </p:grpSpPr>
        <p:sp>
          <p:nvSpPr>
            <p:cNvPr id="26" name="Oval 25"/>
            <p:cNvSpPr/>
            <p:nvPr/>
          </p:nvSpPr>
          <p:spPr>
            <a:xfrm>
              <a:off x="2532513" y="2994103"/>
              <a:ext cx="1176599" cy="1177400"/>
            </a:xfrm>
            <a:prstGeom prst="ellipse">
              <a:avLst/>
            </a:prstGeom>
            <a:gradFill>
              <a:gsLst>
                <a:gs pos="100000">
                  <a:srgbClr val="A20000"/>
                </a:gs>
                <a:gs pos="0">
                  <a:srgbClr val="FF0000"/>
                </a:gs>
              </a:gsLst>
              <a:path path="shape">
                <a:fillToRect l="50000" t="50000" r="50000" b="50000"/>
              </a:path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val 269"/>
            <p:cNvSpPr>
              <a:spLocks noChangeArrowheads="1"/>
            </p:cNvSpPr>
            <p:nvPr/>
          </p:nvSpPr>
          <p:spPr bwMode="auto">
            <a:xfrm>
              <a:off x="2569122" y="3057525"/>
              <a:ext cx="825538" cy="761455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/>
                </a:gs>
                <a:gs pos="100000">
                  <a:sysClr val="window" lastClr="FFFFFF">
                    <a:lumMod val="65000"/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8" name="Text Box 394"/>
          <p:cNvSpPr txBox="1">
            <a:spLocks noChangeArrowheads="1"/>
          </p:cNvSpPr>
          <p:nvPr/>
        </p:nvSpPr>
        <p:spPr bwMode="auto">
          <a:xfrm>
            <a:off x="5896198" y="2433072"/>
            <a:ext cx="2447701" cy="25391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 and scrambled it to make a type specimen book. </a:t>
            </a:r>
          </a:p>
        </p:txBody>
      </p:sp>
      <p:sp>
        <p:nvSpPr>
          <p:cNvPr id="29" name="Text Box 394"/>
          <p:cNvSpPr txBox="1">
            <a:spLocks noChangeArrowheads="1"/>
          </p:cNvSpPr>
          <p:nvPr/>
        </p:nvSpPr>
        <p:spPr bwMode="auto">
          <a:xfrm>
            <a:off x="5985099" y="1794897"/>
            <a:ext cx="228260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Title Text Here</a:t>
            </a:r>
          </a:p>
        </p:txBody>
      </p:sp>
      <p:cxnSp>
        <p:nvCxnSpPr>
          <p:cNvPr id="30" name="Straight Connector 29"/>
          <p:cNvCxnSpPr>
            <a:endCxn id="29" idx="1"/>
          </p:cNvCxnSpPr>
          <p:nvPr/>
        </p:nvCxnSpPr>
        <p:spPr>
          <a:xfrm flipV="1">
            <a:off x="3631160" y="1994952"/>
            <a:ext cx="2353939" cy="127212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31" name="WordArt 2"/>
          <p:cNvSpPr>
            <a:spLocks noChangeArrowheads="1" noChangeShapeType="1" noTextEdit="1"/>
          </p:cNvSpPr>
          <p:nvPr/>
        </p:nvSpPr>
        <p:spPr bwMode="auto">
          <a:xfrm rot="19252227">
            <a:off x="1294894" y="2081912"/>
            <a:ext cx="2090403" cy="1099929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1685082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 – Item D</a:t>
            </a:r>
            <a:endParaRPr kumimoji="0" lang="en-US" sz="2800" b="0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ysClr val="window" lastClr="FFFFFF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WordArt 2"/>
          <p:cNvSpPr>
            <a:spLocks noChangeArrowheads="1" noChangeShapeType="1" noTextEdit="1"/>
          </p:cNvSpPr>
          <p:nvPr/>
        </p:nvSpPr>
        <p:spPr bwMode="auto">
          <a:xfrm rot="19252227">
            <a:off x="1761867" y="2498983"/>
            <a:ext cx="1688889" cy="920255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1685082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 – Item C</a:t>
            </a:r>
            <a:endParaRPr kumimoji="0" lang="en-US" sz="2800" b="0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ysClr val="window" lastClr="FFFFFF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WordArt 2"/>
          <p:cNvSpPr>
            <a:spLocks noChangeArrowheads="1" noChangeShapeType="1" noTextEdit="1"/>
          </p:cNvSpPr>
          <p:nvPr/>
        </p:nvSpPr>
        <p:spPr bwMode="auto">
          <a:xfrm rot="19252227">
            <a:off x="2316043" y="2846400"/>
            <a:ext cx="1250960" cy="1067088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629599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 Here – Item B</a:t>
            </a:r>
            <a:endParaRPr kumimoji="0" lang="en-US" sz="2800" b="0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ysClr val="window" lastClr="FFFFFF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4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2094</TotalTime>
  <Words>99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Arial</vt:lpstr>
      <vt:lpstr>Calibri</vt:lpstr>
      <vt:lpstr>Tahoma</vt:lpstr>
      <vt:lpstr>Puzzle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TZ-手动增减;XG-细微;KJ-平面;DH-静态</cp:keywords>
  <dc:description/>
  <cp:lastModifiedBy>Shiqing Tian</cp:lastModifiedBy>
  <cp:revision>265</cp:revision>
  <dcterms:created xsi:type="dcterms:W3CDTF">2010-07-23T09:33:49Z</dcterms:created>
  <dcterms:modified xsi:type="dcterms:W3CDTF">2014-02-11T06:10:52Z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