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4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9906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862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9281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36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311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130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13716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/>
        </p:nvSpPr>
        <p:spPr>
          <a:xfrm>
            <a:off x="5867400" y="11430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7811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43389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48400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36099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577" y="11795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Cut a better Deal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106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