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10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tx1"/>
            </a:gs>
            <a:gs pos="100000">
              <a:srgbClr val="44435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46"/>
          <p:cNvGrpSpPr/>
          <p:nvPr/>
        </p:nvGrpSpPr>
        <p:grpSpPr>
          <a:xfrm>
            <a:off x="1066800" y="1665211"/>
            <a:ext cx="3505200" cy="3516389"/>
            <a:chOff x="1066800" y="1371600"/>
            <a:chExt cx="4113774" cy="4126906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21" name="Freeform 6"/>
            <p:cNvSpPr>
              <a:spLocks/>
            </p:cNvSpPr>
            <p:nvPr/>
          </p:nvSpPr>
          <p:spPr bwMode="auto">
            <a:xfrm>
              <a:off x="1066800" y="1384745"/>
              <a:ext cx="2145914" cy="3134973"/>
            </a:xfrm>
            <a:custGeom>
              <a:avLst/>
              <a:gdLst/>
              <a:ahLst/>
              <a:cxnLst>
                <a:cxn ang="0">
                  <a:pos x="1263" y="0"/>
                </a:cxn>
                <a:cxn ang="0">
                  <a:pos x="0" y="1392"/>
                </a:cxn>
                <a:cxn ang="0">
                  <a:pos x="203" y="2118"/>
                </a:cxn>
                <a:cxn ang="0">
                  <a:pos x="317" y="1830"/>
                </a:cxn>
                <a:cxn ang="0">
                  <a:pos x="609" y="1876"/>
                </a:cxn>
                <a:cxn ang="0">
                  <a:pos x="474" y="1394"/>
                </a:cxn>
                <a:cxn ang="0">
                  <a:pos x="476" y="1394"/>
                </a:cxn>
                <a:cxn ang="0">
                  <a:pos x="476" y="1394"/>
                </a:cxn>
                <a:cxn ang="0">
                  <a:pos x="474" y="1394"/>
                </a:cxn>
                <a:cxn ang="0">
                  <a:pos x="1256" y="477"/>
                </a:cxn>
                <a:cxn ang="0">
                  <a:pos x="1450" y="234"/>
                </a:cxn>
                <a:cxn ang="0">
                  <a:pos x="1263" y="0"/>
                </a:cxn>
              </a:cxnLst>
              <a:rect l="0" t="0" r="r" b="b"/>
              <a:pathLst>
                <a:path w="1450" h="2118">
                  <a:moveTo>
                    <a:pt x="1263" y="0"/>
                  </a:moveTo>
                  <a:cubicBezTo>
                    <a:pt x="554" y="68"/>
                    <a:pt x="0" y="665"/>
                    <a:pt x="0" y="1392"/>
                  </a:cubicBezTo>
                  <a:cubicBezTo>
                    <a:pt x="0" y="1658"/>
                    <a:pt x="74" y="1906"/>
                    <a:pt x="203" y="2118"/>
                  </a:cubicBezTo>
                  <a:cubicBezTo>
                    <a:pt x="317" y="1830"/>
                    <a:pt x="317" y="1830"/>
                    <a:pt x="317" y="1830"/>
                  </a:cubicBezTo>
                  <a:cubicBezTo>
                    <a:pt x="609" y="1876"/>
                    <a:pt x="609" y="1876"/>
                    <a:pt x="609" y="1876"/>
                  </a:cubicBezTo>
                  <a:cubicBezTo>
                    <a:pt x="523" y="1736"/>
                    <a:pt x="474" y="1571"/>
                    <a:pt x="474" y="1394"/>
                  </a:cubicBezTo>
                  <a:cubicBezTo>
                    <a:pt x="476" y="1394"/>
                    <a:pt x="476" y="1394"/>
                    <a:pt x="476" y="1394"/>
                  </a:cubicBezTo>
                  <a:cubicBezTo>
                    <a:pt x="476" y="1394"/>
                    <a:pt x="476" y="1394"/>
                    <a:pt x="476" y="1394"/>
                  </a:cubicBezTo>
                  <a:cubicBezTo>
                    <a:pt x="474" y="1394"/>
                    <a:pt x="474" y="1394"/>
                    <a:pt x="474" y="1394"/>
                  </a:cubicBezTo>
                  <a:cubicBezTo>
                    <a:pt x="474" y="931"/>
                    <a:pt x="813" y="547"/>
                    <a:pt x="1256" y="477"/>
                  </a:cubicBezTo>
                  <a:cubicBezTo>
                    <a:pt x="1450" y="234"/>
                    <a:pt x="1450" y="234"/>
                    <a:pt x="1450" y="234"/>
                  </a:cubicBezTo>
                  <a:cubicBezTo>
                    <a:pt x="1263" y="0"/>
                    <a:pt x="1263" y="0"/>
                    <a:pt x="1263" y="0"/>
                  </a:cubicBezTo>
                </a:path>
              </a:pathLst>
            </a:custGeom>
            <a:gradFill>
              <a:gsLst>
                <a:gs pos="0">
                  <a:srgbClr val="1AEC60"/>
                </a:gs>
                <a:gs pos="100000">
                  <a:srgbClr val="00B050"/>
                </a:gs>
              </a:gsLst>
              <a:lin ang="16200000" scaled="0"/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3058314" y="1371600"/>
              <a:ext cx="2122260" cy="2987871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0" y="1"/>
                </a:cxn>
                <a:cxn ang="0">
                  <a:pos x="193" y="242"/>
                </a:cxn>
                <a:cxn ang="0">
                  <a:pos x="8" y="473"/>
                </a:cxn>
                <a:cxn ang="0">
                  <a:pos x="39" y="472"/>
                </a:cxn>
                <a:cxn ang="0">
                  <a:pos x="968" y="1401"/>
                </a:cxn>
                <a:cxn ang="0">
                  <a:pos x="910" y="1724"/>
                </a:cxn>
                <a:cxn ang="0">
                  <a:pos x="1018" y="2019"/>
                </a:cxn>
                <a:cxn ang="0">
                  <a:pos x="1307" y="1982"/>
                </a:cxn>
                <a:cxn ang="0">
                  <a:pos x="1434" y="1399"/>
                </a:cxn>
                <a:cxn ang="0">
                  <a:pos x="1024" y="410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1434" h="2019">
                  <a:moveTo>
                    <a:pt x="35" y="0"/>
                  </a:moveTo>
                  <a:cubicBezTo>
                    <a:pt x="23" y="0"/>
                    <a:pt x="12" y="1"/>
                    <a:pt x="0" y="1"/>
                  </a:cubicBezTo>
                  <a:cubicBezTo>
                    <a:pt x="193" y="242"/>
                    <a:pt x="193" y="242"/>
                    <a:pt x="193" y="242"/>
                  </a:cubicBezTo>
                  <a:cubicBezTo>
                    <a:pt x="8" y="473"/>
                    <a:pt x="8" y="473"/>
                    <a:pt x="8" y="473"/>
                  </a:cubicBezTo>
                  <a:cubicBezTo>
                    <a:pt x="18" y="473"/>
                    <a:pt x="29" y="472"/>
                    <a:pt x="39" y="472"/>
                  </a:cubicBezTo>
                  <a:cubicBezTo>
                    <a:pt x="552" y="472"/>
                    <a:pt x="968" y="888"/>
                    <a:pt x="968" y="1401"/>
                  </a:cubicBezTo>
                  <a:cubicBezTo>
                    <a:pt x="968" y="1515"/>
                    <a:pt x="948" y="1624"/>
                    <a:pt x="910" y="1724"/>
                  </a:cubicBezTo>
                  <a:cubicBezTo>
                    <a:pt x="1018" y="2019"/>
                    <a:pt x="1018" y="2019"/>
                    <a:pt x="1018" y="2019"/>
                  </a:cubicBezTo>
                  <a:cubicBezTo>
                    <a:pt x="1307" y="1982"/>
                    <a:pt x="1307" y="1982"/>
                    <a:pt x="1307" y="1982"/>
                  </a:cubicBezTo>
                  <a:cubicBezTo>
                    <a:pt x="1389" y="1805"/>
                    <a:pt x="1434" y="1607"/>
                    <a:pt x="1434" y="1399"/>
                  </a:cubicBezTo>
                  <a:cubicBezTo>
                    <a:pt x="1434" y="1013"/>
                    <a:pt x="1277" y="663"/>
                    <a:pt x="1024" y="410"/>
                  </a:cubicBezTo>
                  <a:cubicBezTo>
                    <a:pt x="771" y="157"/>
                    <a:pt x="421" y="0"/>
                    <a:pt x="35" y="0"/>
                  </a:cubicBezTo>
                  <a:cubicBezTo>
                    <a:pt x="35" y="0"/>
                    <a:pt x="35" y="0"/>
                    <a:pt x="35" y="0"/>
                  </a:cubicBezTo>
                </a:path>
              </a:pathLst>
            </a:custGeom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16200000" scaled="0"/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Freeform 10"/>
            <p:cNvSpPr>
              <a:spLocks/>
            </p:cNvSpPr>
            <p:nvPr/>
          </p:nvSpPr>
          <p:spPr bwMode="auto">
            <a:xfrm>
              <a:off x="1432146" y="4070360"/>
              <a:ext cx="3505313" cy="1428146"/>
            </a:xfrm>
            <a:custGeom>
              <a:avLst/>
              <a:gdLst/>
              <a:ahLst/>
              <a:cxnLst>
                <a:cxn ang="0">
                  <a:pos x="1967" y="0"/>
                </a:cxn>
                <a:cxn ang="0">
                  <a:pos x="1144" y="497"/>
                </a:cxn>
                <a:cxn ang="0">
                  <a:pos x="413" y="142"/>
                </a:cxn>
                <a:cxn ang="0">
                  <a:pos x="111" y="96"/>
                </a:cxn>
                <a:cxn ang="0">
                  <a:pos x="0" y="378"/>
                </a:cxn>
                <a:cxn ang="0">
                  <a:pos x="1140" y="965"/>
                </a:cxn>
                <a:cxn ang="0">
                  <a:pos x="2368" y="237"/>
                </a:cxn>
                <a:cxn ang="0">
                  <a:pos x="2071" y="277"/>
                </a:cxn>
                <a:cxn ang="0">
                  <a:pos x="1967" y="0"/>
                </a:cxn>
              </a:cxnLst>
              <a:rect l="0" t="0" r="r" b="b"/>
              <a:pathLst>
                <a:path w="2368" h="965">
                  <a:moveTo>
                    <a:pt x="1967" y="0"/>
                  </a:moveTo>
                  <a:cubicBezTo>
                    <a:pt x="1811" y="296"/>
                    <a:pt x="1501" y="497"/>
                    <a:pt x="1144" y="497"/>
                  </a:cubicBezTo>
                  <a:cubicBezTo>
                    <a:pt x="847" y="497"/>
                    <a:pt x="583" y="358"/>
                    <a:pt x="413" y="142"/>
                  </a:cubicBezTo>
                  <a:cubicBezTo>
                    <a:pt x="111" y="96"/>
                    <a:pt x="111" y="96"/>
                    <a:pt x="111" y="96"/>
                  </a:cubicBezTo>
                  <a:cubicBezTo>
                    <a:pt x="0" y="378"/>
                    <a:pt x="0" y="378"/>
                    <a:pt x="0" y="378"/>
                  </a:cubicBezTo>
                  <a:cubicBezTo>
                    <a:pt x="254" y="734"/>
                    <a:pt x="670" y="965"/>
                    <a:pt x="1140" y="965"/>
                  </a:cubicBezTo>
                  <a:cubicBezTo>
                    <a:pt x="1669" y="965"/>
                    <a:pt x="2130" y="671"/>
                    <a:pt x="2368" y="237"/>
                  </a:cubicBezTo>
                  <a:cubicBezTo>
                    <a:pt x="2071" y="277"/>
                    <a:pt x="2071" y="277"/>
                    <a:pt x="2071" y="277"/>
                  </a:cubicBezTo>
                  <a:cubicBezTo>
                    <a:pt x="1967" y="0"/>
                    <a:pt x="1967" y="0"/>
                    <a:pt x="1967" y="0"/>
                  </a:cubicBezTo>
                </a:path>
              </a:pathLst>
            </a:custGeom>
            <a:gradFill>
              <a:gsLst>
                <a:gs pos="0">
                  <a:srgbClr val="FF0000"/>
                </a:gs>
                <a:gs pos="100000">
                  <a:srgbClr val="C00000"/>
                </a:gs>
              </a:gsLst>
              <a:lin ang="16200000" scaled="0"/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4" name="AutoShape 64"/>
          <p:cNvSpPr>
            <a:spLocks noChangeArrowheads="1"/>
          </p:cNvSpPr>
          <p:nvPr/>
        </p:nvSpPr>
        <p:spPr bwMode="gray">
          <a:xfrm>
            <a:off x="457200" y="228600"/>
            <a:ext cx="7924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Cycle 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– 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3 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Periods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5743575" y="990600"/>
            <a:ext cx="2838450" cy="4953000"/>
          </a:xfrm>
          <a:prstGeom prst="roundRect">
            <a:avLst>
              <a:gd name="adj" fmla="val 3877"/>
            </a:avLst>
          </a:prstGeom>
          <a:noFill/>
          <a:ln w="9525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>
            <a:reflection blurRad="6350" stA="52000" endA="300" endPos="35000" dir="5400000" sy="-100000" algn="bl" rotWithShape="0"/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943600" y="1204158"/>
            <a:ext cx="2438400" cy="282388"/>
          </a:xfrm>
          <a:prstGeom prst="roundRect">
            <a:avLst>
              <a:gd name="adj" fmla="val 20239"/>
            </a:avLst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16200000" scaled="0"/>
          </a:gradFill>
          <a:ln w="9525" cap="flat" cmpd="sng" algn="ctr">
            <a:solidFill>
              <a:srgbClr val="00B0F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Text Box 394"/>
          <p:cNvSpPr txBox="1">
            <a:spLocks noChangeArrowheads="1"/>
          </p:cNvSpPr>
          <p:nvPr/>
        </p:nvSpPr>
        <p:spPr bwMode="auto">
          <a:xfrm>
            <a:off x="6172200" y="1200835"/>
            <a:ext cx="19812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28" name="Text Box 394"/>
          <p:cNvSpPr txBox="1">
            <a:spLocks noChangeArrowheads="1"/>
          </p:cNvSpPr>
          <p:nvPr/>
        </p:nvSpPr>
        <p:spPr bwMode="auto">
          <a:xfrm>
            <a:off x="5867400" y="1600200"/>
            <a:ext cx="25908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Ipsum is simply dummy text of then and scrambled it to make a type specimen book. It has survived not onvece.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943600" y="2797443"/>
            <a:ext cx="2438400" cy="278970"/>
          </a:xfrm>
          <a:prstGeom prst="roundRect">
            <a:avLst>
              <a:gd name="adj" fmla="val 20239"/>
            </a:avLst>
          </a:prstGeom>
          <a:gradFill>
            <a:gsLst>
              <a:gs pos="0">
                <a:srgbClr val="FF0000"/>
              </a:gs>
              <a:gs pos="100000">
                <a:srgbClr val="C00000"/>
              </a:gs>
            </a:gsLst>
            <a:lin ang="16200000" scaled="0"/>
          </a:gradFill>
          <a:ln w="9525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 Box 394"/>
          <p:cNvSpPr txBox="1">
            <a:spLocks noChangeArrowheads="1"/>
          </p:cNvSpPr>
          <p:nvPr/>
        </p:nvSpPr>
        <p:spPr bwMode="auto">
          <a:xfrm>
            <a:off x="6172200" y="2781300"/>
            <a:ext cx="19050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31" name="Text Box 394"/>
          <p:cNvSpPr txBox="1">
            <a:spLocks noChangeArrowheads="1"/>
          </p:cNvSpPr>
          <p:nvPr/>
        </p:nvSpPr>
        <p:spPr bwMode="auto">
          <a:xfrm>
            <a:off x="5867400" y="3200401"/>
            <a:ext cx="25908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Ipsum is simply dummy text of then and scrambled it to make a type specimen book. It has survived not onvece.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5943600" y="4347597"/>
            <a:ext cx="2438400" cy="294145"/>
          </a:xfrm>
          <a:prstGeom prst="roundRect">
            <a:avLst>
              <a:gd name="adj" fmla="val 20239"/>
            </a:avLst>
          </a:prstGeom>
          <a:gradFill>
            <a:gsLst>
              <a:gs pos="0">
                <a:srgbClr val="1AEC60"/>
              </a:gs>
              <a:gs pos="100000">
                <a:srgbClr val="00B050"/>
              </a:gs>
            </a:gsLst>
            <a:lin ang="16200000" scaled="0"/>
          </a:gradFill>
          <a:ln w="9525" cap="flat" cmpd="sng" algn="ctr">
            <a:solidFill>
              <a:srgbClr val="00B05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Text Box 394"/>
          <p:cNvSpPr txBox="1">
            <a:spLocks noChangeArrowheads="1"/>
          </p:cNvSpPr>
          <p:nvPr/>
        </p:nvSpPr>
        <p:spPr bwMode="auto">
          <a:xfrm>
            <a:off x="6172200" y="4352925"/>
            <a:ext cx="19050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34" name="Text Box 394"/>
          <p:cNvSpPr txBox="1">
            <a:spLocks noChangeArrowheads="1"/>
          </p:cNvSpPr>
          <p:nvPr/>
        </p:nvSpPr>
        <p:spPr bwMode="auto">
          <a:xfrm>
            <a:off x="5867400" y="4724400"/>
            <a:ext cx="25908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Ipsum is simply dummy text of then and scrambled it to make a type specimen book. It has survived not onvece.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35" name="Text Box 394"/>
          <p:cNvSpPr txBox="1">
            <a:spLocks noChangeArrowheads="1"/>
          </p:cNvSpPr>
          <p:nvPr/>
        </p:nvSpPr>
        <p:spPr bwMode="auto">
          <a:xfrm>
            <a:off x="1828800" y="3050453"/>
            <a:ext cx="1905000" cy="723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YOUR </a:t>
            </a:r>
            <a:r>
              <a:rPr lang="en-US" altLang="ko-KR" sz="21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  <a:r>
              <a:rPr lang="en-US" altLang="ko-KR" sz="20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 HERE</a:t>
            </a:r>
          </a:p>
        </p:txBody>
      </p:sp>
    </p:spTree>
    <p:extLst>
      <p:ext uri="{BB962C8B-B14F-4D97-AF65-F5344CB8AC3E}">
        <p14:creationId xmlns:p14="http://schemas.microsoft.com/office/powerpoint/2010/main" val="218384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evron Lists (dark background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88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Chevron Lists (dark background)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DG-循环</dc:subject>
  <dc:creator/>
  <cp:keywords>TZ-固定图形;XG-导角棱台;KJ-平面;DH-静态</cp:keywords>
  <dc:description/>
  <cp:lastModifiedBy>Shiqing Tian</cp:lastModifiedBy>
  <cp:revision>2</cp:revision>
  <dcterms:created xsi:type="dcterms:W3CDTF">2010-09-14T15:35:23Z</dcterms:created>
  <dcterms:modified xsi:type="dcterms:W3CDTF">2014-02-11T05:57:45Z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