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8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DUE DILIGENCE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4191000" y="1550442"/>
            <a:ext cx="4246564" cy="4240758"/>
            <a:chOff x="2746375" y="1792068"/>
            <a:chExt cx="3484563" cy="3479800"/>
          </a:xfr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4510088" y="1792068"/>
              <a:ext cx="1627188" cy="170338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" y="451"/>
                </a:cxn>
                <a:cxn ang="0">
                  <a:pos x="434" y="313"/>
                </a:cxn>
                <a:cxn ang="0">
                  <a:pos x="0" y="0"/>
                </a:cxn>
                <a:cxn ang="0">
                  <a:pos x="0" y="445"/>
                </a:cxn>
                <a:cxn ang="0">
                  <a:pos x="0" y="454"/>
                </a:cxn>
              </a:cxnLst>
              <a:rect l="0" t="0" r="r" b="b"/>
              <a:pathLst>
                <a:path w="434" h="454">
                  <a:moveTo>
                    <a:pt x="0" y="454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34" y="313"/>
                    <a:pt x="434" y="313"/>
                    <a:pt x="434" y="313"/>
                  </a:cubicBezTo>
                  <a:cubicBezTo>
                    <a:pt x="371" y="132"/>
                    <a:pt x="201" y="2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lnTo>
                    <a:pt x="0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521200" y="3003331"/>
              <a:ext cx="1709738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746375" y="3003331"/>
              <a:ext cx="1711325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840038" y="1792068"/>
              <a:ext cx="1628775" cy="1703388"/>
            </a:xfrm>
            <a:custGeom>
              <a:avLst/>
              <a:gdLst/>
              <a:ahLst/>
              <a:cxnLst>
                <a:cxn ang="0">
                  <a:pos x="434" y="454"/>
                </a:cxn>
                <a:cxn ang="0">
                  <a:pos x="434" y="445"/>
                </a:cxn>
                <a:cxn ang="0">
                  <a:pos x="434" y="0"/>
                </a:cxn>
                <a:cxn ang="0">
                  <a:pos x="0" y="313"/>
                </a:cxn>
                <a:cxn ang="0">
                  <a:pos x="425" y="451"/>
                </a:cxn>
                <a:cxn ang="0">
                  <a:pos x="434" y="454"/>
                </a:cxn>
              </a:cxnLst>
              <a:rect l="0" t="0" r="r" b="b"/>
              <a:pathLst>
                <a:path w="434" h="454">
                  <a:moveTo>
                    <a:pt x="434" y="454"/>
                  </a:moveTo>
                  <a:cubicBezTo>
                    <a:pt x="434" y="445"/>
                    <a:pt x="434" y="445"/>
                    <a:pt x="434" y="44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33" y="2"/>
                    <a:pt x="63" y="132"/>
                    <a:pt x="0" y="313"/>
                  </a:cubicBezTo>
                  <a:cubicBezTo>
                    <a:pt x="425" y="451"/>
                    <a:pt x="425" y="451"/>
                    <a:pt x="425" y="451"/>
                  </a:cubicBezTo>
                  <a:lnTo>
                    <a:pt x="434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478213" y="3554193"/>
              <a:ext cx="2020888" cy="171767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5586659" y="2949582"/>
            <a:ext cx="1448668" cy="1448668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3299936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n-lt"/>
              </a:rPr>
              <a:t>CommercialDue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Diligence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89681" y="3736737"/>
            <a:ext cx="98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Improve </a:t>
            </a:r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Retums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44017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Manage Risk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31537" y="479609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Move Faster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3425" y="2175946"/>
            <a:ext cx="1200608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Enhance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Credility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2175946"/>
            <a:ext cx="124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Cut a better Deal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1447800"/>
            <a:ext cx="2590800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Same Side Corner Rectangle 17"/>
          <p:cNvSpPr/>
          <p:nvPr/>
        </p:nvSpPr>
        <p:spPr>
          <a:xfrm>
            <a:off x="838200" y="1219200"/>
            <a:ext cx="25908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36320" y="1857375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19200" y="44151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4916269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368617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19377" y="1255715"/>
            <a:ext cx="1889583" cy="344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Improve </a:t>
            </a:r>
            <a:r>
              <a:rPr lang="en-US" sz="1600" b="1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Retums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3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4558473</TotalTime>
  <Words>104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TZ-固定图形;XG-细微;KJ-平面;DH-静态</cp:keywords>
  <dc:description/>
  <cp:lastModifiedBy>Shiqing Tian</cp:lastModifiedBy>
  <cp:revision>1548</cp:revision>
  <dcterms:created xsi:type="dcterms:W3CDTF">2010-07-23T09:33:49Z</dcterms:created>
  <dcterms:modified xsi:type="dcterms:W3CDTF">2014-02-11T05:58:55Z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