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15151"/>
            </a:gs>
            <a:gs pos="62000">
              <a:srgbClr val="000000"/>
            </a:gs>
            <a:gs pos="10000">
              <a:schemeClr val="tx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43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67"/>
          <p:cNvGrpSpPr/>
          <p:nvPr/>
        </p:nvGrpSpPr>
        <p:grpSpPr>
          <a:xfrm>
            <a:off x="2433580" y="1679377"/>
            <a:ext cx="1826000" cy="4589720"/>
            <a:chOff x="533400" y="291985"/>
            <a:chExt cx="2286000" cy="5651615"/>
          </a:xfrm>
          <a:solidFill>
            <a:schemeClr val="bg1">
              <a:lumMod val="50000"/>
            </a:schemeClr>
          </a:solidFill>
        </p:grpSpPr>
        <p:sp>
          <p:nvSpPr>
            <p:cNvPr id="72" name="Oval 71"/>
            <p:cNvSpPr/>
            <p:nvPr/>
          </p:nvSpPr>
          <p:spPr>
            <a:xfrm>
              <a:off x="533400" y="3657600"/>
              <a:ext cx="2286000" cy="2286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33400" y="291985"/>
              <a:ext cx="2286000" cy="450861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425960" y="1688237"/>
            <a:ext cx="1828977" cy="4540101"/>
            <a:chOff x="533400" y="353083"/>
            <a:chExt cx="2286000" cy="5590517"/>
          </a:xfrm>
          <a:gradFill flip="none" rotWithShape="1">
            <a:gsLst>
              <a:gs pos="0">
                <a:srgbClr val="3F3F3F">
                  <a:shade val="30000"/>
                  <a:satMod val="115000"/>
                </a:srgbClr>
              </a:gs>
              <a:gs pos="50000">
                <a:srgbClr val="3F3F3F">
                  <a:shade val="67500"/>
                  <a:satMod val="115000"/>
                </a:srgbClr>
              </a:gs>
              <a:gs pos="100000">
                <a:srgbClr val="3F3F3F">
                  <a:shade val="100000"/>
                  <a:satMod val="115000"/>
                </a:srgbClr>
              </a:gs>
            </a:gsLst>
            <a:lin ang="5400000" scaled="1"/>
            <a:tileRect/>
          </a:gradFill>
        </p:grpSpPr>
        <p:sp>
          <p:nvSpPr>
            <p:cNvPr id="70" name="Oval 69"/>
            <p:cNvSpPr/>
            <p:nvPr/>
          </p:nvSpPr>
          <p:spPr>
            <a:xfrm>
              <a:off x="533400" y="3657600"/>
              <a:ext cx="2286000" cy="2286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33400" y="353083"/>
              <a:ext cx="2286000" cy="44475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4430020" y="1679377"/>
            <a:ext cx="1826000" cy="4589720"/>
            <a:chOff x="533400" y="291985"/>
            <a:chExt cx="2286000" cy="5651615"/>
          </a:xfrm>
          <a:solidFill>
            <a:schemeClr val="bg1">
              <a:lumMod val="50000"/>
            </a:schemeClr>
          </a:solidFill>
        </p:grpSpPr>
        <p:sp>
          <p:nvSpPr>
            <p:cNvPr id="79" name="Oval 78"/>
            <p:cNvSpPr/>
            <p:nvPr/>
          </p:nvSpPr>
          <p:spPr>
            <a:xfrm>
              <a:off x="533400" y="3657600"/>
              <a:ext cx="2286000" cy="2286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533400" y="291985"/>
              <a:ext cx="2286000" cy="450861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4422400" y="1688237"/>
            <a:ext cx="1828977" cy="4540101"/>
            <a:chOff x="533400" y="353083"/>
            <a:chExt cx="2286000" cy="5590517"/>
          </a:xfrm>
          <a:gradFill flip="none" rotWithShape="1">
            <a:gsLst>
              <a:gs pos="0">
                <a:srgbClr val="3F3F3F">
                  <a:shade val="30000"/>
                  <a:satMod val="115000"/>
                </a:srgbClr>
              </a:gs>
              <a:gs pos="50000">
                <a:srgbClr val="3F3F3F">
                  <a:shade val="67500"/>
                  <a:satMod val="115000"/>
                </a:srgbClr>
              </a:gs>
              <a:gs pos="100000">
                <a:srgbClr val="3F3F3F">
                  <a:shade val="100000"/>
                  <a:satMod val="115000"/>
                </a:srgbClr>
              </a:gs>
            </a:gsLst>
            <a:lin ang="5400000" scaled="1"/>
            <a:tileRect/>
          </a:gradFill>
        </p:grpSpPr>
        <p:sp>
          <p:nvSpPr>
            <p:cNvPr id="77" name="Oval 76"/>
            <p:cNvSpPr/>
            <p:nvPr/>
          </p:nvSpPr>
          <p:spPr>
            <a:xfrm>
              <a:off x="533400" y="3657600"/>
              <a:ext cx="2286000" cy="2286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533400" y="353083"/>
              <a:ext cx="2286000" cy="44475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6784600" y="1679377"/>
            <a:ext cx="1826000" cy="4589720"/>
            <a:chOff x="533400" y="291985"/>
            <a:chExt cx="2286000" cy="5651615"/>
          </a:xfrm>
          <a:solidFill>
            <a:schemeClr val="bg1">
              <a:lumMod val="50000"/>
            </a:schemeClr>
          </a:solidFill>
        </p:grpSpPr>
        <p:sp>
          <p:nvSpPr>
            <p:cNvPr id="86" name="Oval 85"/>
            <p:cNvSpPr/>
            <p:nvPr/>
          </p:nvSpPr>
          <p:spPr>
            <a:xfrm>
              <a:off x="533400" y="3657600"/>
              <a:ext cx="2286000" cy="2286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533400" y="291985"/>
              <a:ext cx="2286000" cy="450861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6776980" y="1688237"/>
            <a:ext cx="1828977" cy="4540101"/>
            <a:chOff x="533400" y="353083"/>
            <a:chExt cx="2286000" cy="5590517"/>
          </a:xfr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</p:grpSpPr>
        <p:sp>
          <p:nvSpPr>
            <p:cNvPr id="84" name="Oval 83"/>
            <p:cNvSpPr/>
            <p:nvPr/>
          </p:nvSpPr>
          <p:spPr>
            <a:xfrm>
              <a:off x="533400" y="3657600"/>
              <a:ext cx="2286000" cy="2286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33400" y="353083"/>
              <a:ext cx="2286000" cy="44475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429520" y="1679377"/>
            <a:ext cx="1826000" cy="4589720"/>
            <a:chOff x="533400" y="291985"/>
            <a:chExt cx="2286000" cy="5651615"/>
          </a:xfrm>
          <a:solidFill>
            <a:schemeClr val="bg1">
              <a:lumMod val="50000"/>
            </a:schemeClr>
          </a:solidFill>
        </p:grpSpPr>
        <p:sp>
          <p:nvSpPr>
            <p:cNvPr id="64" name="Oval 63"/>
            <p:cNvSpPr/>
            <p:nvPr/>
          </p:nvSpPr>
          <p:spPr>
            <a:xfrm>
              <a:off x="533400" y="3657600"/>
              <a:ext cx="2286000" cy="2286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33400" y="291985"/>
              <a:ext cx="2286000" cy="450861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21900" y="1688237"/>
            <a:ext cx="1828977" cy="4540102"/>
            <a:chOff x="533400" y="353083"/>
            <a:chExt cx="2286000" cy="5590517"/>
          </a:xfrm>
          <a:gradFill flip="none" rotWithShape="1">
            <a:gsLst>
              <a:gs pos="0">
                <a:srgbClr val="3F3F3F">
                  <a:shade val="30000"/>
                  <a:satMod val="115000"/>
                </a:srgbClr>
              </a:gs>
              <a:gs pos="50000">
                <a:srgbClr val="3F3F3F">
                  <a:shade val="67500"/>
                  <a:satMod val="115000"/>
                </a:srgbClr>
              </a:gs>
              <a:gs pos="100000">
                <a:srgbClr val="3F3F3F">
                  <a:shade val="100000"/>
                  <a:satMod val="115000"/>
                </a:srgbClr>
              </a:gs>
            </a:gsLst>
            <a:lin ang="5400000" scaled="1"/>
            <a:tileRect/>
          </a:gradFill>
        </p:grpSpPr>
        <p:sp>
          <p:nvSpPr>
            <p:cNvPr id="39" name="Oval 38"/>
            <p:cNvSpPr/>
            <p:nvPr/>
          </p:nvSpPr>
          <p:spPr>
            <a:xfrm>
              <a:off x="533400" y="3657600"/>
              <a:ext cx="2286000" cy="2286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33400" y="353083"/>
              <a:ext cx="2286000" cy="44475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5105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CLOCKS – </a:t>
            </a:r>
            <a:r>
              <a:rPr lang="en-US" sz="2800" dirty="0" smtClean="0">
                <a:solidFill>
                  <a:schemeClr val="bg1"/>
                </a:solidFill>
              </a:rPr>
              <a:t>Your Text Here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pic>
        <p:nvPicPr>
          <p:cNvPr id="1027" name="Picture 3" descr="D:\DONE\NEW\clock\hourglass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4099" y="4411971"/>
            <a:ext cx="750852" cy="1374026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pic>
        <p:nvPicPr>
          <p:cNvPr id="1028" name="Picture 4" descr="D:\DONE\NEW\clock\hourglass_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4411971"/>
            <a:ext cx="750852" cy="1374026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pic>
        <p:nvPicPr>
          <p:cNvPr id="1029" name="Picture 5" descr="D:\DONE\NEW\clock\hourglass_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4411971"/>
            <a:ext cx="750852" cy="1374026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grpSp>
        <p:nvGrpSpPr>
          <p:cNvPr id="33" name="Group 32"/>
          <p:cNvGrpSpPr/>
          <p:nvPr/>
        </p:nvGrpSpPr>
        <p:grpSpPr>
          <a:xfrm>
            <a:off x="6775466" y="3878571"/>
            <a:ext cx="1821866" cy="2296606"/>
            <a:chOff x="5363794" y="3016826"/>
            <a:chExt cx="1821866" cy="2296606"/>
          </a:xfrm>
        </p:grpSpPr>
        <p:sp>
          <p:nvSpPr>
            <p:cNvPr id="7" name="Oval 6"/>
            <p:cNvSpPr/>
            <p:nvPr/>
          </p:nvSpPr>
          <p:spPr>
            <a:xfrm>
              <a:off x="6551988" y="4736759"/>
              <a:ext cx="488892" cy="294798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50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502913" y="4736758"/>
              <a:ext cx="481948" cy="29480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50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452351" y="4500068"/>
              <a:ext cx="1686278" cy="813364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50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63" descr="D:\DONE\NEW\clock\alarm_1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594956" y="3356601"/>
              <a:ext cx="1341857" cy="1575969"/>
            </a:xfrm>
            <a:prstGeom prst="rect">
              <a:avLst/>
            </a:prstGeom>
            <a:noFill/>
          </p:spPr>
        </p:pic>
        <p:grpSp>
          <p:nvGrpSpPr>
            <p:cNvPr id="11" name="Group 52"/>
            <p:cNvGrpSpPr/>
            <p:nvPr/>
          </p:nvGrpSpPr>
          <p:grpSpPr>
            <a:xfrm>
              <a:off x="6171919" y="3716976"/>
              <a:ext cx="411152" cy="840159"/>
              <a:chOff x="6054100" y="3203387"/>
              <a:chExt cx="882337" cy="1802990"/>
            </a:xfrm>
          </p:grpSpPr>
          <p:sp>
            <p:nvSpPr>
              <p:cNvPr id="20" name="Freeform 210"/>
              <p:cNvSpPr>
                <a:spLocks/>
              </p:cNvSpPr>
              <p:nvPr/>
            </p:nvSpPr>
            <p:spPr bwMode="auto">
              <a:xfrm>
                <a:off x="6108458" y="4419448"/>
                <a:ext cx="180745" cy="586929"/>
              </a:xfrm>
              <a:custGeom>
                <a:avLst/>
                <a:gdLst/>
                <a:ahLst/>
                <a:cxnLst>
                  <a:cxn ang="0">
                    <a:pos x="114" y="501"/>
                  </a:cxn>
                  <a:cxn ang="0">
                    <a:pos x="265" y="0"/>
                  </a:cxn>
                  <a:cxn ang="0">
                    <a:pos x="275" y="2"/>
                  </a:cxn>
                  <a:cxn ang="0">
                    <a:pos x="10" y="893"/>
                  </a:cxn>
                  <a:cxn ang="0">
                    <a:pos x="0" y="888"/>
                  </a:cxn>
                  <a:cxn ang="0">
                    <a:pos x="114" y="501"/>
                  </a:cxn>
                </a:cxnLst>
                <a:rect l="0" t="0" r="r" b="b"/>
                <a:pathLst>
                  <a:path w="275" h="893">
                    <a:moveTo>
                      <a:pt x="114" y="501"/>
                    </a:moveTo>
                    <a:lnTo>
                      <a:pt x="265" y="0"/>
                    </a:lnTo>
                    <a:lnTo>
                      <a:pt x="275" y="2"/>
                    </a:lnTo>
                    <a:lnTo>
                      <a:pt x="10" y="893"/>
                    </a:lnTo>
                    <a:lnTo>
                      <a:pt x="0" y="888"/>
                    </a:lnTo>
                    <a:lnTo>
                      <a:pt x="114" y="501"/>
                    </a:lnTo>
                    <a:close/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1" name="Group 50"/>
              <p:cNvGrpSpPr/>
              <p:nvPr/>
            </p:nvGrpSpPr>
            <p:grpSpPr>
              <a:xfrm rot="16200000">
                <a:off x="5556214" y="3861814"/>
                <a:ext cx="1416615" cy="99761"/>
                <a:chOff x="5964425" y="4335205"/>
                <a:chExt cx="1416615" cy="99761"/>
              </a:xfrm>
            </p:grpSpPr>
            <p:sp>
              <p:nvSpPr>
                <p:cNvPr id="31" name="Freeform 211"/>
                <p:cNvSpPr>
                  <a:spLocks/>
                </p:cNvSpPr>
                <p:nvPr/>
              </p:nvSpPr>
              <p:spPr bwMode="auto">
                <a:xfrm>
                  <a:off x="5964425" y="4348506"/>
                  <a:ext cx="1403313" cy="86460"/>
                </a:xfrm>
                <a:custGeom>
                  <a:avLst/>
                  <a:gdLst/>
                  <a:ahLst/>
                  <a:cxnLst>
                    <a:cxn ang="0">
                      <a:pos x="1266" y="40"/>
                    </a:cxn>
                    <a:cxn ang="0">
                      <a:pos x="815" y="0"/>
                    </a:cxn>
                    <a:cxn ang="0">
                      <a:pos x="815" y="24"/>
                    </a:cxn>
                    <a:cxn ang="0">
                      <a:pos x="0" y="24"/>
                    </a:cxn>
                    <a:cxn ang="0">
                      <a:pos x="0" y="61"/>
                    </a:cxn>
                    <a:cxn ang="0">
                      <a:pos x="815" y="61"/>
                    </a:cxn>
                    <a:cxn ang="0">
                      <a:pos x="815" y="78"/>
                    </a:cxn>
                    <a:cxn ang="0">
                      <a:pos x="1266" y="40"/>
                    </a:cxn>
                  </a:cxnLst>
                  <a:rect l="0" t="0" r="r" b="b"/>
                  <a:pathLst>
                    <a:path w="1266" h="78">
                      <a:moveTo>
                        <a:pt x="1266" y="40"/>
                      </a:moveTo>
                      <a:lnTo>
                        <a:pt x="815" y="0"/>
                      </a:lnTo>
                      <a:lnTo>
                        <a:pt x="815" y="24"/>
                      </a:lnTo>
                      <a:lnTo>
                        <a:pt x="0" y="24"/>
                      </a:lnTo>
                      <a:lnTo>
                        <a:pt x="0" y="61"/>
                      </a:lnTo>
                      <a:lnTo>
                        <a:pt x="815" y="61"/>
                      </a:lnTo>
                      <a:lnTo>
                        <a:pt x="815" y="78"/>
                      </a:lnTo>
                      <a:lnTo>
                        <a:pt x="1266" y="40"/>
                      </a:lnTo>
                      <a:close/>
                    </a:path>
                  </a:pathLst>
                </a:custGeom>
                <a:solidFill>
                  <a:srgbClr val="000000">
                    <a:alpha val="46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" name="Freeform 212"/>
                <p:cNvSpPr>
                  <a:spLocks/>
                </p:cNvSpPr>
                <p:nvPr/>
              </p:nvSpPr>
              <p:spPr bwMode="auto">
                <a:xfrm>
                  <a:off x="5979943" y="4335205"/>
                  <a:ext cx="1401097" cy="84243"/>
                </a:xfrm>
                <a:custGeom>
                  <a:avLst/>
                  <a:gdLst/>
                  <a:ahLst/>
                  <a:cxnLst>
                    <a:cxn ang="0">
                      <a:pos x="1264" y="38"/>
                    </a:cxn>
                    <a:cxn ang="0">
                      <a:pos x="815" y="0"/>
                    </a:cxn>
                    <a:cxn ang="0">
                      <a:pos x="815" y="22"/>
                    </a:cxn>
                    <a:cxn ang="0">
                      <a:pos x="0" y="22"/>
                    </a:cxn>
                    <a:cxn ang="0">
                      <a:pos x="0" y="59"/>
                    </a:cxn>
                    <a:cxn ang="0">
                      <a:pos x="815" y="59"/>
                    </a:cxn>
                    <a:cxn ang="0">
                      <a:pos x="815" y="76"/>
                    </a:cxn>
                    <a:cxn ang="0">
                      <a:pos x="1264" y="38"/>
                    </a:cxn>
                  </a:cxnLst>
                  <a:rect l="0" t="0" r="r" b="b"/>
                  <a:pathLst>
                    <a:path w="1264" h="76">
                      <a:moveTo>
                        <a:pt x="1264" y="38"/>
                      </a:moveTo>
                      <a:lnTo>
                        <a:pt x="815" y="0"/>
                      </a:lnTo>
                      <a:lnTo>
                        <a:pt x="815" y="22"/>
                      </a:lnTo>
                      <a:lnTo>
                        <a:pt x="0" y="22"/>
                      </a:lnTo>
                      <a:lnTo>
                        <a:pt x="0" y="59"/>
                      </a:lnTo>
                      <a:lnTo>
                        <a:pt x="815" y="59"/>
                      </a:lnTo>
                      <a:lnTo>
                        <a:pt x="815" y="76"/>
                      </a:lnTo>
                      <a:lnTo>
                        <a:pt x="1264" y="38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r>
                    <a:rPr lang="en-US" dirty="0" smtClean="0"/>
                    <a:t>    </a:t>
                  </a:r>
                  <a:endParaRPr lang="en-US" dirty="0"/>
                </a:p>
              </p:txBody>
            </p:sp>
          </p:grpSp>
          <p:grpSp>
            <p:nvGrpSpPr>
              <p:cNvPr id="22" name="Group 51"/>
              <p:cNvGrpSpPr/>
              <p:nvPr/>
            </p:nvGrpSpPr>
            <p:grpSpPr>
              <a:xfrm rot="495712">
                <a:off x="6054100" y="3890651"/>
                <a:ext cx="882337" cy="767056"/>
                <a:chOff x="6026499" y="3869651"/>
                <a:chExt cx="882337" cy="767056"/>
              </a:xfrm>
            </p:grpSpPr>
            <p:sp>
              <p:nvSpPr>
                <p:cNvPr id="29" name="Freeform 213"/>
                <p:cNvSpPr>
                  <a:spLocks/>
                </p:cNvSpPr>
                <p:nvPr/>
              </p:nvSpPr>
              <p:spPr bwMode="auto">
                <a:xfrm>
                  <a:off x="6029825" y="3911773"/>
                  <a:ext cx="879011" cy="724934"/>
                </a:xfrm>
                <a:custGeom>
                  <a:avLst/>
                  <a:gdLst/>
                  <a:ahLst/>
                  <a:cxnLst>
                    <a:cxn ang="0">
                      <a:pos x="793" y="0"/>
                    </a:cxn>
                    <a:cxn ang="0">
                      <a:pos x="536" y="122"/>
                    </a:cxn>
                    <a:cxn ang="0">
                      <a:pos x="562" y="153"/>
                    </a:cxn>
                    <a:cxn ang="0">
                      <a:pos x="0" y="604"/>
                    </a:cxn>
                    <a:cxn ang="0">
                      <a:pos x="40" y="654"/>
                    </a:cxn>
                    <a:cxn ang="0">
                      <a:pos x="604" y="203"/>
                    </a:cxn>
                    <a:cxn ang="0">
                      <a:pos x="633" y="236"/>
                    </a:cxn>
                    <a:cxn ang="0">
                      <a:pos x="793" y="0"/>
                    </a:cxn>
                  </a:cxnLst>
                  <a:rect l="0" t="0" r="r" b="b"/>
                  <a:pathLst>
                    <a:path w="793" h="654">
                      <a:moveTo>
                        <a:pt x="793" y="0"/>
                      </a:moveTo>
                      <a:lnTo>
                        <a:pt x="536" y="122"/>
                      </a:lnTo>
                      <a:lnTo>
                        <a:pt x="562" y="153"/>
                      </a:lnTo>
                      <a:lnTo>
                        <a:pt x="0" y="604"/>
                      </a:lnTo>
                      <a:lnTo>
                        <a:pt x="40" y="654"/>
                      </a:lnTo>
                      <a:lnTo>
                        <a:pt x="604" y="203"/>
                      </a:lnTo>
                      <a:lnTo>
                        <a:pt x="633" y="236"/>
                      </a:lnTo>
                      <a:lnTo>
                        <a:pt x="793" y="0"/>
                      </a:lnTo>
                      <a:close/>
                    </a:path>
                  </a:pathLst>
                </a:custGeom>
                <a:solidFill>
                  <a:srgbClr val="000000">
                    <a:alpha val="32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Freeform 214"/>
                <p:cNvSpPr>
                  <a:spLocks/>
                </p:cNvSpPr>
                <p:nvPr/>
              </p:nvSpPr>
              <p:spPr bwMode="auto">
                <a:xfrm>
                  <a:off x="6026499" y="3869651"/>
                  <a:ext cx="877902" cy="722717"/>
                </a:xfrm>
                <a:custGeom>
                  <a:avLst/>
                  <a:gdLst/>
                  <a:ahLst/>
                  <a:cxnLst>
                    <a:cxn ang="0">
                      <a:pos x="792" y="0"/>
                    </a:cxn>
                    <a:cxn ang="0">
                      <a:pos x="537" y="120"/>
                    </a:cxn>
                    <a:cxn ang="0">
                      <a:pos x="563" y="151"/>
                    </a:cxn>
                    <a:cxn ang="0">
                      <a:pos x="0" y="602"/>
                    </a:cxn>
                    <a:cxn ang="0">
                      <a:pos x="40" y="652"/>
                    </a:cxn>
                    <a:cxn ang="0">
                      <a:pos x="605" y="201"/>
                    </a:cxn>
                    <a:cxn ang="0">
                      <a:pos x="633" y="234"/>
                    </a:cxn>
                    <a:cxn ang="0">
                      <a:pos x="792" y="0"/>
                    </a:cxn>
                  </a:cxnLst>
                  <a:rect l="0" t="0" r="r" b="b"/>
                  <a:pathLst>
                    <a:path w="792" h="652">
                      <a:moveTo>
                        <a:pt x="792" y="0"/>
                      </a:moveTo>
                      <a:lnTo>
                        <a:pt x="537" y="120"/>
                      </a:lnTo>
                      <a:lnTo>
                        <a:pt x="563" y="151"/>
                      </a:lnTo>
                      <a:lnTo>
                        <a:pt x="0" y="602"/>
                      </a:lnTo>
                      <a:lnTo>
                        <a:pt x="40" y="652"/>
                      </a:lnTo>
                      <a:lnTo>
                        <a:pt x="605" y="201"/>
                      </a:lnTo>
                      <a:lnTo>
                        <a:pt x="633" y="234"/>
                      </a:lnTo>
                      <a:lnTo>
                        <a:pt x="792" y="0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" name="Group 49"/>
              <p:cNvGrpSpPr/>
              <p:nvPr/>
            </p:nvGrpSpPr>
            <p:grpSpPr>
              <a:xfrm>
                <a:off x="6136023" y="4257145"/>
                <a:ext cx="259380" cy="280440"/>
                <a:chOff x="6160623" y="4248745"/>
                <a:chExt cx="259380" cy="280440"/>
              </a:xfrm>
            </p:grpSpPr>
            <p:sp>
              <p:nvSpPr>
                <p:cNvPr id="24" name="Oval 215"/>
                <p:cNvSpPr>
                  <a:spLocks noChangeArrowheads="1"/>
                </p:cNvSpPr>
                <p:nvPr/>
              </p:nvSpPr>
              <p:spPr bwMode="auto">
                <a:xfrm>
                  <a:off x="6160623" y="4269805"/>
                  <a:ext cx="259380" cy="25938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" name="Oval 216"/>
                <p:cNvSpPr>
                  <a:spLocks noChangeArrowheads="1"/>
                </p:cNvSpPr>
                <p:nvPr/>
              </p:nvSpPr>
              <p:spPr bwMode="auto">
                <a:xfrm>
                  <a:off x="6160623" y="4248745"/>
                  <a:ext cx="259380" cy="25938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tx1">
                        <a:lumMod val="50000"/>
                      </a:schemeClr>
                    </a:gs>
                    <a:gs pos="50000">
                      <a:schemeClr val="bg1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bg1"/>
                    </a:gs>
                  </a:gsLst>
                  <a:lin ang="16200000" scaled="1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" name="Oval 217"/>
                <p:cNvSpPr>
                  <a:spLocks noChangeArrowheads="1"/>
                </p:cNvSpPr>
                <p:nvPr/>
              </p:nvSpPr>
              <p:spPr bwMode="auto">
                <a:xfrm>
                  <a:off x="6191660" y="4280890"/>
                  <a:ext cx="196198" cy="198415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4D4D4D">
                        <a:shade val="30000"/>
                        <a:satMod val="115000"/>
                      </a:srgbClr>
                    </a:gs>
                    <a:gs pos="47000">
                      <a:srgbClr val="4D4D4D">
                        <a:shade val="67500"/>
                        <a:satMod val="115000"/>
                      </a:srgb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1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" name="Freeform 218"/>
                <p:cNvSpPr>
                  <a:spLocks/>
                </p:cNvSpPr>
                <p:nvPr/>
              </p:nvSpPr>
              <p:spPr bwMode="auto">
                <a:xfrm>
                  <a:off x="6191660" y="4309710"/>
                  <a:ext cx="196198" cy="169595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11" y="0"/>
                    </a:cxn>
                    <a:cxn ang="0">
                      <a:pos x="11" y="0"/>
                    </a:cxn>
                    <a:cxn ang="0">
                      <a:pos x="11" y="0"/>
                    </a:cxn>
                    <a:cxn ang="0">
                      <a:pos x="2" y="27"/>
                    </a:cxn>
                    <a:cxn ang="0">
                      <a:pos x="2" y="27"/>
                    </a:cxn>
                    <a:cxn ang="0">
                      <a:pos x="37" y="61"/>
                    </a:cxn>
                    <a:cxn ang="0">
                      <a:pos x="37" y="61"/>
                    </a:cxn>
                    <a:cxn ang="0">
                      <a:pos x="75" y="27"/>
                    </a:cxn>
                    <a:cxn ang="0">
                      <a:pos x="75" y="27"/>
                    </a:cxn>
                    <a:cxn ang="0">
                      <a:pos x="75" y="27"/>
                    </a:cxn>
                    <a:cxn ang="0">
                      <a:pos x="37" y="65"/>
                    </a:cxn>
                    <a:cxn ang="0">
                      <a:pos x="37" y="65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75" h="65">
                      <a:moveTo>
                        <a:pt x="0" y="27"/>
                      </a:moveTo>
                      <a:cubicBezTo>
                        <a:pt x="0" y="16"/>
                        <a:pt x="4" y="7"/>
                        <a:pt x="11" y="0"/>
                      </a:cubicBezTo>
                      <a:cubicBezTo>
                        <a:pt x="11" y="0"/>
                        <a:pt x="11" y="0"/>
                        <a:pt x="11" y="0"/>
                      </a:cubicBezTo>
                      <a:cubicBezTo>
                        <a:pt x="11" y="0"/>
                        <a:pt x="11" y="0"/>
                        <a:pt x="11" y="0"/>
                      </a:cubicBezTo>
                      <a:cubicBezTo>
                        <a:pt x="4" y="6"/>
                        <a:pt x="2" y="18"/>
                        <a:pt x="2" y="27"/>
                      </a:cubicBezTo>
                      <a:cubicBezTo>
                        <a:pt x="2" y="27"/>
                        <a:pt x="2" y="27"/>
                        <a:pt x="2" y="27"/>
                      </a:cubicBezTo>
                      <a:cubicBezTo>
                        <a:pt x="2" y="46"/>
                        <a:pt x="19" y="61"/>
                        <a:pt x="37" y="61"/>
                      </a:cubicBezTo>
                      <a:cubicBezTo>
                        <a:pt x="37" y="61"/>
                        <a:pt x="37" y="61"/>
                        <a:pt x="37" y="61"/>
                      </a:cubicBezTo>
                      <a:cubicBezTo>
                        <a:pt x="56" y="61"/>
                        <a:pt x="75" y="46"/>
                        <a:pt x="75" y="27"/>
                      </a:cubicBezTo>
                      <a:cubicBezTo>
                        <a:pt x="75" y="27"/>
                        <a:pt x="75" y="27"/>
                        <a:pt x="75" y="27"/>
                      </a:cubicBezTo>
                      <a:cubicBezTo>
                        <a:pt x="75" y="27"/>
                        <a:pt x="75" y="27"/>
                        <a:pt x="75" y="27"/>
                      </a:cubicBezTo>
                      <a:cubicBezTo>
                        <a:pt x="75" y="48"/>
                        <a:pt x="58" y="65"/>
                        <a:pt x="37" y="65"/>
                      </a:cubicBezTo>
                      <a:cubicBezTo>
                        <a:pt x="37" y="65"/>
                        <a:pt x="37" y="65"/>
                        <a:pt x="37" y="65"/>
                      </a:cubicBezTo>
                      <a:cubicBezTo>
                        <a:pt x="16" y="65"/>
                        <a:pt x="0" y="48"/>
                        <a:pt x="0" y="2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lumMod val="50000"/>
                      </a:schemeClr>
                    </a:gs>
                    <a:gs pos="50000">
                      <a:srgbClr val="FFFFFF">
                        <a:shade val="67500"/>
                        <a:satMod val="115000"/>
                      </a:srgbClr>
                    </a:gs>
                    <a:gs pos="100000">
                      <a:srgbClr val="FFFFFF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Oval 219"/>
                <p:cNvSpPr>
                  <a:spLocks noChangeArrowheads="1"/>
                </p:cNvSpPr>
                <p:nvPr/>
              </p:nvSpPr>
              <p:spPr bwMode="auto">
                <a:xfrm>
                  <a:off x="6220480" y="4280890"/>
                  <a:ext cx="138558" cy="117497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50000">
                      <a:schemeClr val="bg1">
                        <a:alpha val="52000"/>
                      </a:schemeClr>
                    </a:gs>
                    <a:gs pos="100000">
                      <a:srgbClr val="FFFFFF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2" name="Group 23"/>
            <p:cNvGrpSpPr/>
            <p:nvPr/>
          </p:nvGrpSpPr>
          <p:grpSpPr>
            <a:xfrm rot="21040156">
              <a:off x="5363794" y="3016826"/>
              <a:ext cx="686386" cy="585446"/>
              <a:chOff x="1055687" y="1658938"/>
              <a:chExt cx="809626" cy="690562"/>
            </a:xfrm>
          </p:grpSpPr>
          <p:sp>
            <p:nvSpPr>
              <p:cNvPr id="17" name="Freeform 6"/>
              <p:cNvSpPr>
                <a:spLocks/>
              </p:cNvSpPr>
              <p:nvPr/>
            </p:nvSpPr>
            <p:spPr bwMode="auto">
              <a:xfrm>
                <a:off x="1174750" y="1955800"/>
                <a:ext cx="690563" cy="393700"/>
              </a:xfrm>
              <a:custGeom>
                <a:avLst/>
                <a:gdLst/>
                <a:ahLst/>
                <a:cxnLst>
                  <a:cxn ang="0">
                    <a:pos x="0" y="105"/>
                  </a:cxn>
                  <a:cxn ang="0">
                    <a:pos x="79" y="15"/>
                  </a:cxn>
                  <a:cxn ang="0">
                    <a:pos x="184" y="20"/>
                  </a:cxn>
                  <a:cxn ang="0">
                    <a:pos x="74" y="27"/>
                  </a:cxn>
                  <a:cxn ang="0">
                    <a:pos x="0" y="105"/>
                  </a:cxn>
                </a:cxnLst>
                <a:rect l="0" t="0" r="r" b="b"/>
                <a:pathLst>
                  <a:path w="184" h="105">
                    <a:moveTo>
                      <a:pt x="0" y="105"/>
                    </a:moveTo>
                    <a:cubicBezTo>
                      <a:pt x="4" y="68"/>
                      <a:pt x="34" y="32"/>
                      <a:pt x="79" y="15"/>
                    </a:cubicBezTo>
                    <a:cubicBezTo>
                      <a:pt x="117" y="0"/>
                      <a:pt x="156" y="4"/>
                      <a:pt x="184" y="20"/>
                    </a:cubicBezTo>
                    <a:cubicBezTo>
                      <a:pt x="184" y="20"/>
                      <a:pt x="125" y="4"/>
                      <a:pt x="74" y="27"/>
                    </a:cubicBezTo>
                    <a:cubicBezTo>
                      <a:pt x="24" y="49"/>
                      <a:pt x="0" y="105"/>
                      <a:pt x="0" y="105"/>
                    </a:cubicBez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7"/>
              <p:cNvSpPr>
                <a:spLocks/>
              </p:cNvSpPr>
              <p:nvPr/>
            </p:nvSpPr>
            <p:spPr bwMode="auto">
              <a:xfrm>
                <a:off x="1179513" y="1782763"/>
                <a:ext cx="584200" cy="236538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76" y="5"/>
                  </a:cxn>
                  <a:cxn ang="0">
                    <a:pos x="156" y="26"/>
                  </a:cxn>
                  <a:cxn ang="0">
                    <a:pos x="71" y="13"/>
                  </a:cxn>
                  <a:cxn ang="0">
                    <a:pos x="0" y="63"/>
                  </a:cxn>
                </a:cxnLst>
                <a:rect l="0" t="0" r="r" b="b"/>
                <a:pathLst>
                  <a:path w="156" h="63">
                    <a:moveTo>
                      <a:pt x="0" y="63"/>
                    </a:moveTo>
                    <a:cubicBezTo>
                      <a:pt x="9" y="34"/>
                      <a:pt x="38" y="11"/>
                      <a:pt x="76" y="5"/>
                    </a:cubicBezTo>
                    <a:cubicBezTo>
                      <a:pt x="107" y="0"/>
                      <a:pt x="137" y="9"/>
                      <a:pt x="156" y="26"/>
                    </a:cubicBezTo>
                    <a:cubicBezTo>
                      <a:pt x="156" y="26"/>
                      <a:pt x="114" y="3"/>
                      <a:pt x="71" y="13"/>
                    </a:cubicBezTo>
                    <a:cubicBezTo>
                      <a:pt x="28" y="22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8"/>
              <p:cNvSpPr>
                <a:spLocks/>
              </p:cNvSpPr>
              <p:nvPr/>
            </p:nvSpPr>
            <p:spPr bwMode="auto">
              <a:xfrm>
                <a:off x="1055687" y="1658938"/>
                <a:ext cx="377825" cy="319088"/>
              </a:xfrm>
              <a:custGeom>
                <a:avLst/>
                <a:gdLst/>
                <a:ahLst/>
                <a:cxnLst>
                  <a:cxn ang="0">
                    <a:pos x="3" y="85"/>
                  </a:cxn>
                  <a:cxn ang="0">
                    <a:pos x="37" y="18"/>
                  </a:cxn>
                  <a:cxn ang="0">
                    <a:pos x="101" y="6"/>
                  </a:cxn>
                  <a:cxn ang="0">
                    <a:pos x="36" y="26"/>
                  </a:cxn>
                  <a:cxn ang="0">
                    <a:pos x="3" y="85"/>
                  </a:cxn>
                </a:cxnLst>
                <a:rect l="0" t="0" r="r" b="b"/>
                <a:pathLst>
                  <a:path w="101" h="85">
                    <a:moveTo>
                      <a:pt x="3" y="85"/>
                    </a:moveTo>
                    <a:cubicBezTo>
                      <a:pt x="0" y="62"/>
                      <a:pt x="12" y="35"/>
                      <a:pt x="37" y="18"/>
                    </a:cubicBezTo>
                    <a:cubicBezTo>
                      <a:pt x="57" y="4"/>
                      <a:pt x="81" y="0"/>
                      <a:pt x="101" y="6"/>
                    </a:cubicBezTo>
                    <a:cubicBezTo>
                      <a:pt x="101" y="6"/>
                      <a:pt x="67" y="2"/>
                      <a:pt x="36" y="26"/>
                    </a:cubicBezTo>
                    <a:cubicBezTo>
                      <a:pt x="3" y="49"/>
                      <a:pt x="3" y="85"/>
                      <a:pt x="3" y="85"/>
                    </a:cubicBez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28"/>
            <p:cNvGrpSpPr/>
            <p:nvPr/>
          </p:nvGrpSpPr>
          <p:grpSpPr>
            <a:xfrm rot="559844" flipH="1">
              <a:off x="6499274" y="3032621"/>
              <a:ext cx="686386" cy="585446"/>
              <a:chOff x="1055687" y="1658938"/>
              <a:chExt cx="809626" cy="690562"/>
            </a:xfrm>
          </p:grpSpPr>
          <p:sp>
            <p:nvSpPr>
              <p:cNvPr id="14" name="Freeform 6"/>
              <p:cNvSpPr>
                <a:spLocks/>
              </p:cNvSpPr>
              <p:nvPr/>
            </p:nvSpPr>
            <p:spPr bwMode="auto">
              <a:xfrm>
                <a:off x="1174750" y="1955800"/>
                <a:ext cx="690563" cy="393700"/>
              </a:xfrm>
              <a:custGeom>
                <a:avLst/>
                <a:gdLst/>
                <a:ahLst/>
                <a:cxnLst>
                  <a:cxn ang="0">
                    <a:pos x="0" y="105"/>
                  </a:cxn>
                  <a:cxn ang="0">
                    <a:pos x="79" y="15"/>
                  </a:cxn>
                  <a:cxn ang="0">
                    <a:pos x="184" y="20"/>
                  </a:cxn>
                  <a:cxn ang="0">
                    <a:pos x="74" y="27"/>
                  </a:cxn>
                  <a:cxn ang="0">
                    <a:pos x="0" y="105"/>
                  </a:cxn>
                </a:cxnLst>
                <a:rect l="0" t="0" r="r" b="b"/>
                <a:pathLst>
                  <a:path w="184" h="105">
                    <a:moveTo>
                      <a:pt x="0" y="105"/>
                    </a:moveTo>
                    <a:cubicBezTo>
                      <a:pt x="4" y="68"/>
                      <a:pt x="34" y="32"/>
                      <a:pt x="79" y="15"/>
                    </a:cubicBezTo>
                    <a:cubicBezTo>
                      <a:pt x="117" y="0"/>
                      <a:pt x="156" y="4"/>
                      <a:pt x="184" y="20"/>
                    </a:cubicBezTo>
                    <a:cubicBezTo>
                      <a:pt x="184" y="20"/>
                      <a:pt x="125" y="4"/>
                      <a:pt x="74" y="27"/>
                    </a:cubicBezTo>
                    <a:cubicBezTo>
                      <a:pt x="24" y="49"/>
                      <a:pt x="0" y="105"/>
                      <a:pt x="0" y="105"/>
                    </a:cubicBez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7"/>
              <p:cNvSpPr>
                <a:spLocks/>
              </p:cNvSpPr>
              <p:nvPr/>
            </p:nvSpPr>
            <p:spPr bwMode="auto">
              <a:xfrm>
                <a:off x="1179513" y="1782763"/>
                <a:ext cx="584200" cy="236538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76" y="5"/>
                  </a:cxn>
                  <a:cxn ang="0">
                    <a:pos x="156" y="26"/>
                  </a:cxn>
                  <a:cxn ang="0">
                    <a:pos x="71" y="13"/>
                  </a:cxn>
                  <a:cxn ang="0">
                    <a:pos x="0" y="63"/>
                  </a:cxn>
                </a:cxnLst>
                <a:rect l="0" t="0" r="r" b="b"/>
                <a:pathLst>
                  <a:path w="156" h="63">
                    <a:moveTo>
                      <a:pt x="0" y="63"/>
                    </a:moveTo>
                    <a:cubicBezTo>
                      <a:pt x="9" y="34"/>
                      <a:pt x="38" y="11"/>
                      <a:pt x="76" y="5"/>
                    </a:cubicBezTo>
                    <a:cubicBezTo>
                      <a:pt x="107" y="0"/>
                      <a:pt x="137" y="9"/>
                      <a:pt x="156" y="26"/>
                    </a:cubicBezTo>
                    <a:cubicBezTo>
                      <a:pt x="156" y="26"/>
                      <a:pt x="114" y="3"/>
                      <a:pt x="71" y="13"/>
                    </a:cubicBezTo>
                    <a:cubicBezTo>
                      <a:pt x="28" y="22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8"/>
              <p:cNvSpPr>
                <a:spLocks/>
              </p:cNvSpPr>
              <p:nvPr/>
            </p:nvSpPr>
            <p:spPr bwMode="auto">
              <a:xfrm>
                <a:off x="1055687" y="1658938"/>
                <a:ext cx="377825" cy="319088"/>
              </a:xfrm>
              <a:custGeom>
                <a:avLst/>
                <a:gdLst/>
                <a:ahLst/>
                <a:cxnLst>
                  <a:cxn ang="0">
                    <a:pos x="3" y="85"/>
                  </a:cxn>
                  <a:cxn ang="0">
                    <a:pos x="37" y="18"/>
                  </a:cxn>
                  <a:cxn ang="0">
                    <a:pos x="101" y="6"/>
                  </a:cxn>
                  <a:cxn ang="0">
                    <a:pos x="36" y="26"/>
                  </a:cxn>
                  <a:cxn ang="0">
                    <a:pos x="3" y="85"/>
                  </a:cxn>
                </a:cxnLst>
                <a:rect l="0" t="0" r="r" b="b"/>
                <a:pathLst>
                  <a:path w="101" h="85">
                    <a:moveTo>
                      <a:pt x="3" y="85"/>
                    </a:moveTo>
                    <a:cubicBezTo>
                      <a:pt x="0" y="62"/>
                      <a:pt x="12" y="35"/>
                      <a:pt x="37" y="18"/>
                    </a:cubicBezTo>
                    <a:cubicBezTo>
                      <a:pt x="57" y="4"/>
                      <a:pt x="81" y="0"/>
                      <a:pt x="101" y="6"/>
                    </a:cubicBezTo>
                    <a:cubicBezTo>
                      <a:pt x="101" y="6"/>
                      <a:pt x="67" y="2"/>
                      <a:pt x="36" y="26"/>
                    </a:cubicBezTo>
                    <a:cubicBezTo>
                      <a:pt x="3" y="49"/>
                      <a:pt x="3" y="85"/>
                      <a:pt x="3" y="85"/>
                    </a:cubicBez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Arrow Connector 34"/>
          <p:cNvCxnSpPr/>
          <p:nvPr/>
        </p:nvCxnSpPr>
        <p:spPr>
          <a:xfrm>
            <a:off x="1795365" y="5108377"/>
            <a:ext cx="914400" cy="1588"/>
          </a:xfrm>
          <a:prstGeom prst="straightConnector1">
            <a:avLst/>
          </a:prstGeom>
          <a:ln>
            <a:solidFill>
              <a:schemeClr val="bg1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865312" y="5108377"/>
            <a:ext cx="914400" cy="1588"/>
          </a:xfrm>
          <a:prstGeom prst="straightConnector1">
            <a:avLst/>
          </a:prstGeom>
          <a:ln>
            <a:solidFill>
              <a:schemeClr val="bg1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5791200" y="5108377"/>
            <a:ext cx="914400" cy="1588"/>
          </a:xfrm>
          <a:prstGeom prst="straightConnector1">
            <a:avLst/>
          </a:prstGeom>
          <a:ln>
            <a:solidFill>
              <a:schemeClr val="bg1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 Same Side Corner Rectangle 49"/>
          <p:cNvSpPr/>
          <p:nvPr/>
        </p:nvSpPr>
        <p:spPr>
          <a:xfrm>
            <a:off x="423765" y="1371600"/>
            <a:ext cx="1827560" cy="303581"/>
          </a:xfrm>
          <a:prstGeom prst="round2SameRect">
            <a:avLst>
              <a:gd name="adj1" fmla="val 38667"/>
              <a:gd name="adj2" fmla="val 0"/>
            </a:avLst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1" name="Rectangle 50"/>
          <p:cNvSpPr/>
          <p:nvPr/>
        </p:nvSpPr>
        <p:spPr>
          <a:xfrm>
            <a:off x="569273" y="1371600"/>
            <a:ext cx="1549886" cy="30777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cs typeface="Arial" pitchFamily="34" charset="0"/>
              </a:rPr>
              <a:t>YOUR TEXT</a:t>
            </a:r>
            <a:endParaRPr lang="en-US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" name="Round Same Side Corner Rectangle 51"/>
          <p:cNvSpPr/>
          <p:nvPr/>
        </p:nvSpPr>
        <p:spPr>
          <a:xfrm>
            <a:off x="2425132" y="1371600"/>
            <a:ext cx="1827560" cy="303581"/>
          </a:xfrm>
          <a:prstGeom prst="round2SameRect">
            <a:avLst>
              <a:gd name="adj1" fmla="val 38667"/>
              <a:gd name="adj2" fmla="val 0"/>
            </a:avLst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4" name="Round Same Side Corner Rectangle 53"/>
          <p:cNvSpPr/>
          <p:nvPr/>
        </p:nvSpPr>
        <p:spPr>
          <a:xfrm>
            <a:off x="4425235" y="1371600"/>
            <a:ext cx="1827560" cy="303581"/>
          </a:xfrm>
          <a:prstGeom prst="round2SameRect">
            <a:avLst>
              <a:gd name="adj1" fmla="val 38667"/>
              <a:gd name="adj2" fmla="val 0"/>
            </a:avLst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6" name="Round Same Side Corner Rectangle 55"/>
          <p:cNvSpPr/>
          <p:nvPr/>
        </p:nvSpPr>
        <p:spPr>
          <a:xfrm>
            <a:off x="6777392" y="1371600"/>
            <a:ext cx="1827560" cy="303581"/>
          </a:xfrm>
          <a:prstGeom prst="round2SameRect">
            <a:avLst>
              <a:gd name="adj1" fmla="val 38667"/>
              <a:gd name="adj2" fmla="val 0"/>
            </a:avLst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7" name="Rectangle 56"/>
          <p:cNvSpPr/>
          <p:nvPr/>
        </p:nvSpPr>
        <p:spPr>
          <a:xfrm>
            <a:off x="6922900" y="1371600"/>
            <a:ext cx="1549886" cy="30777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cs typeface="Arial" pitchFamily="34" charset="0"/>
              </a:rPr>
              <a:t>EXAMPLE TEXT</a:t>
            </a:r>
            <a:endParaRPr lang="en-US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572412" y="1371600"/>
            <a:ext cx="1549886" cy="30777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cs typeface="Arial" pitchFamily="34" charset="0"/>
              </a:rPr>
              <a:t>YOUR TEXT</a:t>
            </a:r>
            <a:endParaRPr lang="en-US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560111" y="1371600"/>
            <a:ext cx="1549886" cy="30777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cs typeface="Arial" pitchFamily="34" charset="0"/>
              </a:rPr>
              <a:t>YOUR TEXT</a:t>
            </a:r>
            <a:endParaRPr lang="en-US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09600" y="2667000"/>
            <a:ext cx="1676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is simply dummy text.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09600" y="3207603"/>
            <a:ext cx="15566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09600" y="1828800"/>
            <a:ext cx="16165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2545080" y="2667000"/>
            <a:ext cx="1676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is simply dummy text.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545080" y="3207603"/>
            <a:ext cx="15566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2545080" y="1828800"/>
            <a:ext cx="16165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541520" y="2667000"/>
            <a:ext cx="1676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is simply dummy text.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4541520" y="3207603"/>
            <a:ext cx="15566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4541520" y="1828800"/>
            <a:ext cx="16165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6934200" y="2667000"/>
            <a:ext cx="1676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6934200" y="1828800"/>
            <a:ext cx="16165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6351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4558657</TotalTime>
  <Words>144</Words>
  <Application>Microsoft Office PowerPoint</Application>
  <PresentationFormat>全屏显示(4:3)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DG-流程</dc:subject>
  <dc:creator/>
  <cp:keywords>TZ-手动增减;XG-细微;KJ-平面;DH-静态</cp:keywords>
  <dc:description/>
  <cp:lastModifiedBy>Shiqing Tian</cp:lastModifiedBy>
  <cp:revision>1642</cp:revision>
  <dcterms:created xsi:type="dcterms:W3CDTF">2010-07-23T09:33:49Z</dcterms:created>
  <dcterms:modified xsi:type="dcterms:W3CDTF">2014-02-11T05:57:52Z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