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53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PORTER'S DIAMOND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89680" y="4553281"/>
            <a:ext cx="602980" cy="404858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"/>
          <p:cNvGrpSpPr/>
          <p:nvPr/>
        </p:nvGrpSpPr>
        <p:grpSpPr>
          <a:xfrm>
            <a:off x="4078104" y="3371933"/>
            <a:ext cx="895857" cy="895856"/>
            <a:chOff x="4143375" y="3200400"/>
            <a:chExt cx="762000" cy="762000"/>
          </a:xfrm>
          <a:effectLst/>
        </p:grpSpPr>
        <p:cxnSp>
          <p:nvCxnSpPr>
            <p:cNvPr id="17" name="Straight Arrow Connector 16"/>
            <p:cNvCxnSpPr/>
            <p:nvPr/>
          </p:nvCxnSpPr>
          <p:spPr>
            <a:xfrm>
              <a:off x="4143375" y="3590925"/>
              <a:ext cx="762000" cy="1588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16200000">
              <a:off x="4143375" y="3580606"/>
              <a:ext cx="762000" cy="1588"/>
            </a:xfrm>
            <a:prstGeom prst="straightConnector1">
              <a:avLst/>
            </a:prstGeom>
            <a:ln w="12700">
              <a:solidFill>
                <a:schemeClr val="bg1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/>
          <p:cNvCxnSpPr/>
          <p:nvPr/>
        </p:nvCxnSpPr>
        <p:spPr>
          <a:xfrm flipV="1">
            <a:off x="2999078" y="2609173"/>
            <a:ext cx="602980" cy="404858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iamond 2"/>
          <p:cNvSpPr/>
          <p:nvPr/>
        </p:nvSpPr>
        <p:spPr>
          <a:xfrm>
            <a:off x="3082796" y="992106"/>
            <a:ext cx="2917654" cy="1998447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3828642" y="1715681"/>
            <a:ext cx="1447152" cy="571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Factor conditions</a:t>
            </a:r>
            <a:endParaRPr lang="en-US" sz="1600" b="1" dirty="0"/>
          </a:p>
        </p:txBody>
      </p:sp>
      <p:sp>
        <p:nvSpPr>
          <p:cNvPr id="6" name="Diamond 5"/>
          <p:cNvSpPr/>
          <p:nvPr/>
        </p:nvSpPr>
        <p:spPr>
          <a:xfrm>
            <a:off x="701496" y="2841722"/>
            <a:ext cx="2917654" cy="1998447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Rectangle 26"/>
          <p:cNvSpPr/>
          <p:nvPr/>
        </p:nvSpPr>
        <p:spPr>
          <a:xfrm>
            <a:off x="1390616" y="3530842"/>
            <a:ext cx="1447152" cy="571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Demand conditions</a:t>
            </a:r>
            <a:endParaRPr lang="en-US" sz="1600" b="1" dirty="0"/>
          </a:p>
        </p:txBody>
      </p:sp>
      <p:sp>
        <p:nvSpPr>
          <p:cNvPr id="8" name="Diamond 7"/>
          <p:cNvSpPr/>
          <p:nvPr/>
        </p:nvSpPr>
        <p:spPr>
          <a:xfrm>
            <a:off x="3082796" y="4553281"/>
            <a:ext cx="2917654" cy="1998447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3815375" y="5156260"/>
            <a:ext cx="1447152" cy="811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Strategy, structure &amp; rivalry</a:t>
            </a:r>
            <a:endParaRPr lang="en-US" sz="1600" b="1" dirty="0"/>
          </a:p>
        </p:txBody>
      </p:sp>
      <p:sp>
        <p:nvSpPr>
          <p:cNvPr id="7" name="Diamond 6"/>
          <p:cNvSpPr/>
          <p:nvPr/>
        </p:nvSpPr>
        <p:spPr>
          <a:xfrm>
            <a:off x="5448650" y="2841722"/>
            <a:ext cx="2917654" cy="1998447"/>
          </a:xfrm>
          <a:prstGeom prst="diamond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ectangle 28"/>
          <p:cNvSpPr/>
          <p:nvPr/>
        </p:nvSpPr>
        <p:spPr>
          <a:xfrm>
            <a:off x="6264485" y="3401632"/>
            <a:ext cx="1447152" cy="811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Related &amp; supporting industries</a:t>
            </a:r>
            <a:endParaRPr lang="en-US" sz="1600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933964" y="4478865"/>
            <a:ext cx="602980" cy="404858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64095" y="2767307"/>
            <a:ext cx="602980" cy="404858"/>
          </a:xfrm>
          <a:prstGeom prst="straightConnector1">
            <a:avLst/>
          </a:prstGeom>
          <a:ln w="12700">
            <a:solidFill>
              <a:schemeClr val="bg1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3" idx="5"/>
          </p:cNvCxnSpPr>
          <p:nvPr/>
        </p:nvCxnSpPr>
        <p:spPr>
          <a:xfrm rot="16200000" flipH="1">
            <a:off x="2286320" y="2297978"/>
            <a:ext cx="2418876" cy="2091729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5"/>
          </p:cNvCxnSpPr>
          <p:nvPr/>
        </p:nvCxnSpPr>
        <p:spPr>
          <a:xfrm rot="16200000" flipH="1">
            <a:off x="3096001" y="1488297"/>
            <a:ext cx="1706541" cy="2998757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1111557" y="2654908"/>
            <a:ext cx="967403" cy="1551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61886" y="1353410"/>
            <a:ext cx="1041819" cy="1551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9"/>
          <p:cNvGrpSpPr/>
          <p:nvPr/>
        </p:nvGrpSpPr>
        <p:grpSpPr>
          <a:xfrm>
            <a:off x="1363426" y="1047937"/>
            <a:ext cx="1272876" cy="1272876"/>
            <a:chOff x="3276600" y="1039613"/>
            <a:chExt cx="2514600" cy="2514600"/>
          </a:xfrm>
          <a:effectLst/>
        </p:grpSpPr>
        <p:sp>
          <p:nvSpPr>
            <p:cNvPr id="33" name="Oval 32"/>
            <p:cNvSpPr/>
            <p:nvPr/>
          </p:nvSpPr>
          <p:spPr>
            <a:xfrm>
              <a:off x="3276600" y="1039613"/>
              <a:ext cx="2514600" cy="251460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359202" y="1066800"/>
              <a:ext cx="2359001" cy="2284771"/>
            </a:xfrm>
            <a:prstGeom prst="ellipse">
              <a:avLst/>
            </a:prstGeom>
            <a:gradFill flip="none" rotWithShape="1">
              <a:gsLst>
                <a:gs pos="73000">
                  <a:schemeClr val="accent5">
                    <a:lumMod val="50000"/>
                  </a:schemeClr>
                </a:gs>
                <a:gs pos="40000">
                  <a:schemeClr val="accent5">
                    <a:lumMod val="60000"/>
                    <a:lumOff val="40000"/>
                  </a:schemeClr>
                </a:gs>
                <a:gs pos="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657600" y="1063306"/>
              <a:ext cx="1765407" cy="12954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Rectangle 63"/>
          <p:cNvSpPr/>
          <p:nvPr/>
        </p:nvSpPr>
        <p:spPr>
          <a:xfrm>
            <a:off x="1375189" y="1422476"/>
            <a:ext cx="1223905" cy="63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Govern-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6" name="Group 29"/>
          <p:cNvGrpSpPr/>
          <p:nvPr/>
        </p:nvGrpSpPr>
        <p:grpSpPr>
          <a:xfrm>
            <a:off x="6572519" y="5280324"/>
            <a:ext cx="1272876" cy="1272876"/>
            <a:chOff x="3276600" y="1039613"/>
            <a:chExt cx="2514600" cy="2514600"/>
          </a:xfrm>
          <a:effectLst/>
        </p:grpSpPr>
        <p:sp>
          <p:nvSpPr>
            <p:cNvPr id="39" name="Oval 38"/>
            <p:cNvSpPr/>
            <p:nvPr/>
          </p:nvSpPr>
          <p:spPr>
            <a:xfrm>
              <a:off x="3276600" y="1039613"/>
              <a:ext cx="2514600" cy="251460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359202" y="1066800"/>
              <a:ext cx="2359001" cy="2284771"/>
            </a:xfrm>
            <a:prstGeom prst="ellipse">
              <a:avLst/>
            </a:prstGeom>
            <a:gradFill flip="none" rotWithShape="1">
              <a:gsLst>
                <a:gs pos="73000">
                  <a:schemeClr val="accent5">
                    <a:lumMod val="50000"/>
                  </a:schemeClr>
                </a:gs>
                <a:gs pos="40000">
                  <a:schemeClr val="accent5">
                    <a:lumMod val="60000"/>
                    <a:lumOff val="40000"/>
                  </a:schemeClr>
                </a:gs>
                <a:gs pos="0">
                  <a:schemeClr val="accent5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657600" y="1063306"/>
              <a:ext cx="1765407" cy="1295400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shade val="100000"/>
                    <a:satMod val="115000"/>
                    <a:alpha val="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6584282" y="5755325"/>
            <a:ext cx="1223905" cy="360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538511" y="5967177"/>
            <a:ext cx="1041819" cy="1551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7111316" y="4952489"/>
            <a:ext cx="967403" cy="1551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" idx="2"/>
          </p:cNvCxnSpPr>
          <p:nvPr/>
        </p:nvCxnSpPr>
        <p:spPr>
          <a:xfrm rot="16200000" flipV="1">
            <a:off x="4333119" y="3199057"/>
            <a:ext cx="2530130" cy="2113122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6" idx="3"/>
          </p:cNvCxnSpPr>
          <p:nvPr/>
        </p:nvCxnSpPr>
        <p:spPr>
          <a:xfrm rot="10800000">
            <a:off x="3619150" y="3840946"/>
            <a:ext cx="3035595" cy="1679738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2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4557120</TotalTime>
  <Words>22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1390</cp:revision>
  <dcterms:created xsi:type="dcterms:W3CDTF">2010-07-23T09:33:49Z</dcterms:created>
  <dcterms:modified xsi:type="dcterms:W3CDTF">2014-02-11T06:09:35Z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