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14906-ECA7-47F4-BBE9-1C383C981405}" type="datetimeFigureOut">
              <a:rPr lang="zh-CN" altLang="en-US" smtClean="0"/>
              <a:t>2014/2/11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87579-260C-4FE0-B023-73281C4079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0624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A6A60-729C-457C-9821-6957C2B2B31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74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38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0" y="0"/>
            <a:ext cx="9144000" cy="377952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2" name="Group 28"/>
          <p:cNvGrpSpPr/>
          <p:nvPr/>
        </p:nvGrpSpPr>
        <p:grpSpPr>
          <a:xfrm>
            <a:off x="2890664" y="3276600"/>
            <a:ext cx="1502092" cy="2000477"/>
            <a:chOff x="1596216" y="3581400"/>
            <a:chExt cx="1502092" cy="2000477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3" name="Freeform 27"/>
            <p:cNvSpPr>
              <a:spLocks/>
            </p:cNvSpPr>
            <p:nvPr/>
          </p:nvSpPr>
          <p:spPr bwMode="auto">
            <a:xfrm>
              <a:off x="1596216" y="4086473"/>
              <a:ext cx="1501105" cy="1493427"/>
            </a:xfrm>
            <a:custGeom>
              <a:avLst/>
              <a:gdLst>
                <a:gd name="connsiteX0" fmla="*/ 0 w 318"/>
                <a:gd name="connsiteY0" fmla="*/ 318 h 318"/>
                <a:gd name="connsiteX1" fmla="*/ 108 w 318"/>
                <a:gd name="connsiteY1" fmla="*/ 318 h 318"/>
                <a:gd name="connsiteX2" fmla="*/ 128 w 318"/>
                <a:gd name="connsiteY2" fmla="*/ 307 h 318"/>
                <a:gd name="connsiteX3" fmla="*/ 123 w 318"/>
                <a:gd name="connsiteY3" fmla="*/ 293 h 318"/>
                <a:gd name="connsiteX4" fmla="*/ 123 w 318"/>
                <a:gd name="connsiteY4" fmla="*/ 293 h 318"/>
                <a:gd name="connsiteX5" fmla="*/ 109 w 318"/>
                <a:gd name="connsiteY5" fmla="*/ 259 h 318"/>
                <a:gd name="connsiteX6" fmla="*/ 206 w 318"/>
                <a:gd name="connsiteY6" fmla="*/ 259 h 318"/>
                <a:gd name="connsiteX7" fmla="*/ 192 w 318"/>
                <a:gd name="connsiteY7" fmla="*/ 293 h 318"/>
                <a:gd name="connsiteX8" fmla="*/ 192 w 318"/>
                <a:gd name="connsiteY8" fmla="*/ 293 h 318"/>
                <a:gd name="connsiteX9" fmla="*/ 187 w 318"/>
                <a:gd name="connsiteY9" fmla="*/ 307 h 318"/>
                <a:gd name="connsiteX10" fmla="*/ 208 w 318"/>
                <a:gd name="connsiteY10" fmla="*/ 318 h 318"/>
                <a:gd name="connsiteX11" fmla="*/ 318 w 318"/>
                <a:gd name="connsiteY11" fmla="*/ 318 h 318"/>
                <a:gd name="connsiteX12" fmla="*/ 318 w 318"/>
                <a:gd name="connsiteY12" fmla="*/ 207 h 318"/>
                <a:gd name="connsiteX13" fmla="*/ 307 w 318"/>
                <a:gd name="connsiteY13" fmla="*/ 187 h 318"/>
                <a:gd name="connsiteX14" fmla="*/ 293 w 318"/>
                <a:gd name="connsiteY14" fmla="*/ 192 h 318"/>
                <a:gd name="connsiteX15" fmla="*/ 293 w 318"/>
                <a:gd name="connsiteY15" fmla="*/ 192 h 318"/>
                <a:gd name="connsiteX16" fmla="*/ 259 w 318"/>
                <a:gd name="connsiteY16" fmla="*/ 206 h 318"/>
                <a:gd name="connsiteX17" fmla="*/ 211 w 318"/>
                <a:gd name="connsiteY17" fmla="*/ 158 h 318"/>
                <a:gd name="connsiteX18" fmla="*/ 259 w 318"/>
                <a:gd name="connsiteY18" fmla="*/ 109 h 318"/>
                <a:gd name="connsiteX19" fmla="*/ 293 w 318"/>
                <a:gd name="connsiteY19" fmla="*/ 124 h 318"/>
                <a:gd name="connsiteX20" fmla="*/ 293 w 318"/>
                <a:gd name="connsiteY20" fmla="*/ 124 h 318"/>
                <a:gd name="connsiteX21" fmla="*/ 307 w 318"/>
                <a:gd name="connsiteY21" fmla="*/ 129 h 318"/>
                <a:gd name="connsiteX22" fmla="*/ 318 w 318"/>
                <a:gd name="connsiteY22" fmla="*/ 109 h 318"/>
                <a:gd name="connsiteX23" fmla="*/ 318 w 318"/>
                <a:gd name="connsiteY23" fmla="*/ 30 h 318"/>
                <a:gd name="connsiteX24" fmla="*/ 318 w 318"/>
                <a:gd name="connsiteY24" fmla="*/ 0 h 318"/>
                <a:gd name="connsiteX0" fmla="*/ 0 w 318"/>
                <a:gd name="connsiteY0" fmla="*/ 318 h 318"/>
                <a:gd name="connsiteX1" fmla="*/ 108 w 318"/>
                <a:gd name="connsiteY1" fmla="*/ 318 h 318"/>
                <a:gd name="connsiteX2" fmla="*/ 128 w 318"/>
                <a:gd name="connsiteY2" fmla="*/ 307 h 318"/>
                <a:gd name="connsiteX3" fmla="*/ 123 w 318"/>
                <a:gd name="connsiteY3" fmla="*/ 293 h 318"/>
                <a:gd name="connsiteX4" fmla="*/ 123 w 318"/>
                <a:gd name="connsiteY4" fmla="*/ 293 h 318"/>
                <a:gd name="connsiteX5" fmla="*/ 206 w 318"/>
                <a:gd name="connsiteY5" fmla="*/ 259 h 318"/>
                <a:gd name="connsiteX6" fmla="*/ 192 w 318"/>
                <a:gd name="connsiteY6" fmla="*/ 293 h 318"/>
                <a:gd name="connsiteX7" fmla="*/ 192 w 318"/>
                <a:gd name="connsiteY7" fmla="*/ 293 h 318"/>
                <a:gd name="connsiteX8" fmla="*/ 187 w 318"/>
                <a:gd name="connsiteY8" fmla="*/ 307 h 318"/>
                <a:gd name="connsiteX9" fmla="*/ 208 w 318"/>
                <a:gd name="connsiteY9" fmla="*/ 318 h 318"/>
                <a:gd name="connsiteX10" fmla="*/ 318 w 318"/>
                <a:gd name="connsiteY10" fmla="*/ 318 h 318"/>
                <a:gd name="connsiteX11" fmla="*/ 318 w 318"/>
                <a:gd name="connsiteY11" fmla="*/ 207 h 318"/>
                <a:gd name="connsiteX12" fmla="*/ 307 w 318"/>
                <a:gd name="connsiteY12" fmla="*/ 187 h 318"/>
                <a:gd name="connsiteX13" fmla="*/ 293 w 318"/>
                <a:gd name="connsiteY13" fmla="*/ 192 h 318"/>
                <a:gd name="connsiteX14" fmla="*/ 293 w 318"/>
                <a:gd name="connsiteY14" fmla="*/ 192 h 318"/>
                <a:gd name="connsiteX15" fmla="*/ 259 w 318"/>
                <a:gd name="connsiteY15" fmla="*/ 206 h 318"/>
                <a:gd name="connsiteX16" fmla="*/ 211 w 318"/>
                <a:gd name="connsiteY16" fmla="*/ 158 h 318"/>
                <a:gd name="connsiteX17" fmla="*/ 259 w 318"/>
                <a:gd name="connsiteY17" fmla="*/ 109 h 318"/>
                <a:gd name="connsiteX18" fmla="*/ 293 w 318"/>
                <a:gd name="connsiteY18" fmla="*/ 124 h 318"/>
                <a:gd name="connsiteX19" fmla="*/ 293 w 318"/>
                <a:gd name="connsiteY19" fmla="*/ 124 h 318"/>
                <a:gd name="connsiteX20" fmla="*/ 307 w 318"/>
                <a:gd name="connsiteY20" fmla="*/ 129 h 318"/>
                <a:gd name="connsiteX21" fmla="*/ 318 w 318"/>
                <a:gd name="connsiteY21" fmla="*/ 109 h 318"/>
                <a:gd name="connsiteX22" fmla="*/ 318 w 318"/>
                <a:gd name="connsiteY22" fmla="*/ 30 h 318"/>
                <a:gd name="connsiteX23" fmla="*/ 318 w 318"/>
                <a:gd name="connsiteY23" fmla="*/ 0 h 318"/>
                <a:gd name="connsiteX0" fmla="*/ 0 w 318"/>
                <a:gd name="connsiteY0" fmla="*/ 318 h 318"/>
                <a:gd name="connsiteX1" fmla="*/ 108 w 318"/>
                <a:gd name="connsiteY1" fmla="*/ 318 h 318"/>
                <a:gd name="connsiteX2" fmla="*/ 128 w 318"/>
                <a:gd name="connsiteY2" fmla="*/ 307 h 318"/>
                <a:gd name="connsiteX3" fmla="*/ 123 w 318"/>
                <a:gd name="connsiteY3" fmla="*/ 293 h 318"/>
                <a:gd name="connsiteX4" fmla="*/ 123 w 318"/>
                <a:gd name="connsiteY4" fmla="*/ 293 h 318"/>
                <a:gd name="connsiteX5" fmla="*/ 192 w 318"/>
                <a:gd name="connsiteY5" fmla="*/ 293 h 318"/>
                <a:gd name="connsiteX6" fmla="*/ 192 w 318"/>
                <a:gd name="connsiteY6" fmla="*/ 293 h 318"/>
                <a:gd name="connsiteX7" fmla="*/ 187 w 318"/>
                <a:gd name="connsiteY7" fmla="*/ 307 h 318"/>
                <a:gd name="connsiteX8" fmla="*/ 208 w 318"/>
                <a:gd name="connsiteY8" fmla="*/ 318 h 318"/>
                <a:gd name="connsiteX9" fmla="*/ 318 w 318"/>
                <a:gd name="connsiteY9" fmla="*/ 318 h 318"/>
                <a:gd name="connsiteX10" fmla="*/ 318 w 318"/>
                <a:gd name="connsiteY10" fmla="*/ 207 h 318"/>
                <a:gd name="connsiteX11" fmla="*/ 307 w 318"/>
                <a:gd name="connsiteY11" fmla="*/ 187 h 318"/>
                <a:gd name="connsiteX12" fmla="*/ 293 w 318"/>
                <a:gd name="connsiteY12" fmla="*/ 192 h 318"/>
                <a:gd name="connsiteX13" fmla="*/ 293 w 318"/>
                <a:gd name="connsiteY13" fmla="*/ 192 h 318"/>
                <a:gd name="connsiteX14" fmla="*/ 259 w 318"/>
                <a:gd name="connsiteY14" fmla="*/ 206 h 318"/>
                <a:gd name="connsiteX15" fmla="*/ 211 w 318"/>
                <a:gd name="connsiteY15" fmla="*/ 158 h 318"/>
                <a:gd name="connsiteX16" fmla="*/ 259 w 318"/>
                <a:gd name="connsiteY16" fmla="*/ 109 h 318"/>
                <a:gd name="connsiteX17" fmla="*/ 293 w 318"/>
                <a:gd name="connsiteY17" fmla="*/ 124 h 318"/>
                <a:gd name="connsiteX18" fmla="*/ 293 w 318"/>
                <a:gd name="connsiteY18" fmla="*/ 124 h 318"/>
                <a:gd name="connsiteX19" fmla="*/ 307 w 318"/>
                <a:gd name="connsiteY19" fmla="*/ 129 h 318"/>
                <a:gd name="connsiteX20" fmla="*/ 318 w 318"/>
                <a:gd name="connsiteY20" fmla="*/ 109 h 318"/>
                <a:gd name="connsiteX21" fmla="*/ 318 w 318"/>
                <a:gd name="connsiteY21" fmla="*/ 30 h 318"/>
                <a:gd name="connsiteX22" fmla="*/ 318 w 318"/>
                <a:gd name="connsiteY22" fmla="*/ 0 h 318"/>
                <a:gd name="connsiteX0" fmla="*/ 0 w 318"/>
                <a:gd name="connsiteY0" fmla="*/ 318 h 318"/>
                <a:gd name="connsiteX1" fmla="*/ 108 w 318"/>
                <a:gd name="connsiteY1" fmla="*/ 318 h 318"/>
                <a:gd name="connsiteX2" fmla="*/ 128 w 318"/>
                <a:gd name="connsiteY2" fmla="*/ 307 h 318"/>
                <a:gd name="connsiteX3" fmla="*/ 123 w 318"/>
                <a:gd name="connsiteY3" fmla="*/ 293 h 318"/>
                <a:gd name="connsiteX4" fmla="*/ 123 w 318"/>
                <a:gd name="connsiteY4" fmla="*/ 293 h 318"/>
                <a:gd name="connsiteX5" fmla="*/ 192 w 318"/>
                <a:gd name="connsiteY5" fmla="*/ 293 h 318"/>
                <a:gd name="connsiteX6" fmla="*/ 187 w 318"/>
                <a:gd name="connsiteY6" fmla="*/ 307 h 318"/>
                <a:gd name="connsiteX7" fmla="*/ 208 w 318"/>
                <a:gd name="connsiteY7" fmla="*/ 318 h 318"/>
                <a:gd name="connsiteX8" fmla="*/ 318 w 318"/>
                <a:gd name="connsiteY8" fmla="*/ 318 h 318"/>
                <a:gd name="connsiteX9" fmla="*/ 318 w 318"/>
                <a:gd name="connsiteY9" fmla="*/ 207 h 318"/>
                <a:gd name="connsiteX10" fmla="*/ 307 w 318"/>
                <a:gd name="connsiteY10" fmla="*/ 187 h 318"/>
                <a:gd name="connsiteX11" fmla="*/ 293 w 318"/>
                <a:gd name="connsiteY11" fmla="*/ 192 h 318"/>
                <a:gd name="connsiteX12" fmla="*/ 293 w 318"/>
                <a:gd name="connsiteY12" fmla="*/ 192 h 318"/>
                <a:gd name="connsiteX13" fmla="*/ 259 w 318"/>
                <a:gd name="connsiteY13" fmla="*/ 206 h 318"/>
                <a:gd name="connsiteX14" fmla="*/ 211 w 318"/>
                <a:gd name="connsiteY14" fmla="*/ 158 h 318"/>
                <a:gd name="connsiteX15" fmla="*/ 259 w 318"/>
                <a:gd name="connsiteY15" fmla="*/ 109 h 318"/>
                <a:gd name="connsiteX16" fmla="*/ 293 w 318"/>
                <a:gd name="connsiteY16" fmla="*/ 124 h 318"/>
                <a:gd name="connsiteX17" fmla="*/ 293 w 318"/>
                <a:gd name="connsiteY17" fmla="*/ 124 h 318"/>
                <a:gd name="connsiteX18" fmla="*/ 307 w 318"/>
                <a:gd name="connsiteY18" fmla="*/ 129 h 318"/>
                <a:gd name="connsiteX19" fmla="*/ 318 w 318"/>
                <a:gd name="connsiteY19" fmla="*/ 109 h 318"/>
                <a:gd name="connsiteX20" fmla="*/ 318 w 318"/>
                <a:gd name="connsiteY20" fmla="*/ 30 h 318"/>
                <a:gd name="connsiteX21" fmla="*/ 318 w 318"/>
                <a:gd name="connsiteY21" fmla="*/ 0 h 318"/>
                <a:gd name="connsiteX0" fmla="*/ 0 w 318"/>
                <a:gd name="connsiteY0" fmla="*/ 318 h 318"/>
                <a:gd name="connsiteX1" fmla="*/ 108 w 318"/>
                <a:gd name="connsiteY1" fmla="*/ 318 h 318"/>
                <a:gd name="connsiteX2" fmla="*/ 128 w 318"/>
                <a:gd name="connsiteY2" fmla="*/ 307 h 318"/>
                <a:gd name="connsiteX3" fmla="*/ 123 w 318"/>
                <a:gd name="connsiteY3" fmla="*/ 293 h 318"/>
                <a:gd name="connsiteX4" fmla="*/ 123 w 318"/>
                <a:gd name="connsiteY4" fmla="*/ 293 h 318"/>
                <a:gd name="connsiteX5" fmla="*/ 187 w 318"/>
                <a:gd name="connsiteY5" fmla="*/ 307 h 318"/>
                <a:gd name="connsiteX6" fmla="*/ 208 w 318"/>
                <a:gd name="connsiteY6" fmla="*/ 318 h 318"/>
                <a:gd name="connsiteX7" fmla="*/ 318 w 318"/>
                <a:gd name="connsiteY7" fmla="*/ 318 h 318"/>
                <a:gd name="connsiteX8" fmla="*/ 318 w 318"/>
                <a:gd name="connsiteY8" fmla="*/ 207 h 318"/>
                <a:gd name="connsiteX9" fmla="*/ 307 w 318"/>
                <a:gd name="connsiteY9" fmla="*/ 187 h 318"/>
                <a:gd name="connsiteX10" fmla="*/ 293 w 318"/>
                <a:gd name="connsiteY10" fmla="*/ 192 h 318"/>
                <a:gd name="connsiteX11" fmla="*/ 293 w 318"/>
                <a:gd name="connsiteY11" fmla="*/ 192 h 318"/>
                <a:gd name="connsiteX12" fmla="*/ 259 w 318"/>
                <a:gd name="connsiteY12" fmla="*/ 206 h 318"/>
                <a:gd name="connsiteX13" fmla="*/ 211 w 318"/>
                <a:gd name="connsiteY13" fmla="*/ 158 h 318"/>
                <a:gd name="connsiteX14" fmla="*/ 259 w 318"/>
                <a:gd name="connsiteY14" fmla="*/ 109 h 318"/>
                <a:gd name="connsiteX15" fmla="*/ 293 w 318"/>
                <a:gd name="connsiteY15" fmla="*/ 124 h 318"/>
                <a:gd name="connsiteX16" fmla="*/ 293 w 318"/>
                <a:gd name="connsiteY16" fmla="*/ 124 h 318"/>
                <a:gd name="connsiteX17" fmla="*/ 307 w 318"/>
                <a:gd name="connsiteY17" fmla="*/ 129 h 318"/>
                <a:gd name="connsiteX18" fmla="*/ 318 w 318"/>
                <a:gd name="connsiteY18" fmla="*/ 109 h 318"/>
                <a:gd name="connsiteX19" fmla="*/ 318 w 318"/>
                <a:gd name="connsiteY19" fmla="*/ 30 h 318"/>
                <a:gd name="connsiteX20" fmla="*/ 318 w 318"/>
                <a:gd name="connsiteY20" fmla="*/ 0 h 318"/>
                <a:gd name="connsiteX0" fmla="*/ 0 w 318"/>
                <a:gd name="connsiteY0" fmla="*/ 318 h 318"/>
                <a:gd name="connsiteX1" fmla="*/ 108 w 318"/>
                <a:gd name="connsiteY1" fmla="*/ 318 h 318"/>
                <a:gd name="connsiteX2" fmla="*/ 128 w 318"/>
                <a:gd name="connsiteY2" fmla="*/ 307 h 318"/>
                <a:gd name="connsiteX3" fmla="*/ 123 w 318"/>
                <a:gd name="connsiteY3" fmla="*/ 293 h 318"/>
                <a:gd name="connsiteX4" fmla="*/ 187 w 318"/>
                <a:gd name="connsiteY4" fmla="*/ 307 h 318"/>
                <a:gd name="connsiteX5" fmla="*/ 208 w 318"/>
                <a:gd name="connsiteY5" fmla="*/ 318 h 318"/>
                <a:gd name="connsiteX6" fmla="*/ 318 w 318"/>
                <a:gd name="connsiteY6" fmla="*/ 318 h 318"/>
                <a:gd name="connsiteX7" fmla="*/ 318 w 318"/>
                <a:gd name="connsiteY7" fmla="*/ 207 h 318"/>
                <a:gd name="connsiteX8" fmla="*/ 307 w 318"/>
                <a:gd name="connsiteY8" fmla="*/ 187 h 318"/>
                <a:gd name="connsiteX9" fmla="*/ 293 w 318"/>
                <a:gd name="connsiteY9" fmla="*/ 192 h 318"/>
                <a:gd name="connsiteX10" fmla="*/ 293 w 318"/>
                <a:gd name="connsiteY10" fmla="*/ 192 h 318"/>
                <a:gd name="connsiteX11" fmla="*/ 259 w 318"/>
                <a:gd name="connsiteY11" fmla="*/ 206 h 318"/>
                <a:gd name="connsiteX12" fmla="*/ 211 w 318"/>
                <a:gd name="connsiteY12" fmla="*/ 158 h 318"/>
                <a:gd name="connsiteX13" fmla="*/ 259 w 318"/>
                <a:gd name="connsiteY13" fmla="*/ 109 h 318"/>
                <a:gd name="connsiteX14" fmla="*/ 293 w 318"/>
                <a:gd name="connsiteY14" fmla="*/ 124 h 318"/>
                <a:gd name="connsiteX15" fmla="*/ 293 w 318"/>
                <a:gd name="connsiteY15" fmla="*/ 124 h 318"/>
                <a:gd name="connsiteX16" fmla="*/ 307 w 318"/>
                <a:gd name="connsiteY16" fmla="*/ 129 h 318"/>
                <a:gd name="connsiteX17" fmla="*/ 318 w 318"/>
                <a:gd name="connsiteY17" fmla="*/ 109 h 318"/>
                <a:gd name="connsiteX18" fmla="*/ 318 w 318"/>
                <a:gd name="connsiteY18" fmla="*/ 30 h 318"/>
                <a:gd name="connsiteX19" fmla="*/ 318 w 318"/>
                <a:gd name="connsiteY19" fmla="*/ 0 h 318"/>
                <a:gd name="connsiteX0" fmla="*/ 0 w 318"/>
                <a:gd name="connsiteY0" fmla="*/ 318 h 318"/>
                <a:gd name="connsiteX1" fmla="*/ 108 w 318"/>
                <a:gd name="connsiteY1" fmla="*/ 318 h 318"/>
                <a:gd name="connsiteX2" fmla="*/ 128 w 318"/>
                <a:gd name="connsiteY2" fmla="*/ 307 h 318"/>
                <a:gd name="connsiteX3" fmla="*/ 187 w 318"/>
                <a:gd name="connsiteY3" fmla="*/ 307 h 318"/>
                <a:gd name="connsiteX4" fmla="*/ 208 w 318"/>
                <a:gd name="connsiteY4" fmla="*/ 318 h 318"/>
                <a:gd name="connsiteX5" fmla="*/ 318 w 318"/>
                <a:gd name="connsiteY5" fmla="*/ 318 h 318"/>
                <a:gd name="connsiteX6" fmla="*/ 318 w 318"/>
                <a:gd name="connsiteY6" fmla="*/ 207 h 318"/>
                <a:gd name="connsiteX7" fmla="*/ 307 w 318"/>
                <a:gd name="connsiteY7" fmla="*/ 187 h 318"/>
                <a:gd name="connsiteX8" fmla="*/ 293 w 318"/>
                <a:gd name="connsiteY8" fmla="*/ 192 h 318"/>
                <a:gd name="connsiteX9" fmla="*/ 293 w 318"/>
                <a:gd name="connsiteY9" fmla="*/ 192 h 318"/>
                <a:gd name="connsiteX10" fmla="*/ 259 w 318"/>
                <a:gd name="connsiteY10" fmla="*/ 206 h 318"/>
                <a:gd name="connsiteX11" fmla="*/ 211 w 318"/>
                <a:gd name="connsiteY11" fmla="*/ 158 h 318"/>
                <a:gd name="connsiteX12" fmla="*/ 259 w 318"/>
                <a:gd name="connsiteY12" fmla="*/ 109 h 318"/>
                <a:gd name="connsiteX13" fmla="*/ 293 w 318"/>
                <a:gd name="connsiteY13" fmla="*/ 124 h 318"/>
                <a:gd name="connsiteX14" fmla="*/ 293 w 318"/>
                <a:gd name="connsiteY14" fmla="*/ 124 h 318"/>
                <a:gd name="connsiteX15" fmla="*/ 307 w 318"/>
                <a:gd name="connsiteY15" fmla="*/ 129 h 318"/>
                <a:gd name="connsiteX16" fmla="*/ 318 w 318"/>
                <a:gd name="connsiteY16" fmla="*/ 109 h 318"/>
                <a:gd name="connsiteX17" fmla="*/ 318 w 318"/>
                <a:gd name="connsiteY17" fmla="*/ 30 h 318"/>
                <a:gd name="connsiteX18" fmla="*/ 318 w 318"/>
                <a:gd name="connsiteY18" fmla="*/ 0 h 318"/>
                <a:gd name="connsiteX0" fmla="*/ 0 w 318"/>
                <a:gd name="connsiteY0" fmla="*/ 318 h 318"/>
                <a:gd name="connsiteX1" fmla="*/ 108 w 318"/>
                <a:gd name="connsiteY1" fmla="*/ 318 h 318"/>
                <a:gd name="connsiteX2" fmla="*/ 187 w 318"/>
                <a:gd name="connsiteY2" fmla="*/ 307 h 318"/>
                <a:gd name="connsiteX3" fmla="*/ 208 w 318"/>
                <a:gd name="connsiteY3" fmla="*/ 318 h 318"/>
                <a:gd name="connsiteX4" fmla="*/ 318 w 318"/>
                <a:gd name="connsiteY4" fmla="*/ 318 h 318"/>
                <a:gd name="connsiteX5" fmla="*/ 318 w 318"/>
                <a:gd name="connsiteY5" fmla="*/ 207 h 318"/>
                <a:gd name="connsiteX6" fmla="*/ 307 w 318"/>
                <a:gd name="connsiteY6" fmla="*/ 187 h 318"/>
                <a:gd name="connsiteX7" fmla="*/ 293 w 318"/>
                <a:gd name="connsiteY7" fmla="*/ 192 h 318"/>
                <a:gd name="connsiteX8" fmla="*/ 293 w 318"/>
                <a:gd name="connsiteY8" fmla="*/ 192 h 318"/>
                <a:gd name="connsiteX9" fmla="*/ 259 w 318"/>
                <a:gd name="connsiteY9" fmla="*/ 206 h 318"/>
                <a:gd name="connsiteX10" fmla="*/ 211 w 318"/>
                <a:gd name="connsiteY10" fmla="*/ 158 h 318"/>
                <a:gd name="connsiteX11" fmla="*/ 259 w 318"/>
                <a:gd name="connsiteY11" fmla="*/ 109 h 318"/>
                <a:gd name="connsiteX12" fmla="*/ 293 w 318"/>
                <a:gd name="connsiteY12" fmla="*/ 124 h 318"/>
                <a:gd name="connsiteX13" fmla="*/ 293 w 318"/>
                <a:gd name="connsiteY13" fmla="*/ 124 h 318"/>
                <a:gd name="connsiteX14" fmla="*/ 307 w 318"/>
                <a:gd name="connsiteY14" fmla="*/ 129 h 318"/>
                <a:gd name="connsiteX15" fmla="*/ 318 w 318"/>
                <a:gd name="connsiteY15" fmla="*/ 109 h 318"/>
                <a:gd name="connsiteX16" fmla="*/ 318 w 318"/>
                <a:gd name="connsiteY16" fmla="*/ 30 h 318"/>
                <a:gd name="connsiteX17" fmla="*/ 318 w 318"/>
                <a:gd name="connsiteY17" fmla="*/ 0 h 318"/>
                <a:gd name="connsiteX0" fmla="*/ 0 w 318"/>
                <a:gd name="connsiteY0" fmla="*/ 318 h 318"/>
                <a:gd name="connsiteX1" fmla="*/ 108 w 318"/>
                <a:gd name="connsiteY1" fmla="*/ 318 h 318"/>
                <a:gd name="connsiteX2" fmla="*/ 208 w 318"/>
                <a:gd name="connsiteY2" fmla="*/ 318 h 318"/>
                <a:gd name="connsiteX3" fmla="*/ 318 w 318"/>
                <a:gd name="connsiteY3" fmla="*/ 318 h 318"/>
                <a:gd name="connsiteX4" fmla="*/ 318 w 318"/>
                <a:gd name="connsiteY4" fmla="*/ 207 h 318"/>
                <a:gd name="connsiteX5" fmla="*/ 307 w 318"/>
                <a:gd name="connsiteY5" fmla="*/ 187 h 318"/>
                <a:gd name="connsiteX6" fmla="*/ 293 w 318"/>
                <a:gd name="connsiteY6" fmla="*/ 192 h 318"/>
                <a:gd name="connsiteX7" fmla="*/ 293 w 318"/>
                <a:gd name="connsiteY7" fmla="*/ 192 h 318"/>
                <a:gd name="connsiteX8" fmla="*/ 259 w 318"/>
                <a:gd name="connsiteY8" fmla="*/ 206 h 318"/>
                <a:gd name="connsiteX9" fmla="*/ 211 w 318"/>
                <a:gd name="connsiteY9" fmla="*/ 158 h 318"/>
                <a:gd name="connsiteX10" fmla="*/ 259 w 318"/>
                <a:gd name="connsiteY10" fmla="*/ 109 h 318"/>
                <a:gd name="connsiteX11" fmla="*/ 293 w 318"/>
                <a:gd name="connsiteY11" fmla="*/ 124 h 318"/>
                <a:gd name="connsiteX12" fmla="*/ 293 w 318"/>
                <a:gd name="connsiteY12" fmla="*/ 124 h 318"/>
                <a:gd name="connsiteX13" fmla="*/ 307 w 318"/>
                <a:gd name="connsiteY13" fmla="*/ 129 h 318"/>
                <a:gd name="connsiteX14" fmla="*/ 318 w 318"/>
                <a:gd name="connsiteY14" fmla="*/ 109 h 318"/>
                <a:gd name="connsiteX15" fmla="*/ 318 w 318"/>
                <a:gd name="connsiteY15" fmla="*/ 30 h 318"/>
                <a:gd name="connsiteX16" fmla="*/ 318 w 318"/>
                <a:gd name="connsiteY16" fmla="*/ 0 h 318"/>
                <a:gd name="connsiteX0" fmla="*/ 0 w 318"/>
                <a:gd name="connsiteY0" fmla="*/ 318 h 318"/>
                <a:gd name="connsiteX1" fmla="*/ 108 w 318"/>
                <a:gd name="connsiteY1" fmla="*/ 318 h 318"/>
                <a:gd name="connsiteX2" fmla="*/ 318 w 318"/>
                <a:gd name="connsiteY2" fmla="*/ 318 h 318"/>
                <a:gd name="connsiteX3" fmla="*/ 318 w 318"/>
                <a:gd name="connsiteY3" fmla="*/ 207 h 318"/>
                <a:gd name="connsiteX4" fmla="*/ 307 w 318"/>
                <a:gd name="connsiteY4" fmla="*/ 187 h 318"/>
                <a:gd name="connsiteX5" fmla="*/ 293 w 318"/>
                <a:gd name="connsiteY5" fmla="*/ 192 h 318"/>
                <a:gd name="connsiteX6" fmla="*/ 293 w 318"/>
                <a:gd name="connsiteY6" fmla="*/ 192 h 318"/>
                <a:gd name="connsiteX7" fmla="*/ 259 w 318"/>
                <a:gd name="connsiteY7" fmla="*/ 206 h 318"/>
                <a:gd name="connsiteX8" fmla="*/ 211 w 318"/>
                <a:gd name="connsiteY8" fmla="*/ 158 h 318"/>
                <a:gd name="connsiteX9" fmla="*/ 259 w 318"/>
                <a:gd name="connsiteY9" fmla="*/ 109 h 318"/>
                <a:gd name="connsiteX10" fmla="*/ 293 w 318"/>
                <a:gd name="connsiteY10" fmla="*/ 124 h 318"/>
                <a:gd name="connsiteX11" fmla="*/ 293 w 318"/>
                <a:gd name="connsiteY11" fmla="*/ 124 h 318"/>
                <a:gd name="connsiteX12" fmla="*/ 307 w 318"/>
                <a:gd name="connsiteY12" fmla="*/ 129 h 318"/>
                <a:gd name="connsiteX13" fmla="*/ 318 w 318"/>
                <a:gd name="connsiteY13" fmla="*/ 109 h 318"/>
                <a:gd name="connsiteX14" fmla="*/ 318 w 318"/>
                <a:gd name="connsiteY14" fmla="*/ 30 h 318"/>
                <a:gd name="connsiteX15" fmla="*/ 318 w 318"/>
                <a:gd name="connsiteY15" fmla="*/ 0 h 318"/>
                <a:gd name="connsiteX0" fmla="*/ 0 w 318"/>
                <a:gd name="connsiteY0" fmla="*/ 318 h 318"/>
                <a:gd name="connsiteX1" fmla="*/ 318 w 318"/>
                <a:gd name="connsiteY1" fmla="*/ 318 h 318"/>
                <a:gd name="connsiteX2" fmla="*/ 318 w 318"/>
                <a:gd name="connsiteY2" fmla="*/ 207 h 318"/>
                <a:gd name="connsiteX3" fmla="*/ 307 w 318"/>
                <a:gd name="connsiteY3" fmla="*/ 187 h 318"/>
                <a:gd name="connsiteX4" fmla="*/ 293 w 318"/>
                <a:gd name="connsiteY4" fmla="*/ 192 h 318"/>
                <a:gd name="connsiteX5" fmla="*/ 293 w 318"/>
                <a:gd name="connsiteY5" fmla="*/ 192 h 318"/>
                <a:gd name="connsiteX6" fmla="*/ 259 w 318"/>
                <a:gd name="connsiteY6" fmla="*/ 206 h 318"/>
                <a:gd name="connsiteX7" fmla="*/ 211 w 318"/>
                <a:gd name="connsiteY7" fmla="*/ 158 h 318"/>
                <a:gd name="connsiteX8" fmla="*/ 259 w 318"/>
                <a:gd name="connsiteY8" fmla="*/ 109 h 318"/>
                <a:gd name="connsiteX9" fmla="*/ 293 w 318"/>
                <a:gd name="connsiteY9" fmla="*/ 124 h 318"/>
                <a:gd name="connsiteX10" fmla="*/ 293 w 318"/>
                <a:gd name="connsiteY10" fmla="*/ 124 h 318"/>
                <a:gd name="connsiteX11" fmla="*/ 307 w 318"/>
                <a:gd name="connsiteY11" fmla="*/ 129 h 318"/>
                <a:gd name="connsiteX12" fmla="*/ 318 w 318"/>
                <a:gd name="connsiteY12" fmla="*/ 109 h 318"/>
                <a:gd name="connsiteX13" fmla="*/ 318 w 318"/>
                <a:gd name="connsiteY13" fmla="*/ 30 h 318"/>
                <a:gd name="connsiteX14" fmla="*/ 318 w 318"/>
                <a:gd name="connsiteY14" fmla="*/ 0 h 318"/>
                <a:gd name="connsiteX0" fmla="*/ 0 w 399"/>
                <a:gd name="connsiteY0" fmla="*/ 318 h 318"/>
                <a:gd name="connsiteX1" fmla="*/ 399 w 399"/>
                <a:gd name="connsiteY1" fmla="*/ 318 h 318"/>
                <a:gd name="connsiteX2" fmla="*/ 399 w 399"/>
                <a:gd name="connsiteY2" fmla="*/ 207 h 318"/>
                <a:gd name="connsiteX3" fmla="*/ 388 w 399"/>
                <a:gd name="connsiteY3" fmla="*/ 187 h 318"/>
                <a:gd name="connsiteX4" fmla="*/ 374 w 399"/>
                <a:gd name="connsiteY4" fmla="*/ 192 h 318"/>
                <a:gd name="connsiteX5" fmla="*/ 374 w 399"/>
                <a:gd name="connsiteY5" fmla="*/ 192 h 318"/>
                <a:gd name="connsiteX6" fmla="*/ 340 w 399"/>
                <a:gd name="connsiteY6" fmla="*/ 206 h 318"/>
                <a:gd name="connsiteX7" fmla="*/ 292 w 399"/>
                <a:gd name="connsiteY7" fmla="*/ 158 h 318"/>
                <a:gd name="connsiteX8" fmla="*/ 340 w 399"/>
                <a:gd name="connsiteY8" fmla="*/ 109 h 318"/>
                <a:gd name="connsiteX9" fmla="*/ 374 w 399"/>
                <a:gd name="connsiteY9" fmla="*/ 124 h 318"/>
                <a:gd name="connsiteX10" fmla="*/ 374 w 399"/>
                <a:gd name="connsiteY10" fmla="*/ 124 h 318"/>
                <a:gd name="connsiteX11" fmla="*/ 388 w 399"/>
                <a:gd name="connsiteY11" fmla="*/ 129 h 318"/>
                <a:gd name="connsiteX12" fmla="*/ 399 w 399"/>
                <a:gd name="connsiteY12" fmla="*/ 109 h 318"/>
                <a:gd name="connsiteX13" fmla="*/ 399 w 399"/>
                <a:gd name="connsiteY13" fmla="*/ 30 h 318"/>
                <a:gd name="connsiteX14" fmla="*/ 399 w 399"/>
                <a:gd name="connsiteY14" fmla="*/ 0 h 318"/>
                <a:gd name="connsiteX0" fmla="*/ 0 w 496"/>
                <a:gd name="connsiteY0" fmla="*/ 318 h 318"/>
                <a:gd name="connsiteX1" fmla="*/ 496 w 496"/>
                <a:gd name="connsiteY1" fmla="*/ 318 h 318"/>
                <a:gd name="connsiteX2" fmla="*/ 496 w 496"/>
                <a:gd name="connsiteY2" fmla="*/ 207 h 318"/>
                <a:gd name="connsiteX3" fmla="*/ 485 w 496"/>
                <a:gd name="connsiteY3" fmla="*/ 187 h 318"/>
                <a:gd name="connsiteX4" fmla="*/ 471 w 496"/>
                <a:gd name="connsiteY4" fmla="*/ 192 h 318"/>
                <a:gd name="connsiteX5" fmla="*/ 471 w 496"/>
                <a:gd name="connsiteY5" fmla="*/ 192 h 318"/>
                <a:gd name="connsiteX6" fmla="*/ 437 w 496"/>
                <a:gd name="connsiteY6" fmla="*/ 206 h 318"/>
                <a:gd name="connsiteX7" fmla="*/ 389 w 496"/>
                <a:gd name="connsiteY7" fmla="*/ 158 h 318"/>
                <a:gd name="connsiteX8" fmla="*/ 437 w 496"/>
                <a:gd name="connsiteY8" fmla="*/ 109 h 318"/>
                <a:gd name="connsiteX9" fmla="*/ 471 w 496"/>
                <a:gd name="connsiteY9" fmla="*/ 124 h 318"/>
                <a:gd name="connsiteX10" fmla="*/ 471 w 496"/>
                <a:gd name="connsiteY10" fmla="*/ 124 h 318"/>
                <a:gd name="connsiteX11" fmla="*/ 485 w 496"/>
                <a:gd name="connsiteY11" fmla="*/ 129 h 318"/>
                <a:gd name="connsiteX12" fmla="*/ 496 w 496"/>
                <a:gd name="connsiteY12" fmla="*/ 109 h 318"/>
                <a:gd name="connsiteX13" fmla="*/ 496 w 496"/>
                <a:gd name="connsiteY13" fmla="*/ 30 h 318"/>
                <a:gd name="connsiteX14" fmla="*/ 496 w 496"/>
                <a:gd name="connsiteY14" fmla="*/ 0 h 318"/>
                <a:gd name="connsiteX0" fmla="*/ 0 w 496"/>
                <a:gd name="connsiteY0" fmla="*/ 318 h 318"/>
                <a:gd name="connsiteX1" fmla="*/ 0 w 496"/>
                <a:gd name="connsiteY1" fmla="*/ 318 h 318"/>
                <a:gd name="connsiteX2" fmla="*/ 496 w 496"/>
                <a:gd name="connsiteY2" fmla="*/ 318 h 318"/>
                <a:gd name="connsiteX3" fmla="*/ 496 w 496"/>
                <a:gd name="connsiteY3" fmla="*/ 207 h 318"/>
                <a:gd name="connsiteX4" fmla="*/ 485 w 496"/>
                <a:gd name="connsiteY4" fmla="*/ 187 h 318"/>
                <a:gd name="connsiteX5" fmla="*/ 471 w 496"/>
                <a:gd name="connsiteY5" fmla="*/ 192 h 318"/>
                <a:gd name="connsiteX6" fmla="*/ 471 w 496"/>
                <a:gd name="connsiteY6" fmla="*/ 192 h 318"/>
                <a:gd name="connsiteX7" fmla="*/ 437 w 496"/>
                <a:gd name="connsiteY7" fmla="*/ 206 h 318"/>
                <a:gd name="connsiteX8" fmla="*/ 389 w 496"/>
                <a:gd name="connsiteY8" fmla="*/ 158 h 318"/>
                <a:gd name="connsiteX9" fmla="*/ 437 w 496"/>
                <a:gd name="connsiteY9" fmla="*/ 109 h 318"/>
                <a:gd name="connsiteX10" fmla="*/ 471 w 496"/>
                <a:gd name="connsiteY10" fmla="*/ 124 h 318"/>
                <a:gd name="connsiteX11" fmla="*/ 471 w 496"/>
                <a:gd name="connsiteY11" fmla="*/ 124 h 318"/>
                <a:gd name="connsiteX12" fmla="*/ 485 w 496"/>
                <a:gd name="connsiteY12" fmla="*/ 129 h 318"/>
                <a:gd name="connsiteX13" fmla="*/ 496 w 496"/>
                <a:gd name="connsiteY13" fmla="*/ 109 h 318"/>
                <a:gd name="connsiteX14" fmla="*/ 496 w 496"/>
                <a:gd name="connsiteY14" fmla="*/ 30 h 318"/>
                <a:gd name="connsiteX15" fmla="*/ 496 w 496"/>
                <a:gd name="connsiteY15" fmla="*/ 0 h 318"/>
                <a:gd name="connsiteX0" fmla="*/ 0 w 496"/>
                <a:gd name="connsiteY0" fmla="*/ 318 h 318"/>
                <a:gd name="connsiteX1" fmla="*/ 0 w 496"/>
                <a:gd name="connsiteY1" fmla="*/ 318 h 318"/>
                <a:gd name="connsiteX2" fmla="*/ 496 w 496"/>
                <a:gd name="connsiteY2" fmla="*/ 318 h 318"/>
                <a:gd name="connsiteX3" fmla="*/ 496 w 496"/>
                <a:gd name="connsiteY3" fmla="*/ 207 h 318"/>
                <a:gd name="connsiteX4" fmla="*/ 485 w 496"/>
                <a:gd name="connsiteY4" fmla="*/ 187 h 318"/>
                <a:gd name="connsiteX5" fmla="*/ 471 w 496"/>
                <a:gd name="connsiteY5" fmla="*/ 192 h 318"/>
                <a:gd name="connsiteX6" fmla="*/ 471 w 496"/>
                <a:gd name="connsiteY6" fmla="*/ 192 h 318"/>
                <a:gd name="connsiteX7" fmla="*/ 437 w 496"/>
                <a:gd name="connsiteY7" fmla="*/ 206 h 318"/>
                <a:gd name="connsiteX8" fmla="*/ 389 w 496"/>
                <a:gd name="connsiteY8" fmla="*/ 158 h 318"/>
                <a:gd name="connsiteX9" fmla="*/ 437 w 496"/>
                <a:gd name="connsiteY9" fmla="*/ 109 h 318"/>
                <a:gd name="connsiteX10" fmla="*/ 471 w 496"/>
                <a:gd name="connsiteY10" fmla="*/ 124 h 318"/>
                <a:gd name="connsiteX11" fmla="*/ 471 w 496"/>
                <a:gd name="connsiteY11" fmla="*/ 124 h 318"/>
                <a:gd name="connsiteX12" fmla="*/ 485 w 496"/>
                <a:gd name="connsiteY12" fmla="*/ 129 h 318"/>
                <a:gd name="connsiteX13" fmla="*/ 496 w 496"/>
                <a:gd name="connsiteY13" fmla="*/ 109 h 318"/>
                <a:gd name="connsiteX14" fmla="*/ 496 w 496"/>
                <a:gd name="connsiteY14" fmla="*/ 30 h 318"/>
                <a:gd name="connsiteX15" fmla="*/ 496 w 496"/>
                <a:gd name="connsiteY15" fmla="*/ 0 h 318"/>
                <a:gd name="connsiteX0" fmla="*/ 0 w 496"/>
                <a:gd name="connsiteY0" fmla="*/ 318 h 318"/>
                <a:gd name="connsiteX1" fmla="*/ 0 w 496"/>
                <a:gd name="connsiteY1" fmla="*/ 318 h 318"/>
                <a:gd name="connsiteX2" fmla="*/ 496 w 496"/>
                <a:gd name="connsiteY2" fmla="*/ 318 h 318"/>
                <a:gd name="connsiteX3" fmla="*/ 496 w 496"/>
                <a:gd name="connsiteY3" fmla="*/ 207 h 318"/>
                <a:gd name="connsiteX4" fmla="*/ 485 w 496"/>
                <a:gd name="connsiteY4" fmla="*/ 187 h 318"/>
                <a:gd name="connsiteX5" fmla="*/ 471 w 496"/>
                <a:gd name="connsiteY5" fmla="*/ 192 h 318"/>
                <a:gd name="connsiteX6" fmla="*/ 471 w 496"/>
                <a:gd name="connsiteY6" fmla="*/ 192 h 318"/>
                <a:gd name="connsiteX7" fmla="*/ 437 w 496"/>
                <a:gd name="connsiteY7" fmla="*/ 206 h 318"/>
                <a:gd name="connsiteX8" fmla="*/ 389 w 496"/>
                <a:gd name="connsiteY8" fmla="*/ 158 h 318"/>
                <a:gd name="connsiteX9" fmla="*/ 437 w 496"/>
                <a:gd name="connsiteY9" fmla="*/ 109 h 318"/>
                <a:gd name="connsiteX10" fmla="*/ 471 w 496"/>
                <a:gd name="connsiteY10" fmla="*/ 124 h 318"/>
                <a:gd name="connsiteX11" fmla="*/ 471 w 496"/>
                <a:gd name="connsiteY11" fmla="*/ 124 h 318"/>
                <a:gd name="connsiteX12" fmla="*/ 485 w 496"/>
                <a:gd name="connsiteY12" fmla="*/ 129 h 318"/>
                <a:gd name="connsiteX13" fmla="*/ 496 w 496"/>
                <a:gd name="connsiteY13" fmla="*/ 109 h 318"/>
                <a:gd name="connsiteX14" fmla="*/ 496 w 496"/>
                <a:gd name="connsiteY14" fmla="*/ 30 h 318"/>
                <a:gd name="connsiteX15" fmla="*/ 496 w 496"/>
                <a:gd name="connsiteY15" fmla="*/ 0 h 318"/>
                <a:gd name="connsiteX0" fmla="*/ 0 w 496"/>
                <a:gd name="connsiteY0" fmla="*/ 318 h 318"/>
                <a:gd name="connsiteX1" fmla="*/ 0 w 496"/>
                <a:gd name="connsiteY1" fmla="*/ 318 h 318"/>
                <a:gd name="connsiteX2" fmla="*/ 13 w 496"/>
                <a:gd name="connsiteY2" fmla="*/ 317 h 318"/>
                <a:gd name="connsiteX3" fmla="*/ 496 w 496"/>
                <a:gd name="connsiteY3" fmla="*/ 318 h 318"/>
                <a:gd name="connsiteX4" fmla="*/ 496 w 496"/>
                <a:gd name="connsiteY4" fmla="*/ 207 h 318"/>
                <a:gd name="connsiteX5" fmla="*/ 485 w 496"/>
                <a:gd name="connsiteY5" fmla="*/ 187 h 318"/>
                <a:gd name="connsiteX6" fmla="*/ 471 w 496"/>
                <a:gd name="connsiteY6" fmla="*/ 192 h 318"/>
                <a:gd name="connsiteX7" fmla="*/ 471 w 496"/>
                <a:gd name="connsiteY7" fmla="*/ 192 h 318"/>
                <a:gd name="connsiteX8" fmla="*/ 437 w 496"/>
                <a:gd name="connsiteY8" fmla="*/ 206 h 318"/>
                <a:gd name="connsiteX9" fmla="*/ 389 w 496"/>
                <a:gd name="connsiteY9" fmla="*/ 158 h 318"/>
                <a:gd name="connsiteX10" fmla="*/ 437 w 496"/>
                <a:gd name="connsiteY10" fmla="*/ 109 h 318"/>
                <a:gd name="connsiteX11" fmla="*/ 471 w 496"/>
                <a:gd name="connsiteY11" fmla="*/ 124 h 318"/>
                <a:gd name="connsiteX12" fmla="*/ 471 w 496"/>
                <a:gd name="connsiteY12" fmla="*/ 124 h 318"/>
                <a:gd name="connsiteX13" fmla="*/ 485 w 496"/>
                <a:gd name="connsiteY13" fmla="*/ 129 h 318"/>
                <a:gd name="connsiteX14" fmla="*/ 496 w 496"/>
                <a:gd name="connsiteY14" fmla="*/ 109 h 318"/>
                <a:gd name="connsiteX15" fmla="*/ 496 w 496"/>
                <a:gd name="connsiteY15" fmla="*/ 30 h 318"/>
                <a:gd name="connsiteX16" fmla="*/ 496 w 496"/>
                <a:gd name="connsiteY16" fmla="*/ 0 h 318"/>
                <a:gd name="connsiteX0" fmla="*/ 0 w 496"/>
                <a:gd name="connsiteY0" fmla="*/ 318 h 318"/>
                <a:gd name="connsiteX1" fmla="*/ 32 w 496"/>
                <a:gd name="connsiteY1" fmla="*/ 75 h 318"/>
                <a:gd name="connsiteX2" fmla="*/ 13 w 496"/>
                <a:gd name="connsiteY2" fmla="*/ 317 h 318"/>
                <a:gd name="connsiteX3" fmla="*/ 496 w 496"/>
                <a:gd name="connsiteY3" fmla="*/ 318 h 318"/>
                <a:gd name="connsiteX4" fmla="*/ 496 w 496"/>
                <a:gd name="connsiteY4" fmla="*/ 207 h 318"/>
                <a:gd name="connsiteX5" fmla="*/ 485 w 496"/>
                <a:gd name="connsiteY5" fmla="*/ 187 h 318"/>
                <a:gd name="connsiteX6" fmla="*/ 471 w 496"/>
                <a:gd name="connsiteY6" fmla="*/ 192 h 318"/>
                <a:gd name="connsiteX7" fmla="*/ 471 w 496"/>
                <a:gd name="connsiteY7" fmla="*/ 192 h 318"/>
                <a:gd name="connsiteX8" fmla="*/ 437 w 496"/>
                <a:gd name="connsiteY8" fmla="*/ 206 h 318"/>
                <a:gd name="connsiteX9" fmla="*/ 389 w 496"/>
                <a:gd name="connsiteY9" fmla="*/ 158 h 318"/>
                <a:gd name="connsiteX10" fmla="*/ 437 w 496"/>
                <a:gd name="connsiteY10" fmla="*/ 109 h 318"/>
                <a:gd name="connsiteX11" fmla="*/ 471 w 496"/>
                <a:gd name="connsiteY11" fmla="*/ 124 h 318"/>
                <a:gd name="connsiteX12" fmla="*/ 471 w 496"/>
                <a:gd name="connsiteY12" fmla="*/ 124 h 318"/>
                <a:gd name="connsiteX13" fmla="*/ 485 w 496"/>
                <a:gd name="connsiteY13" fmla="*/ 129 h 318"/>
                <a:gd name="connsiteX14" fmla="*/ 496 w 496"/>
                <a:gd name="connsiteY14" fmla="*/ 109 h 318"/>
                <a:gd name="connsiteX15" fmla="*/ 496 w 496"/>
                <a:gd name="connsiteY15" fmla="*/ 30 h 318"/>
                <a:gd name="connsiteX16" fmla="*/ 496 w 496"/>
                <a:gd name="connsiteY16" fmla="*/ 0 h 318"/>
                <a:gd name="connsiteX0" fmla="*/ 23 w 487"/>
                <a:gd name="connsiteY0" fmla="*/ 75 h 318"/>
                <a:gd name="connsiteX1" fmla="*/ 4 w 487"/>
                <a:gd name="connsiteY1" fmla="*/ 317 h 318"/>
                <a:gd name="connsiteX2" fmla="*/ 487 w 487"/>
                <a:gd name="connsiteY2" fmla="*/ 318 h 318"/>
                <a:gd name="connsiteX3" fmla="*/ 487 w 487"/>
                <a:gd name="connsiteY3" fmla="*/ 207 h 318"/>
                <a:gd name="connsiteX4" fmla="*/ 476 w 487"/>
                <a:gd name="connsiteY4" fmla="*/ 187 h 318"/>
                <a:gd name="connsiteX5" fmla="*/ 462 w 487"/>
                <a:gd name="connsiteY5" fmla="*/ 192 h 318"/>
                <a:gd name="connsiteX6" fmla="*/ 462 w 487"/>
                <a:gd name="connsiteY6" fmla="*/ 192 h 318"/>
                <a:gd name="connsiteX7" fmla="*/ 428 w 487"/>
                <a:gd name="connsiteY7" fmla="*/ 206 h 318"/>
                <a:gd name="connsiteX8" fmla="*/ 380 w 487"/>
                <a:gd name="connsiteY8" fmla="*/ 158 h 318"/>
                <a:gd name="connsiteX9" fmla="*/ 428 w 487"/>
                <a:gd name="connsiteY9" fmla="*/ 109 h 318"/>
                <a:gd name="connsiteX10" fmla="*/ 462 w 487"/>
                <a:gd name="connsiteY10" fmla="*/ 124 h 318"/>
                <a:gd name="connsiteX11" fmla="*/ 462 w 487"/>
                <a:gd name="connsiteY11" fmla="*/ 124 h 318"/>
                <a:gd name="connsiteX12" fmla="*/ 476 w 487"/>
                <a:gd name="connsiteY12" fmla="*/ 129 h 318"/>
                <a:gd name="connsiteX13" fmla="*/ 487 w 487"/>
                <a:gd name="connsiteY13" fmla="*/ 109 h 318"/>
                <a:gd name="connsiteX14" fmla="*/ 487 w 487"/>
                <a:gd name="connsiteY14" fmla="*/ 30 h 318"/>
                <a:gd name="connsiteX15" fmla="*/ 487 w 487"/>
                <a:gd name="connsiteY15" fmla="*/ 0 h 318"/>
                <a:gd name="connsiteX0" fmla="*/ 7 w 487"/>
                <a:gd name="connsiteY0" fmla="*/ 26 h 318"/>
                <a:gd name="connsiteX1" fmla="*/ 4 w 487"/>
                <a:gd name="connsiteY1" fmla="*/ 317 h 318"/>
                <a:gd name="connsiteX2" fmla="*/ 487 w 487"/>
                <a:gd name="connsiteY2" fmla="*/ 318 h 318"/>
                <a:gd name="connsiteX3" fmla="*/ 487 w 487"/>
                <a:gd name="connsiteY3" fmla="*/ 207 h 318"/>
                <a:gd name="connsiteX4" fmla="*/ 476 w 487"/>
                <a:gd name="connsiteY4" fmla="*/ 187 h 318"/>
                <a:gd name="connsiteX5" fmla="*/ 462 w 487"/>
                <a:gd name="connsiteY5" fmla="*/ 192 h 318"/>
                <a:gd name="connsiteX6" fmla="*/ 462 w 487"/>
                <a:gd name="connsiteY6" fmla="*/ 192 h 318"/>
                <a:gd name="connsiteX7" fmla="*/ 428 w 487"/>
                <a:gd name="connsiteY7" fmla="*/ 206 h 318"/>
                <a:gd name="connsiteX8" fmla="*/ 380 w 487"/>
                <a:gd name="connsiteY8" fmla="*/ 158 h 318"/>
                <a:gd name="connsiteX9" fmla="*/ 428 w 487"/>
                <a:gd name="connsiteY9" fmla="*/ 109 h 318"/>
                <a:gd name="connsiteX10" fmla="*/ 462 w 487"/>
                <a:gd name="connsiteY10" fmla="*/ 124 h 318"/>
                <a:gd name="connsiteX11" fmla="*/ 462 w 487"/>
                <a:gd name="connsiteY11" fmla="*/ 124 h 318"/>
                <a:gd name="connsiteX12" fmla="*/ 476 w 487"/>
                <a:gd name="connsiteY12" fmla="*/ 129 h 318"/>
                <a:gd name="connsiteX13" fmla="*/ 487 w 487"/>
                <a:gd name="connsiteY13" fmla="*/ 109 h 318"/>
                <a:gd name="connsiteX14" fmla="*/ 487 w 487"/>
                <a:gd name="connsiteY14" fmla="*/ 30 h 318"/>
                <a:gd name="connsiteX15" fmla="*/ 487 w 487"/>
                <a:gd name="connsiteY15" fmla="*/ 0 h 318"/>
                <a:gd name="connsiteX0" fmla="*/ 7 w 487"/>
                <a:gd name="connsiteY0" fmla="*/ 26 h 318"/>
                <a:gd name="connsiteX1" fmla="*/ 4 w 487"/>
                <a:gd name="connsiteY1" fmla="*/ 317 h 318"/>
                <a:gd name="connsiteX2" fmla="*/ 487 w 487"/>
                <a:gd name="connsiteY2" fmla="*/ 318 h 318"/>
                <a:gd name="connsiteX3" fmla="*/ 487 w 487"/>
                <a:gd name="connsiteY3" fmla="*/ 207 h 318"/>
                <a:gd name="connsiteX4" fmla="*/ 476 w 487"/>
                <a:gd name="connsiteY4" fmla="*/ 187 h 318"/>
                <a:gd name="connsiteX5" fmla="*/ 462 w 487"/>
                <a:gd name="connsiteY5" fmla="*/ 192 h 318"/>
                <a:gd name="connsiteX6" fmla="*/ 462 w 487"/>
                <a:gd name="connsiteY6" fmla="*/ 192 h 318"/>
                <a:gd name="connsiteX7" fmla="*/ 428 w 487"/>
                <a:gd name="connsiteY7" fmla="*/ 206 h 318"/>
                <a:gd name="connsiteX8" fmla="*/ 380 w 487"/>
                <a:gd name="connsiteY8" fmla="*/ 158 h 318"/>
                <a:gd name="connsiteX9" fmla="*/ 428 w 487"/>
                <a:gd name="connsiteY9" fmla="*/ 109 h 318"/>
                <a:gd name="connsiteX10" fmla="*/ 462 w 487"/>
                <a:gd name="connsiteY10" fmla="*/ 124 h 318"/>
                <a:gd name="connsiteX11" fmla="*/ 462 w 487"/>
                <a:gd name="connsiteY11" fmla="*/ 124 h 318"/>
                <a:gd name="connsiteX12" fmla="*/ 476 w 487"/>
                <a:gd name="connsiteY12" fmla="*/ 129 h 318"/>
                <a:gd name="connsiteX13" fmla="*/ 487 w 487"/>
                <a:gd name="connsiteY13" fmla="*/ 109 h 318"/>
                <a:gd name="connsiteX14" fmla="*/ 487 w 487"/>
                <a:gd name="connsiteY14" fmla="*/ 30 h 318"/>
                <a:gd name="connsiteX15" fmla="*/ 487 w 487"/>
                <a:gd name="connsiteY15" fmla="*/ 0 h 318"/>
                <a:gd name="connsiteX0" fmla="*/ 4 w 484"/>
                <a:gd name="connsiteY0" fmla="*/ 26 h 318"/>
                <a:gd name="connsiteX1" fmla="*/ 1 w 484"/>
                <a:gd name="connsiteY1" fmla="*/ 317 h 318"/>
                <a:gd name="connsiteX2" fmla="*/ 484 w 484"/>
                <a:gd name="connsiteY2" fmla="*/ 318 h 318"/>
                <a:gd name="connsiteX3" fmla="*/ 484 w 484"/>
                <a:gd name="connsiteY3" fmla="*/ 207 h 318"/>
                <a:gd name="connsiteX4" fmla="*/ 473 w 484"/>
                <a:gd name="connsiteY4" fmla="*/ 187 h 318"/>
                <a:gd name="connsiteX5" fmla="*/ 459 w 484"/>
                <a:gd name="connsiteY5" fmla="*/ 192 h 318"/>
                <a:gd name="connsiteX6" fmla="*/ 459 w 484"/>
                <a:gd name="connsiteY6" fmla="*/ 192 h 318"/>
                <a:gd name="connsiteX7" fmla="*/ 425 w 484"/>
                <a:gd name="connsiteY7" fmla="*/ 206 h 318"/>
                <a:gd name="connsiteX8" fmla="*/ 377 w 484"/>
                <a:gd name="connsiteY8" fmla="*/ 158 h 318"/>
                <a:gd name="connsiteX9" fmla="*/ 425 w 484"/>
                <a:gd name="connsiteY9" fmla="*/ 109 h 318"/>
                <a:gd name="connsiteX10" fmla="*/ 459 w 484"/>
                <a:gd name="connsiteY10" fmla="*/ 124 h 318"/>
                <a:gd name="connsiteX11" fmla="*/ 459 w 484"/>
                <a:gd name="connsiteY11" fmla="*/ 124 h 318"/>
                <a:gd name="connsiteX12" fmla="*/ 473 w 484"/>
                <a:gd name="connsiteY12" fmla="*/ 129 h 318"/>
                <a:gd name="connsiteX13" fmla="*/ 484 w 484"/>
                <a:gd name="connsiteY13" fmla="*/ 109 h 318"/>
                <a:gd name="connsiteX14" fmla="*/ 484 w 484"/>
                <a:gd name="connsiteY14" fmla="*/ 30 h 318"/>
                <a:gd name="connsiteX15" fmla="*/ 484 w 484"/>
                <a:gd name="connsiteY15" fmla="*/ 0 h 318"/>
                <a:gd name="connsiteX0" fmla="*/ 1 w 485"/>
                <a:gd name="connsiteY0" fmla="*/ 0 h 318"/>
                <a:gd name="connsiteX1" fmla="*/ 2 w 485"/>
                <a:gd name="connsiteY1" fmla="*/ 317 h 318"/>
                <a:gd name="connsiteX2" fmla="*/ 485 w 485"/>
                <a:gd name="connsiteY2" fmla="*/ 318 h 318"/>
                <a:gd name="connsiteX3" fmla="*/ 485 w 485"/>
                <a:gd name="connsiteY3" fmla="*/ 207 h 318"/>
                <a:gd name="connsiteX4" fmla="*/ 474 w 485"/>
                <a:gd name="connsiteY4" fmla="*/ 187 h 318"/>
                <a:gd name="connsiteX5" fmla="*/ 460 w 485"/>
                <a:gd name="connsiteY5" fmla="*/ 192 h 318"/>
                <a:gd name="connsiteX6" fmla="*/ 460 w 485"/>
                <a:gd name="connsiteY6" fmla="*/ 192 h 318"/>
                <a:gd name="connsiteX7" fmla="*/ 426 w 485"/>
                <a:gd name="connsiteY7" fmla="*/ 206 h 318"/>
                <a:gd name="connsiteX8" fmla="*/ 378 w 485"/>
                <a:gd name="connsiteY8" fmla="*/ 158 h 318"/>
                <a:gd name="connsiteX9" fmla="*/ 426 w 485"/>
                <a:gd name="connsiteY9" fmla="*/ 109 h 318"/>
                <a:gd name="connsiteX10" fmla="*/ 460 w 485"/>
                <a:gd name="connsiteY10" fmla="*/ 124 h 318"/>
                <a:gd name="connsiteX11" fmla="*/ 460 w 485"/>
                <a:gd name="connsiteY11" fmla="*/ 124 h 318"/>
                <a:gd name="connsiteX12" fmla="*/ 474 w 485"/>
                <a:gd name="connsiteY12" fmla="*/ 129 h 318"/>
                <a:gd name="connsiteX13" fmla="*/ 485 w 485"/>
                <a:gd name="connsiteY13" fmla="*/ 109 h 318"/>
                <a:gd name="connsiteX14" fmla="*/ 485 w 485"/>
                <a:gd name="connsiteY14" fmla="*/ 30 h 318"/>
                <a:gd name="connsiteX15" fmla="*/ 485 w 485"/>
                <a:gd name="connsiteY15" fmla="*/ 0 h 318"/>
                <a:gd name="connsiteX0" fmla="*/ 0 w 484"/>
                <a:gd name="connsiteY0" fmla="*/ 0 h 318"/>
                <a:gd name="connsiteX1" fmla="*/ 1 w 484"/>
                <a:gd name="connsiteY1" fmla="*/ 317 h 318"/>
                <a:gd name="connsiteX2" fmla="*/ 484 w 484"/>
                <a:gd name="connsiteY2" fmla="*/ 318 h 318"/>
                <a:gd name="connsiteX3" fmla="*/ 484 w 484"/>
                <a:gd name="connsiteY3" fmla="*/ 207 h 318"/>
                <a:gd name="connsiteX4" fmla="*/ 473 w 484"/>
                <a:gd name="connsiteY4" fmla="*/ 187 h 318"/>
                <a:gd name="connsiteX5" fmla="*/ 459 w 484"/>
                <a:gd name="connsiteY5" fmla="*/ 192 h 318"/>
                <a:gd name="connsiteX6" fmla="*/ 459 w 484"/>
                <a:gd name="connsiteY6" fmla="*/ 192 h 318"/>
                <a:gd name="connsiteX7" fmla="*/ 425 w 484"/>
                <a:gd name="connsiteY7" fmla="*/ 206 h 318"/>
                <a:gd name="connsiteX8" fmla="*/ 377 w 484"/>
                <a:gd name="connsiteY8" fmla="*/ 158 h 318"/>
                <a:gd name="connsiteX9" fmla="*/ 425 w 484"/>
                <a:gd name="connsiteY9" fmla="*/ 109 h 318"/>
                <a:gd name="connsiteX10" fmla="*/ 459 w 484"/>
                <a:gd name="connsiteY10" fmla="*/ 124 h 318"/>
                <a:gd name="connsiteX11" fmla="*/ 459 w 484"/>
                <a:gd name="connsiteY11" fmla="*/ 124 h 318"/>
                <a:gd name="connsiteX12" fmla="*/ 473 w 484"/>
                <a:gd name="connsiteY12" fmla="*/ 129 h 318"/>
                <a:gd name="connsiteX13" fmla="*/ 484 w 484"/>
                <a:gd name="connsiteY13" fmla="*/ 109 h 318"/>
                <a:gd name="connsiteX14" fmla="*/ 484 w 484"/>
                <a:gd name="connsiteY14" fmla="*/ 30 h 318"/>
                <a:gd name="connsiteX15" fmla="*/ 484 w 484"/>
                <a:gd name="connsiteY15" fmla="*/ 0 h 318"/>
                <a:gd name="connsiteX0" fmla="*/ 0 w 484"/>
                <a:gd name="connsiteY0" fmla="*/ 0 h 318"/>
                <a:gd name="connsiteX1" fmla="*/ 1 w 484"/>
                <a:gd name="connsiteY1" fmla="*/ 317 h 318"/>
                <a:gd name="connsiteX2" fmla="*/ 484 w 484"/>
                <a:gd name="connsiteY2" fmla="*/ 318 h 318"/>
                <a:gd name="connsiteX3" fmla="*/ 484 w 484"/>
                <a:gd name="connsiteY3" fmla="*/ 207 h 318"/>
                <a:gd name="connsiteX4" fmla="*/ 473 w 484"/>
                <a:gd name="connsiteY4" fmla="*/ 187 h 318"/>
                <a:gd name="connsiteX5" fmla="*/ 459 w 484"/>
                <a:gd name="connsiteY5" fmla="*/ 192 h 318"/>
                <a:gd name="connsiteX6" fmla="*/ 459 w 484"/>
                <a:gd name="connsiteY6" fmla="*/ 192 h 318"/>
                <a:gd name="connsiteX7" fmla="*/ 425 w 484"/>
                <a:gd name="connsiteY7" fmla="*/ 206 h 318"/>
                <a:gd name="connsiteX8" fmla="*/ 377 w 484"/>
                <a:gd name="connsiteY8" fmla="*/ 158 h 318"/>
                <a:gd name="connsiteX9" fmla="*/ 425 w 484"/>
                <a:gd name="connsiteY9" fmla="*/ 109 h 318"/>
                <a:gd name="connsiteX10" fmla="*/ 459 w 484"/>
                <a:gd name="connsiteY10" fmla="*/ 124 h 318"/>
                <a:gd name="connsiteX11" fmla="*/ 459 w 484"/>
                <a:gd name="connsiteY11" fmla="*/ 124 h 318"/>
                <a:gd name="connsiteX12" fmla="*/ 473 w 484"/>
                <a:gd name="connsiteY12" fmla="*/ 129 h 318"/>
                <a:gd name="connsiteX13" fmla="*/ 484 w 484"/>
                <a:gd name="connsiteY13" fmla="*/ 109 h 318"/>
                <a:gd name="connsiteX14" fmla="*/ 484 w 484"/>
                <a:gd name="connsiteY14" fmla="*/ 30 h 318"/>
                <a:gd name="connsiteX15" fmla="*/ 484 w 484"/>
                <a:gd name="connsiteY15" fmla="*/ 0 h 318"/>
                <a:gd name="connsiteX0" fmla="*/ 0 w 484"/>
                <a:gd name="connsiteY0" fmla="*/ 0 h 318"/>
                <a:gd name="connsiteX1" fmla="*/ 212 w 484"/>
                <a:gd name="connsiteY1" fmla="*/ 317 h 318"/>
                <a:gd name="connsiteX2" fmla="*/ 484 w 484"/>
                <a:gd name="connsiteY2" fmla="*/ 318 h 318"/>
                <a:gd name="connsiteX3" fmla="*/ 484 w 484"/>
                <a:gd name="connsiteY3" fmla="*/ 207 h 318"/>
                <a:gd name="connsiteX4" fmla="*/ 473 w 484"/>
                <a:gd name="connsiteY4" fmla="*/ 187 h 318"/>
                <a:gd name="connsiteX5" fmla="*/ 459 w 484"/>
                <a:gd name="connsiteY5" fmla="*/ 192 h 318"/>
                <a:gd name="connsiteX6" fmla="*/ 459 w 484"/>
                <a:gd name="connsiteY6" fmla="*/ 192 h 318"/>
                <a:gd name="connsiteX7" fmla="*/ 425 w 484"/>
                <a:gd name="connsiteY7" fmla="*/ 206 h 318"/>
                <a:gd name="connsiteX8" fmla="*/ 377 w 484"/>
                <a:gd name="connsiteY8" fmla="*/ 158 h 318"/>
                <a:gd name="connsiteX9" fmla="*/ 425 w 484"/>
                <a:gd name="connsiteY9" fmla="*/ 109 h 318"/>
                <a:gd name="connsiteX10" fmla="*/ 459 w 484"/>
                <a:gd name="connsiteY10" fmla="*/ 124 h 318"/>
                <a:gd name="connsiteX11" fmla="*/ 459 w 484"/>
                <a:gd name="connsiteY11" fmla="*/ 124 h 318"/>
                <a:gd name="connsiteX12" fmla="*/ 473 w 484"/>
                <a:gd name="connsiteY12" fmla="*/ 129 h 318"/>
                <a:gd name="connsiteX13" fmla="*/ 484 w 484"/>
                <a:gd name="connsiteY13" fmla="*/ 109 h 318"/>
                <a:gd name="connsiteX14" fmla="*/ 484 w 484"/>
                <a:gd name="connsiteY14" fmla="*/ 30 h 318"/>
                <a:gd name="connsiteX15" fmla="*/ 484 w 484"/>
                <a:gd name="connsiteY15" fmla="*/ 0 h 318"/>
                <a:gd name="connsiteX0" fmla="*/ 0 w 484"/>
                <a:gd name="connsiteY0" fmla="*/ 0 h 318"/>
                <a:gd name="connsiteX1" fmla="*/ 163 w 484"/>
                <a:gd name="connsiteY1" fmla="*/ 317 h 318"/>
                <a:gd name="connsiteX2" fmla="*/ 484 w 484"/>
                <a:gd name="connsiteY2" fmla="*/ 318 h 318"/>
                <a:gd name="connsiteX3" fmla="*/ 484 w 484"/>
                <a:gd name="connsiteY3" fmla="*/ 207 h 318"/>
                <a:gd name="connsiteX4" fmla="*/ 473 w 484"/>
                <a:gd name="connsiteY4" fmla="*/ 187 h 318"/>
                <a:gd name="connsiteX5" fmla="*/ 459 w 484"/>
                <a:gd name="connsiteY5" fmla="*/ 192 h 318"/>
                <a:gd name="connsiteX6" fmla="*/ 459 w 484"/>
                <a:gd name="connsiteY6" fmla="*/ 192 h 318"/>
                <a:gd name="connsiteX7" fmla="*/ 425 w 484"/>
                <a:gd name="connsiteY7" fmla="*/ 206 h 318"/>
                <a:gd name="connsiteX8" fmla="*/ 377 w 484"/>
                <a:gd name="connsiteY8" fmla="*/ 158 h 318"/>
                <a:gd name="connsiteX9" fmla="*/ 425 w 484"/>
                <a:gd name="connsiteY9" fmla="*/ 109 h 318"/>
                <a:gd name="connsiteX10" fmla="*/ 459 w 484"/>
                <a:gd name="connsiteY10" fmla="*/ 124 h 318"/>
                <a:gd name="connsiteX11" fmla="*/ 459 w 484"/>
                <a:gd name="connsiteY11" fmla="*/ 124 h 318"/>
                <a:gd name="connsiteX12" fmla="*/ 473 w 484"/>
                <a:gd name="connsiteY12" fmla="*/ 129 h 318"/>
                <a:gd name="connsiteX13" fmla="*/ 484 w 484"/>
                <a:gd name="connsiteY13" fmla="*/ 109 h 318"/>
                <a:gd name="connsiteX14" fmla="*/ 484 w 484"/>
                <a:gd name="connsiteY14" fmla="*/ 30 h 318"/>
                <a:gd name="connsiteX15" fmla="*/ 484 w 484"/>
                <a:gd name="connsiteY15" fmla="*/ 0 h 318"/>
                <a:gd name="connsiteX0" fmla="*/ 0 w 484"/>
                <a:gd name="connsiteY0" fmla="*/ 0 h 318"/>
                <a:gd name="connsiteX1" fmla="*/ 166 w 484"/>
                <a:gd name="connsiteY1" fmla="*/ 317 h 318"/>
                <a:gd name="connsiteX2" fmla="*/ 484 w 484"/>
                <a:gd name="connsiteY2" fmla="*/ 318 h 318"/>
                <a:gd name="connsiteX3" fmla="*/ 484 w 484"/>
                <a:gd name="connsiteY3" fmla="*/ 207 h 318"/>
                <a:gd name="connsiteX4" fmla="*/ 473 w 484"/>
                <a:gd name="connsiteY4" fmla="*/ 187 h 318"/>
                <a:gd name="connsiteX5" fmla="*/ 459 w 484"/>
                <a:gd name="connsiteY5" fmla="*/ 192 h 318"/>
                <a:gd name="connsiteX6" fmla="*/ 459 w 484"/>
                <a:gd name="connsiteY6" fmla="*/ 192 h 318"/>
                <a:gd name="connsiteX7" fmla="*/ 425 w 484"/>
                <a:gd name="connsiteY7" fmla="*/ 206 h 318"/>
                <a:gd name="connsiteX8" fmla="*/ 377 w 484"/>
                <a:gd name="connsiteY8" fmla="*/ 158 h 318"/>
                <a:gd name="connsiteX9" fmla="*/ 425 w 484"/>
                <a:gd name="connsiteY9" fmla="*/ 109 h 318"/>
                <a:gd name="connsiteX10" fmla="*/ 459 w 484"/>
                <a:gd name="connsiteY10" fmla="*/ 124 h 318"/>
                <a:gd name="connsiteX11" fmla="*/ 459 w 484"/>
                <a:gd name="connsiteY11" fmla="*/ 124 h 318"/>
                <a:gd name="connsiteX12" fmla="*/ 473 w 484"/>
                <a:gd name="connsiteY12" fmla="*/ 129 h 318"/>
                <a:gd name="connsiteX13" fmla="*/ 484 w 484"/>
                <a:gd name="connsiteY13" fmla="*/ 109 h 318"/>
                <a:gd name="connsiteX14" fmla="*/ 484 w 484"/>
                <a:gd name="connsiteY14" fmla="*/ 30 h 318"/>
                <a:gd name="connsiteX15" fmla="*/ 484 w 484"/>
                <a:gd name="connsiteY15" fmla="*/ 0 h 318"/>
                <a:gd name="connsiteX0" fmla="*/ 0 w 322"/>
                <a:gd name="connsiteY0" fmla="*/ 0 h 318"/>
                <a:gd name="connsiteX1" fmla="*/ 4 w 322"/>
                <a:gd name="connsiteY1" fmla="*/ 317 h 318"/>
                <a:gd name="connsiteX2" fmla="*/ 322 w 322"/>
                <a:gd name="connsiteY2" fmla="*/ 318 h 318"/>
                <a:gd name="connsiteX3" fmla="*/ 322 w 322"/>
                <a:gd name="connsiteY3" fmla="*/ 207 h 318"/>
                <a:gd name="connsiteX4" fmla="*/ 311 w 322"/>
                <a:gd name="connsiteY4" fmla="*/ 187 h 318"/>
                <a:gd name="connsiteX5" fmla="*/ 297 w 322"/>
                <a:gd name="connsiteY5" fmla="*/ 192 h 318"/>
                <a:gd name="connsiteX6" fmla="*/ 297 w 322"/>
                <a:gd name="connsiteY6" fmla="*/ 192 h 318"/>
                <a:gd name="connsiteX7" fmla="*/ 263 w 322"/>
                <a:gd name="connsiteY7" fmla="*/ 206 h 318"/>
                <a:gd name="connsiteX8" fmla="*/ 215 w 322"/>
                <a:gd name="connsiteY8" fmla="*/ 158 h 318"/>
                <a:gd name="connsiteX9" fmla="*/ 263 w 322"/>
                <a:gd name="connsiteY9" fmla="*/ 109 h 318"/>
                <a:gd name="connsiteX10" fmla="*/ 297 w 322"/>
                <a:gd name="connsiteY10" fmla="*/ 124 h 318"/>
                <a:gd name="connsiteX11" fmla="*/ 297 w 322"/>
                <a:gd name="connsiteY11" fmla="*/ 124 h 318"/>
                <a:gd name="connsiteX12" fmla="*/ 311 w 322"/>
                <a:gd name="connsiteY12" fmla="*/ 129 h 318"/>
                <a:gd name="connsiteX13" fmla="*/ 322 w 322"/>
                <a:gd name="connsiteY13" fmla="*/ 109 h 318"/>
                <a:gd name="connsiteX14" fmla="*/ 322 w 322"/>
                <a:gd name="connsiteY14" fmla="*/ 30 h 318"/>
                <a:gd name="connsiteX15" fmla="*/ 322 w 322"/>
                <a:gd name="connsiteY15" fmla="*/ 0 h 318"/>
                <a:gd name="connsiteX0" fmla="*/ 110 w 319"/>
                <a:gd name="connsiteY0" fmla="*/ 0 h 318"/>
                <a:gd name="connsiteX1" fmla="*/ 1 w 319"/>
                <a:gd name="connsiteY1" fmla="*/ 317 h 318"/>
                <a:gd name="connsiteX2" fmla="*/ 319 w 319"/>
                <a:gd name="connsiteY2" fmla="*/ 318 h 318"/>
                <a:gd name="connsiteX3" fmla="*/ 319 w 319"/>
                <a:gd name="connsiteY3" fmla="*/ 207 h 318"/>
                <a:gd name="connsiteX4" fmla="*/ 308 w 319"/>
                <a:gd name="connsiteY4" fmla="*/ 187 h 318"/>
                <a:gd name="connsiteX5" fmla="*/ 294 w 319"/>
                <a:gd name="connsiteY5" fmla="*/ 192 h 318"/>
                <a:gd name="connsiteX6" fmla="*/ 294 w 319"/>
                <a:gd name="connsiteY6" fmla="*/ 192 h 318"/>
                <a:gd name="connsiteX7" fmla="*/ 260 w 319"/>
                <a:gd name="connsiteY7" fmla="*/ 206 h 318"/>
                <a:gd name="connsiteX8" fmla="*/ 212 w 319"/>
                <a:gd name="connsiteY8" fmla="*/ 158 h 318"/>
                <a:gd name="connsiteX9" fmla="*/ 260 w 319"/>
                <a:gd name="connsiteY9" fmla="*/ 109 h 318"/>
                <a:gd name="connsiteX10" fmla="*/ 294 w 319"/>
                <a:gd name="connsiteY10" fmla="*/ 124 h 318"/>
                <a:gd name="connsiteX11" fmla="*/ 294 w 319"/>
                <a:gd name="connsiteY11" fmla="*/ 124 h 318"/>
                <a:gd name="connsiteX12" fmla="*/ 308 w 319"/>
                <a:gd name="connsiteY12" fmla="*/ 129 h 318"/>
                <a:gd name="connsiteX13" fmla="*/ 319 w 319"/>
                <a:gd name="connsiteY13" fmla="*/ 109 h 318"/>
                <a:gd name="connsiteX14" fmla="*/ 319 w 319"/>
                <a:gd name="connsiteY14" fmla="*/ 30 h 318"/>
                <a:gd name="connsiteX15" fmla="*/ 319 w 319"/>
                <a:gd name="connsiteY15" fmla="*/ 0 h 318"/>
                <a:gd name="connsiteX0" fmla="*/ 0 w 319"/>
                <a:gd name="connsiteY0" fmla="*/ 0 h 319"/>
                <a:gd name="connsiteX1" fmla="*/ 1 w 319"/>
                <a:gd name="connsiteY1" fmla="*/ 318 h 319"/>
                <a:gd name="connsiteX2" fmla="*/ 319 w 319"/>
                <a:gd name="connsiteY2" fmla="*/ 319 h 319"/>
                <a:gd name="connsiteX3" fmla="*/ 319 w 319"/>
                <a:gd name="connsiteY3" fmla="*/ 208 h 319"/>
                <a:gd name="connsiteX4" fmla="*/ 308 w 319"/>
                <a:gd name="connsiteY4" fmla="*/ 188 h 319"/>
                <a:gd name="connsiteX5" fmla="*/ 294 w 319"/>
                <a:gd name="connsiteY5" fmla="*/ 193 h 319"/>
                <a:gd name="connsiteX6" fmla="*/ 294 w 319"/>
                <a:gd name="connsiteY6" fmla="*/ 193 h 319"/>
                <a:gd name="connsiteX7" fmla="*/ 260 w 319"/>
                <a:gd name="connsiteY7" fmla="*/ 207 h 319"/>
                <a:gd name="connsiteX8" fmla="*/ 212 w 319"/>
                <a:gd name="connsiteY8" fmla="*/ 159 h 319"/>
                <a:gd name="connsiteX9" fmla="*/ 260 w 319"/>
                <a:gd name="connsiteY9" fmla="*/ 110 h 319"/>
                <a:gd name="connsiteX10" fmla="*/ 294 w 319"/>
                <a:gd name="connsiteY10" fmla="*/ 125 h 319"/>
                <a:gd name="connsiteX11" fmla="*/ 294 w 319"/>
                <a:gd name="connsiteY11" fmla="*/ 125 h 319"/>
                <a:gd name="connsiteX12" fmla="*/ 308 w 319"/>
                <a:gd name="connsiteY12" fmla="*/ 130 h 319"/>
                <a:gd name="connsiteX13" fmla="*/ 319 w 319"/>
                <a:gd name="connsiteY13" fmla="*/ 110 h 319"/>
                <a:gd name="connsiteX14" fmla="*/ 319 w 319"/>
                <a:gd name="connsiteY14" fmla="*/ 31 h 319"/>
                <a:gd name="connsiteX15" fmla="*/ 319 w 319"/>
                <a:gd name="connsiteY15" fmla="*/ 1 h 319"/>
                <a:gd name="connsiteX0" fmla="*/ 1 w 319"/>
                <a:gd name="connsiteY0" fmla="*/ 0 h 318"/>
                <a:gd name="connsiteX1" fmla="*/ 1 w 319"/>
                <a:gd name="connsiteY1" fmla="*/ 317 h 318"/>
                <a:gd name="connsiteX2" fmla="*/ 319 w 319"/>
                <a:gd name="connsiteY2" fmla="*/ 318 h 318"/>
                <a:gd name="connsiteX3" fmla="*/ 319 w 319"/>
                <a:gd name="connsiteY3" fmla="*/ 207 h 318"/>
                <a:gd name="connsiteX4" fmla="*/ 308 w 319"/>
                <a:gd name="connsiteY4" fmla="*/ 187 h 318"/>
                <a:gd name="connsiteX5" fmla="*/ 294 w 319"/>
                <a:gd name="connsiteY5" fmla="*/ 192 h 318"/>
                <a:gd name="connsiteX6" fmla="*/ 294 w 319"/>
                <a:gd name="connsiteY6" fmla="*/ 192 h 318"/>
                <a:gd name="connsiteX7" fmla="*/ 260 w 319"/>
                <a:gd name="connsiteY7" fmla="*/ 206 h 318"/>
                <a:gd name="connsiteX8" fmla="*/ 212 w 319"/>
                <a:gd name="connsiteY8" fmla="*/ 158 h 318"/>
                <a:gd name="connsiteX9" fmla="*/ 260 w 319"/>
                <a:gd name="connsiteY9" fmla="*/ 109 h 318"/>
                <a:gd name="connsiteX10" fmla="*/ 294 w 319"/>
                <a:gd name="connsiteY10" fmla="*/ 124 h 318"/>
                <a:gd name="connsiteX11" fmla="*/ 294 w 319"/>
                <a:gd name="connsiteY11" fmla="*/ 124 h 318"/>
                <a:gd name="connsiteX12" fmla="*/ 308 w 319"/>
                <a:gd name="connsiteY12" fmla="*/ 129 h 318"/>
                <a:gd name="connsiteX13" fmla="*/ 319 w 319"/>
                <a:gd name="connsiteY13" fmla="*/ 109 h 318"/>
                <a:gd name="connsiteX14" fmla="*/ 319 w 319"/>
                <a:gd name="connsiteY14" fmla="*/ 30 h 318"/>
                <a:gd name="connsiteX15" fmla="*/ 319 w 319"/>
                <a:gd name="connsiteY15" fmla="*/ 0 h 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19" h="318">
                  <a:moveTo>
                    <a:pt x="1" y="0"/>
                  </a:moveTo>
                  <a:cubicBezTo>
                    <a:pt x="1" y="108"/>
                    <a:pt x="0" y="263"/>
                    <a:pt x="1" y="317"/>
                  </a:cubicBezTo>
                  <a:lnTo>
                    <a:pt x="319" y="318"/>
                  </a:lnTo>
                  <a:lnTo>
                    <a:pt x="319" y="207"/>
                  </a:lnTo>
                  <a:cubicBezTo>
                    <a:pt x="318" y="197"/>
                    <a:pt x="314" y="189"/>
                    <a:pt x="308" y="187"/>
                  </a:cubicBezTo>
                  <a:cubicBezTo>
                    <a:pt x="303" y="186"/>
                    <a:pt x="298" y="188"/>
                    <a:pt x="294" y="192"/>
                  </a:cubicBezTo>
                  <a:lnTo>
                    <a:pt x="294" y="192"/>
                  </a:lnTo>
                  <a:cubicBezTo>
                    <a:pt x="285" y="201"/>
                    <a:pt x="273" y="206"/>
                    <a:pt x="260" y="206"/>
                  </a:cubicBezTo>
                  <a:cubicBezTo>
                    <a:pt x="233" y="206"/>
                    <a:pt x="212" y="185"/>
                    <a:pt x="212" y="158"/>
                  </a:cubicBezTo>
                  <a:cubicBezTo>
                    <a:pt x="212" y="131"/>
                    <a:pt x="233" y="109"/>
                    <a:pt x="260" y="109"/>
                  </a:cubicBezTo>
                  <a:cubicBezTo>
                    <a:pt x="273" y="109"/>
                    <a:pt x="285" y="115"/>
                    <a:pt x="294" y="124"/>
                  </a:cubicBezTo>
                  <a:lnTo>
                    <a:pt x="294" y="124"/>
                  </a:lnTo>
                  <a:cubicBezTo>
                    <a:pt x="298" y="128"/>
                    <a:pt x="303" y="130"/>
                    <a:pt x="308" y="129"/>
                  </a:cubicBezTo>
                  <a:cubicBezTo>
                    <a:pt x="314" y="127"/>
                    <a:pt x="318" y="119"/>
                    <a:pt x="319" y="109"/>
                  </a:cubicBezTo>
                  <a:lnTo>
                    <a:pt x="319" y="30"/>
                  </a:lnTo>
                  <a:lnTo>
                    <a:pt x="319" y="0"/>
                  </a:lnTo>
                </a:path>
              </a:pathLst>
            </a:custGeom>
            <a:solidFill>
              <a:schemeClr val="accent1"/>
            </a:solidFill>
            <a:ln w="50800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Freeform 13"/>
            <p:cNvSpPr>
              <a:spLocks/>
            </p:cNvSpPr>
            <p:nvPr/>
          </p:nvSpPr>
          <p:spPr bwMode="auto">
            <a:xfrm>
              <a:off x="1600200" y="3581400"/>
              <a:ext cx="1498108" cy="2000477"/>
            </a:xfrm>
            <a:custGeom>
              <a:avLst/>
              <a:gdLst>
                <a:gd name="connsiteX0" fmla="*/ 396 w 396"/>
                <a:gd name="connsiteY0" fmla="*/ 108 h 428"/>
                <a:gd name="connsiteX1" fmla="*/ 396 w 396"/>
                <a:gd name="connsiteY1" fmla="*/ 108 h 428"/>
                <a:gd name="connsiteX2" fmla="*/ 396 w 396"/>
                <a:gd name="connsiteY2" fmla="*/ 108 h 428"/>
                <a:gd name="connsiteX3" fmla="*/ 274 w 396"/>
                <a:gd name="connsiteY3" fmla="*/ 108 h 428"/>
                <a:gd name="connsiteX4" fmla="*/ 255 w 396"/>
                <a:gd name="connsiteY4" fmla="*/ 82 h 428"/>
                <a:gd name="connsiteX5" fmla="*/ 258 w 396"/>
                <a:gd name="connsiteY5" fmla="*/ 68 h 428"/>
                <a:gd name="connsiteX6" fmla="*/ 275 w 396"/>
                <a:gd name="connsiteY6" fmla="*/ 37 h 428"/>
                <a:gd name="connsiteX7" fmla="*/ 236 w 396"/>
                <a:gd name="connsiteY7" fmla="*/ 0 h 428"/>
                <a:gd name="connsiteX8" fmla="*/ 198 w 396"/>
                <a:gd name="connsiteY8" fmla="*/ 37 h 428"/>
                <a:gd name="connsiteX9" fmla="*/ 216 w 396"/>
                <a:gd name="connsiteY9" fmla="*/ 69 h 428"/>
                <a:gd name="connsiteX10" fmla="*/ 218 w 396"/>
                <a:gd name="connsiteY10" fmla="*/ 82 h 428"/>
                <a:gd name="connsiteX11" fmla="*/ 199 w 396"/>
                <a:gd name="connsiteY11" fmla="*/ 108 h 428"/>
                <a:gd name="connsiteX12" fmla="*/ 76 w 396"/>
                <a:gd name="connsiteY12" fmla="*/ 108 h 428"/>
                <a:gd name="connsiteX13" fmla="*/ 76 w 396"/>
                <a:gd name="connsiteY13" fmla="*/ 230 h 428"/>
                <a:gd name="connsiteX14" fmla="*/ 50 w 396"/>
                <a:gd name="connsiteY14" fmla="*/ 249 h 428"/>
                <a:gd name="connsiteX15" fmla="*/ 36 w 396"/>
                <a:gd name="connsiteY15" fmla="*/ 246 h 428"/>
                <a:gd name="connsiteX16" fmla="*/ 5 w 396"/>
                <a:gd name="connsiteY16" fmla="*/ 229 h 428"/>
                <a:gd name="connsiteX17" fmla="*/ 5 w 396"/>
                <a:gd name="connsiteY17" fmla="*/ 306 h 428"/>
                <a:gd name="connsiteX18" fmla="*/ 37 w 396"/>
                <a:gd name="connsiteY18" fmla="*/ 288 h 428"/>
                <a:gd name="connsiteX19" fmla="*/ 50 w 396"/>
                <a:gd name="connsiteY19" fmla="*/ 286 h 428"/>
                <a:gd name="connsiteX20" fmla="*/ 76 w 396"/>
                <a:gd name="connsiteY20" fmla="*/ 305 h 428"/>
                <a:gd name="connsiteX21" fmla="*/ 76 w 396"/>
                <a:gd name="connsiteY21" fmla="*/ 428 h 428"/>
                <a:gd name="connsiteX22" fmla="*/ 186 w 396"/>
                <a:gd name="connsiteY22" fmla="*/ 428 h 428"/>
                <a:gd name="connsiteX23" fmla="*/ 207 w 396"/>
                <a:gd name="connsiteY23" fmla="*/ 417 h 428"/>
                <a:gd name="connsiteX24" fmla="*/ 202 w 396"/>
                <a:gd name="connsiteY24" fmla="*/ 403 h 428"/>
                <a:gd name="connsiteX25" fmla="*/ 202 w 396"/>
                <a:gd name="connsiteY25" fmla="*/ 403 h 428"/>
                <a:gd name="connsiteX26" fmla="*/ 187 w 396"/>
                <a:gd name="connsiteY26" fmla="*/ 369 h 428"/>
                <a:gd name="connsiteX27" fmla="*/ 236 w 396"/>
                <a:gd name="connsiteY27" fmla="*/ 321 h 428"/>
                <a:gd name="connsiteX28" fmla="*/ 284 w 396"/>
                <a:gd name="connsiteY28" fmla="*/ 369 h 428"/>
                <a:gd name="connsiteX29" fmla="*/ 270 w 396"/>
                <a:gd name="connsiteY29" fmla="*/ 403 h 428"/>
                <a:gd name="connsiteX30" fmla="*/ 270 w 396"/>
                <a:gd name="connsiteY30" fmla="*/ 403 h 428"/>
                <a:gd name="connsiteX31" fmla="*/ 265 w 396"/>
                <a:gd name="connsiteY31" fmla="*/ 417 h 428"/>
                <a:gd name="connsiteX32" fmla="*/ 286 w 396"/>
                <a:gd name="connsiteY32" fmla="*/ 428 h 428"/>
                <a:gd name="connsiteX33" fmla="*/ 396 w 396"/>
                <a:gd name="connsiteY33" fmla="*/ 428 h 428"/>
                <a:gd name="connsiteX34" fmla="*/ 396 w 396"/>
                <a:gd name="connsiteY34" fmla="*/ 317 h 428"/>
                <a:gd name="connsiteX35" fmla="*/ 385 w 396"/>
                <a:gd name="connsiteY35" fmla="*/ 297 h 428"/>
                <a:gd name="connsiteX36" fmla="*/ 371 w 396"/>
                <a:gd name="connsiteY36" fmla="*/ 302 h 428"/>
                <a:gd name="connsiteX37" fmla="*/ 371 w 396"/>
                <a:gd name="connsiteY37" fmla="*/ 302 h 428"/>
                <a:gd name="connsiteX38" fmla="*/ 337 w 396"/>
                <a:gd name="connsiteY38" fmla="*/ 316 h 428"/>
                <a:gd name="connsiteX39" fmla="*/ 289 w 396"/>
                <a:gd name="connsiteY39" fmla="*/ 268 h 428"/>
                <a:gd name="connsiteX40" fmla="*/ 337 w 396"/>
                <a:gd name="connsiteY40" fmla="*/ 219 h 428"/>
                <a:gd name="connsiteX41" fmla="*/ 371 w 396"/>
                <a:gd name="connsiteY41" fmla="*/ 234 h 428"/>
                <a:gd name="connsiteX42" fmla="*/ 371 w 396"/>
                <a:gd name="connsiteY42" fmla="*/ 234 h 428"/>
                <a:gd name="connsiteX43" fmla="*/ 385 w 396"/>
                <a:gd name="connsiteY43" fmla="*/ 239 h 428"/>
                <a:gd name="connsiteX44" fmla="*/ 396 w 396"/>
                <a:gd name="connsiteY44" fmla="*/ 219 h 428"/>
                <a:gd name="connsiteX45" fmla="*/ 396 w 396"/>
                <a:gd name="connsiteY45" fmla="*/ 140 h 428"/>
                <a:gd name="connsiteX46" fmla="*/ 396 w 396"/>
                <a:gd name="connsiteY46" fmla="*/ 140 h 428"/>
                <a:gd name="connsiteX47" fmla="*/ 396 w 396"/>
                <a:gd name="connsiteY47" fmla="*/ 108 h 428"/>
                <a:gd name="connsiteX0" fmla="*/ 391 w 391"/>
                <a:gd name="connsiteY0" fmla="*/ 108 h 428"/>
                <a:gd name="connsiteX1" fmla="*/ 391 w 391"/>
                <a:gd name="connsiteY1" fmla="*/ 108 h 428"/>
                <a:gd name="connsiteX2" fmla="*/ 391 w 391"/>
                <a:gd name="connsiteY2" fmla="*/ 108 h 428"/>
                <a:gd name="connsiteX3" fmla="*/ 269 w 391"/>
                <a:gd name="connsiteY3" fmla="*/ 108 h 428"/>
                <a:gd name="connsiteX4" fmla="*/ 250 w 391"/>
                <a:gd name="connsiteY4" fmla="*/ 82 h 428"/>
                <a:gd name="connsiteX5" fmla="*/ 253 w 391"/>
                <a:gd name="connsiteY5" fmla="*/ 68 h 428"/>
                <a:gd name="connsiteX6" fmla="*/ 270 w 391"/>
                <a:gd name="connsiteY6" fmla="*/ 37 h 428"/>
                <a:gd name="connsiteX7" fmla="*/ 231 w 391"/>
                <a:gd name="connsiteY7" fmla="*/ 0 h 428"/>
                <a:gd name="connsiteX8" fmla="*/ 193 w 391"/>
                <a:gd name="connsiteY8" fmla="*/ 37 h 428"/>
                <a:gd name="connsiteX9" fmla="*/ 211 w 391"/>
                <a:gd name="connsiteY9" fmla="*/ 69 h 428"/>
                <a:gd name="connsiteX10" fmla="*/ 213 w 391"/>
                <a:gd name="connsiteY10" fmla="*/ 82 h 428"/>
                <a:gd name="connsiteX11" fmla="*/ 194 w 391"/>
                <a:gd name="connsiteY11" fmla="*/ 108 h 428"/>
                <a:gd name="connsiteX12" fmla="*/ 71 w 391"/>
                <a:gd name="connsiteY12" fmla="*/ 108 h 428"/>
                <a:gd name="connsiteX13" fmla="*/ 71 w 391"/>
                <a:gd name="connsiteY13" fmla="*/ 230 h 428"/>
                <a:gd name="connsiteX14" fmla="*/ 45 w 391"/>
                <a:gd name="connsiteY14" fmla="*/ 249 h 428"/>
                <a:gd name="connsiteX15" fmla="*/ 31 w 391"/>
                <a:gd name="connsiteY15" fmla="*/ 246 h 428"/>
                <a:gd name="connsiteX16" fmla="*/ 0 w 391"/>
                <a:gd name="connsiteY16" fmla="*/ 306 h 428"/>
                <a:gd name="connsiteX17" fmla="*/ 32 w 391"/>
                <a:gd name="connsiteY17" fmla="*/ 288 h 428"/>
                <a:gd name="connsiteX18" fmla="*/ 45 w 391"/>
                <a:gd name="connsiteY18" fmla="*/ 286 h 428"/>
                <a:gd name="connsiteX19" fmla="*/ 71 w 391"/>
                <a:gd name="connsiteY19" fmla="*/ 305 h 428"/>
                <a:gd name="connsiteX20" fmla="*/ 71 w 391"/>
                <a:gd name="connsiteY20" fmla="*/ 428 h 428"/>
                <a:gd name="connsiteX21" fmla="*/ 181 w 391"/>
                <a:gd name="connsiteY21" fmla="*/ 428 h 428"/>
                <a:gd name="connsiteX22" fmla="*/ 202 w 391"/>
                <a:gd name="connsiteY22" fmla="*/ 417 h 428"/>
                <a:gd name="connsiteX23" fmla="*/ 197 w 391"/>
                <a:gd name="connsiteY23" fmla="*/ 403 h 428"/>
                <a:gd name="connsiteX24" fmla="*/ 197 w 391"/>
                <a:gd name="connsiteY24" fmla="*/ 403 h 428"/>
                <a:gd name="connsiteX25" fmla="*/ 182 w 391"/>
                <a:gd name="connsiteY25" fmla="*/ 369 h 428"/>
                <a:gd name="connsiteX26" fmla="*/ 231 w 391"/>
                <a:gd name="connsiteY26" fmla="*/ 321 h 428"/>
                <a:gd name="connsiteX27" fmla="*/ 279 w 391"/>
                <a:gd name="connsiteY27" fmla="*/ 369 h 428"/>
                <a:gd name="connsiteX28" fmla="*/ 265 w 391"/>
                <a:gd name="connsiteY28" fmla="*/ 403 h 428"/>
                <a:gd name="connsiteX29" fmla="*/ 265 w 391"/>
                <a:gd name="connsiteY29" fmla="*/ 403 h 428"/>
                <a:gd name="connsiteX30" fmla="*/ 260 w 391"/>
                <a:gd name="connsiteY30" fmla="*/ 417 h 428"/>
                <a:gd name="connsiteX31" fmla="*/ 281 w 391"/>
                <a:gd name="connsiteY31" fmla="*/ 428 h 428"/>
                <a:gd name="connsiteX32" fmla="*/ 391 w 391"/>
                <a:gd name="connsiteY32" fmla="*/ 428 h 428"/>
                <a:gd name="connsiteX33" fmla="*/ 391 w 391"/>
                <a:gd name="connsiteY33" fmla="*/ 317 h 428"/>
                <a:gd name="connsiteX34" fmla="*/ 380 w 391"/>
                <a:gd name="connsiteY34" fmla="*/ 297 h 428"/>
                <a:gd name="connsiteX35" fmla="*/ 366 w 391"/>
                <a:gd name="connsiteY35" fmla="*/ 302 h 428"/>
                <a:gd name="connsiteX36" fmla="*/ 366 w 391"/>
                <a:gd name="connsiteY36" fmla="*/ 302 h 428"/>
                <a:gd name="connsiteX37" fmla="*/ 332 w 391"/>
                <a:gd name="connsiteY37" fmla="*/ 316 h 428"/>
                <a:gd name="connsiteX38" fmla="*/ 284 w 391"/>
                <a:gd name="connsiteY38" fmla="*/ 268 h 428"/>
                <a:gd name="connsiteX39" fmla="*/ 332 w 391"/>
                <a:gd name="connsiteY39" fmla="*/ 219 h 428"/>
                <a:gd name="connsiteX40" fmla="*/ 366 w 391"/>
                <a:gd name="connsiteY40" fmla="*/ 234 h 428"/>
                <a:gd name="connsiteX41" fmla="*/ 366 w 391"/>
                <a:gd name="connsiteY41" fmla="*/ 234 h 428"/>
                <a:gd name="connsiteX42" fmla="*/ 380 w 391"/>
                <a:gd name="connsiteY42" fmla="*/ 239 h 428"/>
                <a:gd name="connsiteX43" fmla="*/ 391 w 391"/>
                <a:gd name="connsiteY43" fmla="*/ 219 h 428"/>
                <a:gd name="connsiteX44" fmla="*/ 391 w 391"/>
                <a:gd name="connsiteY44" fmla="*/ 140 h 428"/>
                <a:gd name="connsiteX45" fmla="*/ 391 w 391"/>
                <a:gd name="connsiteY45" fmla="*/ 140 h 428"/>
                <a:gd name="connsiteX46" fmla="*/ 391 w 391"/>
                <a:gd name="connsiteY46" fmla="*/ 108 h 428"/>
                <a:gd name="connsiteX0" fmla="*/ 362 w 362"/>
                <a:gd name="connsiteY0" fmla="*/ 108 h 428"/>
                <a:gd name="connsiteX1" fmla="*/ 362 w 362"/>
                <a:gd name="connsiteY1" fmla="*/ 108 h 428"/>
                <a:gd name="connsiteX2" fmla="*/ 362 w 362"/>
                <a:gd name="connsiteY2" fmla="*/ 108 h 428"/>
                <a:gd name="connsiteX3" fmla="*/ 240 w 362"/>
                <a:gd name="connsiteY3" fmla="*/ 108 h 428"/>
                <a:gd name="connsiteX4" fmla="*/ 221 w 362"/>
                <a:gd name="connsiteY4" fmla="*/ 82 h 428"/>
                <a:gd name="connsiteX5" fmla="*/ 224 w 362"/>
                <a:gd name="connsiteY5" fmla="*/ 68 h 428"/>
                <a:gd name="connsiteX6" fmla="*/ 241 w 362"/>
                <a:gd name="connsiteY6" fmla="*/ 37 h 428"/>
                <a:gd name="connsiteX7" fmla="*/ 202 w 362"/>
                <a:gd name="connsiteY7" fmla="*/ 0 h 428"/>
                <a:gd name="connsiteX8" fmla="*/ 164 w 362"/>
                <a:gd name="connsiteY8" fmla="*/ 37 h 428"/>
                <a:gd name="connsiteX9" fmla="*/ 182 w 362"/>
                <a:gd name="connsiteY9" fmla="*/ 69 h 428"/>
                <a:gd name="connsiteX10" fmla="*/ 184 w 362"/>
                <a:gd name="connsiteY10" fmla="*/ 82 h 428"/>
                <a:gd name="connsiteX11" fmla="*/ 165 w 362"/>
                <a:gd name="connsiteY11" fmla="*/ 108 h 428"/>
                <a:gd name="connsiteX12" fmla="*/ 42 w 362"/>
                <a:gd name="connsiteY12" fmla="*/ 108 h 428"/>
                <a:gd name="connsiteX13" fmla="*/ 42 w 362"/>
                <a:gd name="connsiteY13" fmla="*/ 230 h 428"/>
                <a:gd name="connsiteX14" fmla="*/ 16 w 362"/>
                <a:gd name="connsiteY14" fmla="*/ 249 h 428"/>
                <a:gd name="connsiteX15" fmla="*/ 2 w 362"/>
                <a:gd name="connsiteY15" fmla="*/ 246 h 428"/>
                <a:gd name="connsiteX16" fmla="*/ 3 w 362"/>
                <a:gd name="connsiteY16" fmla="*/ 288 h 428"/>
                <a:gd name="connsiteX17" fmla="*/ 16 w 362"/>
                <a:gd name="connsiteY17" fmla="*/ 286 h 428"/>
                <a:gd name="connsiteX18" fmla="*/ 42 w 362"/>
                <a:gd name="connsiteY18" fmla="*/ 305 h 428"/>
                <a:gd name="connsiteX19" fmla="*/ 42 w 362"/>
                <a:gd name="connsiteY19" fmla="*/ 428 h 428"/>
                <a:gd name="connsiteX20" fmla="*/ 152 w 362"/>
                <a:gd name="connsiteY20" fmla="*/ 428 h 428"/>
                <a:gd name="connsiteX21" fmla="*/ 173 w 362"/>
                <a:gd name="connsiteY21" fmla="*/ 417 h 428"/>
                <a:gd name="connsiteX22" fmla="*/ 168 w 362"/>
                <a:gd name="connsiteY22" fmla="*/ 403 h 428"/>
                <a:gd name="connsiteX23" fmla="*/ 168 w 362"/>
                <a:gd name="connsiteY23" fmla="*/ 403 h 428"/>
                <a:gd name="connsiteX24" fmla="*/ 153 w 362"/>
                <a:gd name="connsiteY24" fmla="*/ 369 h 428"/>
                <a:gd name="connsiteX25" fmla="*/ 202 w 362"/>
                <a:gd name="connsiteY25" fmla="*/ 321 h 428"/>
                <a:gd name="connsiteX26" fmla="*/ 250 w 362"/>
                <a:gd name="connsiteY26" fmla="*/ 369 h 428"/>
                <a:gd name="connsiteX27" fmla="*/ 236 w 362"/>
                <a:gd name="connsiteY27" fmla="*/ 403 h 428"/>
                <a:gd name="connsiteX28" fmla="*/ 236 w 362"/>
                <a:gd name="connsiteY28" fmla="*/ 403 h 428"/>
                <a:gd name="connsiteX29" fmla="*/ 231 w 362"/>
                <a:gd name="connsiteY29" fmla="*/ 417 h 428"/>
                <a:gd name="connsiteX30" fmla="*/ 252 w 362"/>
                <a:gd name="connsiteY30" fmla="*/ 428 h 428"/>
                <a:gd name="connsiteX31" fmla="*/ 362 w 362"/>
                <a:gd name="connsiteY31" fmla="*/ 428 h 428"/>
                <a:gd name="connsiteX32" fmla="*/ 362 w 362"/>
                <a:gd name="connsiteY32" fmla="*/ 317 h 428"/>
                <a:gd name="connsiteX33" fmla="*/ 351 w 362"/>
                <a:gd name="connsiteY33" fmla="*/ 297 h 428"/>
                <a:gd name="connsiteX34" fmla="*/ 337 w 362"/>
                <a:gd name="connsiteY34" fmla="*/ 302 h 428"/>
                <a:gd name="connsiteX35" fmla="*/ 337 w 362"/>
                <a:gd name="connsiteY35" fmla="*/ 302 h 428"/>
                <a:gd name="connsiteX36" fmla="*/ 303 w 362"/>
                <a:gd name="connsiteY36" fmla="*/ 316 h 428"/>
                <a:gd name="connsiteX37" fmla="*/ 255 w 362"/>
                <a:gd name="connsiteY37" fmla="*/ 268 h 428"/>
                <a:gd name="connsiteX38" fmla="*/ 303 w 362"/>
                <a:gd name="connsiteY38" fmla="*/ 219 h 428"/>
                <a:gd name="connsiteX39" fmla="*/ 337 w 362"/>
                <a:gd name="connsiteY39" fmla="*/ 234 h 428"/>
                <a:gd name="connsiteX40" fmla="*/ 337 w 362"/>
                <a:gd name="connsiteY40" fmla="*/ 234 h 428"/>
                <a:gd name="connsiteX41" fmla="*/ 351 w 362"/>
                <a:gd name="connsiteY41" fmla="*/ 239 h 428"/>
                <a:gd name="connsiteX42" fmla="*/ 362 w 362"/>
                <a:gd name="connsiteY42" fmla="*/ 219 h 428"/>
                <a:gd name="connsiteX43" fmla="*/ 362 w 362"/>
                <a:gd name="connsiteY43" fmla="*/ 140 h 428"/>
                <a:gd name="connsiteX44" fmla="*/ 362 w 362"/>
                <a:gd name="connsiteY44" fmla="*/ 140 h 428"/>
                <a:gd name="connsiteX45" fmla="*/ 362 w 362"/>
                <a:gd name="connsiteY45" fmla="*/ 108 h 428"/>
                <a:gd name="connsiteX0" fmla="*/ 360 w 360"/>
                <a:gd name="connsiteY0" fmla="*/ 108 h 428"/>
                <a:gd name="connsiteX1" fmla="*/ 360 w 360"/>
                <a:gd name="connsiteY1" fmla="*/ 108 h 428"/>
                <a:gd name="connsiteX2" fmla="*/ 360 w 360"/>
                <a:gd name="connsiteY2" fmla="*/ 108 h 428"/>
                <a:gd name="connsiteX3" fmla="*/ 238 w 360"/>
                <a:gd name="connsiteY3" fmla="*/ 108 h 428"/>
                <a:gd name="connsiteX4" fmla="*/ 219 w 360"/>
                <a:gd name="connsiteY4" fmla="*/ 82 h 428"/>
                <a:gd name="connsiteX5" fmla="*/ 222 w 360"/>
                <a:gd name="connsiteY5" fmla="*/ 68 h 428"/>
                <a:gd name="connsiteX6" fmla="*/ 239 w 360"/>
                <a:gd name="connsiteY6" fmla="*/ 37 h 428"/>
                <a:gd name="connsiteX7" fmla="*/ 200 w 360"/>
                <a:gd name="connsiteY7" fmla="*/ 0 h 428"/>
                <a:gd name="connsiteX8" fmla="*/ 162 w 360"/>
                <a:gd name="connsiteY8" fmla="*/ 37 h 428"/>
                <a:gd name="connsiteX9" fmla="*/ 180 w 360"/>
                <a:gd name="connsiteY9" fmla="*/ 69 h 428"/>
                <a:gd name="connsiteX10" fmla="*/ 182 w 360"/>
                <a:gd name="connsiteY10" fmla="*/ 82 h 428"/>
                <a:gd name="connsiteX11" fmla="*/ 163 w 360"/>
                <a:gd name="connsiteY11" fmla="*/ 108 h 428"/>
                <a:gd name="connsiteX12" fmla="*/ 40 w 360"/>
                <a:gd name="connsiteY12" fmla="*/ 108 h 428"/>
                <a:gd name="connsiteX13" fmla="*/ 40 w 360"/>
                <a:gd name="connsiteY13" fmla="*/ 230 h 428"/>
                <a:gd name="connsiteX14" fmla="*/ 14 w 360"/>
                <a:gd name="connsiteY14" fmla="*/ 249 h 428"/>
                <a:gd name="connsiteX15" fmla="*/ 0 w 360"/>
                <a:gd name="connsiteY15" fmla="*/ 246 h 428"/>
                <a:gd name="connsiteX16" fmla="*/ 14 w 360"/>
                <a:gd name="connsiteY16" fmla="*/ 286 h 428"/>
                <a:gd name="connsiteX17" fmla="*/ 40 w 360"/>
                <a:gd name="connsiteY17" fmla="*/ 305 h 428"/>
                <a:gd name="connsiteX18" fmla="*/ 40 w 360"/>
                <a:gd name="connsiteY18" fmla="*/ 428 h 428"/>
                <a:gd name="connsiteX19" fmla="*/ 150 w 360"/>
                <a:gd name="connsiteY19" fmla="*/ 428 h 428"/>
                <a:gd name="connsiteX20" fmla="*/ 171 w 360"/>
                <a:gd name="connsiteY20" fmla="*/ 417 h 428"/>
                <a:gd name="connsiteX21" fmla="*/ 166 w 360"/>
                <a:gd name="connsiteY21" fmla="*/ 403 h 428"/>
                <a:gd name="connsiteX22" fmla="*/ 166 w 360"/>
                <a:gd name="connsiteY22" fmla="*/ 403 h 428"/>
                <a:gd name="connsiteX23" fmla="*/ 151 w 360"/>
                <a:gd name="connsiteY23" fmla="*/ 369 h 428"/>
                <a:gd name="connsiteX24" fmla="*/ 200 w 360"/>
                <a:gd name="connsiteY24" fmla="*/ 321 h 428"/>
                <a:gd name="connsiteX25" fmla="*/ 248 w 360"/>
                <a:gd name="connsiteY25" fmla="*/ 369 h 428"/>
                <a:gd name="connsiteX26" fmla="*/ 234 w 360"/>
                <a:gd name="connsiteY26" fmla="*/ 403 h 428"/>
                <a:gd name="connsiteX27" fmla="*/ 234 w 360"/>
                <a:gd name="connsiteY27" fmla="*/ 403 h 428"/>
                <a:gd name="connsiteX28" fmla="*/ 229 w 360"/>
                <a:gd name="connsiteY28" fmla="*/ 417 h 428"/>
                <a:gd name="connsiteX29" fmla="*/ 250 w 360"/>
                <a:gd name="connsiteY29" fmla="*/ 428 h 428"/>
                <a:gd name="connsiteX30" fmla="*/ 360 w 360"/>
                <a:gd name="connsiteY30" fmla="*/ 428 h 428"/>
                <a:gd name="connsiteX31" fmla="*/ 360 w 360"/>
                <a:gd name="connsiteY31" fmla="*/ 317 h 428"/>
                <a:gd name="connsiteX32" fmla="*/ 349 w 360"/>
                <a:gd name="connsiteY32" fmla="*/ 297 h 428"/>
                <a:gd name="connsiteX33" fmla="*/ 335 w 360"/>
                <a:gd name="connsiteY33" fmla="*/ 302 h 428"/>
                <a:gd name="connsiteX34" fmla="*/ 335 w 360"/>
                <a:gd name="connsiteY34" fmla="*/ 302 h 428"/>
                <a:gd name="connsiteX35" fmla="*/ 301 w 360"/>
                <a:gd name="connsiteY35" fmla="*/ 316 h 428"/>
                <a:gd name="connsiteX36" fmla="*/ 253 w 360"/>
                <a:gd name="connsiteY36" fmla="*/ 268 h 428"/>
                <a:gd name="connsiteX37" fmla="*/ 301 w 360"/>
                <a:gd name="connsiteY37" fmla="*/ 219 h 428"/>
                <a:gd name="connsiteX38" fmla="*/ 335 w 360"/>
                <a:gd name="connsiteY38" fmla="*/ 234 h 428"/>
                <a:gd name="connsiteX39" fmla="*/ 335 w 360"/>
                <a:gd name="connsiteY39" fmla="*/ 234 h 428"/>
                <a:gd name="connsiteX40" fmla="*/ 349 w 360"/>
                <a:gd name="connsiteY40" fmla="*/ 239 h 428"/>
                <a:gd name="connsiteX41" fmla="*/ 360 w 360"/>
                <a:gd name="connsiteY41" fmla="*/ 219 h 428"/>
                <a:gd name="connsiteX42" fmla="*/ 360 w 360"/>
                <a:gd name="connsiteY42" fmla="*/ 140 h 428"/>
                <a:gd name="connsiteX43" fmla="*/ 360 w 360"/>
                <a:gd name="connsiteY43" fmla="*/ 140 h 428"/>
                <a:gd name="connsiteX44" fmla="*/ 360 w 360"/>
                <a:gd name="connsiteY44" fmla="*/ 108 h 428"/>
                <a:gd name="connsiteX0" fmla="*/ 350 w 350"/>
                <a:gd name="connsiteY0" fmla="*/ 108 h 428"/>
                <a:gd name="connsiteX1" fmla="*/ 350 w 350"/>
                <a:gd name="connsiteY1" fmla="*/ 108 h 428"/>
                <a:gd name="connsiteX2" fmla="*/ 350 w 350"/>
                <a:gd name="connsiteY2" fmla="*/ 108 h 428"/>
                <a:gd name="connsiteX3" fmla="*/ 228 w 350"/>
                <a:gd name="connsiteY3" fmla="*/ 108 h 428"/>
                <a:gd name="connsiteX4" fmla="*/ 209 w 350"/>
                <a:gd name="connsiteY4" fmla="*/ 82 h 428"/>
                <a:gd name="connsiteX5" fmla="*/ 212 w 350"/>
                <a:gd name="connsiteY5" fmla="*/ 68 h 428"/>
                <a:gd name="connsiteX6" fmla="*/ 229 w 350"/>
                <a:gd name="connsiteY6" fmla="*/ 37 h 428"/>
                <a:gd name="connsiteX7" fmla="*/ 190 w 350"/>
                <a:gd name="connsiteY7" fmla="*/ 0 h 428"/>
                <a:gd name="connsiteX8" fmla="*/ 152 w 350"/>
                <a:gd name="connsiteY8" fmla="*/ 37 h 428"/>
                <a:gd name="connsiteX9" fmla="*/ 170 w 350"/>
                <a:gd name="connsiteY9" fmla="*/ 69 h 428"/>
                <a:gd name="connsiteX10" fmla="*/ 172 w 350"/>
                <a:gd name="connsiteY10" fmla="*/ 82 h 428"/>
                <a:gd name="connsiteX11" fmla="*/ 153 w 350"/>
                <a:gd name="connsiteY11" fmla="*/ 108 h 428"/>
                <a:gd name="connsiteX12" fmla="*/ 30 w 350"/>
                <a:gd name="connsiteY12" fmla="*/ 108 h 428"/>
                <a:gd name="connsiteX13" fmla="*/ 30 w 350"/>
                <a:gd name="connsiteY13" fmla="*/ 230 h 428"/>
                <a:gd name="connsiteX14" fmla="*/ 4 w 350"/>
                <a:gd name="connsiteY14" fmla="*/ 249 h 428"/>
                <a:gd name="connsiteX15" fmla="*/ 4 w 350"/>
                <a:gd name="connsiteY15" fmla="*/ 286 h 428"/>
                <a:gd name="connsiteX16" fmla="*/ 30 w 350"/>
                <a:gd name="connsiteY16" fmla="*/ 305 h 428"/>
                <a:gd name="connsiteX17" fmla="*/ 30 w 350"/>
                <a:gd name="connsiteY17" fmla="*/ 428 h 428"/>
                <a:gd name="connsiteX18" fmla="*/ 140 w 350"/>
                <a:gd name="connsiteY18" fmla="*/ 428 h 428"/>
                <a:gd name="connsiteX19" fmla="*/ 161 w 350"/>
                <a:gd name="connsiteY19" fmla="*/ 417 h 428"/>
                <a:gd name="connsiteX20" fmla="*/ 156 w 350"/>
                <a:gd name="connsiteY20" fmla="*/ 403 h 428"/>
                <a:gd name="connsiteX21" fmla="*/ 156 w 350"/>
                <a:gd name="connsiteY21" fmla="*/ 403 h 428"/>
                <a:gd name="connsiteX22" fmla="*/ 141 w 350"/>
                <a:gd name="connsiteY22" fmla="*/ 369 h 428"/>
                <a:gd name="connsiteX23" fmla="*/ 190 w 350"/>
                <a:gd name="connsiteY23" fmla="*/ 321 h 428"/>
                <a:gd name="connsiteX24" fmla="*/ 238 w 350"/>
                <a:gd name="connsiteY24" fmla="*/ 369 h 428"/>
                <a:gd name="connsiteX25" fmla="*/ 224 w 350"/>
                <a:gd name="connsiteY25" fmla="*/ 403 h 428"/>
                <a:gd name="connsiteX26" fmla="*/ 224 w 350"/>
                <a:gd name="connsiteY26" fmla="*/ 403 h 428"/>
                <a:gd name="connsiteX27" fmla="*/ 219 w 350"/>
                <a:gd name="connsiteY27" fmla="*/ 417 h 428"/>
                <a:gd name="connsiteX28" fmla="*/ 240 w 350"/>
                <a:gd name="connsiteY28" fmla="*/ 428 h 428"/>
                <a:gd name="connsiteX29" fmla="*/ 350 w 350"/>
                <a:gd name="connsiteY29" fmla="*/ 428 h 428"/>
                <a:gd name="connsiteX30" fmla="*/ 350 w 350"/>
                <a:gd name="connsiteY30" fmla="*/ 317 h 428"/>
                <a:gd name="connsiteX31" fmla="*/ 339 w 350"/>
                <a:gd name="connsiteY31" fmla="*/ 297 h 428"/>
                <a:gd name="connsiteX32" fmla="*/ 325 w 350"/>
                <a:gd name="connsiteY32" fmla="*/ 302 h 428"/>
                <a:gd name="connsiteX33" fmla="*/ 325 w 350"/>
                <a:gd name="connsiteY33" fmla="*/ 302 h 428"/>
                <a:gd name="connsiteX34" fmla="*/ 291 w 350"/>
                <a:gd name="connsiteY34" fmla="*/ 316 h 428"/>
                <a:gd name="connsiteX35" fmla="*/ 243 w 350"/>
                <a:gd name="connsiteY35" fmla="*/ 268 h 428"/>
                <a:gd name="connsiteX36" fmla="*/ 291 w 350"/>
                <a:gd name="connsiteY36" fmla="*/ 219 h 428"/>
                <a:gd name="connsiteX37" fmla="*/ 325 w 350"/>
                <a:gd name="connsiteY37" fmla="*/ 234 h 428"/>
                <a:gd name="connsiteX38" fmla="*/ 325 w 350"/>
                <a:gd name="connsiteY38" fmla="*/ 234 h 428"/>
                <a:gd name="connsiteX39" fmla="*/ 339 w 350"/>
                <a:gd name="connsiteY39" fmla="*/ 239 h 428"/>
                <a:gd name="connsiteX40" fmla="*/ 350 w 350"/>
                <a:gd name="connsiteY40" fmla="*/ 219 h 428"/>
                <a:gd name="connsiteX41" fmla="*/ 350 w 350"/>
                <a:gd name="connsiteY41" fmla="*/ 140 h 428"/>
                <a:gd name="connsiteX42" fmla="*/ 350 w 350"/>
                <a:gd name="connsiteY42" fmla="*/ 140 h 428"/>
                <a:gd name="connsiteX43" fmla="*/ 350 w 350"/>
                <a:gd name="connsiteY43" fmla="*/ 108 h 428"/>
                <a:gd name="connsiteX0" fmla="*/ 346 w 346"/>
                <a:gd name="connsiteY0" fmla="*/ 108 h 428"/>
                <a:gd name="connsiteX1" fmla="*/ 346 w 346"/>
                <a:gd name="connsiteY1" fmla="*/ 108 h 428"/>
                <a:gd name="connsiteX2" fmla="*/ 346 w 346"/>
                <a:gd name="connsiteY2" fmla="*/ 108 h 428"/>
                <a:gd name="connsiteX3" fmla="*/ 224 w 346"/>
                <a:gd name="connsiteY3" fmla="*/ 108 h 428"/>
                <a:gd name="connsiteX4" fmla="*/ 205 w 346"/>
                <a:gd name="connsiteY4" fmla="*/ 82 h 428"/>
                <a:gd name="connsiteX5" fmla="*/ 208 w 346"/>
                <a:gd name="connsiteY5" fmla="*/ 68 h 428"/>
                <a:gd name="connsiteX6" fmla="*/ 225 w 346"/>
                <a:gd name="connsiteY6" fmla="*/ 37 h 428"/>
                <a:gd name="connsiteX7" fmla="*/ 186 w 346"/>
                <a:gd name="connsiteY7" fmla="*/ 0 h 428"/>
                <a:gd name="connsiteX8" fmla="*/ 148 w 346"/>
                <a:gd name="connsiteY8" fmla="*/ 37 h 428"/>
                <a:gd name="connsiteX9" fmla="*/ 166 w 346"/>
                <a:gd name="connsiteY9" fmla="*/ 69 h 428"/>
                <a:gd name="connsiteX10" fmla="*/ 168 w 346"/>
                <a:gd name="connsiteY10" fmla="*/ 82 h 428"/>
                <a:gd name="connsiteX11" fmla="*/ 149 w 346"/>
                <a:gd name="connsiteY11" fmla="*/ 108 h 428"/>
                <a:gd name="connsiteX12" fmla="*/ 26 w 346"/>
                <a:gd name="connsiteY12" fmla="*/ 108 h 428"/>
                <a:gd name="connsiteX13" fmla="*/ 26 w 346"/>
                <a:gd name="connsiteY13" fmla="*/ 230 h 428"/>
                <a:gd name="connsiteX14" fmla="*/ 0 w 346"/>
                <a:gd name="connsiteY14" fmla="*/ 286 h 428"/>
                <a:gd name="connsiteX15" fmla="*/ 26 w 346"/>
                <a:gd name="connsiteY15" fmla="*/ 305 h 428"/>
                <a:gd name="connsiteX16" fmla="*/ 26 w 346"/>
                <a:gd name="connsiteY16" fmla="*/ 428 h 428"/>
                <a:gd name="connsiteX17" fmla="*/ 136 w 346"/>
                <a:gd name="connsiteY17" fmla="*/ 428 h 428"/>
                <a:gd name="connsiteX18" fmla="*/ 157 w 346"/>
                <a:gd name="connsiteY18" fmla="*/ 417 h 428"/>
                <a:gd name="connsiteX19" fmla="*/ 152 w 346"/>
                <a:gd name="connsiteY19" fmla="*/ 403 h 428"/>
                <a:gd name="connsiteX20" fmla="*/ 152 w 346"/>
                <a:gd name="connsiteY20" fmla="*/ 403 h 428"/>
                <a:gd name="connsiteX21" fmla="*/ 137 w 346"/>
                <a:gd name="connsiteY21" fmla="*/ 369 h 428"/>
                <a:gd name="connsiteX22" fmla="*/ 186 w 346"/>
                <a:gd name="connsiteY22" fmla="*/ 321 h 428"/>
                <a:gd name="connsiteX23" fmla="*/ 234 w 346"/>
                <a:gd name="connsiteY23" fmla="*/ 369 h 428"/>
                <a:gd name="connsiteX24" fmla="*/ 220 w 346"/>
                <a:gd name="connsiteY24" fmla="*/ 403 h 428"/>
                <a:gd name="connsiteX25" fmla="*/ 220 w 346"/>
                <a:gd name="connsiteY25" fmla="*/ 403 h 428"/>
                <a:gd name="connsiteX26" fmla="*/ 215 w 346"/>
                <a:gd name="connsiteY26" fmla="*/ 417 h 428"/>
                <a:gd name="connsiteX27" fmla="*/ 236 w 346"/>
                <a:gd name="connsiteY27" fmla="*/ 428 h 428"/>
                <a:gd name="connsiteX28" fmla="*/ 346 w 346"/>
                <a:gd name="connsiteY28" fmla="*/ 428 h 428"/>
                <a:gd name="connsiteX29" fmla="*/ 346 w 346"/>
                <a:gd name="connsiteY29" fmla="*/ 317 h 428"/>
                <a:gd name="connsiteX30" fmla="*/ 335 w 346"/>
                <a:gd name="connsiteY30" fmla="*/ 297 h 428"/>
                <a:gd name="connsiteX31" fmla="*/ 321 w 346"/>
                <a:gd name="connsiteY31" fmla="*/ 302 h 428"/>
                <a:gd name="connsiteX32" fmla="*/ 321 w 346"/>
                <a:gd name="connsiteY32" fmla="*/ 302 h 428"/>
                <a:gd name="connsiteX33" fmla="*/ 287 w 346"/>
                <a:gd name="connsiteY33" fmla="*/ 316 h 428"/>
                <a:gd name="connsiteX34" fmla="*/ 239 w 346"/>
                <a:gd name="connsiteY34" fmla="*/ 268 h 428"/>
                <a:gd name="connsiteX35" fmla="*/ 287 w 346"/>
                <a:gd name="connsiteY35" fmla="*/ 219 h 428"/>
                <a:gd name="connsiteX36" fmla="*/ 321 w 346"/>
                <a:gd name="connsiteY36" fmla="*/ 234 h 428"/>
                <a:gd name="connsiteX37" fmla="*/ 321 w 346"/>
                <a:gd name="connsiteY37" fmla="*/ 234 h 428"/>
                <a:gd name="connsiteX38" fmla="*/ 335 w 346"/>
                <a:gd name="connsiteY38" fmla="*/ 239 h 428"/>
                <a:gd name="connsiteX39" fmla="*/ 346 w 346"/>
                <a:gd name="connsiteY39" fmla="*/ 219 h 428"/>
                <a:gd name="connsiteX40" fmla="*/ 346 w 346"/>
                <a:gd name="connsiteY40" fmla="*/ 140 h 428"/>
                <a:gd name="connsiteX41" fmla="*/ 346 w 346"/>
                <a:gd name="connsiteY41" fmla="*/ 140 h 428"/>
                <a:gd name="connsiteX42" fmla="*/ 346 w 346"/>
                <a:gd name="connsiteY42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230 h 428"/>
                <a:gd name="connsiteX14" fmla="*/ 0 w 320"/>
                <a:gd name="connsiteY14" fmla="*/ 305 h 428"/>
                <a:gd name="connsiteX15" fmla="*/ 0 w 320"/>
                <a:gd name="connsiteY15" fmla="*/ 428 h 428"/>
                <a:gd name="connsiteX16" fmla="*/ 110 w 320"/>
                <a:gd name="connsiteY16" fmla="*/ 428 h 428"/>
                <a:gd name="connsiteX17" fmla="*/ 131 w 320"/>
                <a:gd name="connsiteY17" fmla="*/ 417 h 428"/>
                <a:gd name="connsiteX18" fmla="*/ 126 w 320"/>
                <a:gd name="connsiteY18" fmla="*/ 403 h 428"/>
                <a:gd name="connsiteX19" fmla="*/ 126 w 320"/>
                <a:gd name="connsiteY19" fmla="*/ 403 h 428"/>
                <a:gd name="connsiteX20" fmla="*/ 111 w 320"/>
                <a:gd name="connsiteY20" fmla="*/ 369 h 428"/>
                <a:gd name="connsiteX21" fmla="*/ 160 w 320"/>
                <a:gd name="connsiteY21" fmla="*/ 321 h 428"/>
                <a:gd name="connsiteX22" fmla="*/ 208 w 320"/>
                <a:gd name="connsiteY22" fmla="*/ 369 h 428"/>
                <a:gd name="connsiteX23" fmla="*/ 194 w 320"/>
                <a:gd name="connsiteY23" fmla="*/ 403 h 428"/>
                <a:gd name="connsiteX24" fmla="*/ 194 w 320"/>
                <a:gd name="connsiteY24" fmla="*/ 403 h 428"/>
                <a:gd name="connsiteX25" fmla="*/ 189 w 320"/>
                <a:gd name="connsiteY25" fmla="*/ 417 h 428"/>
                <a:gd name="connsiteX26" fmla="*/ 210 w 320"/>
                <a:gd name="connsiteY26" fmla="*/ 428 h 428"/>
                <a:gd name="connsiteX27" fmla="*/ 320 w 320"/>
                <a:gd name="connsiteY27" fmla="*/ 428 h 428"/>
                <a:gd name="connsiteX28" fmla="*/ 320 w 320"/>
                <a:gd name="connsiteY28" fmla="*/ 317 h 428"/>
                <a:gd name="connsiteX29" fmla="*/ 309 w 320"/>
                <a:gd name="connsiteY29" fmla="*/ 297 h 428"/>
                <a:gd name="connsiteX30" fmla="*/ 295 w 320"/>
                <a:gd name="connsiteY30" fmla="*/ 302 h 428"/>
                <a:gd name="connsiteX31" fmla="*/ 295 w 320"/>
                <a:gd name="connsiteY31" fmla="*/ 302 h 428"/>
                <a:gd name="connsiteX32" fmla="*/ 261 w 320"/>
                <a:gd name="connsiteY32" fmla="*/ 316 h 428"/>
                <a:gd name="connsiteX33" fmla="*/ 213 w 320"/>
                <a:gd name="connsiteY33" fmla="*/ 268 h 428"/>
                <a:gd name="connsiteX34" fmla="*/ 261 w 320"/>
                <a:gd name="connsiteY34" fmla="*/ 219 h 428"/>
                <a:gd name="connsiteX35" fmla="*/ 295 w 320"/>
                <a:gd name="connsiteY35" fmla="*/ 234 h 428"/>
                <a:gd name="connsiteX36" fmla="*/ 295 w 320"/>
                <a:gd name="connsiteY36" fmla="*/ 234 h 428"/>
                <a:gd name="connsiteX37" fmla="*/ 309 w 320"/>
                <a:gd name="connsiteY37" fmla="*/ 239 h 428"/>
                <a:gd name="connsiteX38" fmla="*/ 320 w 320"/>
                <a:gd name="connsiteY38" fmla="*/ 219 h 428"/>
                <a:gd name="connsiteX39" fmla="*/ 320 w 320"/>
                <a:gd name="connsiteY39" fmla="*/ 140 h 428"/>
                <a:gd name="connsiteX40" fmla="*/ 320 w 320"/>
                <a:gd name="connsiteY40" fmla="*/ 140 h 428"/>
                <a:gd name="connsiteX41" fmla="*/ 320 w 320"/>
                <a:gd name="connsiteY41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305 h 428"/>
                <a:gd name="connsiteX14" fmla="*/ 0 w 320"/>
                <a:gd name="connsiteY14" fmla="*/ 428 h 428"/>
                <a:gd name="connsiteX15" fmla="*/ 110 w 320"/>
                <a:gd name="connsiteY15" fmla="*/ 428 h 428"/>
                <a:gd name="connsiteX16" fmla="*/ 131 w 320"/>
                <a:gd name="connsiteY16" fmla="*/ 417 h 428"/>
                <a:gd name="connsiteX17" fmla="*/ 126 w 320"/>
                <a:gd name="connsiteY17" fmla="*/ 403 h 428"/>
                <a:gd name="connsiteX18" fmla="*/ 126 w 320"/>
                <a:gd name="connsiteY18" fmla="*/ 403 h 428"/>
                <a:gd name="connsiteX19" fmla="*/ 111 w 320"/>
                <a:gd name="connsiteY19" fmla="*/ 369 h 428"/>
                <a:gd name="connsiteX20" fmla="*/ 160 w 320"/>
                <a:gd name="connsiteY20" fmla="*/ 321 h 428"/>
                <a:gd name="connsiteX21" fmla="*/ 208 w 320"/>
                <a:gd name="connsiteY21" fmla="*/ 369 h 428"/>
                <a:gd name="connsiteX22" fmla="*/ 194 w 320"/>
                <a:gd name="connsiteY22" fmla="*/ 403 h 428"/>
                <a:gd name="connsiteX23" fmla="*/ 194 w 320"/>
                <a:gd name="connsiteY23" fmla="*/ 403 h 428"/>
                <a:gd name="connsiteX24" fmla="*/ 189 w 320"/>
                <a:gd name="connsiteY24" fmla="*/ 417 h 428"/>
                <a:gd name="connsiteX25" fmla="*/ 210 w 320"/>
                <a:gd name="connsiteY25" fmla="*/ 428 h 428"/>
                <a:gd name="connsiteX26" fmla="*/ 320 w 320"/>
                <a:gd name="connsiteY26" fmla="*/ 428 h 428"/>
                <a:gd name="connsiteX27" fmla="*/ 320 w 320"/>
                <a:gd name="connsiteY27" fmla="*/ 317 h 428"/>
                <a:gd name="connsiteX28" fmla="*/ 309 w 320"/>
                <a:gd name="connsiteY28" fmla="*/ 297 h 428"/>
                <a:gd name="connsiteX29" fmla="*/ 295 w 320"/>
                <a:gd name="connsiteY29" fmla="*/ 302 h 428"/>
                <a:gd name="connsiteX30" fmla="*/ 295 w 320"/>
                <a:gd name="connsiteY30" fmla="*/ 302 h 428"/>
                <a:gd name="connsiteX31" fmla="*/ 261 w 320"/>
                <a:gd name="connsiteY31" fmla="*/ 316 h 428"/>
                <a:gd name="connsiteX32" fmla="*/ 213 w 320"/>
                <a:gd name="connsiteY32" fmla="*/ 268 h 428"/>
                <a:gd name="connsiteX33" fmla="*/ 261 w 320"/>
                <a:gd name="connsiteY33" fmla="*/ 219 h 428"/>
                <a:gd name="connsiteX34" fmla="*/ 295 w 320"/>
                <a:gd name="connsiteY34" fmla="*/ 234 h 428"/>
                <a:gd name="connsiteX35" fmla="*/ 295 w 320"/>
                <a:gd name="connsiteY35" fmla="*/ 234 h 428"/>
                <a:gd name="connsiteX36" fmla="*/ 309 w 320"/>
                <a:gd name="connsiteY36" fmla="*/ 239 h 428"/>
                <a:gd name="connsiteX37" fmla="*/ 320 w 320"/>
                <a:gd name="connsiteY37" fmla="*/ 219 h 428"/>
                <a:gd name="connsiteX38" fmla="*/ 320 w 320"/>
                <a:gd name="connsiteY38" fmla="*/ 140 h 428"/>
                <a:gd name="connsiteX39" fmla="*/ 320 w 320"/>
                <a:gd name="connsiteY39" fmla="*/ 140 h 428"/>
                <a:gd name="connsiteX40" fmla="*/ 320 w 320"/>
                <a:gd name="connsiteY40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110 w 320"/>
                <a:gd name="connsiteY14" fmla="*/ 428 h 428"/>
                <a:gd name="connsiteX15" fmla="*/ 131 w 320"/>
                <a:gd name="connsiteY15" fmla="*/ 417 h 428"/>
                <a:gd name="connsiteX16" fmla="*/ 126 w 320"/>
                <a:gd name="connsiteY16" fmla="*/ 403 h 428"/>
                <a:gd name="connsiteX17" fmla="*/ 126 w 320"/>
                <a:gd name="connsiteY17" fmla="*/ 403 h 428"/>
                <a:gd name="connsiteX18" fmla="*/ 111 w 320"/>
                <a:gd name="connsiteY18" fmla="*/ 369 h 428"/>
                <a:gd name="connsiteX19" fmla="*/ 160 w 320"/>
                <a:gd name="connsiteY19" fmla="*/ 321 h 428"/>
                <a:gd name="connsiteX20" fmla="*/ 208 w 320"/>
                <a:gd name="connsiteY20" fmla="*/ 369 h 428"/>
                <a:gd name="connsiteX21" fmla="*/ 194 w 320"/>
                <a:gd name="connsiteY21" fmla="*/ 403 h 428"/>
                <a:gd name="connsiteX22" fmla="*/ 194 w 320"/>
                <a:gd name="connsiteY22" fmla="*/ 403 h 428"/>
                <a:gd name="connsiteX23" fmla="*/ 189 w 320"/>
                <a:gd name="connsiteY23" fmla="*/ 417 h 428"/>
                <a:gd name="connsiteX24" fmla="*/ 210 w 320"/>
                <a:gd name="connsiteY24" fmla="*/ 428 h 428"/>
                <a:gd name="connsiteX25" fmla="*/ 320 w 320"/>
                <a:gd name="connsiteY25" fmla="*/ 428 h 428"/>
                <a:gd name="connsiteX26" fmla="*/ 320 w 320"/>
                <a:gd name="connsiteY26" fmla="*/ 317 h 428"/>
                <a:gd name="connsiteX27" fmla="*/ 309 w 320"/>
                <a:gd name="connsiteY27" fmla="*/ 297 h 428"/>
                <a:gd name="connsiteX28" fmla="*/ 295 w 320"/>
                <a:gd name="connsiteY28" fmla="*/ 302 h 428"/>
                <a:gd name="connsiteX29" fmla="*/ 295 w 320"/>
                <a:gd name="connsiteY29" fmla="*/ 302 h 428"/>
                <a:gd name="connsiteX30" fmla="*/ 261 w 320"/>
                <a:gd name="connsiteY30" fmla="*/ 316 h 428"/>
                <a:gd name="connsiteX31" fmla="*/ 213 w 320"/>
                <a:gd name="connsiteY31" fmla="*/ 268 h 428"/>
                <a:gd name="connsiteX32" fmla="*/ 261 w 320"/>
                <a:gd name="connsiteY32" fmla="*/ 219 h 428"/>
                <a:gd name="connsiteX33" fmla="*/ 295 w 320"/>
                <a:gd name="connsiteY33" fmla="*/ 234 h 428"/>
                <a:gd name="connsiteX34" fmla="*/ 295 w 320"/>
                <a:gd name="connsiteY34" fmla="*/ 234 h 428"/>
                <a:gd name="connsiteX35" fmla="*/ 309 w 320"/>
                <a:gd name="connsiteY35" fmla="*/ 239 h 428"/>
                <a:gd name="connsiteX36" fmla="*/ 320 w 320"/>
                <a:gd name="connsiteY36" fmla="*/ 219 h 428"/>
                <a:gd name="connsiteX37" fmla="*/ 320 w 320"/>
                <a:gd name="connsiteY37" fmla="*/ 140 h 428"/>
                <a:gd name="connsiteX38" fmla="*/ 320 w 320"/>
                <a:gd name="connsiteY38" fmla="*/ 140 h 428"/>
                <a:gd name="connsiteX39" fmla="*/ 320 w 320"/>
                <a:gd name="connsiteY39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110 w 320"/>
                <a:gd name="connsiteY14" fmla="*/ 428 h 428"/>
                <a:gd name="connsiteX15" fmla="*/ 131 w 320"/>
                <a:gd name="connsiteY15" fmla="*/ 417 h 428"/>
                <a:gd name="connsiteX16" fmla="*/ 126 w 320"/>
                <a:gd name="connsiteY16" fmla="*/ 403 h 428"/>
                <a:gd name="connsiteX17" fmla="*/ 126 w 320"/>
                <a:gd name="connsiteY17" fmla="*/ 403 h 428"/>
                <a:gd name="connsiteX18" fmla="*/ 111 w 320"/>
                <a:gd name="connsiteY18" fmla="*/ 369 h 428"/>
                <a:gd name="connsiteX19" fmla="*/ 208 w 320"/>
                <a:gd name="connsiteY19" fmla="*/ 369 h 428"/>
                <a:gd name="connsiteX20" fmla="*/ 194 w 320"/>
                <a:gd name="connsiteY20" fmla="*/ 403 h 428"/>
                <a:gd name="connsiteX21" fmla="*/ 194 w 320"/>
                <a:gd name="connsiteY21" fmla="*/ 403 h 428"/>
                <a:gd name="connsiteX22" fmla="*/ 189 w 320"/>
                <a:gd name="connsiteY22" fmla="*/ 417 h 428"/>
                <a:gd name="connsiteX23" fmla="*/ 210 w 320"/>
                <a:gd name="connsiteY23" fmla="*/ 428 h 428"/>
                <a:gd name="connsiteX24" fmla="*/ 320 w 320"/>
                <a:gd name="connsiteY24" fmla="*/ 428 h 428"/>
                <a:gd name="connsiteX25" fmla="*/ 320 w 320"/>
                <a:gd name="connsiteY25" fmla="*/ 317 h 428"/>
                <a:gd name="connsiteX26" fmla="*/ 309 w 320"/>
                <a:gd name="connsiteY26" fmla="*/ 297 h 428"/>
                <a:gd name="connsiteX27" fmla="*/ 295 w 320"/>
                <a:gd name="connsiteY27" fmla="*/ 302 h 428"/>
                <a:gd name="connsiteX28" fmla="*/ 295 w 320"/>
                <a:gd name="connsiteY28" fmla="*/ 302 h 428"/>
                <a:gd name="connsiteX29" fmla="*/ 261 w 320"/>
                <a:gd name="connsiteY29" fmla="*/ 316 h 428"/>
                <a:gd name="connsiteX30" fmla="*/ 213 w 320"/>
                <a:gd name="connsiteY30" fmla="*/ 268 h 428"/>
                <a:gd name="connsiteX31" fmla="*/ 261 w 320"/>
                <a:gd name="connsiteY31" fmla="*/ 219 h 428"/>
                <a:gd name="connsiteX32" fmla="*/ 295 w 320"/>
                <a:gd name="connsiteY32" fmla="*/ 234 h 428"/>
                <a:gd name="connsiteX33" fmla="*/ 295 w 320"/>
                <a:gd name="connsiteY33" fmla="*/ 234 h 428"/>
                <a:gd name="connsiteX34" fmla="*/ 309 w 320"/>
                <a:gd name="connsiteY34" fmla="*/ 239 h 428"/>
                <a:gd name="connsiteX35" fmla="*/ 320 w 320"/>
                <a:gd name="connsiteY35" fmla="*/ 219 h 428"/>
                <a:gd name="connsiteX36" fmla="*/ 320 w 320"/>
                <a:gd name="connsiteY36" fmla="*/ 140 h 428"/>
                <a:gd name="connsiteX37" fmla="*/ 320 w 320"/>
                <a:gd name="connsiteY37" fmla="*/ 140 h 428"/>
                <a:gd name="connsiteX38" fmla="*/ 320 w 320"/>
                <a:gd name="connsiteY38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110 w 320"/>
                <a:gd name="connsiteY14" fmla="*/ 428 h 428"/>
                <a:gd name="connsiteX15" fmla="*/ 131 w 320"/>
                <a:gd name="connsiteY15" fmla="*/ 417 h 428"/>
                <a:gd name="connsiteX16" fmla="*/ 126 w 320"/>
                <a:gd name="connsiteY16" fmla="*/ 403 h 428"/>
                <a:gd name="connsiteX17" fmla="*/ 126 w 320"/>
                <a:gd name="connsiteY17" fmla="*/ 403 h 428"/>
                <a:gd name="connsiteX18" fmla="*/ 208 w 320"/>
                <a:gd name="connsiteY18" fmla="*/ 369 h 428"/>
                <a:gd name="connsiteX19" fmla="*/ 194 w 320"/>
                <a:gd name="connsiteY19" fmla="*/ 403 h 428"/>
                <a:gd name="connsiteX20" fmla="*/ 194 w 320"/>
                <a:gd name="connsiteY20" fmla="*/ 403 h 428"/>
                <a:gd name="connsiteX21" fmla="*/ 189 w 320"/>
                <a:gd name="connsiteY21" fmla="*/ 417 h 428"/>
                <a:gd name="connsiteX22" fmla="*/ 210 w 320"/>
                <a:gd name="connsiteY22" fmla="*/ 428 h 428"/>
                <a:gd name="connsiteX23" fmla="*/ 320 w 320"/>
                <a:gd name="connsiteY23" fmla="*/ 428 h 428"/>
                <a:gd name="connsiteX24" fmla="*/ 320 w 320"/>
                <a:gd name="connsiteY24" fmla="*/ 317 h 428"/>
                <a:gd name="connsiteX25" fmla="*/ 309 w 320"/>
                <a:gd name="connsiteY25" fmla="*/ 297 h 428"/>
                <a:gd name="connsiteX26" fmla="*/ 295 w 320"/>
                <a:gd name="connsiteY26" fmla="*/ 302 h 428"/>
                <a:gd name="connsiteX27" fmla="*/ 295 w 320"/>
                <a:gd name="connsiteY27" fmla="*/ 302 h 428"/>
                <a:gd name="connsiteX28" fmla="*/ 261 w 320"/>
                <a:gd name="connsiteY28" fmla="*/ 316 h 428"/>
                <a:gd name="connsiteX29" fmla="*/ 213 w 320"/>
                <a:gd name="connsiteY29" fmla="*/ 268 h 428"/>
                <a:gd name="connsiteX30" fmla="*/ 261 w 320"/>
                <a:gd name="connsiteY30" fmla="*/ 219 h 428"/>
                <a:gd name="connsiteX31" fmla="*/ 295 w 320"/>
                <a:gd name="connsiteY31" fmla="*/ 234 h 428"/>
                <a:gd name="connsiteX32" fmla="*/ 295 w 320"/>
                <a:gd name="connsiteY32" fmla="*/ 234 h 428"/>
                <a:gd name="connsiteX33" fmla="*/ 309 w 320"/>
                <a:gd name="connsiteY33" fmla="*/ 239 h 428"/>
                <a:gd name="connsiteX34" fmla="*/ 320 w 320"/>
                <a:gd name="connsiteY34" fmla="*/ 219 h 428"/>
                <a:gd name="connsiteX35" fmla="*/ 320 w 320"/>
                <a:gd name="connsiteY35" fmla="*/ 140 h 428"/>
                <a:gd name="connsiteX36" fmla="*/ 320 w 320"/>
                <a:gd name="connsiteY36" fmla="*/ 140 h 428"/>
                <a:gd name="connsiteX37" fmla="*/ 320 w 320"/>
                <a:gd name="connsiteY37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110 w 320"/>
                <a:gd name="connsiteY14" fmla="*/ 428 h 428"/>
                <a:gd name="connsiteX15" fmla="*/ 131 w 320"/>
                <a:gd name="connsiteY15" fmla="*/ 417 h 428"/>
                <a:gd name="connsiteX16" fmla="*/ 126 w 320"/>
                <a:gd name="connsiteY16" fmla="*/ 403 h 428"/>
                <a:gd name="connsiteX17" fmla="*/ 126 w 320"/>
                <a:gd name="connsiteY17" fmla="*/ 403 h 428"/>
                <a:gd name="connsiteX18" fmla="*/ 194 w 320"/>
                <a:gd name="connsiteY18" fmla="*/ 403 h 428"/>
                <a:gd name="connsiteX19" fmla="*/ 194 w 320"/>
                <a:gd name="connsiteY19" fmla="*/ 403 h 428"/>
                <a:gd name="connsiteX20" fmla="*/ 189 w 320"/>
                <a:gd name="connsiteY20" fmla="*/ 417 h 428"/>
                <a:gd name="connsiteX21" fmla="*/ 210 w 320"/>
                <a:gd name="connsiteY21" fmla="*/ 428 h 428"/>
                <a:gd name="connsiteX22" fmla="*/ 320 w 320"/>
                <a:gd name="connsiteY22" fmla="*/ 428 h 428"/>
                <a:gd name="connsiteX23" fmla="*/ 320 w 320"/>
                <a:gd name="connsiteY23" fmla="*/ 317 h 428"/>
                <a:gd name="connsiteX24" fmla="*/ 309 w 320"/>
                <a:gd name="connsiteY24" fmla="*/ 297 h 428"/>
                <a:gd name="connsiteX25" fmla="*/ 295 w 320"/>
                <a:gd name="connsiteY25" fmla="*/ 302 h 428"/>
                <a:gd name="connsiteX26" fmla="*/ 295 w 320"/>
                <a:gd name="connsiteY26" fmla="*/ 302 h 428"/>
                <a:gd name="connsiteX27" fmla="*/ 261 w 320"/>
                <a:gd name="connsiteY27" fmla="*/ 316 h 428"/>
                <a:gd name="connsiteX28" fmla="*/ 213 w 320"/>
                <a:gd name="connsiteY28" fmla="*/ 268 h 428"/>
                <a:gd name="connsiteX29" fmla="*/ 261 w 320"/>
                <a:gd name="connsiteY29" fmla="*/ 219 h 428"/>
                <a:gd name="connsiteX30" fmla="*/ 295 w 320"/>
                <a:gd name="connsiteY30" fmla="*/ 234 h 428"/>
                <a:gd name="connsiteX31" fmla="*/ 295 w 320"/>
                <a:gd name="connsiteY31" fmla="*/ 234 h 428"/>
                <a:gd name="connsiteX32" fmla="*/ 309 w 320"/>
                <a:gd name="connsiteY32" fmla="*/ 239 h 428"/>
                <a:gd name="connsiteX33" fmla="*/ 320 w 320"/>
                <a:gd name="connsiteY33" fmla="*/ 219 h 428"/>
                <a:gd name="connsiteX34" fmla="*/ 320 w 320"/>
                <a:gd name="connsiteY34" fmla="*/ 140 h 428"/>
                <a:gd name="connsiteX35" fmla="*/ 320 w 320"/>
                <a:gd name="connsiteY35" fmla="*/ 140 h 428"/>
                <a:gd name="connsiteX36" fmla="*/ 320 w 320"/>
                <a:gd name="connsiteY36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110 w 320"/>
                <a:gd name="connsiteY14" fmla="*/ 428 h 428"/>
                <a:gd name="connsiteX15" fmla="*/ 131 w 320"/>
                <a:gd name="connsiteY15" fmla="*/ 417 h 428"/>
                <a:gd name="connsiteX16" fmla="*/ 126 w 320"/>
                <a:gd name="connsiteY16" fmla="*/ 403 h 428"/>
                <a:gd name="connsiteX17" fmla="*/ 126 w 320"/>
                <a:gd name="connsiteY17" fmla="*/ 403 h 428"/>
                <a:gd name="connsiteX18" fmla="*/ 194 w 320"/>
                <a:gd name="connsiteY18" fmla="*/ 403 h 428"/>
                <a:gd name="connsiteX19" fmla="*/ 189 w 320"/>
                <a:gd name="connsiteY19" fmla="*/ 417 h 428"/>
                <a:gd name="connsiteX20" fmla="*/ 210 w 320"/>
                <a:gd name="connsiteY20" fmla="*/ 428 h 428"/>
                <a:gd name="connsiteX21" fmla="*/ 320 w 320"/>
                <a:gd name="connsiteY21" fmla="*/ 428 h 428"/>
                <a:gd name="connsiteX22" fmla="*/ 320 w 320"/>
                <a:gd name="connsiteY22" fmla="*/ 317 h 428"/>
                <a:gd name="connsiteX23" fmla="*/ 309 w 320"/>
                <a:gd name="connsiteY23" fmla="*/ 297 h 428"/>
                <a:gd name="connsiteX24" fmla="*/ 295 w 320"/>
                <a:gd name="connsiteY24" fmla="*/ 302 h 428"/>
                <a:gd name="connsiteX25" fmla="*/ 295 w 320"/>
                <a:gd name="connsiteY25" fmla="*/ 302 h 428"/>
                <a:gd name="connsiteX26" fmla="*/ 261 w 320"/>
                <a:gd name="connsiteY26" fmla="*/ 316 h 428"/>
                <a:gd name="connsiteX27" fmla="*/ 213 w 320"/>
                <a:gd name="connsiteY27" fmla="*/ 268 h 428"/>
                <a:gd name="connsiteX28" fmla="*/ 261 w 320"/>
                <a:gd name="connsiteY28" fmla="*/ 219 h 428"/>
                <a:gd name="connsiteX29" fmla="*/ 295 w 320"/>
                <a:gd name="connsiteY29" fmla="*/ 234 h 428"/>
                <a:gd name="connsiteX30" fmla="*/ 295 w 320"/>
                <a:gd name="connsiteY30" fmla="*/ 234 h 428"/>
                <a:gd name="connsiteX31" fmla="*/ 309 w 320"/>
                <a:gd name="connsiteY31" fmla="*/ 239 h 428"/>
                <a:gd name="connsiteX32" fmla="*/ 320 w 320"/>
                <a:gd name="connsiteY32" fmla="*/ 219 h 428"/>
                <a:gd name="connsiteX33" fmla="*/ 320 w 320"/>
                <a:gd name="connsiteY33" fmla="*/ 140 h 428"/>
                <a:gd name="connsiteX34" fmla="*/ 320 w 320"/>
                <a:gd name="connsiteY34" fmla="*/ 140 h 428"/>
                <a:gd name="connsiteX35" fmla="*/ 320 w 320"/>
                <a:gd name="connsiteY35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110 w 320"/>
                <a:gd name="connsiteY14" fmla="*/ 428 h 428"/>
                <a:gd name="connsiteX15" fmla="*/ 131 w 320"/>
                <a:gd name="connsiteY15" fmla="*/ 417 h 428"/>
                <a:gd name="connsiteX16" fmla="*/ 126 w 320"/>
                <a:gd name="connsiteY16" fmla="*/ 403 h 428"/>
                <a:gd name="connsiteX17" fmla="*/ 126 w 320"/>
                <a:gd name="connsiteY17" fmla="*/ 403 h 428"/>
                <a:gd name="connsiteX18" fmla="*/ 189 w 320"/>
                <a:gd name="connsiteY18" fmla="*/ 417 h 428"/>
                <a:gd name="connsiteX19" fmla="*/ 210 w 320"/>
                <a:gd name="connsiteY19" fmla="*/ 428 h 428"/>
                <a:gd name="connsiteX20" fmla="*/ 320 w 320"/>
                <a:gd name="connsiteY20" fmla="*/ 428 h 428"/>
                <a:gd name="connsiteX21" fmla="*/ 320 w 320"/>
                <a:gd name="connsiteY21" fmla="*/ 317 h 428"/>
                <a:gd name="connsiteX22" fmla="*/ 309 w 320"/>
                <a:gd name="connsiteY22" fmla="*/ 297 h 428"/>
                <a:gd name="connsiteX23" fmla="*/ 295 w 320"/>
                <a:gd name="connsiteY23" fmla="*/ 302 h 428"/>
                <a:gd name="connsiteX24" fmla="*/ 295 w 320"/>
                <a:gd name="connsiteY24" fmla="*/ 302 h 428"/>
                <a:gd name="connsiteX25" fmla="*/ 261 w 320"/>
                <a:gd name="connsiteY25" fmla="*/ 316 h 428"/>
                <a:gd name="connsiteX26" fmla="*/ 213 w 320"/>
                <a:gd name="connsiteY26" fmla="*/ 268 h 428"/>
                <a:gd name="connsiteX27" fmla="*/ 261 w 320"/>
                <a:gd name="connsiteY27" fmla="*/ 219 h 428"/>
                <a:gd name="connsiteX28" fmla="*/ 295 w 320"/>
                <a:gd name="connsiteY28" fmla="*/ 234 h 428"/>
                <a:gd name="connsiteX29" fmla="*/ 295 w 320"/>
                <a:gd name="connsiteY29" fmla="*/ 234 h 428"/>
                <a:gd name="connsiteX30" fmla="*/ 309 w 320"/>
                <a:gd name="connsiteY30" fmla="*/ 239 h 428"/>
                <a:gd name="connsiteX31" fmla="*/ 320 w 320"/>
                <a:gd name="connsiteY31" fmla="*/ 219 h 428"/>
                <a:gd name="connsiteX32" fmla="*/ 320 w 320"/>
                <a:gd name="connsiteY32" fmla="*/ 140 h 428"/>
                <a:gd name="connsiteX33" fmla="*/ 320 w 320"/>
                <a:gd name="connsiteY33" fmla="*/ 140 h 428"/>
                <a:gd name="connsiteX34" fmla="*/ 320 w 320"/>
                <a:gd name="connsiteY34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110 w 320"/>
                <a:gd name="connsiteY14" fmla="*/ 428 h 428"/>
                <a:gd name="connsiteX15" fmla="*/ 131 w 320"/>
                <a:gd name="connsiteY15" fmla="*/ 417 h 428"/>
                <a:gd name="connsiteX16" fmla="*/ 126 w 320"/>
                <a:gd name="connsiteY16" fmla="*/ 403 h 428"/>
                <a:gd name="connsiteX17" fmla="*/ 189 w 320"/>
                <a:gd name="connsiteY17" fmla="*/ 417 h 428"/>
                <a:gd name="connsiteX18" fmla="*/ 210 w 320"/>
                <a:gd name="connsiteY18" fmla="*/ 428 h 428"/>
                <a:gd name="connsiteX19" fmla="*/ 320 w 320"/>
                <a:gd name="connsiteY19" fmla="*/ 428 h 428"/>
                <a:gd name="connsiteX20" fmla="*/ 320 w 320"/>
                <a:gd name="connsiteY20" fmla="*/ 317 h 428"/>
                <a:gd name="connsiteX21" fmla="*/ 309 w 320"/>
                <a:gd name="connsiteY21" fmla="*/ 297 h 428"/>
                <a:gd name="connsiteX22" fmla="*/ 295 w 320"/>
                <a:gd name="connsiteY22" fmla="*/ 302 h 428"/>
                <a:gd name="connsiteX23" fmla="*/ 295 w 320"/>
                <a:gd name="connsiteY23" fmla="*/ 302 h 428"/>
                <a:gd name="connsiteX24" fmla="*/ 261 w 320"/>
                <a:gd name="connsiteY24" fmla="*/ 316 h 428"/>
                <a:gd name="connsiteX25" fmla="*/ 213 w 320"/>
                <a:gd name="connsiteY25" fmla="*/ 268 h 428"/>
                <a:gd name="connsiteX26" fmla="*/ 261 w 320"/>
                <a:gd name="connsiteY26" fmla="*/ 219 h 428"/>
                <a:gd name="connsiteX27" fmla="*/ 295 w 320"/>
                <a:gd name="connsiteY27" fmla="*/ 234 h 428"/>
                <a:gd name="connsiteX28" fmla="*/ 295 w 320"/>
                <a:gd name="connsiteY28" fmla="*/ 234 h 428"/>
                <a:gd name="connsiteX29" fmla="*/ 309 w 320"/>
                <a:gd name="connsiteY29" fmla="*/ 239 h 428"/>
                <a:gd name="connsiteX30" fmla="*/ 320 w 320"/>
                <a:gd name="connsiteY30" fmla="*/ 219 h 428"/>
                <a:gd name="connsiteX31" fmla="*/ 320 w 320"/>
                <a:gd name="connsiteY31" fmla="*/ 140 h 428"/>
                <a:gd name="connsiteX32" fmla="*/ 320 w 320"/>
                <a:gd name="connsiteY32" fmla="*/ 140 h 428"/>
                <a:gd name="connsiteX33" fmla="*/ 320 w 320"/>
                <a:gd name="connsiteY33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110 w 320"/>
                <a:gd name="connsiteY14" fmla="*/ 428 h 428"/>
                <a:gd name="connsiteX15" fmla="*/ 131 w 320"/>
                <a:gd name="connsiteY15" fmla="*/ 417 h 428"/>
                <a:gd name="connsiteX16" fmla="*/ 189 w 320"/>
                <a:gd name="connsiteY16" fmla="*/ 417 h 428"/>
                <a:gd name="connsiteX17" fmla="*/ 210 w 320"/>
                <a:gd name="connsiteY17" fmla="*/ 428 h 428"/>
                <a:gd name="connsiteX18" fmla="*/ 320 w 320"/>
                <a:gd name="connsiteY18" fmla="*/ 428 h 428"/>
                <a:gd name="connsiteX19" fmla="*/ 320 w 320"/>
                <a:gd name="connsiteY19" fmla="*/ 317 h 428"/>
                <a:gd name="connsiteX20" fmla="*/ 309 w 320"/>
                <a:gd name="connsiteY20" fmla="*/ 297 h 428"/>
                <a:gd name="connsiteX21" fmla="*/ 295 w 320"/>
                <a:gd name="connsiteY21" fmla="*/ 302 h 428"/>
                <a:gd name="connsiteX22" fmla="*/ 295 w 320"/>
                <a:gd name="connsiteY22" fmla="*/ 302 h 428"/>
                <a:gd name="connsiteX23" fmla="*/ 261 w 320"/>
                <a:gd name="connsiteY23" fmla="*/ 316 h 428"/>
                <a:gd name="connsiteX24" fmla="*/ 213 w 320"/>
                <a:gd name="connsiteY24" fmla="*/ 268 h 428"/>
                <a:gd name="connsiteX25" fmla="*/ 261 w 320"/>
                <a:gd name="connsiteY25" fmla="*/ 219 h 428"/>
                <a:gd name="connsiteX26" fmla="*/ 295 w 320"/>
                <a:gd name="connsiteY26" fmla="*/ 234 h 428"/>
                <a:gd name="connsiteX27" fmla="*/ 295 w 320"/>
                <a:gd name="connsiteY27" fmla="*/ 234 h 428"/>
                <a:gd name="connsiteX28" fmla="*/ 309 w 320"/>
                <a:gd name="connsiteY28" fmla="*/ 239 h 428"/>
                <a:gd name="connsiteX29" fmla="*/ 320 w 320"/>
                <a:gd name="connsiteY29" fmla="*/ 219 h 428"/>
                <a:gd name="connsiteX30" fmla="*/ 320 w 320"/>
                <a:gd name="connsiteY30" fmla="*/ 140 h 428"/>
                <a:gd name="connsiteX31" fmla="*/ 320 w 320"/>
                <a:gd name="connsiteY31" fmla="*/ 140 h 428"/>
                <a:gd name="connsiteX32" fmla="*/ 320 w 320"/>
                <a:gd name="connsiteY32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110 w 320"/>
                <a:gd name="connsiteY14" fmla="*/ 428 h 428"/>
                <a:gd name="connsiteX15" fmla="*/ 189 w 320"/>
                <a:gd name="connsiteY15" fmla="*/ 417 h 428"/>
                <a:gd name="connsiteX16" fmla="*/ 210 w 320"/>
                <a:gd name="connsiteY16" fmla="*/ 428 h 428"/>
                <a:gd name="connsiteX17" fmla="*/ 320 w 320"/>
                <a:gd name="connsiteY17" fmla="*/ 428 h 428"/>
                <a:gd name="connsiteX18" fmla="*/ 320 w 320"/>
                <a:gd name="connsiteY18" fmla="*/ 317 h 428"/>
                <a:gd name="connsiteX19" fmla="*/ 309 w 320"/>
                <a:gd name="connsiteY19" fmla="*/ 297 h 428"/>
                <a:gd name="connsiteX20" fmla="*/ 295 w 320"/>
                <a:gd name="connsiteY20" fmla="*/ 302 h 428"/>
                <a:gd name="connsiteX21" fmla="*/ 295 w 320"/>
                <a:gd name="connsiteY21" fmla="*/ 302 h 428"/>
                <a:gd name="connsiteX22" fmla="*/ 261 w 320"/>
                <a:gd name="connsiteY22" fmla="*/ 316 h 428"/>
                <a:gd name="connsiteX23" fmla="*/ 213 w 320"/>
                <a:gd name="connsiteY23" fmla="*/ 268 h 428"/>
                <a:gd name="connsiteX24" fmla="*/ 261 w 320"/>
                <a:gd name="connsiteY24" fmla="*/ 219 h 428"/>
                <a:gd name="connsiteX25" fmla="*/ 295 w 320"/>
                <a:gd name="connsiteY25" fmla="*/ 234 h 428"/>
                <a:gd name="connsiteX26" fmla="*/ 295 w 320"/>
                <a:gd name="connsiteY26" fmla="*/ 234 h 428"/>
                <a:gd name="connsiteX27" fmla="*/ 309 w 320"/>
                <a:gd name="connsiteY27" fmla="*/ 239 h 428"/>
                <a:gd name="connsiteX28" fmla="*/ 320 w 320"/>
                <a:gd name="connsiteY28" fmla="*/ 219 h 428"/>
                <a:gd name="connsiteX29" fmla="*/ 320 w 320"/>
                <a:gd name="connsiteY29" fmla="*/ 140 h 428"/>
                <a:gd name="connsiteX30" fmla="*/ 320 w 320"/>
                <a:gd name="connsiteY30" fmla="*/ 140 h 428"/>
                <a:gd name="connsiteX31" fmla="*/ 320 w 320"/>
                <a:gd name="connsiteY31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110 w 320"/>
                <a:gd name="connsiteY14" fmla="*/ 428 h 428"/>
                <a:gd name="connsiteX15" fmla="*/ 210 w 320"/>
                <a:gd name="connsiteY15" fmla="*/ 428 h 428"/>
                <a:gd name="connsiteX16" fmla="*/ 320 w 320"/>
                <a:gd name="connsiteY16" fmla="*/ 428 h 428"/>
                <a:gd name="connsiteX17" fmla="*/ 320 w 320"/>
                <a:gd name="connsiteY17" fmla="*/ 317 h 428"/>
                <a:gd name="connsiteX18" fmla="*/ 309 w 320"/>
                <a:gd name="connsiteY18" fmla="*/ 297 h 428"/>
                <a:gd name="connsiteX19" fmla="*/ 295 w 320"/>
                <a:gd name="connsiteY19" fmla="*/ 302 h 428"/>
                <a:gd name="connsiteX20" fmla="*/ 295 w 320"/>
                <a:gd name="connsiteY20" fmla="*/ 302 h 428"/>
                <a:gd name="connsiteX21" fmla="*/ 261 w 320"/>
                <a:gd name="connsiteY21" fmla="*/ 316 h 428"/>
                <a:gd name="connsiteX22" fmla="*/ 213 w 320"/>
                <a:gd name="connsiteY22" fmla="*/ 268 h 428"/>
                <a:gd name="connsiteX23" fmla="*/ 261 w 320"/>
                <a:gd name="connsiteY23" fmla="*/ 219 h 428"/>
                <a:gd name="connsiteX24" fmla="*/ 295 w 320"/>
                <a:gd name="connsiteY24" fmla="*/ 234 h 428"/>
                <a:gd name="connsiteX25" fmla="*/ 295 w 320"/>
                <a:gd name="connsiteY25" fmla="*/ 234 h 428"/>
                <a:gd name="connsiteX26" fmla="*/ 309 w 320"/>
                <a:gd name="connsiteY26" fmla="*/ 239 h 428"/>
                <a:gd name="connsiteX27" fmla="*/ 320 w 320"/>
                <a:gd name="connsiteY27" fmla="*/ 219 h 428"/>
                <a:gd name="connsiteX28" fmla="*/ 320 w 320"/>
                <a:gd name="connsiteY28" fmla="*/ 140 h 428"/>
                <a:gd name="connsiteX29" fmla="*/ 320 w 320"/>
                <a:gd name="connsiteY29" fmla="*/ 140 h 428"/>
                <a:gd name="connsiteX30" fmla="*/ 320 w 320"/>
                <a:gd name="connsiteY30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110 w 320"/>
                <a:gd name="connsiteY14" fmla="*/ 428 h 428"/>
                <a:gd name="connsiteX15" fmla="*/ 320 w 320"/>
                <a:gd name="connsiteY15" fmla="*/ 428 h 428"/>
                <a:gd name="connsiteX16" fmla="*/ 320 w 320"/>
                <a:gd name="connsiteY16" fmla="*/ 317 h 428"/>
                <a:gd name="connsiteX17" fmla="*/ 309 w 320"/>
                <a:gd name="connsiteY17" fmla="*/ 297 h 428"/>
                <a:gd name="connsiteX18" fmla="*/ 295 w 320"/>
                <a:gd name="connsiteY18" fmla="*/ 302 h 428"/>
                <a:gd name="connsiteX19" fmla="*/ 295 w 320"/>
                <a:gd name="connsiteY19" fmla="*/ 302 h 428"/>
                <a:gd name="connsiteX20" fmla="*/ 261 w 320"/>
                <a:gd name="connsiteY20" fmla="*/ 316 h 428"/>
                <a:gd name="connsiteX21" fmla="*/ 213 w 320"/>
                <a:gd name="connsiteY21" fmla="*/ 268 h 428"/>
                <a:gd name="connsiteX22" fmla="*/ 261 w 320"/>
                <a:gd name="connsiteY22" fmla="*/ 219 h 428"/>
                <a:gd name="connsiteX23" fmla="*/ 295 w 320"/>
                <a:gd name="connsiteY23" fmla="*/ 234 h 428"/>
                <a:gd name="connsiteX24" fmla="*/ 295 w 320"/>
                <a:gd name="connsiteY24" fmla="*/ 234 h 428"/>
                <a:gd name="connsiteX25" fmla="*/ 309 w 320"/>
                <a:gd name="connsiteY25" fmla="*/ 239 h 428"/>
                <a:gd name="connsiteX26" fmla="*/ 320 w 320"/>
                <a:gd name="connsiteY26" fmla="*/ 219 h 428"/>
                <a:gd name="connsiteX27" fmla="*/ 320 w 320"/>
                <a:gd name="connsiteY27" fmla="*/ 140 h 428"/>
                <a:gd name="connsiteX28" fmla="*/ 320 w 320"/>
                <a:gd name="connsiteY28" fmla="*/ 140 h 428"/>
                <a:gd name="connsiteX29" fmla="*/ 320 w 320"/>
                <a:gd name="connsiteY29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320 w 320"/>
                <a:gd name="connsiteY14" fmla="*/ 428 h 428"/>
                <a:gd name="connsiteX15" fmla="*/ 320 w 320"/>
                <a:gd name="connsiteY15" fmla="*/ 317 h 428"/>
                <a:gd name="connsiteX16" fmla="*/ 309 w 320"/>
                <a:gd name="connsiteY16" fmla="*/ 297 h 428"/>
                <a:gd name="connsiteX17" fmla="*/ 295 w 320"/>
                <a:gd name="connsiteY17" fmla="*/ 302 h 428"/>
                <a:gd name="connsiteX18" fmla="*/ 295 w 320"/>
                <a:gd name="connsiteY18" fmla="*/ 302 h 428"/>
                <a:gd name="connsiteX19" fmla="*/ 261 w 320"/>
                <a:gd name="connsiteY19" fmla="*/ 316 h 428"/>
                <a:gd name="connsiteX20" fmla="*/ 213 w 320"/>
                <a:gd name="connsiteY20" fmla="*/ 268 h 428"/>
                <a:gd name="connsiteX21" fmla="*/ 261 w 320"/>
                <a:gd name="connsiteY21" fmla="*/ 219 h 428"/>
                <a:gd name="connsiteX22" fmla="*/ 295 w 320"/>
                <a:gd name="connsiteY22" fmla="*/ 234 h 428"/>
                <a:gd name="connsiteX23" fmla="*/ 295 w 320"/>
                <a:gd name="connsiteY23" fmla="*/ 234 h 428"/>
                <a:gd name="connsiteX24" fmla="*/ 309 w 320"/>
                <a:gd name="connsiteY24" fmla="*/ 239 h 428"/>
                <a:gd name="connsiteX25" fmla="*/ 320 w 320"/>
                <a:gd name="connsiteY25" fmla="*/ 219 h 428"/>
                <a:gd name="connsiteX26" fmla="*/ 320 w 320"/>
                <a:gd name="connsiteY26" fmla="*/ 140 h 428"/>
                <a:gd name="connsiteX27" fmla="*/ 320 w 320"/>
                <a:gd name="connsiteY27" fmla="*/ 140 h 428"/>
                <a:gd name="connsiteX28" fmla="*/ 320 w 320"/>
                <a:gd name="connsiteY28" fmla="*/ 108 h 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20" h="428">
                  <a:moveTo>
                    <a:pt x="320" y="108"/>
                  </a:moveTo>
                  <a:lnTo>
                    <a:pt x="320" y="108"/>
                  </a:lnTo>
                  <a:lnTo>
                    <a:pt x="320" y="108"/>
                  </a:lnTo>
                  <a:lnTo>
                    <a:pt x="198" y="108"/>
                  </a:lnTo>
                  <a:cubicBezTo>
                    <a:pt x="186" y="103"/>
                    <a:pt x="179" y="95"/>
                    <a:pt x="179" y="82"/>
                  </a:cubicBezTo>
                  <a:cubicBezTo>
                    <a:pt x="179" y="77"/>
                    <a:pt x="180" y="73"/>
                    <a:pt x="182" y="68"/>
                  </a:cubicBezTo>
                  <a:cubicBezTo>
                    <a:pt x="192" y="62"/>
                    <a:pt x="199" y="50"/>
                    <a:pt x="199" y="37"/>
                  </a:cubicBezTo>
                  <a:cubicBezTo>
                    <a:pt x="199" y="16"/>
                    <a:pt x="181" y="0"/>
                    <a:pt x="160" y="0"/>
                  </a:cubicBezTo>
                  <a:cubicBezTo>
                    <a:pt x="139" y="0"/>
                    <a:pt x="122" y="16"/>
                    <a:pt x="122" y="37"/>
                  </a:cubicBezTo>
                  <a:cubicBezTo>
                    <a:pt x="122" y="50"/>
                    <a:pt x="129" y="62"/>
                    <a:pt x="140" y="69"/>
                  </a:cubicBezTo>
                  <a:cubicBezTo>
                    <a:pt x="141" y="73"/>
                    <a:pt x="142" y="77"/>
                    <a:pt x="142" y="82"/>
                  </a:cubicBezTo>
                  <a:cubicBezTo>
                    <a:pt x="142" y="95"/>
                    <a:pt x="135" y="103"/>
                    <a:pt x="123" y="108"/>
                  </a:cubicBezTo>
                  <a:lnTo>
                    <a:pt x="0" y="108"/>
                  </a:lnTo>
                  <a:lnTo>
                    <a:pt x="0" y="428"/>
                  </a:lnTo>
                  <a:lnTo>
                    <a:pt x="320" y="428"/>
                  </a:lnTo>
                  <a:lnTo>
                    <a:pt x="320" y="317"/>
                  </a:lnTo>
                  <a:cubicBezTo>
                    <a:pt x="319" y="307"/>
                    <a:pt x="315" y="299"/>
                    <a:pt x="309" y="297"/>
                  </a:cubicBezTo>
                  <a:cubicBezTo>
                    <a:pt x="304" y="296"/>
                    <a:pt x="300" y="298"/>
                    <a:pt x="295" y="302"/>
                  </a:cubicBezTo>
                  <a:lnTo>
                    <a:pt x="295" y="302"/>
                  </a:lnTo>
                  <a:cubicBezTo>
                    <a:pt x="286" y="311"/>
                    <a:pt x="274" y="316"/>
                    <a:pt x="261" y="316"/>
                  </a:cubicBezTo>
                  <a:cubicBezTo>
                    <a:pt x="235" y="316"/>
                    <a:pt x="213" y="295"/>
                    <a:pt x="213" y="268"/>
                  </a:cubicBezTo>
                  <a:cubicBezTo>
                    <a:pt x="213" y="241"/>
                    <a:pt x="235" y="219"/>
                    <a:pt x="261" y="219"/>
                  </a:cubicBezTo>
                  <a:cubicBezTo>
                    <a:pt x="274" y="219"/>
                    <a:pt x="286" y="225"/>
                    <a:pt x="295" y="234"/>
                  </a:cubicBezTo>
                  <a:lnTo>
                    <a:pt x="295" y="234"/>
                  </a:lnTo>
                  <a:cubicBezTo>
                    <a:pt x="300" y="238"/>
                    <a:pt x="304" y="240"/>
                    <a:pt x="309" y="239"/>
                  </a:cubicBezTo>
                  <a:cubicBezTo>
                    <a:pt x="315" y="237"/>
                    <a:pt x="319" y="229"/>
                    <a:pt x="320" y="219"/>
                  </a:cubicBezTo>
                  <a:lnTo>
                    <a:pt x="320" y="140"/>
                  </a:lnTo>
                  <a:lnTo>
                    <a:pt x="320" y="140"/>
                  </a:lnTo>
                  <a:lnTo>
                    <a:pt x="320" y="108"/>
                  </a:lnTo>
                </a:path>
              </a:pathLst>
            </a:custGeom>
            <a:gradFill>
              <a:gsLst>
                <a:gs pos="100000">
                  <a:schemeClr val="accent1"/>
                </a:gs>
                <a:gs pos="50000">
                  <a:schemeClr val="accent2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39"/>
          <p:cNvGrpSpPr/>
          <p:nvPr/>
        </p:nvGrpSpPr>
        <p:grpSpPr>
          <a:xfrm>
            <a:off x="3938590" y="3777834"/>
            <a:ext cx="2000477" cy="1501105"/>
            <a:chOff x="2644142" y="4082634"/>
            <a:chExt cx="2000477" cy="1501105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37" name="Freeform 27"/>
            <p:cNvSpPr>
              <a:spLocks/>
            </p:cNvSpPr>
            <p:nvPr/>
          </p:nvSpPr>
          <p:spPr bwMode="auto">
            <a:xfrm rot="16200000">
              <a:off x="3143076" y="4086473"/>
              <a:ext cx="1501105" cy="1493427"/>
            </a:xfrm>
            <a:custGeom>
              <a:avLst/>
              <a:gdLst>
                <a:gd name="connsiteX0" fmla="*/ 0 w 318"/>
                <a:gd name="connsiteY0" fmla="*/ 318 h 318"/>
                <a:gd name="connsiteX1" fmla="*/ 108 w 318"/>
                <a:gd name="connsiteY1" fmla="*/ 318 h 318"/>
                <a:gd name="connsiteX2" fmla="*/ 128 w 318"/>
                <a:gd name="connsiteY2" fmla="*/ 307 h 318"/>
                <a:gd name="connsiteX3" fmla="*/ 123 w 318"/>
                <a:gd name="connsiteY3" fmla="*/ 293 h 318"/>
                <a:gd name="connsiteX4" fmla="*/ 123 w 318"/>
                <a:gd name="connsiteY4" fmla="*/ 293 h 318"/>
                <a:gd name="connsiteX5" fmla="*/ 109 w 318"/>
                <a:gd name="connsiteY5" fmla="*/ 259 h 318"/>
                <a:gd name="connsiteX6" fmla="*/ 206 w 318"/>
                <a:gd name="connsiteY6" fmla="*/ 259 h 318"/>
                <a:gd name="connsiteX7" fmla="*/ 192 w 318"/>
                <a:gd name="connsiteY7" fmla="*/ 293 h 318"/>
                <a:gd name="connsiteX8" fmla="*/ 192 w 318"/>
                <a:gd name="connsiteY8" fmla="*/ 293 h 318"/>
                <a:gd name="connsiteX9" fmla="*/ 187 w 318"/>
                <a:gd name="connsiteY9" fmla="*/ 307 h 318"/>
                <a:gd name="connsiteX10" fmla="*/ 208 w 318"/>
                <a:gd name="connsiteY10" fmla="*/ 318 h 318"/>
                <a:gd name="connsiteX11" fmla="*/ 318 w 318"/>
                <a:gd name="connsiteY11" fmla="*/ 318 h 318"/>
                <a:gd name="connsiteX12" fmla="*/ 318 w 318"/>
                <a:gd name="connsiteY12" fmla="*/ 207 h 318"/>
                <a:gd name="connsiteX13" fmla="*/ 307 w 318"/>
                <a:gd name="connsiteY13" fmla="*/ 187 h 318"/>
                <a:gd name="connsiteX14" fmla="*/ 293 w 318"/>
                <a:gd name="connsiteY14" fmla="*/ 192 h 318"/>
                <a:gd name="connsiteX15" fmla="*/ 293 w 318"/>
                <a:gd name="connsiteY15" fmla="*/ 192 h 318"/>
                <a:gd name="connsiteX16" fmla="*/ 259 w 318"/>
                <a:gd name="connsiteY16" fmla="*/ 206 h 318"/>
                <a:gd name="connsiteX17" fmla="*/ 211 w 318"/>
                <a:gd name="connsiteY17" fmla="*/ 158 h 318"/>
                <a:gd name="connsiteX18" fmla="*/ 259 w 318"/>
                <a:gd name="connsiteY18" fmla="*/ 109 h 318"/>
                <a:gd name="connsiteX19" fmla="*/ 293 w 318"/>
                <a:gd name="connsiteY19" fmla="*/ 124 h 318"/>
                <a:gd name="connsiteX20" fmla="*/ 293 w 318"/>
                <a:gd name="connsiteY20" fmla="*/ 124 h 318"/>
                <a:gd name="connsiteX21" fmla="*/ 307 w 318"/>
                <a:gd name="connsiteY21" fmla="*/ 129 h 318"/>
                <a:gd name="connsiteX22" fmla="*/ 318 w 318"/>
                <a:gd name="connsiteY22" fmla="*/ 109 h 318"/>
                <a:gd name="connsiteX23" fmla="*/ 318 w 318"/>
                <a:gd name="connsiteY23" fmla="*/ 30 h 318"/>
                <a:gd name="connsiteX24" fmla="*/ 318 w 318"/>
                <a:gd name="connsiteY24" fmla="*/ 0 h 318"/>
                <a:gd name="connsiteX0" fmla="*/ 0 w 318"/>
                <a:gd name="connsiteY0" fmla="*/ 318 h 318"/>
                <a:gd name="connsiteX1" fmla="*/ 108 w 318"/>
                <a:gd name="connsiteY1" fmla="*/ 318 h 318"/>
                <a:gd name="connsiteX2" fmla="*/ 128 w 318"/>
                <a:gd name="connsiteY2" fmla="*/ 307 h 318"/>
                <a:gd name="connsiteX3" fmla="*/ 123 w 318"/>
                <a:gd name="connsiteY3" fmla="*/ 293 h 318"/>
                <a:gd name="connsiteX4" fmla="*/ 123 w 318"/>
                <a:gd name="connsiteY4" fmla="*/ 293 h 318"/>
                <a:gd name="connsiteX5" fmla="*/ 206 w 318"/>
                <a:gd name="connsiteY5" fmla="*/ 259 h 318"/>
                <a:gd name="connsiteX6" fmla="*/ 192 w 318"/>
                <a:gd name="connsiteY6" fmla="*/ 293 h 318"/>
                <a:gd name="connsiteX7" fmla="*/ 192 w 318"/>
                <a:gd name="connsiteY7" fmla="*/ 293 h 318"/>
                <a:gd name="connsiteX8" fmla="*/ 187 w 318"/>
                <a:gd name="connsiteY8" fmla="*/ 307 h 318"/>
                <a:gd name="connsiteX9" fmla="*/ 208 w 318"/>
                <a:gd name="connsiteY9" fmla="*/ 318 h 318"/>
                <a:gd name="connsiteX10" fmla="*/ 318 w 318"/>
                <a:gd name="connsiteY10" fmla="*/ 318 h 318"/>
                <a:gd name="connsiteX11" fmla="*/ 318 w 318"/>
                <a:gd name="connsiteY11" fmla="*/ 207 h 318"/>
                <a:gd name="connsiteX12" fmla="*/ 307 w 318"/>
                <a:gd name="connsiteY12" fmla="*/ 187 h 318"/>
                <a:gd name="connsiteX13" fmla="*/ 293 w 318"/>
                <a:gd name="connsiteY13" fmla="*/ 192 h 318"/>
                <a:gd name="connsiteX14" fmla="*/ 293 w 318"/>
                <a:gd name="connsiteY14" fmla="*/ 192 h 318"/>
                <a:gd name="connsiteX15" fmla="*/ 259 w 318"/>
                <a:gd name="connsiteY15" fmla="*/ 206 h 318"/>
                <a:gd name="connsiteX16" fmla="*/ 211 w 318"/>
                <a:gd name="connsiteY16" fmla="*/ 158 h 318"/>
                <a:gd name="connsiteX17" fmla="*/ 259 w 318"/>
                <a:gd name="connsiteY17" fmla="*/ 109 h 318"/>
                <a:gd name="connsiteX18" fmla="*/ 293 w 318"/>
                <a:gd name="connsiteY18" fmla="*/ 124 h 318"/>
                <a:gd name="connsiteX19" fmla="*/ 293 w 318"/>
                <a:gd name="connsiteY19" fmla="*/ 124 h 318"/>
                <a:gd name="connsiteX20" fmla="*/ 307 w 318"/>
                <a:gd name="connsiteY20" fmla="*/ 129 h 318"/>
                <a:gd name="connsiteX21" fmla="*/ 318 w 318"/>
                <a:gd name="connsiteY21" fmla="*/ 109 h 318"/>
                <a:gd name="connsiteX22" fmla="*/ 318 w 318"/>
                <a:gd name="connsiteY22" fmla="*/ 30 h 318"/>
                <a:gd name="connsiteX23" fmla="*/ 318 w 318"/>
                <a:gd name="connsiteY23" fmla="*/ 0 h 318"/>
                <a:gd name="connsiteX0" fmla="*/ 0 w 318"/>
                <a:gd name="connsiteY0" fmla="*/ 318 h 318"/>
                <a:gd name="connsiteX1" fmla="*/ 108 w 318"/>
                <a:gd name="connsiteY1" fmla="*/ 318 h 318"/>
                <a:gd name="connsiteX2" fmla="*/ 128 w 318"/>
                <a:gd name="connsiteY2" fmla="*/ 307 h 318"/>
                <a:gd name="connsiteX3" fmla="*/ 123 w 318"/>
                <a:gd name="connsiteY3" fmla="*/ 293 h 318"/>
                <a:gd name="connsiteX4" fmla="*/ 123 w 318"/>
                <a:gd name="connsiteY4" fmla="*/ 293 h 318"/>
                <a:gd name="connsiteX5" fmla="*/ 192 w 318"/>
                <a:gd name="connsiteY5" fmla="*/ 293 h 318"/>
                <a:gd name="connsiteX6" fmla="*/ 192 w 318"/>
                <a:gd name="connsiteY6" fmla="*/ 293 h 318"/>
                <a:gd name="connsiteX7" fmla="*/ 187 w 318"/>
                <a:gd name="connsiteY7" fmla="*/ 307 h 318"/>
                <a:gd name="connsiteX8" fmla="*/ 208 w 318"/>
                <a:gd name="connsiteY8" fmla="*/ 318 h 318"/>
                <a:gd name="connsiteX9" fmla="*/ 318 w 318"/>
                <a:gd name="connsiteY9" fmla="*/ 318 h 318"/>
                <a:gd name="connsiteX10" fmla="*/ 318 w 318"/>
                <a:gd name="connsiteY10" fmla="*/ 207 h 318"/>
                <a:gd name="connsiteX11" fmla="*/ 307 w 318"/>
                <a:gd name="connsiteY11" fmla="*/ 187 h 318"/>
                <a:gd name="connsiteX12" fmla="*/ 293 w 318"/>
                <a:gd name="connsiteY12" fmla="*/ 192 h 318"/>
                <a:gd name="connsiteX13" fmla="*/ 293 w 318"/>
                <a:gd name="connsiteY13" fmla="*/ 192 h 318"/>
                <a:gd name="connsiteX14" fmla="*/ 259 w 318"/>
                <a:gd name="connsiteY14" fmla="*/ 206 h 318"/>
                <a:gd name="connsiteX15" fmla="*/ 211 w 318"/>
                <a:gd name="connsiteY15" fmla="*/ 158 h 318"/>
                <a:gd name="connsiteX16" fmla="*/ 259 w 318"/>
                <a:gd name="connsiteY16" fmla="*/ 109 h 318"/>
                <a:gd name="connsiteX17" fmla="*/ 293 w 318"/>
                <a:gd name="connsiteY17" fmla="*/ 124 h 318"/>
                <a:gd name="connsiteX18" fmla="*/ 293 w 318"/>
                <a:gd name="connsiteY18" fmla="*/ 124 h 318"/>
                <a:gd name="connsiteX19" fmla="*/ 307 w 318"/>
                <a:gd name="connsiteY19" fmla="*/ 129 h 318"/>
                <a:gd name="connsiteX20" fmla="*/ 318 w 318"/>
                <a:gd name="connsiteY20" fmla="*/ 109 h 318"/>
                <a:gd name="connsiteX21" fmla="*/ 318 w 318"/>
                <a:gd name="connsiteY21" fmla="*/ 30 h 318"/>
                <a:gd name="connsiteX22" fmla="*/ 318 w 318"/>
                <a:gd name="connsiteY22" fmla="*/ 0 h 318"/>
                <a:gd name="connsiteX0" fmla="*/ 0 w 318"/>
                <a:gd name="connsiteY0" fmla="*/ 318 h 318"/>
                <a:gd name="connsiteX1" fmla="*/ 108 w 318"/>
                <a:gd name="connsiteY1" fmla="*/ 318 h 318"/>
                <a:gd name="connsiteX2" fmla="*/ 128 w 318"/>
                <a:gd name="connsiteY2" fmla="*/ 307 h 318"/>
                <a:gd name="connsiteX3" fmla="*/ 123 w 318"/>
                <a:gd name="connsiteY3" fmla="*/ 293 h 318"/>
                <a:gd name="connsiteX4" fmla="*/ 123 w 318"/>
                <a:gd name="connsiteY4" fmla="*/ 293 h 318"/>
                <a:gd name="connsiteX5" fmla="*/ 192 w 318"/>
                <a:gd name="connsiteY5" fmla="*/ 293 h 318"/>
                <a:gd name="connsiteX6" fmla="*/ 187 w 318"/>
                <a:gd name="connsiteY6" fmla="*/ 307 h 318"/>
                <a:gd name="connsiteX7" fmla="*/ 208 w 318"/>
                <a:gd name="connsiteY7" fmla="*/ 318 h 318"/>
                <a:gd name="connsiteX8" fmla="*/ 318 w 318"/>
                <a:gd name="connsiteY8" fmla="*/ 318 h 318"/>
                <a:gd name="connsiteX9" fmla="*/ 318 w 318"/>
                <a:gd name="connsiteY9" fmla="*/ 207 h 318"/>
                <a:gd name="connsiteX10" fmla="*/ 307 w 318"/>
                <a:gd name="connsiteY10" fmla="*/ 187 h 318"/>
                <a:gd name="connsiteX11" fmla="*/ 293 w 318"/>
                <a:gd name="connsiteY11" fmla="*/ 192 h 318"/>
                <a:gd name="connsiteX12" fmla="*/ 293 w 318"/>
                <a:gd name="connsiteY12" fmla="*/ 192 h 318"/>
                <a:gd name="connsiteX13" fmla="*/ 259 w 318"/>
                <a:gd name="connsiteY13" fmla="*/ 206 h 318"/>
                <a:gd name="connsiteX14" fmla="*/ 211 w 318"/>
                <a:gd name="connsiteY14" fmla="*/ 158 h 318"/>
                <a:gd name="connsiteX15" fmla="*/ 259 w 318"/>
                <a:gd name="connsiteY15" fmla="*/ 109 h 318"/>
                <a:gd name="connsiteX16" fmla="*/ 293 w 318"/>
                <a:gd name="connsiteY16" fmla="*/ 124 h 318"/>
                <a:gd name="connsiteX17" fmla="*/ 293 w 318"/>
                <a:gd name="connsiteY17" fmla="*/ 124 h 318"/>
                <a:gd name="connsiteX18" fmla="*/ 307 w 318"/>
                <a:gd name="connsiteY18" fmla="*/ 129 h 318"/>
                <a:gd name="connsiteX19" fmla="*/ 318 w 318"/>
                <a:gd name="connsiteY19" fmla="*/ 109 h 318"/>
                <a:gd name="connsiteX20" fmla="*/ 318 w 318"/>
                <a:gd name="connsiteY20" fmla="*/ 30 h 318"/>
                <a:gd name="connsiteX21" fmla="*/ 318 w 318"/>
                <a:gd name="connsiteY21" fmla="*/ 0 h 318"/>
                <a:gd name="connsiteX0" fmla="*/ 0 w 318"/>
                <a:gd name="connsiteY0" fmla="*/ 318 h 318"/>
                <a:gd name="connsiteX1" fmla="*/ 108 w 318"/>
                <a:gd name="connsiteY1" fmla="*/ 318 h 318"/>
                <a:gd name="connsiteX2" fmla="*/ 128 w 318"/>
                <a:gd name="connsiteY2" fmla="*/ 307 h 318"/>
                <a:gd name="connsiteX3" fmla="*/ 123 w 318"/>
                <a:gd name="connsiteY3" fmla="*/ 293 h 318"/>
                <a:gd name="connsiteX4" fmla="*/ 123 w 318"/>
                <a:gd name="connsiteY4" fmla="*/ 293 h 318"/>
                <a:gd name="connsiteX5" fmla="*/ 187 w 318"/>
                <a:gd name="connsiteY5" fmla="*/ 307 h 318"/>
                <a:gd name="connsiteX6" fmla="*/ 208 w 318"/>
                <a:gd name="connsiteY6" fmla="*/ 318 h 318"/>
                <a:gd name="connsiteX7" fmla="*/ 318 w 318"/>
                <a:gd name="connsiteY7" fmla="*/ 318 h 318"/>
                <a:gd name="connsiteX8" fmla="*/ 318 w 318"/>
                <a:gd name="connsiteY8" fmla="*/ 207 h 318"/>
                <a:gd name="connsiteX9" fmla="*/ 307 w 318"/>
                <a:gd name="connsiteY9" fmla="*/ 187 h 318"/>
                <a:gd name="connsiteX10" fmla="*/ 293 w 318"/>
                <a:gd name="connsiteY10" fmla="*/ 192 h 318"/>
                <a:gd name="connsiteX11" fmla="*/ 293 w 318"/>
                <a:gd name="connsiteY11" fmla="*/ 192 h 318"/>
                <a:gd name="connsiteX12" fmla="*/ 259 w 318"/>
                <a:gd name="connsiteY12" fmla="*/ 206 h 318"/>
                <a:gd name="connsiteX13" fmla="*/ 211 w 318"/>
                <a:gd name="connsiteY13" fmla="*/ 158 h 318"/>
                <a:gd name="connsiteX14" fmla="*/ 259 w 318"/>
                <a:gd name="connsiteY14" fmla="*/ 109 h 318"/>
                <a:gd name="connsiteX15" fmla="*/ 293 w 318"/>
                <a:gd name="connsiteY15" fmla="*/ 124 h 318"/>
                <a:gd name="connsiteX16" fmla="*/ 293 w 318"/>
                <a:gd name="connsiteY16" fmla="*/ 124 h 318"/>
                <a:gd name="connsiteX17" fmla="*/ 307 w 318"/>
                <a:gd name="connsiteY17" fmla="*/ 129 h 318"/>
                <a:gd name="connsiteX18" fmla="*/ 318 w 318"/>
                <a:gd name="connsiteY18" fmla="*/ 109 h 318"/>
                <a:gd name="connsiteX19" fmla="*/ 318 w 318"/>
                <a:gd name="connsiteY19" fmla="*/ 30 h 318"/>
                <a:gd name="connsiteX20" fmla="*/ 318 w 318"/>
                <a:gd name="connsiteY20" fmla="*/ 0 h 318"/>
                <a:gd name="connsiteX0" fmla="*/ 0 w 318"/>
                <a:gd name="connsiteY0" fmla="*/ 318 h 318"/>
                <a:gd name="connsiteX1" fmla="*/ 108 w 318"/>
                <a:gd name="connsiteY1" fmla="*/ 318 h 318"/>
                <a:gd name="connsiteX2" fmla="*/ 128 w 318"/>
                <a:gd name="connsiteY2" fmla="*/ 307 h 318"/>
                <a:gd name="connsiteX3" fmla="*/ 123 w 318"/>
                <a:gd name="connsiteY3" fmla="*/ 293 h 318"/>
                <a:gd name="connsiteX4" fmla="*/ 187 w 318"/>
                <a:gd name="connsiteY4" fmla="*/ 307 h 318"/>
                <a:gd name="connsiteX5" fmla="*/ 208 w 318"/>
                <a:gd name="connsiteY5" fmla="*/ 318 h 318"/>
                <a:gd name="connsiteX6" fmla="*/ 318 w 318"/>
                <a:gd name="connsiteY6" fmla="*/ 318 h 318"/>
                <a:gd name="connsiteX7" fmla="*/ 318 w 318"/>
                <a:gd name="connsiteY7" fmla="*/ 207 h 318"/>
                <a:gd name="connsiteX8" fmla="*/ 307 w 318"/>
                <a:gd name="connsiteY8" fmla="*/ 187 h 318"/>
                <a:gd name="connsiteX9" fmla="*/ 293 w 318"/>
                <a:gd name="connsiteY9" fmla="*/ 192 h 318"/>
                <a:gd name="connsiteX10" fmla="*/ 293 w 318"/>
                <a:gd name="connsiteY10" fmla="*/ 192 h 318"/>
                <a:gd name="connsiteX11" fmla="*/ 259 w 318"/>
                <a:gd name="connsiteY11" fmla="*/ 206 h 318"/>
                <a:gd name="connsiteX12" fmla="*/ 211 w 318"/>
                <a:gd name="connsiteY12" fmla="*/ 158 h 318"/>
                <a:gd name="connsiteX13" fmla="*/ 259 w 318"/>
                <a:gd name="connsiteY13" fmla="*/ 109 h 318"/>
                <a:gd name="connsiteX14" fmla="*/ 293 w 318"/>
                <a:gd name="connsiteY14" fmla="*/ 124 h 318"/>
                <a:gd name="connsiteX15" fmla="*/ 293 w 318"/>
                <a:gd name="connsiteY15" fmla="*/ 124 h 318"/>
                <a:gd name="connsiteX16" fmla="*/ 307 w 318"/>
                <a:gd name="connsiteY16" fmla="*/ 129 h 318"/>
                <a:gd name="connsiteX17" fmla="*/ 318 w 318"/>
                <a:gd name="connsiteY17" fmla="*/ 109 h 318"/>
                <a:gd name="connsiteX18" fmla="*/ 318 w 318"/>
                <a:gd name="connsiteY18" fmla="*/ 30 h 318"/>
                <a:gd name="connsiteX19" fmla="*/ 318 w 318"/>
                <a:gd name="connsiteY19" fmla="*/ 0 h 318"/>
                <a:gd name="connsiteX0" fmla="*/ 0 w 318"/>
                <a:gd name="connsiteY0" fmla="*/ 318 h 318"/>
                <a:gd name="connsiteX1" fmla="*/ 108 w 318"/>
                <a:gd name="connsiteY1" fmla="*/ 318 h 318"/>
                <a:gd name="connsiteX2" fmla="*/ 128 w 318"/>
                <a:gd name="connsiteY2" fmla="*/ 307 h 318"/>
                <a:gd name="connsiteX3" fmla="*/ 187 w 318"/>
                <a:gd name="connsiteY3" fmla="*/ 307 h 318"/>
                <a:gd name="connsiteX4" fmla="*/ 208 w 318"/>
                <a:gd name="connsiteY4" fmla="*/ 318 h 318"/>
                <a:gd name="connsiteX5" fmla="*/ 318 w 318"/>
                <a:gd name="connsiteY5" fmla="*/ 318 h 318"/>
                <a:gd name="connsiteX6" fmla="*/ 318 w 318"/>
                <a:gd name="connsiteY6" fmla="*/ 207 h 318"/>
                <a:gd name="connsiteX7" fmla="*/ 307 w 318"/>
                <a:gd name="connsiteY7" fmla="*/ 187 h 318"/>
                <a:gd name="connsiteX8" fmla="*/ 293 w 318"/>
                <a:gd name="connsiteY8" fmla="*/ 192 h 318"/>
                <a:gd name="connsiteX9" fmla="*/ 293 w 318"/>
                <a:gd name="connsiteY9" fmla="*/ 192 h 318"/>
                <a:gd name="connsiteX10" fmla="*/ 259 w 318"/>
                <a:gd name="connsiteY10" fmla="*/ 206 h 318"/>
                <a:gd name="connsiteX11" fmla="*/ 211 w 318"/>
                <a:gd name="connsiteY11" fmla="*/ 158 h 318"/>
                <a:gd name="connsiteX12" fmla="*/ 259 w 318"/>
                <a:gd name="connsiteY12" fmla="*/ 109 h 318"/>
                <a:gd name="connsiteX13" fmla="*/ 293 w 318"/>
                <a:gd name="connsiteY13" fmla="*/ 124 h 318"/>
                <a:gd name="connsiteX14" fmla="*/ 293 w 318"/>
                <a:gd name="connsiteY14" fmla="*/ 124 h 318"/>
                <a:gd name="connsiteX15" fmla="*/ 307 w 318"/>
                <a:gd name="connsiteY15" fmla="*/ 129 h 318"/>
                <a:gd name="connsiteX16" fmla="*/ 318 w 318"/>
                <a:gd name="connsiteY16" fmla="*/ 109 h 318"/>
                <a:gd name="connsiteX17" fmla="*/ 318 w 318"/>
                <a:gd name="connsiteY17" fmla="*/ 30 h 318"/>
                <a:gd name="connsiteX18" fmla="*/ 318 w 318"/>
                <a:gd name="connsiteY18" fmla="*/ 0 h 318"/>
                <a:gd name="connsiteX0" fmla="*/ 0 w 318"/>
                <a:gd name="connsiteY0" fmla="*/ 318 h 318"/>
                <a:gd name="connsiteX1" fmla="*/ 108 w 318"/>
                <a:gd name="connsiteY1" fmla="*/ 318 h 318"/>
                <a:gd name="connsiteX2" fmla="*/ 187 w 318"/>
                <a:gd name="connsiteY2" fmla="*/ 307 h 318"/>
                <a:gd name="connsiteX3" fmla="*/ 208 w 318"/>
                <a:gd name="connsiteY3" fmla="*/ 318 h 318"/>
                <a:gd name="connsiteX4" fmla="*/ 318 w 318"/>
                <a:gd name="connsiteY4" fmla="*/ 318 h 318"/>
                <a:gd name="connsiteX5" fmla="*/ 318 w 318"/>
                <a:gd name="connsiteY5" fmla="*/ 207 h 318"/>
                <a:gd name="connsiteX6" fmla="*/ 307 w 318"/>
                <a:gd name="connsiteY6" fmla="*/ 187 h 318"/>
                <a:gd name="connsiteX7" fmla="*/ 293 w 318"/>
                <a:gd name="connsiteY7" fmla="*/ 192 h 318"/>
                <a:gd name="connsiteX8" fmla="*/ 293 w 318"/>
                <a:gd name="connsiteY8" fmla="*/ 192 h 318"/>
                <a:gd name="connsiteX9" fmla="*/ 259 w 318"/>
                <a:gd name="connsiteY9" fmla="*/ 206 h 318"/>
                <a:gd name="connsiteX10" fmla="*/ 211 w 318"/>
                <a:gd name="connsiteY10" fmla="*/ 158 h 318"/>
                <a:gd name="connsiteX11" fmla="*/ 259 w 318"/>
                <a:gd name="connsiteY11" fmla="*/ 109 h 318"/>
                <a:gd name="connsiteX12" fmla="*/ 293 w 318"/>
                <a:gd name="connsiteY12" fmla="*/ 124 h 318"/>
                <a:gd name="connsiteX13" fmla="*/ 293 w 318"/>
                <a:gd name="connsiteY13" fmla="*/ 124 h 318"/>
                <a:gd name="connsiteX14" fmla="*/ 307 w 318"/>
                <a:gd name="connsiteY14" fmla="*/ 129 h 318"/>
                <a:gd name="connsiteX15" fmla="*/ 318 w 318"/>
                <a:gd name="connsiteY15" fmla="*/ 109 h 318"/>
                <a:gd name="connsiteX16" fmla="*/ 318 w 318"/>
                <a:gd name="connsiteY16" fmla="*/ 30 h 318"/>
                <a:gd name="connsiteX17" fmla="*/ 318 w 318"/>
                <a:gd name="connsiteY17" fmla="*/ 0 h 318"/>
                <a:gd name="connsiteX0" fmla="*/ 0 w 318"/>
                <a:gd name="connsiteY0" fmla="*/ 318 h 318"/>
                <a:gd name="connsiteX1" fmla="*/ 108 w 318"/>
                <a:gd name="connsiteY1" fmla="*/ 318 h 318"/>
                <a:gd name="connsiteX2" fmla="*/ 208 w 318"/>
                <a:gd name="connsiteY2" fmla="*/ 318 h 318"/>
                <a:gd name="connsiteX3" fmla="*/ 318 w 318"/>
                <a:gd name="connsiteY3" fmla="*/ 318 h 318"/>
                <a:gd name="connsiteX4" fmla="*/ 318 w 318"/>
                <a:gd name="connsiteY4" fmla="*/ 207 h 318"/>
                <a:gd name="connsiteX5" fmla="*/ 307 w 318"/>
                <a:gd name="connsiteY5" fmla="*/ 187 h 318"/>
                <a:gd name="connsiteX6" fmla="*/ 293 w 318"/>
                <a:gd name="connsiteY6" fmla="*/ 192 h 318"/>
                <a:gd name="connsiteX7" fmla="*/ 293 w 318"/>
                <a:gd name="connsiteY7" fmla="*/ 192 h 318"/>
                <a:gd name="connsiteX8" fmla="*/ 259 w 318"/>
                <a:gd name="connsiteY8" fmla="*/ 206 h 318"/>
                <a:gd name="connsiteX9" fmla="*/ 211 w 318"/>
                <a:gd name="connsiteY9" fmla="*/ 158 h 318"/>
                <a:gd name="connsiteX10" fmla="*/ 259 w 318"/>
                <a:gd name="connsiteY10" fmla="*/ 109 h 318"/>
                <a:gd name="connsiteX11" fmla="*/ 293 w 318"/>
                <a:gd name="connsiteY11" fmla="*/ 124 h 318"/>
                <a:gd name="connsiteX12" fmla="*/ 293 w 318"/>
                <a:gd name="connsiteY12" fmla="*/ 124 h 318"/>
                <a:gd name="connsiteX13" fmla="*/ 307 w 318"/>
                <a:gd name="connsiteY13" fmla="*/ 129 h 318"/>
                <a:gd name="connsiteX14" fmla="*/ 318 w 318"/>
                <a:gd name="connsiteY14" fmla="*/ 109 h 318"/>
                <a:gd name="connsiteX15" fmla="*/ 318 w 318"/>
                <a:gd name="connsiteY15" fmla="*/ 30 h 318"/>
                <a:gd name="connsiteX16" fmla="*/ 318 w 318"/>
                <a:gd name="connsiteY16" fmla="*/ 0 h 318"/>
                <a:gd name="connsiteX0" fmla="*/ 0 w 318"/>
                <a:gd name="connsiteY0" fmla="*/ 318 h 318"/>
                <a:gd name="connsiteX1" fmla="*/ 108 w 318"/>
                <a:gd name="connsiteY1" fmla="*/ 318 h 318"/>
                <a:gd name="connsiteX2" fmla="*/ 318 w 318"/>
                <a:gd name="connsiteY2" fmla="*/ 318 h 318"/>
                <a:gd name="connsiteX3" fmla="*/ 318 w 318"/>
                <a:gd name="connsiteY3" fmla="*/ 207 h 318"/>
                <a:gd name="connsiteX4" fmla="*/ 307 w 318"/>
                <a:gd name="connsiteY4" fmla="*/ 187 h 318"/>
                <a:gd name="connsiteX5" fmla="*/ 293 w 318"/>
                <a:gd name="connsiteY5" fmla="*/ 192 h 318"/>
                <a:gd name="connsiteX6" fmla="*/ 293 w 318"/>
                <a:gd name="connsiteY6" fmla="*/ 192 h 318"/>
                <a:gd name="connsiteX7" fmla="*/ 259 w 318"/>
                <a:gd name="connsiteY7" fmla="*/ 206 h 318"/>
                <a:gd name="connsiteX8" fmla="*/ 211 w 318"/>
                <a:gd name="connsiteY8" fmla="*/ 158 h 318"/>
                <a:gd name="connsiteX9" fmla="*/ 259 w 318"/>
                <a:gd name="connsiteY9" fmla="*/ 109 h 318"/>
                <a:gd name="connsiteX10" fmla="*/ 293 w 318"/>
                <a:gd name="connsiteY10" fmla="*/ 124 h 318"/>
                <a:gd name="connsiteX11" fmla="*/ 293 w 318"/>
                <a:gd name="connsiteY11" fmla="*/ 124 h 318"/>
                <a:gd name="connsiteX12" fmla="*/ 307 w 318"/>
                <a:gd name="connsiteY12" fmla="*/ 129 h 318"/>
                <a:gd name="connsiteX13" fmla="*/ 318 w 318"/>
                <a:gd name="connsiteY13" fmla="*/ 109 h 318"/>
                <a:gd name="connsiteX14" fmla="*/ 318 w 318"/>
                <a:gd name="connsiteY14" fmla="*/ 30 h 318"/>
                <a:gd name="connsiteX15" fmla="*/ 318 w 318"/>
                <a:gd name="connsiteY15" fmla="*/ 0 h 318"/>
                <a:gd name="connsiteX0" fmla="*/ 0 w 318"/>
                <a:gd name="connsiteY0" fmla="*/ 318 h 318"/>
                <a:gd name="connsiteX1" fmla="*/ 318 w 318"/>
                <a:gd name="connsiteY1" fmla="*/ 318 h 318"/>
                <a:gd name="connsiteX2" fmla="*/ 318 w 318"/>
                <a:gd name="connsiteY2" fmla="*/ 207 h 318"/>
                <a:gd name="connsiteX3" fmla="*/ 307 w 318"/>
                <a:gd name="connsiteY3" fmla="*/ 187 h 318"/>
                <a:gd name="connsiteX4" fmla="*/ 293 w 318"/>
                <a:gd name="connsiteY4" fmla="*/ 192 h 318"/>
                <a:gd name="connsiteX5" fmla="*/ 293 w 318"/>
                <a:gd name="connsiteY5" fmla="*/ 192 h 318"/>
                <a:gd name="connsiteX6" fmla="*/ 259 w 318"/>
                <a:gd name="connsiteY6" fmla="*/ 206 h 318"/>
                <a:gd name="connsiteX7" fmla="*/ 211 w 318"/>
                <a:gd name="connsiteY7" fmla="*/ 158 h 318"/>
                <a:gd name="connsiteX8" fmla="*/ 259 w 318"/>
                <a:gd name="connsiteY8" fmla="*/ 109 h 318"/>
                <a:gd name="connsiteX9" fmla="*/ 293 w 318"/>
                <a:gd name="connsiteY9" fmla="*/ 124 h 318"/>
                <a:gd name="connsiteX10" fmla="*/ 293 w 318"/>
                <a:gd name="connsiteY10" fmla="*/ 124 h 318"/>
                <a:gd name="connsiteX11" fmla="*/ 307 w 318"/>
                <a:gd name="connsiteY11" fmla="*/ 129 h 318"/>
                <a:gd name="connsiteX12" fmla="*/ 318 w 318"/>
                <a:gd name="connsiteY12" fmla="*/ 109 h 318"/>
                <a:gd name="connsiteX13" fmla="*/ 318 w 318"/>
                <a:gd name="connsiteY13" fmla="*/ 30 h 318"/>
                <a:gd name="connsiteX14" fmla="*/ 318 w 318"/>
                <a:gd name="connsiteY14" fmla="*/ 0 h 318"/>
                <a:gd name="connsiteX0" fmla="*/ 0 w 399"/>
                <a:gd name="connsiteY0" fmla="*/ 318 h 318"/>
                <a:gd name="connsiteX1" fmla="*/ 399 w 399"/>
                <a:gd name="connsiteY1" fmla="*/ 318 h 318"/>
                <a:gd name="connsiteX2" fmla="*/ 399 w 399"/>
                <a:gd name="connsiteY2" fmla="*/ 207 h 318"/>
                <a:gd name="connsiteX3" fmla="*/ 388 w 399"/>
                <a:gd name="connsiteY3" fmla="*/ 187 h 318"/>
                <a:gd name="connsiteX4" fmla="*/ 374 w 399"/>
                <a:gd name="connsiteY4" fmla="*/ 192 h 318"/>
                <a:gd name="connsiteX5" fmla="*/ 374 w 399"/>
                <a:gd name="connsiteY5" fmla="*/ 192 h 318"/>
                <a:gd name="connsiteX6" fmla="*/ 340 w 399"/>
                <a:gd name="connsiteY6" fmla="*/ 206 h 318"/>
                <a:gd name="connsiteX7" fmla="*/ 292 w 399"/>
                <a:gd name="connsiteY7" fmla="*/ 158 h 318"/>
                <a:gd name="connsiteX8" fmla="*/ 340 w 399"/>
                <a:gd name="connsiteY8" fmla="*/ 109 h 318"/>
                <a:gd name="connsiteX9" fmla="*/ 374 w 399"/>
                <a:gd name="connsiteY9" fmla="*/ 124 h 318"/>
                <a:gd name="connsiteX10" fmla="*/ 374 w 399"/>
                <a:gd name="connsiteY10" fmla="*/ 124 h 318"/>
                <a:gd name="connsiteX11" fmla="*/ 388 w 399"/>
                <a:gd name="connsiteY11" fmla="*/ 129 h 318"/>
                <a:gd name="connsiteX12" fmla="*/ 399 w 399"/>
                <a:gd name="connsiteY12" fmla="*/ 109 h 318"/>
                <a:gd name="connsiteX13" fmla="*/ 399 w 399"/>
                <a:gd name="connsiteY13" fmla="*/ 30 h 318"/>
                <a:gd name="connsiteX14" fmla="*/ 399 w 399"/>
                <a:gd name="connsiteY14" fmla="*/ 0 h 318"/>
                <a:gd name="connsiteX0" fmla="*/ 0 w 496"/>
                <a:gd name="connsiteY0" fmla="*/ 318 h 318"/>
                <a:gd name="connsiteX1" fmla="*/ 496 w 496"/>
                <a:gd name="connsiteY1" fmla="*/ 318 h 318"/>
                <a:gd name="connsiteX2" fmla="*/ 496 w 496"/>
                <a:gd name="connsiteY2" fmla="*/ 207 h 318"/>
                <a:gd name="connsiteX3" fmla="*/ 485 w 496"/>
                <a:gd name="connsiteY3" fmla="*/ 187 h 318"/>
                <a:gd name="connsiteX4" fmla="*/ 471 w 496"/>
                <a:gd name="connsiteY4" fmla="*/ 192 h 318"/>
                <a:gd name="connsiteX5" fmla="*/ 471 w 496"/>
                <a:gd name="connsiteY5" fmla="*/ 192 h 318"/>
                <a:gd name="connsiteX6" fmla="*/ 437 w 496"/>
                <a:gd name="connsiteY6" fmla="*/ 206 h 318"/>
                <a:gd name="connsiteX7" fmla="*/ 389 w 496"/>
                <a:gd name="connsiteY7" fmla="*/ 158 h 318"/>
                <a:gd name="connsiteX8" fmla="*/ 437 w 496"/>
                <a:gd name="connsiteY8" fmla="*/ 109 h 318"/>
                <a:gd name="connsiteX9" fmla="*/ 471 w 496"/>
                <a:gd name="connsiteY9" fmla="*/ 124 h 318"/>
                <a:gd name="connsiteX10" fmla="*/ 471 w 496"/>
                <a:gd name="connsiteY10" fmla="*/ 124 h 318"/>
                <a:gd name="connsiteX11" fmla="*/ 485 w 496"/>
                <a:gd name="connsiteY11" fmla="*/ 129 h 318"/>
                <a:gd name="connsiteX12" fmla="*/ 496 w 496"/>
                <a:gd name="connsiteY12" fmla="*/ 109 h 318"/>
                <a:gd name="connsiteX13" fmla="*/ 496 w 496"/>
                <a:gd name="connsiteY13" fmla="*/ 30 h 318"/>
                <a:gd name="connsiteX14" fmla="*/ 496 w 496"/>
                <a:gd name="connsiteY14" fmla="*/ 0 h 318"/>
                <a:gd name="connsiteX0" fmla="*/ 0 w 496"/>
                <a:gd name="connsiteY0" fmla="*/ 318 h 318"/>
                <a:gd name="connsiteX1" fmla="*/ 0 w 496"/>
                <a:gd name="connsiteY1" fmla="*/ 318 h 318"/>
                <a:gd name="connsiteX2" fmla="*/ 496 w 496"/>
                <a:gd name="connsiteY2" fmla="*/ 318 h 318"/>
                <a:gd name="connsiteX3" fmla="*/ 496 w 496"/>
                <a:gd name="connsiteY3" fmla="*/ 207 h 318"/>
                <a:gd name="connsiteX4" fmla="*/ 485 w 496"/>
                <a:gd name="connsiteY4" fmla="*/ 187 h 318"/>
                <a:gd name="connsiteX5" fmla="*/ 471 w 496"/>
                <a:gd name="connsiteY5" fmla="*/ 192 h 318"/>
                <a:gd name="connsiteX6" fmla="*/ 471 w 496"/>
                <a:gd name="connsiteY6" fmla="*/ 192 h 318"/>
                <a:gd name="connsiteX7" fmla="*/ 437 w 496"/>
                <a:gd name="connsiteY7" fmla="*/ 206 h 318"/>
                <a:gd name="connsiteX8" fmla="*/ 389 w 496"/>
                <a:gd name="connsiteY8" fmla="*/ 158 h 318"/>
                <a:gd name="connsiteX9" fmla="*/ 437 w 496"/>
                <a:gd name="connsiteY9" fmla="*/ 109 h 318"/>
                <a:gd name="connsiteX10" fmla="*/ 471 w 496"/>
                <a:gd name="connsiteY10" fmla="*/ 124 h 318"/>
                <a:gd name="connsiteX11" fmla="*/ 471 w 496"/>
                <a:gd name="connsiteY11" fmla="*/ 124 h 318"/>
                <a:gd name="connsiteX12" fmla="*/ 485 w 496"/>
                <a:gd name="connsiteY12" fmla="*/ 129 h 318"/>
                <a:gd name="connsiteX13" fmla="*/ 496 w 496"/>
                <a:gd name="connsiteY13" fmla="*/ 109 h 318"/>
                <a:gd name="connsiteX14" fmla="*/ 496 w 496"/>
                <a:gd name="connsiteY14" fmla="*/ 30 h 318"/>
                <a:gd name="connsiteX15" fmla="*/ 496 w 496"/>
                <a:gd name="connsiteY15" fmla="*/ 0 h 318"/>
                <a:gd name="connsiteX0" fmla="*/ 0 w 496"/>
                <a:gd name="connsiteY0" fmla="*/ 318 h 318"/>
                <a:gd name="connsiteX1" fmla="*/ 0 w 496"/>
                <a:gd name="connsiteY1" fmla="*/ 318 h 318"/>
                <a:gd name="connsiteX2" fmla="*/ 496 w 496"/>
                <a:gd name="connsiteY2" fmla="*/ 318 h 318"/>
                <a:gd name="connsiteX3" fmla="*/ 496 w 496"/>
                <a:gd name="connsiteY3" fmla="*/ 207 h 318"/>
                <a:gd name="connsiteX4" fmla="*/ 485 w 496"/>
                <a:gd name="connsiteY4" fmla="*/ 187 h 318"/>
                <a:gd name="connsiteX5" fmla="*/ 471 w 496"/>
                <a:gd name="connsiteY5" fmla="*/ 192 h 318"/>
                <a:gd name="connsiteX6" fmla="*/ 471 w 496"/>
                <a:gd name="connsiteY6" fmla="*/ 192 h 318"/>
                <a:gd name="connsiteX7" fmla="*/ 437 w 496"/>
                <a:gd name="connsiteY7" fmla="*/ 206 h 318"/>
                <a:gd name="connsiteX8" fmla="*/ 389 w 496"/>
                <a:gd name="connsiteY8" fmla="*/ 158 h 318"/>
                <a:gd name="connsiteX9" fmla="*/ 437 w 496"/>
                <a:gd name="connsiteY9" fmla="*/ 109 h 318"/>
                <a:gd name="connsiteX10" fmla="*/ 471 w 496"/>
                <a:gd name="connsiteY10" fmla="*/ 124 h 318"/>
                <a:gd name="connsiteX11" fmla="*/ 471 w 496"/>
                <a:gd name="connsiteY11" fmla="*/ 124 h 318"/>
                <a:gd name="connsiteX12" fmla="*/ 485 w 496"/>
                <a:gd name="connsiteY12" fmla="*/ 129 h 318"/>
                <a:gd name="connsiteX13" fmla="*/ 496 w 496"/>
                <a:gd name="connsiteY13" fmla="*/ 109 h 318"/>
                <a:gd name="connsiteX14" fmla="*/ 496 w 496"/>
                <a:gd name="connsiteY14" fmla="*/ 30 h 318"/>
                <a:gd name="connsiteX15" fmla="*/ 496 w 496"/>
                <a:gd name="connsiteY15" fmla="*/ 0 h 318"/>
                <a:gd name="connsiteX0" fmla="*/ 0 w 496"/>
                <a:gd name="connsiteY0" fmla="*/ 318 h 318"/>
                <a:gd name="connsiteX1" fmla="*/ 0 w 496"/>
                <a:gd name="connsiteY1" fmla="*/ 318 h 318"/>
                <a:gd name="connsiteX2" fmla="*/ 496 w 496"/>
                <a:gd name="connsiteY2" fmla="*/ 318 h 318"/>
                <a:gd name="connsiteX3" fmla="*/ 496 w 496"/>
                <a:gd name="connsiteY3" fmla="*/ 207 h 318"/>
                <a:gd name="connsiteX4" fmla="*/ 485 w 496"/>
                <a:gd name="connsiteY4" fmla="*/ 187 h 318"/>
                <a:gd name="connsiteX5" fmla="*/ 471 w 496"/>
                <a:gd name="connsiteY5" fmla="*/ 192 h 318"/>
                <a:gd name="connsiteX6" fmla="*/ 471 w 496"/>
                <a:gd name="connsiteY6" fmla="*/ 192 h 318"/>
                <a:gd name="connsiteX7" fmla="*/ 437 w 496"/>
                <a:gd name="connsiteY7" fmla="*/ 206 h 318"/>
                <a:gd name="connsiteX8" fmla="*/ 389 w 496"/>
                <a:gd name="connsiteY8" fmla="*/ 158 h 318"/>
                <a:gd name="connsiteX9" fmla="*/ 437 w 496"/>
                <a:gd name="connsiteY9" fmla="*/ 109 h 318"/>
                <a:gd name="connsiteX10" fmla="*/ 471 w 496"/>
                <a:gd name="connsiteY10" fmla="*/ 124 h 318"/>
                <a:gd name="connsiteX11" fmla="*/ 471 w 496"/>
                <a:gd name="connsiteY11" fmla="*/ 124 h 318"/>
                <a:gd name="connsiteX12" fmla="*/ 485 w 496"/>
                <a:gd name="connsiteY12" fmla="*/ 129 h 318"/>
                <a:gd name="connsiteX13" fmla="*/ 496 w 496"/>
                <a:gd name="connsiteY13" fmla="*/ 109 h 318"/>
                <a:gd name="connsiteX14" fmla="*/ 496 w 496"/>
                <a:gd name="connsiteY14" fmla="*/ 30 h 318"/>
                <a:gd name="connsiteX15" fmla="*/ 496 w 496"/>
                <a:gd name="connsiteY15" fmla="*/ 0 h 318"/>
                <a:gd name="connsiteX0" fmla="*/ 0 w 496"/>
                <a:gd name="connsiteY0" fmla="*/ 318 h 318"/>
                <a:gd name="connsiteX1" fmla="*/ 0 w 496"/>
                <a:gd name="connsiteY1" fmla="*/ 318 h 318"/>
                <a:gd name="connsiteX2" fmla="*/ 13 w 496"/>
                <a:gd name="connsiteY2" fmla="*/ 317 h 318"/>
                <a:gd name="connsiteX3" fmla="*/ 496 w 496"/>
                <a:gd name="connsiteY3" fmla="*/ 318 h 318"/>
                <a:gd name="connsiteX4" fmla="*/ 496 w 496"/>
                <a:gd name="connsiteY4" fmla="*/ 207 h 318"/>
                <a:gd name="connsiteX5" fmla="*/ 485 w 496"/>
                <a:gd name="connsiteY5" fmla="*/ 187 h 318"/>
                <a:gd name="connsiteX6" fmla="*/ 471 w 496"/>
                <a:gd name="connsiteY6" fmla="*/ 192 h 318"/>
                <a:gd name="connsiteX7" fmla="*/ 471 w 496"/>
                <a:gd name="connsiteY7" fmla="*/ 192 h 318"/>
                <a:gd name="connsiteX8" fmla="*/ 437 w 496"/>
                <a:gd name="connsiteY8" fmla="*/ 206 h 318"/>
                <a:gd name="connsiteX9" fmla="*/ 389 w 496"/>
                <a:gd name="connsiteY9" fmla="*/ 158 h 318"/>
                <a:gd name="connsiteX10" fmla="*/ 437 w 496"/>
                <a:gd name="connsiteY10" fmla="*/ 109 h 318"/>
                <a:gd name="connsiteX11" fmla="*/ 471 w 496"/>
                <a:gd name="connsiteY11" fmla="*/ 124 h 318"/>
                <a:gd name="connsiteX12" fmla="*/ 471 w 496"/>
                <a:gd name="connsiteY12" fmla="*/ 124 h 318"/>
                <a:gd name="connsiteX13" fmla="*/ 485 w 496"/>
                <a:gd name="connsiteY13" fmla="*/ 129 h 318"/>
                <a:gd name="connsiteX14" fmla="*/ 496 w 496"/>
                <a:gd name="connsiteY14" fmla="*/ 109 h 318"/>
                <a:gd name="connsiteX15" fmla="*/ 496 w 496"/>
                <a:gd name="connsiteY15" fmla="*/ 30 h 318"/>
                <a:gd name="connsiteX16" fmla="*/ 496 w 496"/>
                <a:gd name="connsiteY16" fmla="*/ 0 h 318"/>
                <a:gd name="connsiteX0" fmla="*/ 0 w 496"/>
                <a:gd name="connsiteY0" fmla="*/ 318 h 318"/>
                <a:gd name="connsiteX1" fmla="*/ 32 w 496"/>
                <a:gd name="connsiteY1" fmla="*/ 75 h 318"/>
                <a:gd name="connsiteX2" fmla="*/ 13 w 496"/>
                <a:gd name="connsiteY2" fmla="*/ 317 h 318"/>
                <a:gd name="connsiteX3" fmla="*/ 496 w 496"/>
                <a:gd name="connsiteY3" fmla="*/ 318 h 318"/>
                <a:gd name="connsiteX4" fmla="*/ 496 w 496"/>
                <a:gd name="connsiteY4" fmla="*/ 207 h 318"/>
                <a:gd name="connsiteX5" fmla="*/ 485 w 496"/>
                <a:gd name="connsiteY5" fmla="*/ 187 h 318"/>
                <a:gd name="connsiteX6" fmla="*/ 471 w 496"/>
                <a:gd name="connsiteY6" fmla="*/ 192 h 318"/>
                <a:gd name="connsiteX7" fmla="*/ 471 w 496"/>
                <a:gd name="connsiteY7" fmla="*/ 192 h 318"/>
                <a:gd name="connsiteX8" fmla="*/ 437 w 496"/>
                <a:gd name="connsiteY8" fmla="*/ 206 h 318"/>
                <a:gd name="connsiteX9" fmla="*/ 389 w 496"/>
                <a:gd name="connsiteY9" fmla="*/ 158 h 318"/>
                <a:gd name="connsiteX10" fmla="*/ 437 w 496"/>
                <a:gd name="connsiteY10" fmla="*/ 109 h 318"/>
                <a:gd name="connsiteX11" fmla="*/ 471 w 496"/>
                <a:gd name="connsiteY11" fmla="*/ 124 h 318"/>
                <a:gd name="connsiteX12" fmla="*/ 471 w 496"/>
                <a:gd name="connsiteY12" fmla="*/ 124 h 318"/>
                <a:gd name="connsiteX13" fmla="*/ 485 w 496"/>
                <a:gd name="connsiteY13" fmla="*/ 129 h 318"/>
                <a:gd name="connsiteX14" fmla="*/ 496 w 496"/>
                <a:gd name="connsiteY14" fmla="*/ 109 h 318"/>
                <a:gd name="connsiteX15" fmla="*/ 496 w 496"/>
                <a:gd name="connsiteY15" fmla="*/ 30 h 318"/>
                <a:gd name="connsiteX16" fmla="*/ 496 w 496"/>
                <a:gd name="connsiteY16" fmla="*/ 0 h 318"/>
                <a:gd name="connsiteX0" fmla="*/ 23 w 487"/>
                <a:gd name="connsiteY0" fmla="*/ 75 h 318"/>
                <a:gd name="connsiteX1" fmla="*/ 4 w 487"/>
                <a:gd name="connsiteY1" fmla="*/ 317 h 318"/>
                <a:gd name="connsiteX2" fmla="*/ 487 w 487"/>
                <a:gd name="connsiteY2" fmla="*/ 318 h 318"/>
                <a:gd name="connsiteX3" fmla="*/ 487 w 487"/>
                <a:gd name="connsiteY3" fmla="*/ 207 h 318"/>
                <a:gd name="connsiteX4" fmla="*/ 476 w 487"/>
                <a:gd name="connsiteY4" fmla="*/ 187 h 318"/>
                <a:gd name="connsiteX5" fmla="*/ 462 w 487"/>
                <a:gd name="connsiteY5" fmla="*/ 192 h 318"/>
                <a:gd name="connsiteX6" fmla="*/ 462 w 487"/>
                <a:gd name="connsiteY6" fmla="*/ 192 h 318"/>
                <a:gd name="connsiteX7" fmla="*/ 428 w 487"/>
                <a:gd name="connsiteY7" fmla="*/ 206 h 318"/>
                <a:gd name="connsiteX8" fmla="*/ 380 w 487"/>
                <a:gd name="connsiteY8" fmla="*/ 158 h 318"/>
                <a:gd name="connsiteX9" fmla="*/ 428 w 487"/>
                <a:gd name="connsiteY9" fmla="*/ 109 h 318"/>
                <a:gd name="connsiteX10" fmla="*/ 462 w 487"/>
                <a:gd name="connsiteY10" fmla="*/ 124 h 318"/>
                <a:gd name="connsiteX11" fmla="*/ 462 w 487"/>
                <a:gd name="connsiteY11" fmla="*/ 124 h 318"/>
                <a:gd name="connsiteX12" fmla="*/ 476 w 487"/>
                <a:gd name="connsiteY12" fmla="*/ 129 h 318"/>
                <a:gd name="connsiteX13" fmla="*/ 487 w 487"/>
                <a:gd name="connsiteY13" fmla="*/ 109 h 318"/>
                <a:gd name="connsiteX14" fmla="*/ 487 w 487"/>
                <a:gd name="connsiteY14" fmla="*/ 30 h 318"/>
                <a:gd name="connsiteX15" fmla="*/ 487 w 487"/>
                <a:gd name="connsiteY15" fmla="*/ 0 h 318"/>
                <a:gd name="connsiteX0" fmla="*/ 7 w 487"/>
                <a:gd name="connsiteY0" fmla="*/ 26 h 318"/>
                <a:gd name="connsiteX1" fmla="*/ 4 w 487"/>
                <a:gd name="connsiteY1" fmla="*/ 317 h 318"/>
                <a:gd name="connsiteX2" fmla="*/ 487 w 487"/>
                <a:gd name="connsiteY2" fmla="*/ 318 h 318"/>
                <a:gd name="connsiteX3" fmla="*/ 487 w 487"/>
                <a:gd name="connsiteY3" fmla="*/ 207 h 318"/>
                <a:gd name="connsiteX4" fmla="*/ 476 w 487"/>
                <a:gd name="connsiteY4" fmla="*/ 187 h 318"/>
                <a:gd name="connsiteX5" fmla="*/ 462 w 487"/>
                <a:gd name="connsiteY5" fmla="*/ 192 h 318"/>
                <a:gd name="connsiteX6" fmla="*/ 462 w 487"/>
                <a:gd name="connsiteY6" fmla="*/ 192 h 318"/>
                <a:gd name="connsiteX7" fmla="*/ 428 w 487"/>
                <a:gd name="connsiteY7" fmla="*/ 206 h 318"/>
                <a:gd name="connsiteX8" fmla="*/ 380 w 487"/>
                <a:gd name="connsiteY8" fmla="*/ 158 h 318"/>
                <a:gd name="connsiteX9" fmla="*/ 428 w 487"/>
                <a:gd name="connsiteY9" fmla="*/ 109 h 318"/>
                <a:gd name="connsiteX10" fmla="*/ 462 w 487"/>
                <a:gd name="connsiteY10" fmla="*/ 124 h 318"/>
                <a:gd name="connsiteX11" fmla="*/ 462 w 487"/>
                <a:gd name="connsiteY11" fmla="*/ 124 h 318"/>
                <a:gd name="connsiteX12" fmla="*/ 476 w 487"/>
                <a:gd name="connsiteY12" fmla="*/ 129 h 318"/>
                <a:gd name="connsiteX13" fmla="*/ 487 w 487"/>
                <a:gd name="connsiteY13" fmla="*/ 109 h 318"/>
                <a:gd name="connsiteX14" fmla="*/ 487 w 487"/>
                <a:gd name="connsiteY14" fmla="*/ 30 h 318"/>
                <a:gd name="connsiteX15" fmla="*/ 487 w 487"/>
                <a:gd name="connsiteY15" fmla="*/ 0 h 318"/>
                <a:gd name="connsiteX0" fmla="*/ 7 w 487"/>
                <a:gd name="connsiteY0" fmla="*/ 26 h 318"/>
                <a:gd name="connsiteX1" fmla="*/ 4 w 487"/>
                <a:gd name="connsiteY1" fmla="*/ 317 h 318"/>
                <a:gd name="connsiteX2" fmla="*/ 487 w 487"/>
                <a:gd name="connsiteY2" fmla="*/ 318 h 318"/>
                <a:gd name="connsiteX3" fmla="*/ 487 w 487"/>
                <a:gd name="connsiteY3" fmla="*/ 207 h 318"/>
                <a:gd name="connsiteX4" fmla="*/ 476 w 487"/>
                <a:gd name="connsiteY4" fmla="*/ 187 h 318"/>
                <a:gd name="connsiteX5" fmla="*/ 462 w 487"/>
                <a:gd name="connsiteY5" fmla="*/ 192 h 318"/>
                <a:gd name="connsiteX6" fmla="*/ 462 w 487"/>
                <a:gd name="connsiteY6" fmla="*/ 192 h 318"/>
                <a:gd name="connsiteX7" fmla="*/ 428 w 487"/>
                <a:gd name="connsiteY7" fmla="*/ 206 h 318"/>
                <a:gd name="connsiteX8" fmla="*/ 380 w 487"/>
                <a:gd name="connsiteY8" fmla="*/ 158 h 318"/>
                <a:gd name="connsiteX9" fmla="*/ 428 w 487"/>
                <a:gd name="connsiteY9" fmla="*/ 109 h 318"/>
                <a:gd name="connsiteX10" fmla="*/ 462 w 487"/>
                <a:gd name="connsiteY10" fmla="*/ 124 h 318"/>
                <a:gd name="connsiteX11" fmla="*/ 462 w 487"/>
                <a:gd name="connsiteY11" fmla="*/ 124 h 318"/>
                <a:gd name="connsiteX12" fmla="*/ 476 w 487"/>
                <a:gd name="connsiteY12" fmla="*/ 129 h 318"/>
                <a:gd name="connsiteX13" fmla="*/ 487 w 487"/>
                <a:gd name="connsiteY13" fmla="*/ 109 h 318"/>
                <a:gd name="connsiteX14" fmla="*/ 487 w 487"/>
                <a:gd name="connsiteY14" fmla="*/ 30 h 318"/>
                <a:gd name="connsiteX15" fmla="*/ 487 w 487"/>
                <a:gd name="connsiteY15" fmla="*/ 0 h 318"/>
                <a:gd name="connsiteX0" fmla="*/ 4 w 484"/>
                <a:gd name="connsiteY0" fmla="*/ 26 h 318"/>
                <a:gd name="connsiteX1" fmla="*/ 1 w 484"/>
                <a:gd name="connsiteY1" fmla="*/ 317 h 318"/>
                <a:gd name="connsiteX2" fmla="*/ 484 w 484"/>
                <a:gd name="connsiteY2" fmla="*/ 318 h 318"/>
                <a:gd name="connsiteX3" fmla="*/ 484 w 484"/>
                <a:gd name="connsiteY3" fmla="*/ 207 h 318"/>
                <a:gd name="connsiteX4" fmla="*/ 473 w 484"/>
                <a:gd name="connsiteY4" fmla="*/ 187 h 318"/>
                <a:gd name="connsiteX5" fmla="*/ 459 w 484"/>
                <a:gd name="connsiteY5" fmla="*/ 192 h 318"/>
                <a:gd name="connsiteX6" fmla="*/ 459 w 484"/>
                <a:gd name="connsiteY6" fmla="*/ 192 h 318"/>
                <a:gd name="connsiteX7" fmla="*/ 425 w 484"/>
                <a:gd name="connsiteY7" fmla="*/ 206 h 318"/>
                <a:gd name="connsiteX8" fmla="*/ 377 w 484"/>
                <a:gd name="connsiteY8" fmla="*/ 158 h 318"/>
                <a:gd name="connsiteX9" fmla="*/ 425 w 484"/>
                <a:gd name="connsiteY9" fmla="*/ 109 h 318"/>
                <a:gd name="connsiteX10" fmla="*/ 459 w 484"/>
                <a:gd name="connsiteY10" fmla="*/ 124 h 318"/>
                <a:gd name="connsiteX11" fmla="*/ 459 w 484"/>
                <a:gd name="connsiteY11" fmla="*/ 124 h 318"/>
                <a:gd name="connsiteX12" fmla="*/ 473 w 484"/>
                <a:gd name="connsiteY12" fmla="*/ 129 h 318"/>
                <a:gd name="connsiteX13" fmla="*/ 484 w 484"/>
                <a:gd name="connsiteY13" fmla="*/ 109 h 318"/>
                <a:gd name="connsiteX14" fmla="*/ 484 w 484"/>
                <a:gd name="connsiteY14" fmla="*/ 30 h 318"/>
                <a:gd name="connsiteX15" fmla="*/ 484 w 484"/>
                <a:gd name="connsiteY15" fmla="*/ 0 h 318"/>
                <a:gd name="connsiteX0" fmla="*/ 1 w 485"/>
                <a:gd name="connsiteY0" fmla="*/ 0 h 318"/>
                <a:gd name="connsiteX1" fmla="*/ 2 w 485"/>
                <a:gd name="connsiteY1" fmla="*/ 317 h 318"/>
                <a:gd name="connsiteX2" fmla="*/ 485 w 485"/>
                <a:gd name="connsiteY2" fmla="*/ 318 h 318"/>
                <a:gd name="connsiteX3" fmla="*/ 485 w 485"/>
                <a:gd name="connsiteY3" fmla="*/ 207 h 318"/>
                <a:gd name="connsiteX4" fmla="*/ 474 w 485"/>
                <a:gd name="connsiteY4" fmla="*/ 187 h 318"/>
                <a:gd name="connsiteX5" fmla="*/ 460 w 485"/>
                <a:gd name="connsiteY5" fmla="*/ 192 h 318"/>
                <a:gd name="connsiteX6" fmla="*/ 460 w 485"/>
                <a:gd name="connsiteY6" fmla="*/ 192 h 318"/>
                <a:gd name="connsiteX7" fmla="*/ 426 w 485"/>
                <a:gd name="connsiteY7" fmla="*/ 206 h 318"/>
                <a:gd name="connsiteX8" fmla="*/ 378 w 485"/>
                <a:gd name="connsiteY8" fmla="*/ 158 h 318"/>
                <a:gd name="connsiteX9" fmla="*/ 426 w 485"/>
                <a:gd name="connsiteY9" fmla="*/ 109 h 318"/>
                <a:gd name="connsiteX10" fmla="*/ 460 w 485"/>
                <a:gd name="connsiteY10" fmla="*/ 124 h 318"/>
                <a:gd name="connsiteX11" fmla="*/ 460 w 485"/>
                <a:gd name="connsiteY11" fmla="*/ 124 h 318"/>
                <a:gd name="connsiteX12" fmla="*/ 474 w 485"/>
                <a:gd name="connsiteY12" fmla="*/ 129 h 318"/>
                <a:gd name="connsiteX13" fmla="*/ 485 w 485"/>
                <a:gd name="connsiteY13" fmla="*/ 109 h 318"/>
                <a:gd name="connsiteX14" fmla="*/ 485 w 485"/>
                <a:gd name="connsiteY14" fmla="*/ 30 h 318"/>
                <a:gd name="connsiteX15" fmla="*/ 485 w 485"/>
                <a:gd name="connsiteY15" fmla="*/ 0 h 318"/>
                <a:gd name="connsiteX0" fmla="*/ 0 w 484"/>
                <a:gd name="connsiteY0" fmla="*/ 0 h 318"/>
                <a:gd name="connsiteX1" fmla="*/ 1 w 484"/>
                <a:gd name="connsiteY1" fmla="*/ 317 h 318"/>
                <a:gd name="connsiteX2" fmla="*/ 484 w 484"/>
                <a:gd name="connsiteY2" fmla="*/ 318 h 318"/>
                <a:gd name="connsiteX3" fmla="*/ 484 w 484"/>
                <a:gd name="connsiteY3" fmla="*/ 207 h 318"/>
                <a:gd name="connsiteX4" fmla="*/ 473 w 484"/>
                <a:gd name="connsiteY4" fmla="*/ 187 h 318"/>
                <a:gd name="connsiteX5" fmla="*/ 459 w 484"/>
                <a:gd name="connsiteY5" fmla="*/ 192 h 318"/>
                <a:gd name="connsiteX6" fmla="*/ 459 w 484"/>
                <a:gd name="connsiteY6" fmla="*/ 192 h 318"/>
                <a:gd name="connsiteX7" fmla="*/ 425 w 484"/>
                <a:gd name="connsiteY7" fmla="*/ 206 h 318"/>
                <a:gd name="connsiteX8" fmla="*/ 377 w 484"/>
                <a:gd name="connsiteY8" fmla="*/ 158 h 318"/>
                <a:gd name="connsiteX9" fmla="*/ 425 w 484"/>
                <a:gd name="connsiteY9" fmla="*/ 109 h 318"/>
                <a:gd name="connsiteX10" fmla="*/ 459 w 484"/>
                <a:gd name="connsiteY10" fmla="*/ 124 h 318"/>
                <a:gd name="connsiteX11" fmla="*/ 459 w 484"/>
                <a:gd name="connsiteY11" fmla="*/ 124 h 318"/>
                <a:gd name="connsiteX12" fmla="*/ 473 w 484"/>
                <a:gd name="connsiteY12" fmla="*/ 129 h 318"/>
                <a:gd name="connsiteX13" fmla="*/ 484 w 484"/>
                <a:gd name="connsiteY13" fmla="*/ 109 h 318"/>
                <a:gd name="connsiteX14" fmla="*/ 484 w 484"/>
                <a:gd name="connsiteY14" fmla="*/ 30 h 318"/>
                <a:gd name="connsiteX15" fmla="*/ 484 w 484"/>
                <a:gd name="connsiteY15" fmla="*/ 0 h 318"/>
                <a:gd name="connsiteX0" fmla="*/ 0 w 484"/>
                <a:gd name="connsiteY0" fmla="*/ 0 h 318"/>
                <a:gd name="connsiteX1" fmla="*/ 1 w 484"/>
                <a:gd name="connsiteY1" fmla="*/ 317 h 318"/>
                <a:gd name="connsiteX2" fmla="*/ 484 w 484"/>
                <a:gd name="connsiteY2" fmla="*/ 318 h 318"/>
                <a:gd name="connsiteX3" fmla="*/ 484 w 484"/>
                <a:gd name="connsiteY3" fmla="*/ 207 h 318"/>
                <a:gd name="connsiteX4" fmla="*/ 473 w 484"/>
                <a:gd name="connsiteY4" fmla="*/ 187 h 318"/>
                <a:gd name="connsiteX5" fmla="*/ 459 w 484"/>
                <a:gd name="connsiteY5" fmla="*/ 192 h 318"/>
                <a:gd name="connsiteX6" fmla="*/ 459 w 484"/>
                <a:gd name="connsiteY6" fmla="*/ 192 h 318"/>
                <a:gd name="connsiteX7" fmla="*/ 425 w 484"/>
                <a:gd name="connsiteY7" fmla="*/ 206 h 318"/>
                <a:gd name="connsiteX8" fmla="*/ 377 w 484"/>
                <a:gd name="connsiteY8" fmla="*/ 158 h 318"/>
                <a:gd name="connsiteX9" fmla="*/ 425 w 484"/>
                <a:gd name="connsiteY9" fmla="*/ 109 h 318"/>
                <a:gd name="connsiteX10" fmla="*/ 459 w 484"/>
                <a:gd name="connsiteY10" fmla="*/ 124 h 318"/>
                <a:gd name="connsiteX11" fmla="*/ 459 w 484"/>
                <a:gd name="connsiteY11" fmla="*/ 124 h 318"/>
                <a:gd name="connsiteX12" fmla="*/ 473 w 484"/>
                <a:gd name="connsiteY12" fmla="*/ 129 h 318"/>
                <a:gd name="connsiteX13" fmla="*/ 484 w 484"/>
                <a:gd name="connsiteY13" fmla="*/ 109 h 318"/>
                <a:gd name="connsiteX14" fmla="*/ 484 w 484"/>
                <a:gd name="connsiteY14" fmla="*/ 30 h 318"/>
                <a:gd name="connsiteX15" fmla="*/ 484 w 484"/>
                <a:gd name="connsiteY15" fmla="*/ 0 h 318"/>
                <a:gd name="connsiteX0" fmla="*/ 0 w 484"/>
                <a:gd name="connsiteY0" fmla="*/ 0 h 318"/>
                <a:gd name="connsiteX1" fmla="*/ 212 w 484"/>
                <a:gd name="connsiteY1" fmla="*/ 317 h 318"/>
                <a:gd name="connsiteX2" fmla="*/ 484 w 484"/>
                <a:gd name="connsiteY2" fmla="*/ 318 h 318"/>
                <a:gd name="connsiteX3" fmla="*/ 484 w 484"/>
                <a:gd name="connsiteY3" fmla="*/ 207 h 318"/>
                <a:gd name="connsiteX4" fmla="*/ 473 w 484"/>
                <a:gd name="connsiteY4" fmla="*/ 187 h 318"/>
                <a:gd name="connsiteX5" fmla="*/ 459 w 484"/>
                <a:gd name="connsiteY5" fmla="*/ 192 h 318"/>
                <a:gd name="connsiteX6" fmla="*/ 459 w 484"/>
                <a:gd name="connsiteY6" fmla="*/ 192 h 318"/>
                <a:gd name="connsiteX7" fmla="*/ 425 w 484"/>
                <a:gd name="connsiteY7" fmla="*/ 206 h 318"/>
                <a:gd name="connsiteX8" fmla="*/ 377 w 484"/>
                <a:gd name="connsiteY8" fmla="*/ 158 h 318"/>
                <a:gd name="connsiteX9" fmla="*/ 425 w 484"/>
                <a:gd name="connsiteY9" fmla="*/ 109 h 318"/>
                <a:gd name="connsiteX10" fmla="*/ 459 w 484"/>
                <a:gd name="connsiteY10" fmla="*/ 124 h 318"/>
                <a:gd name="connsiteX11" fmla="*/ 459 w 484"/>
                <a:gd name="connsiteY11" fmla="*/ 124 h 318"/>
                <a:gd name="connsiteX12" fmla="*/ 473 w 484"/>
                <a:gd name="connsiteY12" fmla="*/ 129 h 318"/>
                <a:gd name="connsiteX13" fmla="*/ 484 w 484"/>
                <a:gd name="connsiteY13" fmla="*/ 109 h 318"/>
                <a:gd name="connsiteX14" fmla="*/ 484 w 484"/>
                <a:gd name="connsiteY14" fmla="*/ 30 h 318"/>
                <a:gd name="connsiteX15" fmla="*/ 484 w 484"/>
                <a:gd name="connsiteY15" fmla="*/ 0 h 318"/>
                <a:gd name="connsiteX0" fmla="*/ 0 w 484"/>
                <a:gd name="connsiteY0" fmla="*/ 0 h 318"/>
                <a:gd name="connsiteX1" fmla="*/ 163 w 484"/>
                <a:gd name="connsiteY1" fmla="*/ 317 h 318"/>
                <a:gd name="connsiteX2" fmla="*/ 484 w 484"/>
                <a:gd name="connsiteY2" fmla="*/ 318 h 318"/>
                <a:gd name="connsiteX3" fmla="*/ 484 w 484"/>
                <a:gd name="connsiteY3" fmla="*/ 207 h 318"/>
                <a:gd name="connsiteX4" fmla="*/ 473 w 484"/>
                <a:gd name="connsiteY4" fmla="*/ 187 h 318"/>
                <a:gd name="connsiteX5" fmla="*/ 459 w 484"/>
                <a:gd name="connsiteY5" fmla="*/ 192 h 318"/>
                <a:gd name="connsiteX6" fmla="*/ 459 w 484"/>
                <a:gd name="connsiteY6" fmla="*/ 192 h 318"/>
                <a:gd name="connsiteX7" fmla="*/ 425 w 484"/>
                <a:gd name="connsiteY7" fmla="*/ 206 h 318"/>
                <a:gd name="connsiteX8" fmla="*/ 377 w 484"/>
                <a:gd name="connsiteY8" fmla="*/ 158 h 318"/>
                <a:gd name="connsiteX9" fmla="*/ 425 w 484"/>
                <a:gd name="connsiteY9" fmla="*/ 109 h 318"/>
                <a:gd name="connsiteX10" fmla="*/ 459 w 484"/>
                <a:gd name="connsiteY10" fmla="*/ 124 h 318"/>
                <a:gd name="connsiteX11" fmla="*/ 459 w 484"/>
                <a:gd name="connsiteY11" fmla="*/ 124 h 318"/>
                <a:gd name="connsiteX12" fmla="*/ 473 w 484"/>
                <a:gd name="connsiteY12" fmla="*/ 129 h 318"/>
                <a:gd name="connsiteX13" fmla="*/ 484 w 484"/>
                <a:gd name="connsiteY13" fmla="*/ 109 h 318"/>
                <a:gd name="connsiteX14" fmla="*/ 484 w 484"/>
                <a:gd name="connsiteY14" fmla="*/ 30 h 318"/>
                <a:gd name="connsiteX15" fmla="*/ 484 w 484"/>
                <a:gd name="connsiteY15" fmla="*/ 0 h 318"/>
                <a:gd name="connsiteX0" fmla="*/ 0 w 484"/>
                <a:gd name="connsiteY0" fmla="*/ 0 h 318"/>
                <a:gd name="connsiteX1" fmla="*/ 166 w 484"/>
                <a:gd name="connsiteY1" fmla="*/ 317 h 318"/>
                <a:gd name="connsiteX2" fmla="*/ 484 w 484"/>
                <a:gd name="connsiteY2" fmla="*/ 318 h 318"/>
                <a:gd name="connsiteX3" fmla="*/ 484 w 484"/>
                <a:gd name="connsiteY3" fmla="*/ 207 h 318"/>
                <a:gd name="connsiteX4" fmla="*/ 473 w 484"/>
                <a:gd name="connsiteY4" fmla="*/ 187 h 318"/>
                <a:gd name="connsiteX5" fmla="*/ 459 w 484"/>
                <a:gd name="connsiteY5" fmla="*/ 192 h 318"/>
                <a:gd name="connsiteX6" fmla="*/ 459 w 484"/>
                <a:gd name="connsiteY6" fmla="*/ 192 h 318"/>
                <a:gd name="connsiteX7" fmla="*/ 425 w 484"/>
                <a:gd name="connsiteY7" fmla="*/ 206 h 318"/>
                <a:gd name="connsiteX8" fmla="*/ 377 w 484"/>
                <a:gd name="connsiteY8" fmla="*/ 158 h 318"/>
                <a:gd name="connsiteX9" fmla="*/ 425 w 484"/>
                <a:gd name="connsiteY9" fmla="*/ 109 h 318"/>
                <a:gd name="connsiteX10" fmla="*/ 459 w 484"/>
                <a:gd name="connsiteY10" fmla="*/ 124 h 318"/>
                <a:gd name="connsiteX11" fmla="*/ 459 w 484"/>
                <a:gd name="connsiteY11" fmla="*/ 124 h 318"/>
                <a:gd name="connsiteX12" fmla="*/ 473 w 484"/>
                <a:gd name="connsiteY12" fmla="*/ 129 h 318"/>
                <a:gd name="connsiteX13" fmla="*/ 484 w 484"/>
                <a:gd name="connsiteY13" fmla="*/ 109 h 318"/>
                <a:gd name="connsiteX14" fmla="*/ 484 w 484"/>
                <a:gd name="connsiteY14" fmla="*/ 30 h 318"/>
                <a:gd name="connsiteX15" fmla="*/ 484 w 484"/>
                <a:gd name="connsiteY15" fmla="*/ 0 h 318"/>
                <a:gd name="connsiteX0" fmla="*/ 0 w 322"/>
                <a:gd name="connsiteY0" fmla="*/ 0 h 318"/>
                <a:gd name="connsiteX1" fmla="*/ 4 w 322"/>
                <a:gd name="connsiteY1" fmla="*/ 317 h 318"/>
                <a:gd name="connsiteX2" fmla="*/ 322 w 322"/>
                <a:gd name="connsiteY2" fmla="*/ 318 h 318"/>
                <a:gd name="connsiteX3" fmla="*/ 322 w 322"/>
                <a:gd name="connsiteY3" fmla="*/ 207 h 318"/>
                <a:gd name="connsiteX4" fmla="*/ 311 w 322"/>
                <a:gd name="connsiteY4" fmla="*/ 187 h 318"/>
                <a:gd name="connsiteX5" fmla="*/ 297 w 322"/>
                <a:gd name="connsiteY5" fmla="*/ 192 h 318"/>
                <a:gd name="connsiteX6" fmla="*/ 297 w 322"/>
                <a:gd name="connsiteY6" fmla="*/ 192 h 318"/>
                <a:gd name="connsiteX7" fmla="*/ 263 w 322"/>
                <a:gd name="connsiteY7" fmla="*/ 206 h 318"/>
                <a:gd name="connsiteX8" fmla="*/ 215 w 322"/>
                <a:gd name="connsiteY8" fmla="*/ 158 h 318"/>
                <a:gd name="connsiteX9" fmla="*/ 263 w 322"/>
                <a:gd name="connsiteY9" fmla="*/ 109 h 318"/>
                <a:gd name="connsiteX10" fmla="*/ 297 w 322"/>
                <a:gd name="connsiteY10" fmla="*/ 124 h 318"/>
                <a:gd name="connsiteX11" fmla="*/ 297 w 322"/>
                <a:gd name="connsiteY11" fmla="*/ 124 h 318"/>
                <a:gd name="connsiteX12" fmla="*/ 311 w 322"/>
                <a:gd name="connsiteY12" fmla="*/ 129 h 318"/>
                <a:gd name="connsiteX13" fmla="*/ 322 w 322"/>
                <a:gd name="connsiteY13" fmla="*/ 109 h 318"/>
                <a:gd name="connsiteX14" fmla="*/ 322 w 322"/>
                <a:gd name="connsiteY14" fmla="*/ 30 h 318"/>
                <a:gd name="connsiteX15" fmla="*/ 322 w 322"/>
                <a:gd name="connsiteY15" fmla="*/ 0 h 318"/>
                <a:gd name="connsiteX0" fmla="*/ 110 w 319"/>
                <a:gd name="connsiteY0" fmla="*/ 0 h 318"/>
                <a:gd name="connsiteX1" fmla="*/ 1 w 319"/>
                <a:gd name="connsiteY1" fmla="*/ 317 h 318"/>
                <a:gd name="connsiteX2" fmla="*/ 319 w 319"/>
                <a:gd name="connsiteY2" fmla="*/ 318 h 318"/>
                <a:gd name="connsiteX3" fmla="*/ 319 w 319"/>
                <a:gd name="connsiteY3" fmla="*/ 207 h 318"/>
                <a:gd name="connsiteX4" fmla="*/ 308 w 319"/>
                <a:gd name="connsiteY4" fmla="*/ 187 h 318"/>
                <a:gd name="connsiteX5" fmla="*/ 294 w 319"/>
                <a:gd name="connsiteY5" fmla="*/ 192 h 318"/>
                <a:gd name="connsiteX6" fmla="*/ 294 w 319"/>
                <a:gd name="connsiteY6" fmla="*/ 192 h 318"/>
                <a:gd name="connsiteX7" fmla="*/ 260 w 319"/>
                <a:gd name="connsiteY7" fmla="*/ 206 h 318"/>
                <a:gd name="connsiteX8" fmla="*/ 212 w 319"/>
                <a:gd name="connsiteY8" fmla="*/ 158 h 318"/>
                <a:gd name="connsiteX9" fmla="*/ 260 w 319"/>
                <a:gd name="connsiteY9" fmla="*/ 109 h 318"/>
                <a:gd name="connsiteX10" fmla="*/ 294 w 319"/>
                <a:gd name="connsiteY10" fmla="*/ 124 h 318"/>
                <a:gd name="connsiteX11" fmla="*/ 294 w 319"/>
                <a:gd name="connsiteY11" fmla="*/ 124 h 318"/>
                <a:gd name="connsiteX12" fmla="*/ 308 w 319"/>
                <a:gd name="connsiteY12" fmla="*/ 129 h 318"/>
                <a:gd name="connsiteX13" fmla="*/ 319 w 319"/>
                <a:gd name="connsiteY13" fmla="*/ 109 h 318"/>
                <a:gd name="connsiteX14" fmla="*/ 319 w 319"/>
                <a:gd name="connsiteY14" fmla="*/ 30 h 318"/>
                <a:gd name="connsiteX15" fmla="*/ 319 w 319"/>
                <a:gd name="connsiteY15" fmla="*/ 0 h 318"/>
                <a:gd name="connsiteX0" fmla="*/ 0 w 319"/>
                <a:gd name="connsiteY0" fmla="*/ 0 h 319"/>
                <a:gd name="connsiteX1" fmla="*/ 1 w 319"/>
                <a:gd name="connsiteY1" fmla="*/ 318 h 319"/>
                <a:gd name="connsiteX2" fmla="*/ 319 w 319"/>
                <a:gd name="connsiteY2" fmla="*/ 319 h 319"/>
                <a:gd name="connsiteX3" fmla="*/ 319 w 319"/>
                <a:gd name="connsiteY3" fmla="*/ 208 h 319"/>
                <a:gd name="connsiteX4" fmla="*/ 308 w 319"/>
                <a:gd name="connsiteY4" fmla="*/ 188 h 319"/>
                <a:gd name="connsiteX5" fmla="*/ 294 w 319"/>
                <a:gd name="connsiteY5" fmla="*/ 193 h 319"/>
                <a:gd name="connsiteX6" fmla="*/ 294 w 319"/>
                <a:gd name="connsiteY6" fmla="*/ 193 h 319"/>
                <a:gd name="connsiteX7" fmla="*/ 260 w 319"/>
                <a:gd name="connsiteY7" fmla="*/ 207 h 319"/>
                <a:gd name="connsiteX8" fmla="*/ 212 w 319"/>
                <a:gd name="connsiteY8" fmla="*/ 159 h 319"/>
                <a:gd name="connsiteX9" fmla="*/ 260 w 319"/>
                <a:gd name="connsiteY9" fmla="*/ 110 h 319"/>
                <a:gd name="connsiteX10" fmla="*/ 294 w 319"/>
                <a:gd name="connsiteY10" fmla="*/ 125 h 319"/>
                <a:gd name="connsiteX11" fmla="*/ 294 w 319"/>
                <a:gd name="connsiteY11" fmla="*/ 125 h 319"/>
                <a:gd name="connsiteX12" fmla="*/ 308 w 319"/>
                <a:gd name="connsiteY12" fmla="*/ 130 h 319"/>
                <a:gd name="connsiteX13" fmla="*/ 319 w 319"/>
                <a:gd name="connsiteY13" fmla="*/ 110 h 319"/>
                <a:gd name="connsiteX14" fmla="*/ 319 w 319"/>
                <a:gd name="connsiteY14" fmla="*/ 31 h 319"/>
                <a:gd name="connsiteX15" fmla="*/ 319 w 319"/>
                <a:gd name="connsiteY15" fmla="*/ 1 h 319"/>
                <a:gd name="connsiteX0" fmla="*/ 1 w 319"/>
                <a:gd name="connsiteY0" fmla="*/ 0 h 318"/>
                <a:gd name="connsiteX1" fmla="*/ 1 w 319"/>
                <a:gd name="connsiteY1" fmla="*/ 317 h 318"/>
                <a:gd name="connsiteX2" fmla="*/ 319 w 319"/>
                <a:gd name="connsiteY2" fmla="*/ 318 h 318"/>
                <a:gd name="connsiteX3" fmla="*/ 319 w 319"/>
                <a:gd name="connsiteY3" fmla="*/ 207 h 318"/>
                <a:gd name="connsiteX4" fmla="*/ 308 w 319"/>
                <a:gd name="connsiteY4" fmla="*/ 187 h 318"/>
                <a:gd name="connsiteX5" fmla="*/ 294 w 319"/>
                <a:gd name="connsiteY5" fmla="*/ 192 h 318"/>
                <a:gd name="connsiteX6" fmla="*/ 294 w 319"/>
                <a:gd name="connsiteY6" fmla="*/ 192 h 318"/>
                <a:gd name="connsiteX7" fmla="*/ 260 w 319"/>
                <a:gd name="connsiteY7" fmla="*/ 206 h 318"/>
                <a:gd name="connsiteX8" fmla="*/ 212 w 319"/>
                <a:gd name="connsiteY8" fmla="*/ 158 h 318"/>
                <a:gd name="connsiteX9" fmla="*/ 260 w 319"/>
                <a:gd name="connsiteY9" fmla="*/ 109 h 318"/>
                <a:gd name="connsiteX10" fmla="*/ 294 w 319"/>
                <a:gd name="connsiteY10" fmla="*/ 124 h 318"/>
                <a:gd name="connsiteX11" fmla="*/ 294 w 319"/>
                <a:gd name="connsiteY11" fmla="*/ 124 h 318"/>
                <a:gd name="connsiteX12" fmla="*/ 308 w 319"/>
                <a:gd name="connsiteY12" fmla="*/ 129 h 318"/>
                <a:gd name="connsiteX13" fmla="*/ 319 w 319"/>
                <a:gd name="connsiteY13" fmla="*/ 109 h 318"/>
                <a:gd name="connsiteX14" fmla="*/ 319 w 319"/>
                <a:gd name="connsiteY14" fmla="*/ 30 h 318"/>
                <a:gd name="connsiteX15" fmla="*/ 319 w 319"/>
                <a:gd name="connsiteY15" fmla="*/ 0 h 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19" h="318">
                  <a:moveTo>
                    <a:pt x="1" y="0"/>
                  </a:moveTo>
                  <a:cubicBezTo>
                    <a:pt x="1" y="108"/>
                    <a:pt x="0" y="263"/>
                    <a:pt x="1" y="317"/>
                  </a:cubicBezTo>
                  <a:lnTo>
                    <a:pt x="319" y="318"/>
                  </a:lnTo>
                  <a:lnTo>
                    <a:pt x="319" y="207"/>
                  </a:lnTo>
                  <a:cubicBezTo>
                    <a:pt x="318" y="197"/>
                    <a:pt x="314" y="189"/>
                    <a:pt x="308" y="187"/>
                  </a:cubicBezTo>
                  <a:cubicBezTo>
                    <a:pt x="303" y="186"/>
                    <a:pt x="298" y="188"/>
                    <a:pt x="294" y="192"/>
                  </a:cubicBezTo>
                  <a:lnTo>
                    <a:pt x="294" y="192"/>
                  </a:lnTo>
                  <a:cubicBezTo>
                    <a:pt x="285" y="201"/>
                    <a:pt x="273" y="206"/>
                    <a:pt x="260" y="206"/>
                  </a:cubicBezTo>
                  <a:cubicBezTo>
                    <a:pt x="233" y="206"/>
                    <a:pt x="212" y="185"/>
                    <a:pt x="212" y="158"/>
                  </a:cubicBezTo>
                  <a:cubicBezTo>
                    <a:pt x="212" y="131"/>
                    <a:pt x="233" y="109"/>
                    <a:pt x="260" y="109"/>
                  </a:cubicBezTo>
                  <a:cubicBezTo>
                    <a:pt x="273" y="109"/>
                    <a:pt x="285" y="115"/>
                    <a:pt x="294" y="124"/>
                  </a:cubicBezTo>
                  <a:lnTo>
                    <a:pt x="294" y="124"/>
                  </a:lnTo>
                  <a:cubicBezTo>
                    <a:pt x="298" y="128"/>
                    <a:pt x="303" y="130"/>
                    <a:pt x="308" y="129"/>
                  </a:cubicBezTo>
                  <a:cubicBezTo>
                    <a:pt x="314" y="127"/>
                    <a:pt x="318" y="119"/>
                    <a:pt x="319" y="109"/>
                  </a:cubicBezTo>
                  <a:lnTo>
                    <a:pt x="319" y="30"/>
                  </a:lnTo>
                  <a:lnTo>
                    <a:pt x="319" y="0"/>
                  </a:lnTo>
                </a:path>
              </a:pathLst>
            </a:custGeom>
            <a:solidFill>
              <a:schemeClr val="accent6"/>
            </a:solidFill>
            <a:ln w="50800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3"/>
            <p:cNvSpPr>
              <a:spLocks/>
            </p:cNvSpPr>
            <p:nvPr/>
          </p:nvSpPr>
          <p:spPr bwMode="auto">
            <a:xfrm rot="16200000">
              <a:off x="2895327" y="3832861"/>
              <a:ext cx="1498108" cy="2000477"/>
            </a:xfrm>
            <a:custGeom>
              <a:avLst/>
              <a:gdLst>
                <a:gd name="connsiteX0" fmla="*/ 396 w 396"/>
                <a:gd name="connsiteY0" fmla="*/ 108 h 428"/>
                <a:gd name="connsiteX1" fmla="*/ 396 w 396"/>
                <a:gd name="connsiteY1" fmla="*/ 108 h 428"/>
                <a:gd name="connsiteX2" fmla="*/ 396 w 396"/>
                <a:gd name="connsiteY2" fmla="*/ 108 h 428"/>
                <a:gd name="connsiteX3" fmla="*/ 274 w 396"/>
                <a:gd name="connsiteY3" fmla="*/ 108 h 428"/>
                <a:gd name="connsiteX4" fmla="*/ 255 w 396"/>
                <a:gd name="connsiteY4" fmla="*/ 82 h 428"/>
                <a:gd name="connsiteX5" fmla="*/ 258 w 396"/>
                <a:gd name="connsiteY5" fmla="*/ 68 h 428"/>
                <a:gd name="connsiteX6" fmla="*/ 275 w 396"/>
                <a:gd name="connsiteY6" fmla="*/ 37 h 428"/>
                <a:gd name="connsiteX7" fmla="*/ 236 w 396"/>
                <a:gd name="connsiteY7" fmla="*/ 0 h 428"/>
                <a:gd name="connsiteX8" fmla="*/ 198 w 396"/>
                <a:gd name="connsiteY8" fmla="*/ 37 h 428"/>
                <a:gd name="connsiteX9" fmla="*/ 216 w 396"/>
                <a:gd name="connsiteY9" fmla="*/ 69 h 428"/>
                <a:gd name="connsiteX10" fmla="*/ 218 w 396"/>
                <a:gd name="connsiteY10" fmla="*/ 82 h 428"/>
                <a:gd name="connsiteX11" fmla="*/ 199 w 396"/>
                <a:gd name="connsiteY11" fmla="*/ 108 h 428"/>
                <a:gd name="connsiteX12" fmla="*/ 76 w 396"/>
                <a:gd name="connsiteY12" fmla="*/ 108 h 428"/>
                <a:gd name="connsiteX13" fmla="*/ 76 w 396"/>
                <a:gd name="connsiteY13" fmla="*/ 230 h 428"/>
                <a:gd name="connsiteX14" fmla="*/ 50 w 396"/>
                <a:gd name="connsiteY14" fmla="*/ 249 h 428"/>
                <a:gd name="connsiteX15" fmla="*/ 36 w 396"/>
                <a:gd name="connsiteY15" fmla="*/ 246 h 428"/>
                <a:gd name="connsiteX16" fmla="*/ 5 w 396"/>
                <a:gd name="connsiteY16" fmla="*/ 229 h 428"/>
                <a:gd name="connsiteX17" fmla="*/ 5 w 396"/>
                <a:gd name="connsiteY17" fmla="*/ 306 h 428"/>
                <a:gd name="connsiteX18" fmla="*/ 37 w 396"/>
                <a:gd name="connsiteY18" fmla="*/ 288 h 428"/>
                <a:gd name="connsiteX19" fmla="*/ 50 w 396"/>
                <a:gd name="connsiteY19" fmla="*/ 286 h 428"/>
                <a:gd name="connsiteX20" fmla="*/ 76 w 396"/>
                <a:gd name="connsiteY20" fmla="*/ 305 h 428"/>
                <a:gd name="connsiteX21" fmla="*/ 76 w 396"/>
                <a:gd name="connsiteY21" fmla="*/ 428 h 428"/>
                <a:gd name="connsiteX22" fmla="*/ 186 w 396"/>
                <a:gd name="connsiteY22" fmla="*/ 428 h 428"/>
                <a:gd name="connsiteX23" fmla="*/ 207 w 396"/>
                <a:gd name="connsiteY23" fmla="*/ 417 h 428"/>
                <a:gd name="connsiteX24" fmla="*/ 202 w 396"/>
                <a:gd name="connsiteY24" fmla="*/ 403 h 428"/>
                <a:gd name="connsiteX25" fmla="*/ 202 w 396"/>
                <a:gd name="connsiteY25" fmla="*/ 403 h 428"/>
                <a:gd name="connsiteX26" fmla="*/ 187 w 396"/>
                <a:gd name="connsiteY26" fmla="*/ 369 h 428"/>
                <a:gd name="connsiteX27" fmla="*/ 236 w 396"/>
                <a:gd name="connsiteY27" fmla="*/ 321 h 428"/>
                <a:gd name="connsiteX28" fmla="*/ 284 w 396"/>
                <a:gd name="connsiteY28" fmla="*/ 369 h 428"/>
                <a:gd name="connsiteX29" fmla="*/ 270 w 396"/>
                <a:gd name="connsiteY29" fmla="*/ 403 h 428"/>
                <a:gd name="connsiteX30" fmla="*/ 270 w 396"/>
                <a:gd name="connsiteY30" fmla="*/ 403 h 428"/>
                <a:gd name="connsiteX31" fmla="*/ 265 w 396"/>
                <a:gd name="connsiteY31" fmla="*/ 417 h 428"/>
                <a:gd name="connsiteX32" fmla="*/ 286 w 396"/>
                <a:gd name="connsiteY32" fmla="*/ 428 h 428"/>
                <a:gd name="connsiteX33" fmla="*/ 396 w 396"/>
                <a:gd name="connsiteY33" fmla="*/ 428 h 428"/>
                <a:gd name="connsiteX34" fmla="*/ 396 w 396"/>
                <a:gd name="connsiteY34" fmla="*/ 317 h 428"/>
                <a:gd name="connsiteX35" fmla="*/ 385 w 396"/>
                <a:gd name="connsiteY35" fmla="*/ 297 h 428"/>
                <a:gd name="connsiteX36" fmla="*/ 371 w 396"/>
                <a:gd name="connsiteY36" fmla="*/ 302 h 428"/>
                <a:gd name="connsiteX37" fmla="*/ 371 w 396"/>
                <a:gd name="connsiteY37" fmla="*/ 302 h 428"/>
                <a:gd name="connsiteX38" fmla="*/ 337 w 396"/>
                <a:gd name="connsiteY38" fmla="*/ 316 h 428"/>
                <a:gd name="connsiteX39" fmla="*/ 289 w 396"/>
                <a:gd name="connsiteY39" fmla="*/ 268 h 428"/>
                <a:gd name="connsiteX40" fmla="*/ 337 w 396"/>
                <a:gd name="connsiteY40" fmla="*/ 219 h 428"/>
                <a:gd name="connsiteX41" fmla="*/ 371 w 396"/>
                <a:gd name="connsiteY41" fmla="*/ 234 h 428"/>
                <a:gd name="connsiteX42" fmla="*/ 371 w 396"/>
                <a:gd name="connsiteY42" fmla="*/ 234 h 428"/>
                <a:gd name="connsiteX43" fmla="*/ 385 w 396"/>
                <a:gd name="connsiteY43" fmla="*/ 239 h 428"/>
                <a:gd name="connsiteX44" fmla="*/ 396 w 396"/>
                <a:gd name="connsiteY44" fmla="*/ 219 h 428"/>
                <a:gd name="connsiteX45" fmla="*/ 396 w 396"/>
                <a:gd name="connsiteY45" fmla="*/ 140 h 428"/>
                <a:gd name="connsiteX46" fmla="*/ 396 w 396"/>
                <a:gd name="connsiteY46" fmla="*/ 140 h 428"/>
                <a:gd name="connsiteX47" fmla="*/ 396 w 396"/>
                <a:gd name="connsiteY47" fmla="*/ 108 h 428"/>
                <a:gd name="connsiteX0" fmla="*/ 391 w 391"/>
                <a:gd name="connsiteY0" fmla="*/ 108 h 428"/>
                <a:gd name="connsiteX1" fmla="*/ 391 w 391"/>
                <a:gd name="connsiteY1" fmla="*/ 108 h 428"/>
                <a:gd name="connsiteX2" fmla="*/ 391 w 391"/>
                <a:gd name="connsiteY2" fmla="*/ 108 h 428"/>
                <a:gd name="connsiteX3" fmla="*/ 269 w 391"/>
                <a:gd name="connsiteY3" fmla="*/ 108 h 428"/>
                <a:gd name="connsiteX4" fmla="*/ 250 w 391"/>
                <a:gd name="connsiteY4" fmla="*/ 82 h 428"/>
                <a:gd name="connsiteX5" fmla="*/ 253 w 391"/>
                <a:gd name="connsiteY5" fmla="*/ 68 h 428"/>
                <a:gd name="connsiteX6" fmla="*/ 270 w 391"/>
                <a:gd name="connsiteY6" fmla="*/ 37 h 428"/>
                <a:gd name="connsiteX7" fmla="*/ 231 w 391"/>
                <a:gd name="connsiteY7" fmla="*/ 0 h 428"/>
                <a:gd name="connsiteX8" fmla="*/ 193 w 391"/>
                <a:gd name="connsiteY8" fmla="*/ 37 h 428"/>
                <a:gd name="connsiteX9" fmla="*/ 211 w 391"/>
                <a:gd name="connsiteY9" fmla="*/ 69 h 428"/>
                <a:gd name="connsiteX10" fmla="*/ 213 w 391"/>
                <a:gd name="connsiteY10" fmla="*/ 82 h 428"/>
                <a:gd name="connsiteX11" fmla="*/ 194 w 391"/>
                <a:gd name="connsiteY11" fmla="*/ 108 h 428"/>
                <a:gd name="connsiteX12" fmla="*/ 71 w 391"/>
                <a:gd name="connsiteY12" fmla="*/ 108 h 428"/>
                <a:gd name="connsiteX13" fmla="*/ 71 w 391"/>
                <a:gd name="connsiteY13" fmla="*/ 230 h 428"/>
                <a:gd name="connsiteX14" fmla="*/ 45 w 391"/>
                <a:gd name="connsiteY14" fmla="*/ 249 h 428"/>
                <a:gd name="connsiteX15" fmla="*/ 31 w 391"/>
                <a:gd name="connsiteY15" fmla="*/ 246 h 428"/>
                <a:gd name="connsiteX16" fmla="*/ 0 w 391"/>
                <a:gd name="connsiteY16" fmla="*/ 306 h 428"/>
                <a:gd name="connsiteX17" fmla="*/ 32 w 391"/>
                <a:gd name="connsiteY17" fmla="*/ 288 h 428"/>
                <a:gd name="connsiteX18" fmla="*/ 45 w 391"/>
                <a:gd name="connsiteY18" fmla="*/ 286 h 428"/>
                <a:gd name="connsiteX19" fmla="*/ 71 w 391"/>
                <a:gd name="connsiteY19" fmla="*/ 305 h 428"/>
                <a:gd name="connsiteX20" fmla="*/ 71 w 391"/>
                <a:gd name="connsiteY20" fmla="*/ 428 h 428"/>
                <a:gd name="connsiteX21" fmla="*/ 181 w 391"/>
                <a:gd name="connsiteY21" fmla="*/ 428 h 428"/>
                <a:gd name="connsiteX22" fmla="*/ 202 w 391"/>
                <a:gd name="connsiteY22" fmla="*/ 417 h 428"/>
                <a:gd name="connsiteX23" fmla="*/ 197 w 391"/>
                <a:gd name="connsiteY23" fmla="*/ 403 h 428"/>
                <a:gd name="connsiteX24" fmla="*/ 197 w 391"/>
                <a:gd name="connsiteY24" fmla="*/ 403 h 428"/>
                <a:gd name="connsiteX25" fmla="*/ 182 w 391"/>
                <a:gd name="connsiteY25" fmla="*/ 369 h 428"/>
                <a:gd name="connsiteX26" fmla="*/ 231 w 391"/>
                <a:gd name="connsiteY26" fmla="*/ 321 h 428"/>
                <a:gd name="connsiteX27" fmla="*/ 279 w 391"/>
                <a:gd name="connsiteY27" fmla="*/ 369 h 428"/>
                <a:gd name="connsiteX28" fmla="*/ 265 w 391"/>
                <a:gd name="connsiteY28" fmla="*/ 403 h 428"/>
                <a:gd name="connsiteX29" fmla="*/ 265 w 391"/>
                <a:gd name="connsiteY29" fmla="*/ 403 h 428"/>
                <a:gd name="connsiteX30" fmla="*/ 260 w 391"/>
                <a:gd name="connsiteY30" fmla="*/ 417 h 428"/>
                <a:gd name="connsiteX31" fmla="*/ 281 w 391"/>
                <a:gd name="connsiteY31" fmla="*/ 428 h 428"/>
                <a:gd name="connsiteX32" fmla="*/ 391 w 391"/>
                <a:gd name="connsiteY32" fmla="*/ 428 h 428"/>
                <a:gd name="connsiteX33" fmla="*/ 391 w 391"/>
                <a:gd name="connsiteY33" fmla="*/ 317 h 428"/>
                <a:gd name="connsiteX34" fmla="*/ 380 w 391"/>
                <a:gd name="connsiteY34" fmla="*/ 297 h 428"/>
                <a:gd name="connsiteX35" fmla="*/ 366 w 391"/>
                <a:gd name="connsiteY35" fmla="*/ 302 h 428"/>
                <a:gd name="connsiteX36" fmla="*/ 366 w 391"/>
                <a:gd name="connsiteY36" fmla="*/ 302 h 428"/>
                <a:gd name="connsiteX37" fmla="*/ 332 w 391"/>
                <a:gd name="connsiteY37" fmla="*/ 316 h 428"/>
                <a:gd name="connsiteX38" fmla="*/ 284 w 391"/>
                <a:gd name="connsiteY38" fmla="*/ 268 h 428"/>
                <a:gd name="connsiteX39" fmla="*/ 332 w 391"/>
                <a:gd name="connsiteY39" fmla="*/ 219 h 428"/>
                <a:gd name="connsiteX40" fmla="*/ 366 w 391"/>
                <a:gd name="connsiteY40" fmla="*/ 234 h 428"/>
                <a:gd name="connsiteX41" fmla="*/ 366 w 391"/>
                <a:gd name="connsiteY41" fmla="*/ 234 h 428"/>
                <a:gd name="connsiteX42" fmla="*/ 380 w 391"/>
                <a:gd name="connsiteY42" fmla="*/ 239 h 428"/>
                <a:gd name="connsiteX43" fmla="*/ 391 w 391"/>
                <a:gd name="connsiteY43" fmla="*/ 219 h 428"/>
                <a:gd name="connsiteX44" fmla="*/ 391 w 391"/>
                <a:gd name="connsiteY44" fmla="*/ 140 h 428"/>
                <a:gd name="connsiteX45" fmla="*/ 391 w 391"/>
                <a:gd name="connsiteY45" fmla="*/ 140 h 428"/>
                <a:gd name="connsiteX46" fmla="*/ 391 w 391"/>
                <a:gd name="connsiteY46" fmla="*/ 108 h 428"/>
                <a:gd name="connsiteX0" fmla="*/ 362 w 362"/>
                <a:gd name="connsiteY0" fmla="*/ 108 h 428"/>
                <a:gd name="connsiteX1" fmla="*/ 362 w 362"/>
                <a:gd name="connsiteY1" fmla="*/ 108 h 428"/>
                <a:gd name="connsiteX2" fmla="*/ 362 w 362"/>
                <a:gd name="connsiteY2" fmla="*/ 108 h 428"/>
                <a:gd name="connsiteX3" fmla="*/ 240 w 362"/>
                <a:gd name="connsiteY3" fmla="*/ 108 h 428"/>
                <a:gd name="connsiteX4" fmla="*/ 221 w 362"/>
                <a:gd name="connsiteY4" fmla="*/ 82 h 428"/>
                <a:gd name="connsiteX5" fmla="*/ 224 w 362"/>
                <a:gd name="connsiteY5" fmla="*/ 68 h 428"/>
                <a:gd name="connsiteX6" fmla="*/ 241 w 362"/>
                <a:gd name="connsiteY6" fmla="*/ 37 h 428"/>
                <a:gd name="connsiteX7" fmla="*/ 202 w 362"/>
                <a:gd name="connsiteY7" fmla="*/ 0 h 428"/>
                <a:gd name="connsiteX8" fmla="*/ 164 w 362"/>
                <a:gd name="connsiteY8" fmla="*/ 37 h 428"/>
                <a:gd name="connsiteX9" fmla="*/ 182 w 362"/>
                <a:gd name="connsiteY9" fmla="*/ 69 h 428"/>
                <a:gd name="connsiteX10" fmla="*/ 184 w 362"/>
                <a:gd name="connsiteY10" fmla="*/ 82 h 428"/>
                <a:gd name="connsiteX11" fmla="*/ 165 w 362"/>
                <a:gd name="connsiteY11" fmla="*/ 108 h 428"/>
                <a:gd name="connsiteX12" fmla="*/ 42 w 362"/>
                <a:gd name="connsiteY12" fmla="*/ 108 h 428"/>
                <a:gd name="connsiteX13" fmla="*/ 42 w 362"/>
                <a:gd name="connsiteY13" fmla="*/ 230 h 428"/>
                <a:gd name="connsiteX14" fmla="*/ 16 w 362"/>
                <a:gd name="connsiteY14" fmla="*/ 249 h 428"/>
                <a:gd name="connsiteX15" fmla="*/ 2 w 362"/>
                <a:gd name="connsiteY15" fmla="*/ 246 h 428"/>
                <a:gd name="connsiteX16" fmla="*/ 3 w 362"/>
                <a:gd name="connsiteY16" fmla="*/ 288 h 428"/>
                <a:gd name="connsiteX17" fmla="*/ 16 w 362"/>
                <a:gd name="connsiteY17" fmla="*/ 286 h 428"/>
                <a:gd name="connsiteX18" fmla="*/ 42 w 362"/>
                <a:gd name="connsiteY18" fmla="*/ 305 h 428"/>
                <a:gd name="connsiteX19" fmla="*/ 42 w 362"/>
                <a:gd name="connsiteY19" fmla="*/ 428 h 428"/>
                <a:gd name="connsiteX20" fmla="*/ 152 w 362"/>
                <a:gd name="connsiteY20" fmla="*/ 428 h 428"/>
                <a:gd name="connsiteX21" fmla="*/ 173 w 362"/>
                <a:gd name="connsiteY21" fmla="*/ 417 h 428"/>
                <a:gd name="connsiteX22" fmla="*/ 168 w 362"/>
                <a:gd name="connsiteY22" fmla="*/ 403 h 428"/>
                <a:gd name="connsiteX23" fmla="*/ 168 w 362"/>
                <a:gd name="connsiteY23" fmla="*/ 403 h 428"/>
                <a:gd name="connsiteX24" fmla="*/ 153 w 362"/>
                <a:gd name="connsiteY24" fmla="*/ 369 h 428"/>
                <a:gd name="connsiteX25" fmla="*/ 202 w 362"/>
                <a:gd name="connsiteY25" fmla="*/ 321 h 428"/>
                <a:gd name="connsiteX26" fmla="*/ 250 w 362"/>
                <a:gd name="connsiteY26" fmla="*/ 369 h 428"/>
                <a:gd name="connsiteX27" fmla="*/ 236 w 362"/>
                <a:gd name="connsiteY27" fmla="*/ 403 h 428"/>
                <a:gd name="connsiteX28" fmla="*/ 236 w 362"/>
                <a:gd name="connsiteY28" fmla="*/ 403 h 428"/>
                <a:gd name="connsiteX29" fmla="*/ 231 w 362"/>
                <a:gd name="connsiteY29" fmla="*/ 417 h 428"/>
                <a:gd name="connsiteX30" fmla="*/ 252 w 362"/>
                <a:gd name="connsiteY30" fmla="*/ 428 h 428"/>
                <a:gd name="connsiteX31" fmla="*/ 362 w 362"/>
                <a:gd name="connsiteY31" fmla="*/ 428 h 428"/>
                <a:gd name="connsiteX32" fmla="*/ 362 w 362"/>
                <a:gd name="connsiteY32" fmla="*/ 317 h 428"/>
                <a:gd name="connsiteX33" fmla="*/ 351 w 362"/>
                <a:gd name="connsiteY33" fmla="*/ 297 h 428"/>
                <a:gd name="connsiteX34" fmla="*/ 337 w 362"/>
                <a:gd name="connsiteY34" fmla="*/ 302 h 428"/>
                <a:gd name="connsiteX35" fmla="*/ 337 w 362"/>
                <a:gd name="connsiteY35" fmla="*/ 302 h 428"/>
                <a:gd name="connsiteX36" fmla="*/ 303 w 362"/>
                <a:gd name="connsiteY36" fmla="*/ 316 h 428"/>
                <a:gd name="connsiteX37" fmla="*/ 255 w 362"/>
                <a:gd name="connsiteY37" fmla="*/ 268 h 428"/>
                <a:gd name="connsiteX38" fmla="*/ 303 w 362"/>
                <a:gd name="connsiteY38" fmla="*/ 219 h 428"/>
                <a:gd name="connsiteX39" fmla="*/ 337 w 362"/>
                <a:gd name="connsiteY39" fmla="*/ 234 h 428"/>
                <a:gd name="connsiteX40" fmla="*/ 337 w 362"/>
                <a:gd name="connsiteY40" fmla="*/ 234 h 428"/>
                <a:gd name="connsiteX41" fmla="*/ 351 w 362"/>
                <a:gd name="connsiteY41" fmla="*/ 239 h 428"/>
                <a:gd name="connsiteX42" fmla="*/ 362 w 362"/>
                <a:gd name="connsiteY42" fmla="*/ 219 h 428"/>
                <a:gd name="connsiteX43" fmla="*/ 362 w 362"/>
                <a:gd name="connsiteY43" fmla="*/ 140 h 428"/>
                <a:gd name="connsiteX44" fmla="*/ 362 w 362"/>
                <a:gd name="connsiteY44" fmla="*/ 140 h 428"/>
                <a:gd name="connsiteX45" fmla="*/ 362 w 362"/>
                <a:gd name="connsiteY45" fmla="*/ 108 h 428"/>
                <a:gd name="connsiteX0" fmla="*/ 360 w 360"/>
                <a:gd name="connsiteY0" fmla="*/ 108 h 428"/>
                <a:gd name="connsiteX1" fmla="*/ 360 w 360"/>
                <a:gd name="connsiteY1" fmla="*/ 108 h 428"/>
                <a:gd name="connsiteX2" fmla="*/ 360 w 360"/>
                <a:gd name="connsiteY2" fmla="*/ 108 h 428"/>
                <a:gd name="connsiteX3" fmla="*/ 238 w 360"/>
                <a:gd name="connsiteY3" fmla="*/ 108 h 428"/>
                <a:gd name="connsiteX4" fmla="*/ 219 w 360"/>
                <a:gd name="connsiteY4" fmla="*/ 82 h 428"/>
                <a:gd name="connsiteX5" fmla="*/ 222 w 360"/>
                <a:gd name="connsiteY5" fmla="*/ 68 h 428"/>
                <a:gd name="connsiteX6" fmla="*/ 239 w 360"/>
                <a:gd name="connsiteY6" fmla="*/ 37 h 428"/>
                <a:gd name="connsiteX7" fmla="*/ 200 w 360"/>
                <a:gd name="connsiteY7" fmla="*/ 0 h 428"/>
                <a:gd name="connsiteX8" fmla="*/ 162 w 360"/>
                <a:gd name="connsiteY8" fmla="*/ 37 h 428"/>
                <a:gd name="connsiteX9" fmla="*/ 180 w 360"/>
                <a:gd name="connsiteY9" fmla="*/ 69 h 428"/>
                <a:gd name="connsiteX10" fmla="*/ 182 w 360"/>
                <a:gd name="connsiteY10" fmla="*/ 82 h 428"/>
                <a:gd name="connsiteX11" fmla="*/ 163 w 360"/>
                <a:gd name="connsiteY11" fmla="*/ 108 h 428"/>
                <a:gd name="connsiteX12" fmla="*/ 40 w 360"/>
                <a:gd name="connsiteY12" fmla="*/ 108 h 428"/>
                <a:gd name="connsiteX13" fmla="*/ 40 w 360"/>
                <a:gd name="connsiteY13" fmla="*/ 230 h 428"/>
                <a:gd name="connsiteX14" fmla="*/ 14 w 360"/>
                <a:gd name="connsiteY14" fmla="*/ 249 h 428"/>
                <a:gd name="connsiteX15" fmla="*/ 0 w 360"/>
                <a:gd name="connsiteY15" fmla="*/ 246 h 428"/>
                <a:gd name="connsiteX16" fmla="*/ 14 w 360"/>
                <a:gd name="connsiteY16" fmla="*/ 286 h 428"/>
                <a:gd name="connsiteX17" fmla="*/ 40 w 360"/>
                <a:gd name="connsiteY17" fmla="*/ 305 h 428"/>
                <a:gd name="connsiteX18" fmla="*/ 40 w 360"/>
                <a:gd name="connsiteY18" fmla="*/ 428 h 428"/>
                <a:gd name="connsiteX19" fmla="*/ 150 w 360"/>
                <a:gd name="connsiteY19" fmla="*/ 428 h 428"/>
                <a:gd name="connsiteX20" fmla="*/ 171 w 360"/>
                <a:gd name="connsiteY20" fmla="*/ 417 h 428"/>
                <a:gd name="connsiteX21" fmla="*/ 166 w 360"/>
                <a:gd name="connsiteY21" fmla="*/ 403 h 428"/>
                <a:gd name="connsiteX22" fmla="*/ 166 w 360"/>
                <a:gd name="connsiteY22" fmla="*/ 403 h 428"/>
                <a:gd name="connsiteX23" fmla="*/ 151 w 360"/>
                <a:gd name="connsiteY23" fmla="*/ 369 h 428"/>
                <a:gd name="connsiteX24" fmla="*/ 200 w 360"/>
                <a:gd name="connsiteY24" fmla="*/ 321 h 428"/>
                <a:gd name="connsiteX25" fmla="*/ 248 w 360"/>
                <a:gd name="connsiteY25" fmla="*/ 369 h 428"/>
                <a:gd name="connsiteX26" fmla="*/ 234 w 360"/>
                <a:gd name="connsiteY26" fmla="*/ 403 h 428"/>
                <a:gd name="connsiteX27" fmla="*/ 234 w 360"/>
                <a:gd name="connsiteY27" fmla="*/ 403 h 428"/>
                <a:gd name="connsiteX28" fmla="*/ 229 w 360"/>
                <a:gd name="connsiteY28" fmla="*/ 417 h 428"/>
                <a:gd name="connsiteX29" fmla="*/ 250 w 360"/>
                <a:gd name="connsiteY29" fmla="*/ 428 h 428"/>
                <a:gd name="connsiteX30" fmla="*/ 360 w 360"/>
                <a:gd name="connsiteY30" fmla="*/ 428 h 428"/>
                <a:gd name="connsiteX31" fmla="*/ 360 w 360"/>
                <a:gd name="connsiteY31" fmla="*/ 317 h 428"/>
                <a:gd name="connsiteX32" fmla="*/ 349 w 360"/>
                <a:gd name="connsiteY32" fmla="*/ 297 h 428"/>
                <a:gd name="connsiteX33" fmla="*/ 335 w 360"/>
                <a:gd name="connsiteY33" fmla="*/ 302 h 428"/>
                <a:gd name="connsiteX34" fmla="*/ 335 w 360"/>
                <a:gd name="connsiteY34" fmla="*/ 302 h 428"/>
                <a:gd name="connsiteX35" fmla="*/ 301 w 360"/>
                <a:gd name="connsiteY35" fmla="*/ 316 h 428"/>
                <a:gd name="connsiteX36" fmla="*/ 253 w 360"/>
                <a:gd name="connsiteY36" fmla="*/ 268 h 428"/>
                <a:gd name="connsiteX37" fmla="*/ 301 w 360"/>
                <a:gd name="connsiteY37" fmla="*/ 219 h 428"/>
                <a:gd name="connsiteX38" fmla="*/ 335 w 360"/>
                <a:gd name="connsiteY38" fmla="*/ 234 h 428"/>
                <a:gd name="connsiteX39" fmla="*/ 335 w 360"/>
                <a:gd name="connsiteY39" fmla="*/ 234 h 428"/>
                <a:gd name="connsiteX40" fmla="*/ 349 w 360"/>
                <a:gd name="connsiteY40" fmla="*/ 239 h 428"/>
                <a:gd name="connsiteX41" fmla="*/ 360 w 360"/>
                <a:gd name="connsiteY41" fmla="*/ 219 h 428"/>
                <a:gd name="connsiteX42" fmla="*/ 360 w 360"/>
                <a:gd name="connsiteY42" fmla="*/ 140 h 428"/>
                <a:gd name="connsiteX43" fmla="*/ 360 w 360"/>
                <a:gd name="connsiteY43" fmla="*/ 140 h 428"/>
                <a:gd name="connsiteX44" fmla="*/ 360 w 360"/>
                <a:gd name="connsiteY44" fmla="*/ 108 h 428"/>
                <a:gd name="connsiteX0" fmla="*/ 350 w 350"/>
                <a:gd name="connsiteY0" fmla="*/ 108 h 428"/>
                <a:gd name="connsiteX1" fmla="*/ 350 w 350"/>
                <a:gd name="connsiteY1" fmla="*/ 108 h 428"/>
                <a:gd name="connsiteX2" fmla="*/ 350 w 350"/>
                <a:gd name="connsiteY2" fmla="*/ 108 h 428"/>
                <a:gd name="connsiteX3" fmla="*/ 228 w 350"/>
                <a:gd name="connsiteY3" fmla="*/ 108 h 428"/>
                <a:gd name="connsiteX4" fmla="*/ 209 w 350"/>
                <a:gd name="connsiteY4" fmla="*/ 82 h 428"/>
                <a:gd name="connsiteX5" fmla="*/ 212 w 350"/>
                <a:gd name="connsiteY5" fmla="*/ 68 h 428"/>
                <a:gd name="connsiteX6" fmla="*/ 229 w 350"/>
                <a:gd name="connsiteY6" fmla="*/ 37 h 428"/>
                <a:gd name="connsiteX7" fmla="*/ 190 w 350"/>
                <a:gd name="connsiteY7" fmla="*/ 0 h 428"/>
                <a:gd name="connsiteX8" fmla="*/ 152 w 350"/>
                <a:gd name="connsiteY8" fmla="*/ 37 h 428"/>
                <a:gd name="connsiteX9" fmla="*/ 170 w 350"/>
                <a:gd name="connsiteY9" fmla="*/ 69 h 428"/>
                <a:gd name="connsiteX10" fmla="*/ 172 w 350"/>
                <a:gd name="connsiteY10" fmla="*/ 82 h 428"/>
                <a:gd name="connsiteX11" fmla="*/ 153 w 350"/>
                <a:gd name="connsiteY11" fmla="*/ 108 h 428"/>
                <a:gd name="connsiteX12" fmla="*/ 30 w 350"/>
                <a:gd name="connsiteY12" fmla="*/ 108 h 428"/>
                <a:gd name="connsiteX13" fmla="*/ 30 w 350"/>
                <a:gd name="connsiteY13" fmla="*/ 230 h 428"/>
                <a:gd name="connsiteX14" fmla="*/ 4 w 350"/>
                <a:gd name="connsiteY14" fmla="*/ 249 h 428"/>
                <a:gd name="connsiteX15" fmla="*/ 4 w 350"/>
                <a:gd name="connsiteY15" fmla="*/ 286 h 428"/>
                <a:gd name="connsiteX16" fmla="*/ 30 w 350"/>
                <a:gd name="connsiteY16" fmla="*/ 305 h 428"/>
                <a:gd name="connsiteX17" fmla="*/ 30 w 350"/>
                <a:gd name="connsiteY17" fmla="*/ 428 h 428"/>
                <a:gd name="connsiteX18" fmla="*/ 140 w 350"/>
                <a:gd name="connsiteY18" fmla="*/ 428 h 428"/>
                <a:gd name="connsiteX19" fmla="*/ 161 w 350"/>
                <a:gd name="connsiteY19" fmla="*/ 417 h 428"/>
                <a:gd name="connsiteX20" fmla="*/ 156 w 350"/>
                <a:gd name="connsiteY20" fmla="*/ 403 h 428"/>
                <a:gd name="connsiteX21" fmla="*/ 156 w 350"/>
                <a:gd name="connsiteY21" fmla="*/ 403 h 428"/>
                <a:gd name="connsiteX22" fmla="*/ 141 w 350"/>
                <a:gd name="connsiteY22" fmla="*/ 369 h 428"/>
                <a:gd name="connsiteX23" fmla="*/ 190 w 350"/>
                <a:gd name="connsiteY23" fmla="*/ 321 h 428"/>
                <a:gd name="connsiteX24" fmla="*/ 238 w 350"/>
                <a:gd name="connsiteY24" fmla="*/ 369 h 428"/>
                <a:gd name="connsiteX25" fmla="*/ 224 w 350"/>
                <a:gd name="connsiteY25" fmla="*/ 403 h 428"/>
                <a:gd name="connsiteX26" fmla="*/ 224 w 350"/>
                <a:gd name="connsiteY26" fmla="*/ 403 h 428"/>
                <a:gd name="connsiteX27" fmla="*/ 219 w 350"/>
                <a:gd name="connsiteY27" fmla="*/ 417 h 428"/>
                <a:gd name="connsiteX28" fmla="*/ 240 w 350"/>
                <a:gd name="connsiteY28" fmla="*/ 428 h 428"/>
                <a:gd name="connsiteX29" fmla="*/ 350 w 350"/>
                <a:gd name="connsiteY29" fmla="*/ 428 h 428"/>
                <a:gd name="connsiteX30" fmla="*/ 350 w 350"/>
                <a:gd name="connsiteY30" fmla="*/ 317 h 428"/>
                <a:gd name="connsiteX31" fmla="*/ 339 w 350"/>
                <a:gd name="connsiteY31" fmla="*/ 297 h 428"/>
                <a:gd name="connsiteX32" fmla="*/ 325 w 350"/>
                <a:gd name="connsiteY32" fmla="*/ 302 h 428"/>
                <a:gd name="connsiteX33" fmla="*/ 325 w 350"/>
                <a:gd name="connsiteY33" fmla="*/ 302 h 428"/>
                <a:gd name="connsiteX34" fmla="*/ 291 w 350"/>
                <a:gd name="connsiteY34" fmla="*/ 316 h 428"/>
                <a:gd name="connsiteX35" fmla="*/ 243 w 350"/>
                <a:gd name="connsiteY35" fmla="*/ 268 h 428"/>
                <a:gd name="connsiteX36" fmla="*/ 291 w 350"/>
                <a:gd name="connsiteY36" fmla="*/ 219 h 428"/>
                <a:gd name="connsiteX37" fmla="*/ 325 w 350"/>
                <a:gd name="connsiteY37" fmla="*/ 234 h 428"/>
                <a:gd name="connsiteX38" fmla="*/ 325 w 350"/>
                <a:gd name="connsiteY38" fmla="*/ 234 h 428"/>
                <a:gd name="connsiteX39" fmla="*/ 339 w 350"/>
                <a:gd name="connsiteY39" fmla="*/ 239 h 428"/>
                <a:gd name="connsiteX40" fmla="*/ 350 w 350"/>
                <a:gd name="connsiteY40" fmla="*/ 219 h 428"/>
                <a:gd name="connsiteX41" fmla="*/ 350 w 350"/>
                <a:gd name="connsiteY41" fmla="*/ 140 h 428"/>
                <a:gd name="connsiteX42" fmla="*/ 350 w 350"/>
                <a:gd name="connsiteY42" fmla="*/ 140 h 428"/>
                <a:gd name="connsiteX43" fmla="*/ 350 w 350"/>
                <a:gd name="connsiteY43" fmla="*/ 108 h 428"/>
                <a:gd name="connsiteX0" fmla="*/ 346 w 346"/>
                <a:gd name="connsiteY0" fmla="*/ 108 h 428"/>
                <a:gd name="connsiteX1" fmla="*/ 346 w 346"/>
                <a:gd name="connsiteY1" fmla="*/ 108 h 428"/>
                <a:gd name="connsiteX2" fmla="*/ 346 w 346"/>
                <a:gd name="connsiteY2" fmla="*/ 108 h 428"/>
                <a:gd name="connsiteX3" fmla="*/ 224 w 346"/>
                <a:gd name="connsiteY3" fmla="*/ 108 h 428"/>
                <a:gd name="connsiteX4" fmla="*/ 205 w 346"/>
                <a:gd name="connsiteY4" fmla="*/ 82 h 428"/>
                <a:gd name="connsiteX5" fmla="*/ 208 w 346"/>
                <a:gd name="connsiteY5" fmla="*/ 68 h 428"/>
                <a:gd name="connsiteX6" fmla="*/ 225 w 346"/>
                <a:gd name="connsiteY6" fmla="*/ 37 h 428"/>
                <a:gd name="connsiteX7" fmla="*/ 186 w 346"/>
                <a:gd name="connsiteY7" fmla="*/ 0 h 428"/>
                <a:gd name="connsiteX8" fmla="*/ 148 w 346"/>
                <a:gd name="connsiteY8" fmla="*/ 37 h 428"/>
                <a:gd name="connsiteX9" fmla="*/ 166 w 346"/>
                <a:gd name="connsiteY9" fmla="*/ 69 h 428"/>
                <a:gd name="connsiteX10" fmla="*/ 168 w 346"/>
                <a:gd name="connsiteY10" fmla="*/ 82 h 428"/>
                <a:gd name="connsiteX11" fmla="*/ 149 w 346"/>
                <a:gd name="connsiteY11" fmla="*/ 108 h 428"/>
                <a:gd name="connsiteX12" fmla="*/ 26 w 346"/>
                <a:gd name="connsiteY12" fmla="*/ 108 h 428"/>
                <a:gd name="connsiteX13" fmla="*/ 26 w 346"/>
                <a:gd name="connsiteY13" fmla="*/ 230 h 428"/>
                <a:gd name="connsiteX14" fmla="*/ 0 w 346"/>
                <a:gd name="connsiteY14" fmla="*/ 286 h 428"/>
                <a:gd name="connsiteX15" fmla="*/ 26 w 346"/>
                <a:gd name="connsiteY15" fmla="*/ 305 h 428"/>
                <a:gd name="connsiteX16" fmla="*/ 26 w 346"/>
                <a:gd name="connsiteY16" fmla="*/ 428 h 428"/>
                <a:gd name="connsiteX17" fmla="*/ 136 w 346"/>
                <a:gd name="connsiteY17" fmla="*/ 428 h 428"/>
                <a:gd name="connsiteX18" fmla="*/ 157 w 346"/>
                <a:gd name="connsiteY18" fmla="*/ 417 h 428"/>
                <a:gd name="connsiteX19" fmla="*/ 152 w 346"/>
                <a:gd name="connsiteY19" fmla="*/ 403 h 428"/>
                <a:gd name="connsiteX20" fmla="*/ 152 w 346"/>
                <a:gd name="connsiteY20" fmla="*/ 403 h 428"/>
                <a:gd name="connsiteX21" fmla="*/ 137 w 346"/>
                <a:gd name="connsiteY21" fmla="*/ 369 h 428"/>
                <a:gd name="connsiteX22" fmla="*/ 186 w 346"/>
                <a:gd name="connsiteY22" fmla="*/ 321 h 428"/>
                <a:gd name="connsiteX23" fmla="*/ 234 w 346"/>
                <a:gd name="connsiteY23" fmla="*/ 369 h 428"/>
                <a:gd name="connsiteX24" fmla="*/ 220 w 346"/>
                <a:gd name="connsiteY24" fmla="*/ 403 h 428"/>
                <a:gd name="connsiteX25" fmla="*/ 220 w 346"/>
                <a:gd name="connsiteY25" fmla="*/ 403 h 428"/>
                <a:gd name="connsiteX26" fmla="*/ 215 w 346"/>
                <a:gd name="connsiteY26" fmla="*/ 417 h 428"/>
                <a:gd name="connsiteX27" fmla="*/ 236 w 346"/>
                <a:gd name="connsiteY27" fmla="*/ 428 h 428"/>
                <a:gd name="connsiteX28" fmla="*/ 346 w 346"/>
                <a:gd name="connsiteY28" fmla="*/ 428 h 428"/>
                <a:gd name="connsiteX29" fmla="*/ 346 w 346"/>
                <a:gd name="connsiteY29" fmla="*/ 317 h 428"/>
                <a:gd name="connsiteX30" fmla="*/ 335 w 346"/>
                <a:gd name="connsiteY30" fmla="*/ 297 h 428"/>
                <a:gd name="connsiteX31" fmla="*/ 321 w 346"/>
                <a:gd name="connsiteY31" fmla="*/ 302 h 428"/>
                <a:gd name="connsiteX32" fmla="*/ 321 w 346"/>
                <a:gd name="connsiteY32" fmla="*/ 302 h 428"/>
                <a:gd name="connsiteX33" fmla="*/ 287 w 346"/>
                <a:gd name="connsiteY33" fmla="*/ 316 h 428"/>
                <a:gd name="connsiteX34" fmla="*/ 239 w 346"/>
                <a:gd name="connsiteY34" fmla="*/ 268 h 428"/>
                <a:gd name="connsiteX35" fmla="*/ 287 w 346"/>
                <a:gd name="connsiteY35" fmla="*/ 219 h 428"/>
                <a:gd name="connsiteX36" fmla="*/ 321 w 346"/>
                <a:gd name="connsiteY36" fmla="*/ 234 h 428"/>
                <a:gd name="connsiteX37" fmla="*/ 321 w 346"/>
                <a:gd name="connsiteY37" fmla="*/ 234 h 428"/>
                <a:gd name="connsiteX38" fmla="*/ 335 w 346"/>
                <a:gd name="connsiteY38" fmla="*/ 239 h 428"/>
                <a:gd name="connsiteX39" fmla="*/ 346 w 346"/>
                <a:gd name="connsiteY39" fmla="*/ 219 h 428"/>
                <a:gd name="connsiteX40" fmla="*/ 346 w 346"/>
                <a:gd name="connsiteY40" fmla="*/ 140 h 428"/>
                <a:gd name="connsiteX41" fmla="*/ 346 w 346"/>
                <a:gd name="connsiteY41" fmla="*/ 140 h 428"/>
                <a:gd name="connsiteX42" fmla="*/ 346 w 346"/>
                <a:gd name="connsiteY42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230 h 428"/>
                <a:gd name="connsiteX14" fmla="*/ 0 w 320"/>
                <a:gd name="connsiteY14" fmla="*/ 305 h 428"/>
                <a:gd name="connsiteX15" fmla="*/ 0 w 320"/>
                <a:gd name="connsiteY15" fmla="*/ 428 h 428"/>
                <a:gd name="connsiteX16" fmla="*/ 110 w 320"/>
                <a:gd name="connsiteY16" fmla="*/ 428 h 428"/>
                <a:gd name="connsiteX17" fmla="*/ 131 w 320"/>
                <a:gd name="connsiteY17" fmla="*/ 417 h 428"/>
                <a:gd name="connsiteX18" fmla="*/ 126 w 320"/>
                <a:gd name="connsiteY18" fmla="*/ 403 h 428"/>
                <a:gd name="connsiteX19" fmla="*/ 126 w 320"/>
                <a:gd name="connsiteY19" fmla="*/ 403 h 428"/>
                <a:gd name="connsiteX20" fmla="*/ 111 w 320"/>
                <a:gd name="connsiteY20" fmla="*/ 369 h 428"/>
                <a:gd name="connsiteX21" fmla="*/ 160 w 320"/>
                <a:gd name="connsiteY21" fmla="*/ 321 h 428"/>
                <a:gd name="connsiteX22" fmla="*/ 208 w 320"/>
                <a:gd name="connsiteY22" fmla="*/ 369 h 428"/>
                <a:gd name="connsiteX23" fmla="*/ 194 w 320"/>
                <a:gd name="connsiteY23" fmla="*/ 403 h 428"/>
                <a:gd name="connsiteX24" fmla="*/ 194 w 320"/>
                <a:gd name="connsiteY24" fmla="*/ 403 h 428"/>
                <a:gd name="connsiteX25" fmla="*/ 189 w 320"/>
                <a:gd name="connsiteY25" fmla="*/ 417 h 428"/>
                <a:gd name="connsiteX26" fmla="*/ 210 w 320"/>
                <a:gd name="connsiteY26" fmla="*/ 428 h 428"/>
                <a:gd name="connsiteX27" fmla="*/ 320 w 320"/>
                <a:gd name="connsiteY27" fmla="*/ 428 h 428"/>
                <a:gd name="connsiteX28" fmla="*/ 320 w 320"/>
                <a:gd name="connsiteY28" fmla="*/ 317 h 428"/>
                <a:gd name="connsiteX29" fmla="*/ 309 w 320"/>
                <a:gd name="connsiteY29" fmla="*/ 297 h 428"/>
                <a:gd name="connsiteX30" fmla="*/ 295 w 320"/>
                <a:gd name="connsiteY30" fmla="*/ 302 h 428"/>
                <a:gd name="connsiteX31" fmla="*/ 295 w 320"/>
                <a:gd name="connsiteY31" fmla="*/ 302 h 428"/>
                <a:gd name="connsiteX32" fmla="*/ 261 w 320"/>
                <a:gd name="connsiteY32" fmla="*/ 316 h 428"/>
                <a:gd name="connsiteX33" fmla="*/ 213 w 320"/>
                <a:gd name="connsiteY33" fmla="*/ 268 h 428"/>
                <a:gd name="connsiteX34" fmla="*/ 261 w 320"/>
                <a:gd name="connsiteY34" fmla="*/ 219 h 428"/>
                <a:gd name="connsiteX35" fmla="*/ 295 w 320"/>
                <a:gd name="connsiteY35" fmla="*/ 234 h 428"/>
                <a:gd name="connsiteX36" fmla="*/ 295 w 320"/>
                <a:gd name="connsiteY36" fmla="*/ 234 h 428"/>
                <a:gd name="connsiteX37" fmla="*/ 309 w 320"/>
                <a:gd name="connsiteY37" fmla="*/ 239 h 428"/>
                <a:gd name="connsiteX38" fmla="*/ 320 w 320"/>
                <a:gd name="connsiteY38" fmla="*/ 219 h 428"/>
                <a:gd name="connsiteX39" fmla="*/ 320 w 320"/>
                <a:gd name="connsiteY39" fmla="*/ 140 h 428"/>
                <a:gd name="connsiteX40" fmla="*/ 320 w 320"/>
                <a:gd name="connsiteY40" fmla="*/ 140 h 428"/>
                <a:gd name="connsiteX41" fmla="*/ 320 w 320"/>
                <a:gd name="connsiteY41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305 h 428"/>
                <a:gd name="connsiteX14" fmla="*/ 0 w 320"/>
                <a:gd name="connsiteY14" fmla="*/ 428 h 428"/>
                <a:gd name="connsiteX15" fmla="*/ 110 w 320"/>
                <a:gd name="connsiteY15" fmla="*/ 428 h 428"/>
                <a:gd name="connsiteX16" fmla="*/ 131 w 320"/>
                <a:gd name="connsiteY16" fmla="*/ 417 h 428"/>
                <a:gd name="connsiteX17" fmla="*/ 126 w 320"/>
                <a:gd name="connsiteY17" fmla="*/ 403 h 428"/>
                <a:gd name="connsiteX18" fmla="*/ 126 w 320"/>
                <a:gd name="connsiteY18" fmla="*/ 403 h 428"/>
                <a:gd name="connsiteX19" fmla="*/ 111 w 320"/>
                <a:gd name="connsiteY19" fmla="*/ 369 h 428"/>
                <a:gd name="connsiteX20" fmla="*/ 160 w 320"/>
                <a:gd name="connsiteY20" fmla="*/ 321 h 428"/>
                <a:gd name="connsiteX21" fmla="*/ 208 w 320"/>
                <a:gd name="connsiteY21" fmla="*/ 369 h 428"/>
                <a:gd name="connsiteX22" fmla="*/ 194 w 320"/>
                <a:gd name="connsiteY22" fmla="*/ 403 h 428"/>
                <a:gd name="connsiteX23" fmla="*/ 194 w 320"/>
                <a:gd name="connsiteY23" fmla="*/ 403 h 428"/>
                <a:gd name="connsiteX24" fmla="*/ 189 w 320"/>
                <a:gd name="connsiteY24" fmla="*/ 417 h 428"/>
                <a:gd name="connsiteX25" fmla="*/ 210 w 320"/>
                <a:gd name="connsiteY25" fmla="*/ 428 h 428"/>
                <a:gd name="connsiteX26" fmla="*/ 320 w 320"/>
                <a:gd name="connsiteY26" fmla="*/ 428 h 428"/>
                <a:gd name="connsiteX27" fmla="*/ 320 w 320"/>
                <a:gd name="connsiteY27" fmla="*/ 317 h 428"/>
                <a:gd name="connsiteX28" fmla="*/ 309 w 320"/>
                <a:gd name="connsiteY28" fmla="*/ 297 h 428"/>
                <a:gd name="connsiteX29" fmla="*/ 295 w 320"/>
                <a:gd name="connsiteY29" fmla="*/ 302 h 428"/>
                <a:gd name="connsiteX30" fmla="*/ 295 w 320"/>
                <a:gd name="connsiteY30" fmla="*/ 302 h 428"/>
                <a:gd name="connsiteX31" fmla="*/ 261 w 320"/>
                <a:gd name="connsiteY31" fmla="*/ 316 h 428"/>
                <a:gd name="connsiteX32" fmla="*/ 213 w 320"/>
                <a:gd name="connsiteY32" fmla="*/ 268 h 428"/>
                <a:gd name="connsiteX33" fmla="*/ 261 w 320"/>
                <a:gd name="connsiteY33" fmla="*/ 219 h 428"/>
                <a:gd name="connsiteX34" fmla="*/ 295 w 320"/>
                <a:gd name="connsiteY34" fmla="*/ 234 h 428"/>
                <a:gd name="connsiteX35" fmla="*/ 295 w 320"/>
                <a:gd name="connsiteY35" fmla="*/ 234 h 428"/>
                <a:gd name="connsiteX36" fmla="*/ 309 w 320"/>
                <a:gd name="connsiteY36" fmla="*/ 239 h 428"/>
                <a:gd name="connsiteX37" fmla="*/ 320 w 320"/>
                <a:gd name="connsiteY37" fmla="*/ 219 h 428"/>
                <a:gd name="connsiteX38" fmla="*/ 320 w 320"/>
                <a:gd name="connsiteY38" fmla="*/ 140 h 428"/>
                <a:gd name="connsiteX39" fmla="*/ 320 w 320"/>
                <a:gd name="connsiteY39" fmla="*/ 140 h 428"/>
                <a:gd name="connsiteX40" fmla="*/ 320 w 320"/>
                <a:gd name="connsiteY40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110 w 320"/>
                <a:gd name="connsiteY14" fmla="*/ 428 h 428"/>
                <a:gd name="connsiteX15" fmla="*/ 131 w 320"/>
                <a:gd name="connsiteY15" fmla="*/ 417 h 428"/>
                <a:gd name="connsiteX16" fmla="*/ 126 w 320"/>
                <a:gd name="connsiteY16" fmla="*/ 403 h 428"/>
                <a:gd name="connsiteX17" fmla="*/ 126 w 320"/>
                <a:gd name="connsiteY17" fmla="*/ 403 h 428"/>
                <a:gd name="connsiteX18" fmla="*/ 111 w 320"/>
                <a:gd name="connsiteY18" fmla="*/ 369 h 428"/>
                <a:gd name="connsiteX19" fmla="*/ 160 w 320"/>
                <a:gd name="connsiteY19" fmla="*/ 321 h 428"/>
                <a:gd name="connsiteX20" fmla="*/ 208 w 320"/>
                <a:gd name="connsiteY20" fmla="*/ 369 h 428"/>
                <a:gd name="connsiteX21" fmla="*/ 194 w 320"/>
                <a:gd name="connsiteY21" fmla="*/ 403 h 428"/>
                <a:gd name="connsiteX22" fmla="*/ 194 w 320"/>
                <a:gd name="connsiteY22" fmla="*/ 403 h 428"/>
                <a:gd name="connsiteX23" fmla="*/ 189 w 320"/>
                <a:gd name="connsiteY23" fmla="*/ 417 h 428"/>
                <a:gd name="connsiteX24" fmla="*/ 210 w 320"/>
                <a:gd name="connsiteY24" fmla="*/ 428 h 428"/>
                <a:gd name="connsiteX25" fmla="*/ 320 w 320"/>
                <a:gd name="connsiteY25" fmla="*/ 428 h 428"/>
                <a:gd name="connsiteX26" fmla="*/ 320 w 320"/>
                <a:gd name="connsiteY26" fmla="*/ 317 h 428"/>
                <a:gd name="connsiteX27" fmla="*/ 309 w 320"/>
                <a:gd name="connsiteY27" fmla="*/ 297 h 428"/>
                <a:gd name="connsiteX28" fmla="*/ 295 w 320"/>
                <a:gd name="connsiteY28" fmla="*/ 302 h 428"/>
                <a:gd name="connsiteX29" fmla="*/ 295 w 320"/>
                <a:gd name="connsiteY29" fmla="*/ 302 h 428"/>
                <a:gd name="connsiteX30" fmla="*/ 261 w 320"/>
                <a:gd name="connsiteY30" fmla="*/ 316 h 428"/>
                <a:gd name="connsiteX31" fmla="*/ 213 w 320"/>
                <a:gd name="connsiteY31" fmla="*/ 268 h 428"/>
                <a:gd name="connsiteX32" fmla="*/ 261 w 320"/>
                <a:gd name="connsiteY32" fmla="*/ 219 h 428"/>
                <a:gd name="connsiteX33" fmla="*/ 295 w 320"/>
                <a:gd name="connsiteY33" fmla="*/ 234 h 428"/>
                <a:gd name="connsiteX34" fmla="*/ 295 w 320"/>
                <a:gd name="connsiteY34" fmla="*/ 234 h 428"/>
                <a:gd name="connsiteX35" fmla="*/ 309 w 320"/>
                <a:gd name="connsiteY35" fmla="*/ 239 h 428"/>
                <a:gd name="connsiteX36" fmla="*/ 320 w 320"/>
                <a:gd name="connsiteY36" fmla="*/ 219 h 428"/>
                <a:gd name="connsiteX37" fmla="*/ 320 w 320"/>
                <a:gd name="connsiteY37" fmla="*/ 140 h 428"/>
                <a:gd name="connsiteX38" fmla="*/ 320 w 320"/>
                <a:gd name="connsiteY38" fmla="*/ 140 h 428"/>
                <a:gd name="connsiteX39" fmla="*/ 320 w 320"/>
                <a:gd name="connsiteY39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110 w 320"/>
                <a:gd name="connsiteY14" fmla="*/ 428 h 428"/>
                <a:gd name="connsiteX15" fmla="*/ 131 w 320"/>
                <a:gd name="connsiteY15" fmla="*/ 417 h 428"/>
                <a:gd name="connsiteX16" fmla="*/ 126 w 320"/>
                <a:gd name="connsiteY16" fmla="*/ 403 h 428"/>
                <a:gd name="connsiteX17" fmla="*/ 126 w 320"/>
                <a:gd name="connsiteY17" fmla="*/ 403 h 428"/>
                <a:gd name="connsiteX18" fmla="*/ 111 w 320"/>
                <a:gd name="connsiteY18" fmla="*/ 369 h 428"/>
                <a:gd name="connsiteX19" fmla="*/ 208 w 320"/>
                <a:gd name="connsiteY19" fmla="*/ 369 h 428"/>
                <a:gd name="connsiteX20" fmla="*/ 194 w 320"/>
                <a:gd name="connsiteY20" fmla="*/ 403 h 428"/>
                <a:gd name="connsiteX21" fmla="*/ 194 w 320"/>
                <a:gd name="connsiteY21" fmla="*/ 403 h 428"/>
                <a:gd name="connsiteX22" fmla="*/ 189 w 320"/>
                <a:gd name="connsiteY22" fmla="*/ 417 h 428"/>
                <a:gd name="connsiteX23" fmla="*/ 210 w 320"/>
                <a:gd name="connsiteY23" fmla="*/ 428 h 428"/>
                <a:gd name="connsiteX24" fmla="*/ 320 w 320"/>
                <a:gd name="connsiteY24" fmla="*/ 428 h 428"/>
                <a:gd name="connsiteX25" fmla="*/ 320 w 320"/>
                <a:gd name="connsiteY25" fmla="*/ 317 h 428"/>
                <a:gd name="connsiteX26" fmla="*/ 309 w 320"/>
                <a:gd name="connsiteY26" fmla="*/ 297 h 428"/>
                <a:gd name="connsiteX27" fmla="*/ 295 w 320"/>
                <a:gd name="connsiteY27" fmla="*/ 302 h 428"/>
                <a:gd name="connsiteX28" fmla="*/ 295 w 320"/>
                <a:gd name="connsiteY28" fmla="*/ 302 h 428"/>
                <a:gd name="connsiteX29" fmla="*/ 261 w 320"/>
                <a:gd name="connsiteY29" fmla="*/ 316 h 428"/>
                <a:gd name="connsiteX30" fmla="*/ 213 w 320"/>
                <a:gd name="connsiteY30" fmla="*/ 268 h 428"/>
                <a:gd name="connsiteX31" fmla="*/ 261 w 320"/>
                <a:gd name="connsiteY31" fmla="*/ 219 h 428"/>
                <a:gd name="connsiteX32" fmla="*/ 295 w 320"/>
                <a:gd name="connsiteY32" fmla="*/ 234 h 428"/>
                <a:gd name="connsiteX33" fmla="*/ 295 w 320"/>
                <a:gd name="connsiteY33" fmla="*/ 234 h 428"/>
                <a:gd name="connsiteX34" fmla="*/ 309 w 320"/>
                <a:gd name="connsiteY34" fmla="*/ 239 h 428"/>
                <a:gd name="connsiteX35" fmla="*/ 320 w 320"/>
                <a:gd name="connsiteY35" fmla="*/ 219 h 428"/>
                <a:gd name="connsiteX36" fmla="*/ 320 w 320"/>
                <a:gd name="connsiteY36" fmla="*/ 140 h 428"/>
                <a:gd name="connsiteX37" fmla="*/ 320 w 320"/>
                <a:gd name="connsiteY37" fmla="*/ 140 h 428"/>
                <a:gd name="connsiteX38" fmla="*/ 320 w 320"/>
                <a:gd name="connsiteY38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110 w 320"/>
                <a:gd name="connsiteY14" fmla="*/ 428 h 428"/>
                <a:gd name="connsiteX15" fmla="*/ 131 w 320"/>
                <a:gd name="connsiteY15" fmla="*/ 417 h 428"/>
                <a:gd name="connsiteX16" fmla="*/ 126 w 320"/>
                <a:gd name="connsiteY16" fmla="*/ 403 h 428"/>
                <a:gd name="connsiteX17" fmla="*/ 126 w 320"/>
                <a:gd name="connsiteY17" fmla="*/ 403 h 428"/>
                <a:gd name="connsiteX18" fmla="*/ 208 w 320"/>
                <a:gd name="connsiteY18" fmla="*/ 369 h 428"/>
                <a:gd name="connsiteX19" fmla="*/ 194 w 320"/>
                <a:gd name="connsiteY19" fmla="*/ 403 h 428"/>
                <a:gd name="connsiteX20" fmla="*/ 194 w 320"/>
                <a:gd name="connsiteY20" fmla="*/ 403 h 428"/>
                <a:gd name="connsiteX21" fmla="*/ 189 w 320"/>
                <a:gd name="connsiteY21" fmla="*/ 417 h 428"/>
                <a:gd name="connsiteX22" fmla="*/ 210 w 320"/>
                <a:gd name="connsiteY22" fmla="*/ 428 h 428"/>
                <a:gd name="connsiteX23" fmla="*/ 320 w 320"/>
                <a:gd name="connsiteY23" fmla="*/ 428 h 428"/>
                <a:gd name="connsiteX24" fmla="*/ 320 w 320"/>
                <a:gd name="connsiteY24" fmla="*/ 317 h 428"/>
                <a:gd name="connsiteX25" fmla="*/ 309 w 320"/>
                <a:gd name="connsiteY25" fmla="*/ 297 h 428"/>
                <a:gd name="connsiteX26" fmla="*/ 295 w 320"/>
                <a:gd name="connsiteY26" fmla="*/ 302 h 428"/>
                <a:gd name="connsiteX27" fmla="*/ 295 w 320"/>
                <a:gd name="connsiteY27" fmla="*/ 302 h 428"/>
                <a:gd name="connsiteX28" fmla="*/ 261 w 320"/>
                <a:gd name="connsiteY28" fmla="*/ 316 h 428"/>
                <a:gd name="connsiteX29" fmla="*/ 213 w 320"/>
                <a:gd name="connsiteY29" fmla="*/ 268 h 428"/>
                <a:gd name="connsiteX30" fmla="*/ 261 w 320"/>
                <a:gd name="connsiteY30" fmla="*/ 219 h 428"/>
                <a:gd name="connsiteX31" fmla="*/ 295 w 320"/>
                <a:gd name="connsiteY31" fmla="*/ 234 h 428"/>
                <a:gd name="connsiteX32" fmla="*/ 295 w 320"/>
                <a:gd name="connsiteY32" fmla="*/ 234 h 428"/>
                <a:gd name="connsiteX33" fmla="*/ 309 w 320"/>
                <a:gd name="connsiteY33" fmla="*/ 239 h 428"/>
                <a:gd name="connsiteX34" fmla="*/ 320 w 320"/>
                <a:gd name="connsiteY34" fmla="*/ 219 h 428"/>
                <a:gd name="connsiteX35" fmla="*/ 320 w 320"/>
                <a:gd name="connsiteY35" fmla="*/ 140 h 428"/>
                <a:gd name="connsiteX36" fmla="*/ 320 w 320"/>
                <a:gd name="connsiteY36" fmla="*/ 140 h 428"/>
                <a:gd name="connsiteX37" fmla="*/ 320 w 320"/>
                <a:gd name="connsiteY37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110 w 320"/>
                <a:gd name="connsiteY14" fmla="*/ 428 h 428"/>
                <a:gd name="connsiteX15" fmla="*/ 131 w 320"/>
                <a:gd name="connsiteY15" fmla="*/ 417 h 428"/>
                <a:gd name="connsiteX16" fmla="*/ 126 w 320"/>
                <a:gd name="connsiteY16" fmla="*/ 403 h 428"/>
                <a:gd name="connsiteX17" fmla="*/ 126 w 320"/>
                <a:gd name="connsiteY17" fmla="*/ 403 h 428"/>
                <a:gd name="connsiteX18" fmla="*/ 194 w 320"/>
                <a:gd name="connsiteY18" fmla="*/ 403 h 428"/>
                <a:gd name="connsiteX19" fmla="*/ 194 w 320"/>
                <a:gd name="connsiteY19" fmla="*/ 403 h 428"/>
                <a:gd name="connsiteX20" fmla="*/ 189 w 320"/>
                <a:gd name="connsiteY20" fmla="*/ 417 h 428"/>
                <a:gd name="connsiteX21" fmla="*/ 210 w 320"/>
                <a:gd name="connsiteY21" fmla="*/ 428 h 428"/>
                <a:gd name="connsiteX22" fmla="*/ 320 w 320"/>
                <a:gd name="connsiteY22" fmla="*/ 428 h 428"/>
                <a:gd name="connsiteX23" fmla="*/ 320 w 320"/>
                <a:gd name="connsiteY23" fmla="*/ 317 h 428"/>
                <a:gd name="connsiteX24" fmla="*/ 309 w 320"/>
                <a:gd name="connsiteY24" fmla="*/ 297 h 428"/>
                <a:gd name="connsiteX25" fmla="*/ 295 w 320"/>
                <a:gd name="connsiteY25" fmla="*/ 302 h 428"/>
                <a:gd name="connsiteX26" fmla="*/ 295 w 320"/>
                <a:gd name="connsiteY26" fmla="*/ 302 h 428"/>
                <a:gd name="connsiteX27" fmla="*/ 261 w 320"/>
                <a:gd name="connsiteY27" fmla="*/ 316 h 428"/>
                <a:gd name="connsiteX28" fmla="*/ 213 w 320"/>
                <a:gd name="connsiteY28" fmla="*/ 268 h 428"/>
                <a:gd name="connsiteX29" fmla="*/ 261 w 320"/>
                <a:gd name="connsiteY29" fmla="*/ 219 h 428"/>
                <a:gd name="connsiteX30" fmla="*/ 295 w 320"/>
                <a:gd name="connsiteY30" fmla="*/ 234 h 428"/>
                <a:gd name="connsiteX31" fmla="*/ 295 w 320"/>
                <a:gd name="connsiteY31" fmla="*/ 234 h 428"/>
                <a:gd name="connsiteX32" fmla="*/ 309 w 320"/>
                <a:gd name="connsiteY32" fmla="*/ 239 h 428"/>
                <a:gd name="connsiteX33" fmla="*/ 320 w 320"/>
                <a:gd name="connsiteY33" fmla="*/ 219 h 428"/>
                <a:gd name="connsiteX34" fmla="*/ 320 w 320"/>
                <a:gd name="connsiteY34" fmla="*/ 140 h 428"/>
                <a:gd name="connsiteX35" fmla="*/ 320 w 320"/>
                <a:gd name="connsiteY35" fmla="*/ 140 h 428"/>
                <a:gd name="connsiteX36" fmla="*/ 320 w 320"/>
                <a:gd name="connsiteY36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110 w 320"/>
                <a:gd name="connsiteY14" fmla="*/ 428 h 428"/>
                <a:gd name="connsiteX15" fmla="*/ 131 w 320"/>
                <a:gd name="connsiteY15" fmla="*/ 417 h 428"/>
                <a:gd name="connsiteX16" fmla="*/ 126 w 320"/>
                <a:gd name="connsiteY16" fmla="*/ 403 h 428"/>
                <a:gd name="connsiteX17" fmla="*/ 126 w 320"/>
                <a:gd name="connsiteY17" fmla="*/ 403 h 428"/>
                <a:gd name="connsiteX18" fmla="*/ 194 w 320"/>
                <a:gd name="connsiteY18" fmla="*/ 403 h 428"/>
                <a:gd name="connsiteX19" fmla="*/ 189 w 320"/>
                <a:gd name="connsiteY19" fmla="*/ 417 h 428"/>
                <a:gd name="connsiteX20" fmla="*/ 210 w 320"/>
                <a:gd name="connsiteY20" fmla="*/ 428 h 428"/>
                <a:gd name="connsiteX21" fmla="*/ 320 w 320"/>
                <a:gd name="connsiteY21" fmla="*/ 428 h 428"/>
                <a:gd name="connsiteX22" fmla="*/ 320 w 320"/>
                <a:gd name="connsiteY22" fmla="*/ 317 h 428"/>
                <a:gd name="connsiteX23" fmla="*/ 309 w 320"/>
                <a:gd name="connsiteY23" fmla="*/ 297 h 428"/>
                <a:gd name="connsiteX24" fmla="*/ 295 w 320"/>
                <a:gd name="connsiteY24" fmla="*/ 302 h 428"/>
                <a:gd name="connsiteX25" fmla="*/ 295 w 320"/>
                <a:gd name="connsiteY25" fmla="*/ 302 h 428"/>
                <a:gd name="connsiteX26" fmla="*/ 261 w 320"/>
                <a:gd name="connsiteY26" fmla="*/ 316 h 428"/>
                <a:gd name="connsiteX27" fmla="*/ 213 w 320"/>
                <a:gd name="connsiteY27" fmla="*/ 268 h 428"/>
                <a:gd name="connsiteX28" fmla="*/ 261 w 320"/>
                <a:gd name="connsiteY28" fmla="*/ 219 h 428"/>
                <a:gd name="connsiteX29" fmla="*/ 295 w 320"/>
                <a:gd name="connsiteY29" fmla="*/ 234 h 428"/>
                <a:gd name="connsiteX30" fmla="*/ 295 w 320"/>
                <a:gd name="connsiteY30" fmla="*/ 234 h 428"/>
                <a:gd name="connsiteX31" fmla="*/ 309 w 320"/>
                <a:gd name="connsiteY31" fmla="*/ 239 h 428"/>
                <a:gd name="connsiteX32" fmla="*/ 320 w 320"/>
                <a:gd name="connsiteY32" fmla="*/ 219 h 428"/>
                <a:gd name="connsiteX33" fmla="*/ 320 w 320"/>
                <a:gd name="connsiteY33" fmla="*/ 140 h 428"/>
                <a:gd name="connsiteX34" fmla="*/ 320 w 320"/>
                <a:gd name="connsiteY34" fmla="*/ 140 h 428"/>
                <a:gd name="connsiteX35" fmla="*/ 320 w 320"/>
                <a:gd name="connsiteY35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110 w 320"/>
                <a:gd name="connsiteY14" fmla="*/ 428 h 428"/>
                <a:gd name="connsiteX15" fmla="*/ 131 w 320"/>
                <a:gd name="connsiteY15" fmla="*/ 417 h 428"/>
                <a:gd name="connsiteX16" fmla="*/ 126 w 320"/>
                <a:gd name="connsiteY16" fmla="*/ 403 h 428"/>
                <a:gd name="connsiteX17" fmla="*/ 126 w 320"/>
                <a:gd name="connsiteY17" fmla="*/ 403 h 428"/>
                <a:gd name="connsiteX18" fmla="*/ 189 w 320"/>
                <a:gd name="connsiteY18" fmla="*/ 417 h 428"/>
                <a:gd name="connsiteX19" fmla="*/ 210 w 320"/>
                <a:gd name="connsiteY19" fmla="*/ 428 h 428"/>
                <a:gd name="connsiteX20" fmla="*/ 320 w 320"/>
                <a:gd name="connsiteY20" fmla="*/ 428 h 428"/>
                <a:gd name="connsiteX21" fmla="*/ 320 w 320"/>
                <a:gd name="connsiteY21" fmla="*/ 317 h 428"/>
                <a:gd name="connsiteX22" fmla="*/ 309 w 320"/>
                <a:gd name="connsiteY22" fmla="*/ 297 h 428"/>
                <a:gd name="connsiteX23" fmla="*/ 295 w 320"/>
                <a:gd name="connsiteY23" fmla="*/ 302 h 428"/>
                <a:gd name="connsiteX24" fmla="*/ 295 w 320"/>
                <a:gd name="connsiteY24" fmla="*/ 302 h 428"/>
                <a:gd name="connsiteX25" fmla="*/ 261 w 320"/>
                <a:gd name="connsiteY25" fmla="*/ 316 h 428"/>
                <a:gd name="connsiteX26" fmla="*/ 213 w 320"/>
                <a:gd name="connsiteY26" fmla="*/ 268 h 428"/>
                <a:gd name="connsiteX27" fmla="*/ 261 w 320"/>
                <a:gd name="connsiteY27" fmla="*/ 219 h 428"/>
                <a:gd name="connsiteX28" fmla="*/ 295 w 320"/>
                <a:gd name="connsiteY28" fmla="*/ 234 h 428"/>
                <a:gd name="connsiteX29" fmla="*/ 295 w 320"/>
                <a:gd name="connsiteY29" fmla="*/ 234 h 428"/>
                <a:gd name="connsiteX30" fmla="*/ 309 w 320"/>
                <a:gd name="connsiteY30" fmla="*/ 239 h 428"/>
                <a:gd name="connsiteX31" fmla="*/ 320 w 320"/>
                <a:gd name="connsiteY31" fmla="*/ 219 h 428"/>
                <a:gd name="connsiteX32" fmla="*/ 320 w 320"/>
                <a:gd name="connsiteY32" fmla="*/ 140 h 428"/>
                <a:gd name="connsiteX33" fmla="*/ 320 w 320"/>
                <a:gd name="connsiteY33" fmla="*/ 140 h 428"/>
                <a:gd name="connsiteX34" fmla="*/ 320 w 320"/>
                <a:gd name="connsiteY34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110 w 320"/>
                <a:gd name="connsiteY14" fmla="*/ 428 h 428"/>
                <a:gd name="connsiteX15" fmla="*/ 131 w 320"/>
                <a:gd name="connsiteY15" fmla="*/ 417 h 428"/>
                <a:gd name="connsiteX16" fmla="*/ 126 w 320"/>
                <a:gd name="connsiteY16" fmla="*/ 403 h 428"/>
                <a:gd name="connsiteX17" fmla="*/ 189 w 320"/>
                <a:gd name="connsiteY17" fmla="*/ 417 h 428"/>
                <a:gd name="connsiteX18" fmla="*/ 210 w 320"/>
                <a:gd name="connsiteY18" fmla="*/ 428 h 428"/>
                <a:gd name="connsiteX19" fmla="*/ 320 w 320"/>
                <a:gd name="connsiteY19" fmla="*/ 428 h 428"/>
                <a:gd name="connsiteX20" fmla="*/ 320 w 320"/>
                <a:gd name="connsiteY20" fmla="*/ 317 h 428"/>
                <a:gd name="connsiteX21" fmla="*/ 309 w 320"/>
                <a:gd name="connsiteY21" fmla="*/ 297 h 428"/>
                <a:gd name="connsiteX22" fmla="*/ 295 w 320"/>
                <a:gd name="connsiteY22" fmla="*/ 302 h 428"/>
                <a:gd name="connsiteX23" fmla="*/ 295 w 320"/>
                <a:gd name="connsiteY23" fmla="*/ 302 h 428"/>
                <a:gd name="connsiteX24" fmla="*/ 261 w 320"/>
                <a:gd name="connsiteY24" fmla="*/ 316 h 428"/>
                <a:gd name="connsiteX25" fmla="*/ 213 w 320"/>
                <a:gd name="connsiteY25" fmla="*/ 268 h 428"/>
                <a:gd name="connsiteX26" fmla="*/ 261 w 320"/>
                <a:gd name="connsiteY26" fmla="*/ 219 h 428"/>
                <a:gd name="connsiteX27" fmla="*/ 295 w 320"/>
                <a:gd name="connsiteY27" fmla="*/ 234 h 428"/>
                <a:gd name="connsiteX28" fmla="*/ 295 w 320"/>
                <a:gd name="connsiteY28" fmla="*/ 234 h 428"/>
                <a:gd name="connsiteX29" fmla="*/ 309 w 320"/>
                <a:gd name="connsiteY29" fmla="*/ 239 h 428"/>
                <a:gd name="connsiteX30" fmla="*/ 320 w 320"/>
                <a:gd name="connsiteY30" fmla="*/ 219 h 428"/>
                <a:gd name="connsiteX31" fmla="*/ 320 w 320"/>
                <a:gd name="connsiteY31" fmla="*/ 140 h 428"/>
                <a:gd name="connsiteX32" fmla="*/ 320 w 320"/>
                <a:gd name="connsiteY32" fmla="*/ 140 h 428"/>
                <a:gd name="connsiteX33" fmla="*/ 320 w 320"/>
                <a:gd name="connsiteY33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110 w 320"/>
                <a:gd name="connsiteY14" fmla="*/ 428 h 428"/>
                <a:gd name="connsiteX15" fmla="*/ 131 w 320"/>
                <a:gd name="connsiteY15" fmla="*/ 417 h 428"/>
                <a:gd name="connsiteX16" fmla="*/ 189 w 320"/>
                <a:gd name="connsiteY16" fmla="*/ 417 h 428"/>
                <a:gd name="connsiteX17" fmla="*/ 210 w 320"/>
                <a:gd name="connsiteY17" fmla="*/ 428 h 428"/>
                <a:gd name="connsiteX18" fmla="*/ 320 w 320"/>
                <a:gd name="connsiteY18" fmla="*/ 428 h 428"/>
                <a:gd name="connsiteX19" fmla="*/ 320 w 320"/>
                <a:gd name="connsiteY19" fmla="*/ 317 h 428"/>
                <a:gd name="connsiteX20" fmla="*/ 309 w 320"/>
                <a:gd name="connsiteY20" fmla="*/ 297 h 428"/>
                <a:gd name="connsiteX21" fmla="*/ 295 w 320"/>
                <a:gd name="connsiteY21" fmla="*/ 302 h 428"/>
                <a:gd name="connsiteX22" fmla="*/ 295 w 320"/>
                <a:gd name="connsiteY22" fmla="*/ 302 h 428"/>
                <a:gd name="connsiteX23" fmla="*/ 261 w 320"/>
                <a:gd name="connsiteY23" fmla="*/ 316 h 428"/>
                <a:gd name="connsiteX24" fmla="*/ 213 w 320"/>
                <a:gd name="connsiteY24" fmla="*/ 268 h 428"/>
                <a:gd name="connsiteX25" fmla="*/ 261 w 320"/>
                <a:gd name="connsiteY25" fmla="*/ 219 h 428"/>
                <a:gd name="connsiteX26" fmla="*/ 295 w 320"/>
                <a:gd name="connsiteY26" fmla="*/ 234 h 428"/>
                <a:gd name="connsiteX27" fmla="*/ 295 w 320"/>
                <a:gd name="connsiteY27" fmla="*/ 234 h 428"/>
                <a:gd name="connsiteX28" fmla="*/ 309 w 320"/>
                <a:gd name="connsiteY28" fmla="*/ 239 h 428"/>
                <a:gd name="connsiteX29" fmla="*/ 320 w 320"/>
                <a:gd name="connsiteY29" fmla="*/ 219 h 428"/>
                <a:gd name="connsiteX30" fmla="*/ 320 w 320"/>
                <a:gd name="connsiteY30" fmla="*/ 140 h 428"/>
                <a:gd name="connsiteX31" fmla="*/ 320 w 320"/>
                <a:gd name="connsiteY31" fmla="*/ 140 h 428"/>
                <a:gd name="connsiteX32" fmla="*/ 320 w 320"/>
                <a:gd name="connsiteY32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110 w 320"/>
                <a:gd name="connsiteY14" fmla="*/ 428 h 428"/>
                <a:gd name="connsiteX15" fmla="*/ 189 w 320"/>
                <a:gd name="connsiteY15" fmla="*/ 417 h 428"/>
                <a:gd name="connsiteX16" fmla="*/ 210 w 320"/>
                <a:gd name="connsiteY16" fmla="*/ 428 h 428"/>
                <a:gd name="connsiteX17" fmla="*/ 320 w 320"/>
                <a:gd name="connsiteY17" fmla="*/ 428 h 428"/>
                <a:gd name="connsiteX18" fmla="*/ 320 w 320"/>
                <a:gd name="connsiteY18" fmla="*/ 317 h 428"/>
                <a:gd name="connsiteX19" fmla="*/ 309 w 320"/>
                <a:gd name="connsiteY19" fmla="*/ 297 h 428"/>
                <a:gd name="connsiteX20" fmla="*/ 295 w 320"/>
                <a:gd name="connsiteY20" fmla="*/ 302 h 428"/>
                <a:gd name="connsiteX21" fmla="*/ 295 w 320"/>
                <a:gd name="connsiteY21" fmla="*/ 302 h 428"/>
                <a:gd name="connsiteX22" fmla="*/ 261 w 320"/>
                <a:gd name="connsiteY22" fmla="*/ 316 h 428"/>
                <a:gd name="connsiteX23" fmla="*/ 213 w 320"/>
                <a:gd name="connsiteY23" fmla="*/ 268 h 428"/>
                <a:gd name="connsiteX24" fmla="*/ 261 w 320"/>
                <a:gd name="connsiteY24" fmla="*/ 219 h 428"/>
                <a:gd name="connsiteX25" fmla="*/ 295 w 320"/>
                <a:gd name="connsiteY25" fmla="*/ 234 h 428"/>
                <a:gd name="connsiteX26" fmla="*/ 295 w 320"/>
                <a:gd name="connsiteY26" fmla="*/ 234 h 428"/>
                <a:gd name="connsiteX27" fmla="*/ 309 w 320"/>
                <a:gd name="connsiteY27" fmla="*/ 239 h 428"/>
                <a:gd name="connsiteX28" fmla="*/ 320 w 320"/>
                <a:gd name="connsiteY28" fmla="*/ 219 h 428"/>
                <a:gd name="connsiteX29" fmla="*/ 320 w 320"/>
                <a:gd name="connsiteY29" fmla="*/ 140 h 428"/>
                <a:gd name="connsiteX30" fmla="*/ 320 w 320"/>
                <a:gd name="connsiteY30" fmla="*/ 140 h 428"/>
                <a:gd name="connsiteX31" fmla="*/ 320 w 320"/>
                <a:gd name="connsiteY31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110 w 320"/>
                <a:gd name="connsiteY14" fmla="*/ 428 h 428"/>
                <a:gd name="connsiteX15" fmla="*/ 210 w 320"/>
                <a:gd name="connsiteY15" fmla="*/ 428 h 428"/>
                <a:gd name="connsiteX16" fmla="*/ 320 w 320"/>
                <a:gd name="connsiteY16" fmla="*/ 428 h 428"/>
                <a:gd name="connsiteX17" fmla="*/ 320 w 320"/>
                <a:gd name="connsiteY17" fmla="*/ 317 h 428"/>
                <a:gd name="connsiteX18" fmla="*/ 309 w 320"/>
                <a:gd name="connsiteY18" fmla="*/ 297 h 428"/>
                <a:gd name="connsiteX19" fmla="*/ 295 w 320"/>
                <a:gd name="connsiteY19" fmla="*/ 302 h 428"/>
                <a:gd name="connsiteX20" fmla="*/ 295 w 320"/>
                <a:gd name="connsiteY20" fmla="*/ 302 h 428"/>
                <a:gd name="connsiteX21" fmla="*/ 261 w 320"/>
                <a:gd name="connsiteY21" fmla="*/ 316 h 428"/>
                <a:gd name="connsiteX22" fmla="*/ 213 w 320"/>
                <a:gd name="connsiteY22" fmla="*/ 268 h 428"/>
                <a:gd name="connsiteX23" fmla="*/ 261 w 320"/>
                <a:gd name="connsiteY23" fmla="*/ 219 h 428"/>
                <a:gd name="connsiteX24" fmla="*/ 295 w 320"/>
                <a:gd name="connsiteY24" fmla="*/ 234 h 428"/>
                <a:gd name="connsiteX25" fmla="*/ 295 w 320"/>
                <a:gd name="connsiteY25" fmla="*/ 234 h 428"/>
                <a:gd name="connsiteX26" fmla="*/ 309 w 320"/>
                <a:gd name="connsiteY26" fmla="*/ 239 h 428"/>
                <a:gd name="connsiteX27" fmla="*/ 320 w 320"/>
                <a:gd name="connsiteY27" fmla="*/ 219 h 428"/>
                <a:gd name="connsiteX28" fmla="*/ 320 w 320"/>
                <a:gd name="connsiteY28" fmla="*/ 140 h 428"/>
                <a:gd name="connsiteX29" fmla="*/ 320 w 320"/>
                <a:gd name="connsiteY29" fmla="*/ 140 h 428"/>
                <a:gd name="connsiteX30" fmla="*/ 320 w 320"/>
                <a:gd name="connsiteY30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110 w 320"/>
                <a:gd name="connsiteY14" fmla="*/ 428 h 428"/>
                <a:gd name="connsiteX15" fmla="*/ 320 w 320"/>
                <a:gd name="connsiteY15" fmla="*/ 428 h 428"/>
                <a:gd name="connsiteX16" fmla="*/ 320 w 320"/>
                <a:gd name="connsiteY16" fmla="*/ 317 h 428"/>
                <a:gd name="connsiteX17" fmla="*/ 309 w 320"/>
                <a:gd name="connsiteY17" fmla="*/ 297 h 428"/>
                <a:gd name="connsiteX18" fmla="*/ 295 w 320"/>
                <a:gd name="connsiteY18" fmla="*/ 302 h 428"/>
                <a:gd name="connsiteX19" fmla="*/ 295 w 320"/>
                <a:gd name="connsiteY19" fmla="*/ 302 h 428"/>
                <a:gd name="connsiteX20" fmla="*/ 261 w 320"/>
                <a:gd name="connsiteY20" fmla="*/ 316 h 428"/>
                <a:gd name="connsiteX21" fmla="*/ 213 w 320"/>
                <a:gd name="connsiteY21" fmla="*/ 268 h 428"/>
                <a:gd name="connsiteX22" fmla="*/ 261 w 320"/>
                <a:gd name="connsiteY22" fmla="*/ 219 h 428"/>
                <a:gd name="connsiteX23" fmla="*/ 295 w 320"/>
                <a:gd name="connsiteY23" fmla="*/ 234 h 428"/>
                <a:gd name="connsiteX24" fmla="*/ 295 w 320"/>
                <a:gd name="connsiteY24" fmla="*/ 234 h 428"/>
                <a:gd name="connsiteX25" fmla="*/ 309 w 320"/>
                <a:gd name="connsiteY25" fmla="*/ 239 h 428"/>
                <a:gd name="connsiteX26" fmla="*/ 320 w 320"/>
                <a:gd name="connsiteY26" fmla="*/ 219 h 428"/>
                <a:gd name="connsiteX27" fmla="*/ 320 w 320"/>
                <a:gd name="connsiteY27" fmla="*/ 140 h 428"/>
                <a:gd name="connsiteX28" fmla="*/ 320 w 320"/>
                <a:gd name="connsiteY28" fmla="*/ 140 h 428"/>
                <a:gd name="connsiteX29" fmla="*/ 320 w 320"/>
                <a:gd name="connsiteY29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320 w 320"/>
                <a:gd name="connsiteY14" fmla="*/ 428 h 428"/>
                <a:gd name="connsiteX15" fmla="*/ 320 w 320"/>
                <a:gd name="connsiteY15" fmla="*/ 317 h 428"/>
                <a:gd name="connsiteX16" fmla="*/ 309 w 320"/>
                <a:gd name="connsiteY16" fmla="*/ 297 h 428"/>
                <a:gd name="connsiteX17" fmla="*/ 295 w 320"/>
                <a:gd name="connsiteY17" fmla="*/ 302 h 428"/>
                <a:gd name="connsiteX18" fmla="*/ 295 w 320"/>
                <a:gd name="connsiteY18" fmla="*/ 302 h 428"/>
                <a:gd name="connsiteX19" fmla="*/ 261 w 320"/>
                <a:gd name="connsiteY19" fmla="*/ 316 h 428"/>
                <a:gd name="connsiteX20" fmla="*/ 213 w 320"/>
                <a:gd name="connsiteY20" fmla="*/ 268 h 428"/>
                <a:gd name="connsiteX21" fmla="*/ 261 w 320"/>
                <a:gd name="connsiteY21" fmla="*/ 219 h 428"/>
                <a:gd name="connsiteX22" fmla="*/ 295 w 320"/>
                <a:gd name="connsiteY22" fmla="*/ 234 h 428"/>
                <a:gd name="connsiteX23" fmla="*/ 295 w 320"/>
                <a:gd name="connsiteY23" fmla="*/ 234 h 428"/>
                <a:gd name="connsiteX24" fmla="*/ 309 w 320"/>
                <a:gd name="connsiteY24" fmla="*/ 239 h 428"/>
                <a:gd name="connsiteX25" fmla="*/ 320 w 320"/>
                <a:gd name="connsiteY25" fmla="*/ 219 h 428"/>
                <a:gd name="connsiteX26" fmla="*/ 320 w 320"/>
                <a:gd name="connsiteY26" fmla="*/ 140 h 428"/>
                <a:gd name="connsiteX27" fmla="*/ 320 w 320"/>
                <a:gd name="connsiteY27" fmla="*/ 140 h 428"/>
                <a:gd name="connsiteX28" fmla="*/ 320 w 320"/>
                <a:gd name="connsiteY28" fmla="*/ 108 h 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20" h="428">
                  <a:moveTo>
                    <a:pt x="320" y="108"/>
                  </a:moveTo>
                  <a:lnTo>
                    <a:pt x="320" y="108"/>
                  </a:lnTo>
                  <a:lnTo>
                    <a:pt x="320" y="108"/>
                  </a:lnTo>
                  <a:lnTo>
                    <a:pt x="198" y="108"/>
                  </a:lnTo>
                  <a:cubicBezTo>
                    <a:pt x="186" y="103"/>
                    <a:pt x="179" y="95"/>
                    <a:pt x="179" y="82"/>
                  </a:cubicBezTo>
                  <a:cubicBezTo>
                    <a:pt x="179" y="77"/>
                    <a:pt x="180" y="73"/>
                    <a:pt x="182" y="68"/>
                  </a:cubicBezTo>
                  <a:cubicBezTo>
                    <a:pt x="192" y="62"/>
                    <a:pt x="199" y="50"/>
                    <a:pt x="199" y="37"/>
                  </a:cubicBezTo>
                  <a:cubicBezTo>
                    <a:pt x="199" y="16"/>
                    <a:pt x="181" y="0"/>
                    <a:pt x="160" y="0"/>
                  </a:cubicBezTo>
                  <a:cubicBezTo>
                    <a:pt x="139" y="0"/>
                    <a:pt x="122" y="16"/>
                    <a:pt x="122" y="37"/>
                  </a:cubicBezTo>
                  <a:cubicBezTo>
                    <a:pt x="122" y="50"/>
                    <a:pt x="129" y="62"/>
                    <a:pt x="140" y="69"/>
                  </a:cubicBezTo>
                  <a:cubicBezTo>
                    <a:pt x="141" y="73"/>
                    <a:pt x="142" y="77"/>
                    <a:pt x="142" y="82"/>
                  </a:cubicBezTo>
                  <a:cubicBezTo>
                    <a:pt x="142" y="95"/>
                    <a:pt x="135" y="103"/>
                    <a:pt x="123" y="108"/>
                  </a:cubicBezTo>
                  <a:lnTo>
                    <a:pt x="0" y="108"/>
                  </a:lnTo>
                  <a:lnTo>
                    <a:pt x="0" y="428"/>
                  </a:lnTo>
                  <a:lnTo>
                    <a:pt x="320" y="428"/>
                  </a:lnTo>
                  <a:lnTo>
                    <a:pt x="320" y="317"/>
                  </a:lnTo>
                  <a:cubicBezTo>
                    <a:pt x="319" y="307"/>
                    <a:pt x="315" y="299"/>
                    <a:pt x="309" y="297"/>
                  </a:cubicBezTo>
                  <a:cubicBezTo>
                    <a:pt x="304" y="296"/>
                    <a:pt x="300" y="298"/>
                    <a:pt x="295" y="302"/>
                  </a:cubicBezTo>
                  <a:lnTo>
                    <a:pt x="295" y="302"/>
                  </a:lnTo>
                  <a:cubicBezTo>
                    <a:pt x="286" y="311"/>
                    <a:pt x="274" y="316"/>
                    <a:pt x="261" y="316"/>
                  </a:cubicBezTo>
                  <a:cubicBezTo>
                    <a:pt x="235" y="316"/>
                    <a:pt x="213" y="295"/>
                    <a:pt x="213" y="268"/>
                  </a:cubicBezTo>
                  <a:cubicBezTo>
                    <a:pt x="213" y="241"/>
                    <a:pt x="235" y="219"/>
                    <a:pt x="261" y="219"/>
                  </a:cubicBezTo>
                  <a:cubicBezTo>
                    <a:pt x="274" y="219"/>
                    <a:pt x="286" y="225"/>
                    <a:pt x="295" y="234"/>
                  </a:cubicBezTo>
                  <a:lnTo>
                    <a:pt x="295" y="234"/>
                  </a:lnTo>
                  <a:cubicBezTo>
                    <a:pt x="300" y="238"/>
                    <a:pt x="304" y="240"/>
                    <a:pt x="309" y="239"/>
                  </a:cubicBezTo>
                  <a:cubicBezTo>
                    <a:pt x="315" y="237"/>
                    <a:pt x="319" y="229"/>
                    <a:pt x="320" y="219"/>
                  </a:cubicBezTo>
                  <a:lnTo>
                    <a:pt x="320" y="140"/>
                  </a:lnTo>
                  <a:lnTo>
                    <a:pt x="320" y="140"/>
                  </a:lnTo>
                  <a:lnTo>
                    <a:pt x="320" y="108"/>
                  </a:lnTo>
                </a:path>
              </a:pathLst>
            </a:custGeom>
            <a:gradFill>
              <a:gsLst>
                <a:gs pos="100000">
                  <a:schemeClr val="accent6"/>
                </a:gs>
                <a:gs pos="50000">
                  <a:schemeClr val="accent5"/>
                </a:gs>
              </a:gsLst>
              <a:lin ang="10800000" scaled="0"/>
            </a:gra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47"/>
          <p:cNvGrpSpPr/>
          <p:nvPr/>
        </p:nvGrpSpPr>
        <p:grpSpPr>
          <a:xfrm rot="10800000">
            <a:off x="4441508" y="2232660"/>
            <a:ext cx="1502092" cy="2000477"/>
            <a:chOff x="5512896" y="4343400"/>
            <a:chExt cx="1502092" cy="2000477"/>
          </a:xfrm>
        </p:grpSpPr>
        <p:sp>
          <p:nvSpPr>
            <p:cNvPr id="46" name="Freeform 27"/>
            <p:cNvSpPr>
              <a:spLocks/>
            </p:cNvSpPr>
            <p:nvPr/>
          </p:nvSpPr>
          <p:spPr bwMode="auto">
            <a:xfrm>
              <a:off x="5512896" y="4848473"/>
              <a:ext cx="1501105" cy="1493427"/>
            </a:xfrm>
            <a:custGeom>
              <a:avLst/>
              <a:gdLst>
                <a:gd name="connsiteX0" fmla="*/ 0 w 318"/>
                <a:gd name="connsiteY0" fmla="*/ 318 h 318"/>
                <a:gd name="connsiteX1" fmla="*/ 108 w 318"/>
                <a:gd name="connsiteY1" fmla="*/ 318 h 318"/>
                <a:gd name="connsiteX2" fmla="*/ 128 w 318"/>
                <a:gd name="connsiteY2" fmla="*/ 307 h 318"/>
                <a:gd name="connsiteX3" fmla="*/ 123 w 318"/>
                <a:gd name="connsiteY3" fmla="*/ 293 h 318"/>
                <a:gd name="connsiteX4" fmla="*/ 123 w 318"/>
                <a:gd name="connsiteY4" fmla="*/ 293 h 318"/>
                <a:gd name="connsiteX5" fmla="*/ 109 w 318"/>
                <a:gd name="connsiteY5" fmla="*/ 259 h 318"/>
                <a:gd name="connsiteX6" fmla="*/ 206 w 318"/>
                <a:gd name="connsiteY6" fmla="*/ 259 h 318"/>
                <a:gd name="connsiteX7" fmla="*/ 192 w 318"/>
                <a:gd name="connsiteY7" fmla="*/ 293 h 318"/>
                <a:gd name="connsiteX8" fmla="*/ 192 w 318"/>
                <a:gd name="connsiteY8" fmla="*/ 293 h 318"/>
                <a:gd name="connsiteX9" fmla="*/ 187 w 318"/>
                <a:gd name="connsiteY9" fmla="*/ 307 h 318"/>
                <a:gd name="connsiteX10" fmla="*/ 208 w 318"/>
                <a:gd name="connsiteY10" fmla="*/ 318 h 318"/>
                <a:gd name="connsiteX11" fmla="*/ 318 w 318"/>
                <a:gd name="connsiteY11" fmla="*/ 318 h 318"/>
                <a:gd name="connsiteX12" fmla="*/ 318 w 318"/>
                <a:gd name="connsiteY12" fmla="*/ 207 h 318"/>
                <a:gd name="connsiteX13" fmla="*/ 307 w 318"/>
                <a:gd name="connsiteY13" fmla="*/ 187 h 318"/>
                <a:gd name="connsiteX14" fmla="*/ 293 w 318"/>
                <a:gd name="connsiteY14" fmla="*/ 192 h 318"/>
                <a:gd name="connsiteX15" fmla="*/ 293 w 318"/>
                <a:gd name="connsiteY15" fmla="*/ 192 h 318"/>
                <a:gd name="connsiteX16" fmla="*/ 259 w 318"/>
                <a:gd name="connsiteY16" fmla="*/ 206 h 318"/>
                <a:gd name="connsiteX17" fmla="*/ 211 w 318"/>
                <a:gd name="connsiteY17" fmla="*/ 158 h 318"/>
                <a:gd name="connsiteX18" fmla="*/ 259 w 318"/>
                <a:gd name="connsiteY18" fmla="*/ 109 h 318"/>
                <a:gd name="connsiteX19" fmla="*/ 293 w 318"/>
                <a:gd name="connsiteY19" fmla="*/ 124 h 318"/>
                <a:gd name="connsiteX20" fmla="*/ 293 w 318"/>
                <a:gd name="connsiteY20" fmla="*/ 124 h 318"/>
                <a:gd name="connsiteX21" fmla="*/ 307 w 318"/>
                <a:gd name="connsiteY21" fmla="*/ 129 h 318"/>
                <a:gd name="connsiteX22" fmla="*/ 318 w 318"/>
                <a:gd name="connsiteY22" fmla="*/ 109 h 318"/>
                <a:gd name="connsiteX23" fmla="*/ 318 w 318"/>
                <a:gd name="connsiteY23" fmla="*/ 30 h 318"/>
                <a:gd name="connsiteX24" fmla="*/ 318 w 318"/>
                <a:gd name="connsiteY24" fmla="*/ 0 h 318"/>
                <a:gd name="connsiteX0" fmla="*/ 0 w 318"/>
                <a:gd name="connsiteY0" fmla="*/ 318 h 318"/>
                <a:gd name="connsiteX1" fmla="*/ 108 w 318"/>
                <a:gd name="connsiteY1" fmla="*/ 318 h 318"/>
                <a:gd name="connsiteX2" fmla="*/ 128 w 318"/>
                <a:gd name="connsiteY2" fmla="*/ 307 h 318"/>
                <a:gd name="connsiteX3" fmla="*/ 123 w 318"/>
                <a:gd name="connsiteY3" fmla="*/ 293 h 318"/>
                <a:gd name="connsiteX4" fmla="*/ 123 w 318"/>
                <a:gd name="connsiteY4" fmla="*/ 293 h 318"/>
                <a:gd name="connsiteX5" fmla="*/ 206 w 318"/>
                <a:gd name="connsiteY5" fmla="*/ 259 h 318"/>
                <a:gd name="connsiteX6" fmla="*/ 192 w 318"/>
                <a:gd name="connsiteY6" fmla="*/ 293 h 318"/>
                <a:gd name="connsiteX7" fmla="*/ 192 w 318"/>
                <a:gd name="connsiteY7" fmla="*/ 293 h 318"/>
                <a:gd name="connsiteX8" fmla="*/ 187 w 318"/>
                <a:gd name="connsiteY8" fmla="*/ 307 h 318"/>
                <a:gd name="connsiteX9" fmla="*/ 208 w 318"/>
                <a:gd name="connsiteY9" fmla="*/ 318 h 318"/>
                <a:gd name="connsiteX10" fmla="*/ 318 w 318"/>
                <a:gd name="connsiteY10" fmla="*/ 318 h 318"/>
                <a:gd name="connsiteX11" fmla="*/ 318 w 318"/>
                <a:gd name="connsiteY11" fmla="*/ 207 h 318"/>
                <a:gd name="connsiteX12" fmla="*/ 307 w 318"/>
                <a:gd name="connsiteY12" fmla="*/ 187 h 318"/>
                <a:gd name="connsiteX13" fmla="*/ 293 w 318"/>
                <a:gd name="connsiteY13" fmla="*/ 192 h 318"/>
                <a:gd name="connsiteX14" fmla="*/ 293 w 318"/>
                <a:gd name="connsiteY14" fmla="*/ 192 h 318"/>
                <a:gd name="connsiteX15" fmla="*/ 259 w 318"/>
                <a:gd name="connsiteY15" fmla="*/ 206 h 318"/>
                <a:gd name="connsiteX16" fmla="*/ 211 w 318"/>
                <a:gd name="connsiteY16" fmla="*/ 158 h 318"/>
                <a:gd name="connsiteX17" fmla="*/ 259 w 318"/>
                <a:gd name="connsiteY17" fmla="*/ 109 h 318"/>
                <a:gd name="connsiteX18" fmla="*/ 293 w 318"/>
                <a:gd name="connsiteY18" fmla="*/ 124 h 318"/>
                <a:gd name="connsiteX19" fmla="*/ 293 w 318"/>
                <a:gd name="connsiteY19" fmla="*/ 124 h 318"/>
                <a:gd name="connsiteX20" fmla="*/ 307 w 318"/>
                <a:gd name="connsiteY20" fmla="*/ 129 h 318"/>
                <a:gd name="connsiteX21" fmla="*/ 318 w 318"/>
                <a:gd name="connsiteY21" fmla="*/ 109 h 318"/>
                <a:gd name="connsiteX22" fmla="*/ 318 w 318"/>
                <a:gd name="connsiteY22" fmla="*/ 30 h 318"/>
                <a:gd name="connsiteX23" fmla="*/ 318 w 318"/>
                <a:gd name="connsiteY23" fmla="*/ 0 h 318"/>
                <a:gd name="connsiteX0" fmla="*/ 0 w 318"/>
                <a:gd name="connsiteY0" fmla="*/ 318 h 318"/>
                <a:gd name="connsiteX1" fmla="*/ 108 w 318"/>
                <a:gd name="connsiteY1" fmla="*/ 318 h 318"/>
                <a:gd name="connsiteX2" fmla="*/ 128 w 318"/>
                <a:gd name="connsiteY2" fmla="*/ 307 h 318"/>
                <a:gd name="connsiteX3" fmla="*/ 123 w 318"/>
                <a:gd name="connsiteY3" fmla="*/ 293 h 318"/>
                <a:gd name="connsiteX4" fmla="*/ 123 w 318"/>
                <a:gd name="connsiteY4" fmla="*/ 293 h 318"/>
                <a:gd name="connsiteX5" fmla="*/ 192 w 318"/>
                <a:gd name="connsiteY5" fmla="*/ 293 h 318"/>
                <a:gd name="connsiteX6" fmla="*/ 192 w 318"/>
                <a:gd name="connsiteY6" fmla="*/ 293 h 318"/>
                <a:gd name="connsiteX7" fmla="*/ 187 w 318"/>
                <a:gd name="connsiteY7" fmla="*/ 307 h 318"/>
                <a:gd name="connsiteX8" fmla="*/ 208 w 318"/>
                <a:gd name="connsiteY8" fmla="*/ 318 h 318"/>
                <a:gd name="connsiteX9" fmla="*/ 318 w 318"/>
                <a:gd name="connsiteY9" fmla="*/ 318 h 318"/>
                <a:gd name="connsiteX10" fmla="*/ 318 w 318"/>
                <a:gd name="connsiteY10" fmla="*/ 207 h 318"/>
                <a:gd name="connsiteX11" fmla="*/ 307 w 318"/>
                <a:gd name="connsiteY11" fmla="*/ 187 h 318"/>
                <a:gd name="connsiteX12" fmla="*/ 293 w 318"/>
                <a:gd name="connsiteY12" fmla="*/ 192 h 318"/>
                <a:gd name="connsiteX13" fmla="*/ 293 w 318"/>
                <a:gd name="connsiteY13" fmla="*/ 192 h 318"/>
                <a:gd name="connsiteX14" fmla="*/ 259 w 318"/>
                <a:gd name="connsiteY14" fmla="*/ 206 h 318"/>
                <a:gd name="connsiteX15" fmla="*/ 211 w 318"/>
                <a:gd name="connsiteY15" fmla="*/ 158 h 318"/>
                <a:gd name="connsiteX16" fmla="*/ 259 w 318"/>
                <a:gd name="connsiteY16" fmla="*/ 109 h 318"/>
                <a:gd name="connsiteX17" fmla="*/ 293 w 318"/>
                <a:gd name="connsiteY17" fmla="*/ 124 h 318"/>
                <a:gd name="connsiteX18" fmla="*/ 293 w 318"/>
                <a:gd name="connsiteY18" fmla="*/ 124 h 318"/>
                <a:gd name="connsiteX19" fmla="*/ 307 w 318"/>
                <a:gd name="connsiteY19" fmla="*/ 129 h 318"/>
                <a:gd name="connsiteX20" fmla="*/ 318 w 318"/>
                <a:gd name="connsiteY20" fmla="*/ 109 h 318"/>
                <a:gd name="connsiteX21" fmla="*/ 318 w 318"/>
                <a:gd name="connsiteY21" fmla="*/ 30 h 318"/>
                <a:gd name="connsiteX22" fmla="*/ 318 w 318"/>
                <a:gd name="connsiteY22" fmla="*/ 0 h 318"/>
                <a:gd name="connsiteX0" fmla="*/ 0 w 318"/>
                <a:gd name="connsiteY0" fmla="*/ 318 h 318"/>
                <a:gd name="connsiteX1" fmla="*/ 108 w 318"/>
                <a:gd name="connsiteY1" fmla="*/ 318 h 318"/>
                <a:gd name="connsiteX2" fmla="*/ 128 w 318"/>
                <a:gd name="connsiteY2" fmla="*/ 307 h 318"/>
                <a:gd name="connsiteX3" fmla="*/ 123 w 318"/>
                <a:gd name="connsiteY3" fmla="*/ 293 h 318"/>
                <a:gd name="connsiteX4" fmla="*/ 123 w 318"/>
                <a:gd name="connsiteY4" fmla="*/ 293 h 318"/>
                <a:gd name="connsiteX5" fmla="*/ 192 w 318"/>
                <a:gd name="connsiteY5" fmla="*/ 293 h 318"/>
                <a:gd name="connsiteX6" fmla="*/ 187 w 318"/>
                <a:gd name="connsiteY6" fmla="*/ 307 h 318"/>
                <a:gd name="connsiteX7" fmla="*/ 208 w 318"/>
                <a:gd name="connsiteY7" fmla="*/ 318 h 318"/>
                <a:gd name="connsiteX8" fmla="*/ 318 w 318"/>
                <a:gd name="connsiteY8" fmla="*/ 318 h 318"/>
                <a:gd name="connsiteX9" fmla="*/ 318 w 318"/>
                <a:gd name="connsiteY9" fmla="*/ 207 h 318"/>
                <a:gd name="connsiteX10" fmla="*/ 307 w 318"/>
                <a:gd name="connsiteY10" fmla="*/ 187 h 318"/>
                <a:gd name="connsiteX11" fmla="*/ 293 w 318"/>
                <a:gd name="connsiteY11" fmla="*/ 192 h 318"/>
                <a:gd name="connsiteX12" fmla="*/ 293 w 318"/>
                <a:gd name="connsiteY12" fmla="*/ 192 h 318"/>
                <a:gd name="connsiteX13" fmla="*/ 259 w 318"/>
                <a:gd name="connsiteY13" fmla="*/ 206 h 318"/>
                <a:gd name="connsiteX14" fmla="*/ 211 w 318"/>
                <a:gd name="connsiteY14" fmla="*/ 158 h 318"/>
                <a:gd name="connsiteX15" fmla="*/ 259 w 318"/>
                <a:gd name="connsiteY15" fmla="*/ 109 h 318"/>
                <a:gd name="connsiteX16" fmla="*/ 293 w 318"/>
                <a:gd name="connsiteY16" fmla="*/ 124 h 318"/>
                <a:gd name="connsiteX17" fmla="*/ 293 w 318"/>
                <a:gd name="connsiteY17" fmla="*/ 124 h 318"/>
                <a:gd name="connsiteX18" fmla="*/ 307 w 318"/>
                <a:gd name="connsiteY18" fmla="*/ 129 h 318"/>
                <a:gd name="connsiteX19" fmla="*/ 318 w 318"/>
                <a:gd name="connsiteY19" fmla="*/ 109 h 318"/>
                <a:gd name="connsiteX20" fmla="*/ 318 w 318"/>
                <a:gd name="connsiteY20" fmla="*/ 30 h 318"/>
                <a:gd name="connsiteX21" fmla="*/ 318 w 318"/>
                <a:gd name="connsiteY21" fmla="*/ 0 h 318"/>
                <a:gd name="connsiteX0" fmla="*/ 0 w 318"/>
                <a:gd name="connsiteY0" fmla="*/ 318 h 318"/>
                <a:gd name="connsiteX1" fmla="*/ 108 w 318"/>
                <a:gd name="connsiteY1" fmla="*/ 318 h 318"/>
                <a:gd name="connsiteX2" fmla="*/ 128 w 318"/>
                <a:gd name="connsiteY2" fmla="*/ 307 h 318"/>
                <a:gd name="connsiteX3" fmla="*/ 123 w 318"/>
                <a:gd name="connsiteY3" fmla="*/ 293 h 318"/>
                <a:gd name="connsiteX4" fmla="*/ 123 w 318"/>
                <a:gd name="connsiteY4" fmla="*/ 293 h 318"/>
                <a:gd name="connsiteX5" fmla="*/ 187 w 318"/>
                <a:gd name="connsiteY5" fmla="*/ 307 h 318"/>
                <a:gd name="connsiteX6" fmla="*/ 208 w 318"/>
                <a:gd name="connsiteY6" fmla="*/ 318 h 318"/>
                <a:gd name="connsiteX7" fmla="*/ 318 w 318"/>
                <a:gd name="connsiteY7" fmla="*/ 318 h 318"/>
                <a:gd name="connsiteX8" fmla="*/ 318 w 318"/>
                <a:gd name="connsiteY8" fmla="*/ 207 h 318"/>
                <a:gd name="connsiteX9" fmla="*/ 307 w 318"/>
                <a:gd name="connsiteY9" fmla="*/ 187 h 318"/>
                <a:gd name="connsiteX10" fmla="*/ 293 w 318"/>
                <a:gd name="connsiteY10" fmla="*/ 192 h 318"/>
                <a:gd name="connsiteX11" fmla="*/ 293 w 318"/>
                <a:gd name="connsiteY11" fmla="*/ 192 h 318"/>
                <a:gd name="connsiteX12" fmla="*/ 259 w 318"/>
                <a:gd name="connsiteY12" fmla="*/ 206 h 318"/>
                <a:gd name="connsiteX13" fmla="*/ 211 w 318"/>
                <a:gd name="connsiteY13" fmla="*/ 158 h 318"/>
                <a:gd name="connsiteX14" fmla="*/ 259 w 318"/>
                <a:gd name="connsiteY14" fmla="*/ 109 h 318"/>
                <a:gd name="connsiteX15" fmla="*/ 293 w 318"/>
                <a:gd name="connsiteY15" fmla="*/ 124 h 318"/>
                <a:gd name="connsiteX16" fmla="*/ 293 w 318"/>
                <a:gd name="connsiteY16" fmla="*/ 124 h 318"/>
                <a:gd name="connsiteX17" fmla="*/ 307 w 318"/>
                <a:gd name="connsiteY17" fmla="*/ 129 h 318"/>
                <a:gd name="connsiteX18" fmla="*/ 318 w 318"/>
                <a:gd name="connsiteY18" fmla="*/ 109 h 318"/>
                <a:gd name="connsiteX19" fmla="*/ 318 w 318"/>
                <a:gd name="connsiteY19" fmla="*/ 30 h 318"/>
                <a:gd name="connsiteX20" fmla="*/ 318 w 318"/>
                <a:gd name="connsiteY20" fmla="*/ 0 h 318"/>
                <a:gd name="connsiteX0" fmla="*/ 0 w 318"/>
                <a:gd name="connsiteY0" fmla="*/ 318 h 318"/>
                <a:gd name="connsiteX1" fmla="*/ 108 w 318"/>
                <a:gd name="connsiteY1" fmla="*/ 318 h 318"/>
                <a:gd name="connsiteX2" fmla="*/ 128 w 318"/>
                <a:gd name="connsiteY2" fmla="*/ 307 h 318"/>
                <a:gd name="connsiteX3" fmla="*/ 123 w 318"/>
                <a:gd name="connsiteY3" fmla="*/ 293 h 318"/>
                <a:gd name="connsiteX4" fmla="*/ 187 w 318"/>
                <a:gd name="connsiteY4" fmla="*/ 307 h 318"/>
                <a:gd name="connsiteX5" fmla="*/ 208 w 318"/>
                <a:gd name="connsiteY5" fmla="*/ 318 h 318"/>
                <a:gd name="connsiteX6" fmla="*/ 318 w 318"/>
                <a:gd name="connsiteY6" fmla="*/ 318 h 318"/>
                <a:gd name="connsiteX7" fmla="*/ 318 w 318"/>
                <a:gd name="connsiteY7" fmla="*/ 207 h 318"/>
                <a:gd name="connsiteX8" fmla="*/ 307 w 318"/>
                <a:gd name="connsiteY8" fmla="*/ 187 h 318"/>
                <a:gd name="connsiteX9" fmla="*/ 293 w 318"/>
                <a:gd name="connsiteY9" fmla="*/ 192 h 318"/>
                <a:gd name="connsiteX10" fmla="*/ 293 w 318"/>
                <a:gd name="connsiteY10" fmla="*/ 192 h 318"/>
                <a:gd name="connsiteX11" fmla="*/ 259 w 318"/>
                <a:gd name="connsiteY11" fmla="*/ 206 h 318"/>
                <a:gd name="connsiteX12" fmla="*/ 211 w 318"/>
                <a:gd name="connsiteY12" fmla="*/ 158 h 318"/>
                <a:gd name="connsiteX13" fmla="*/ 259 w 318"/>
                <a:gd name="connsiteY13" fmla="*/ 109 h 318"/>
                <a:gd name="connsiteX14" fmla="*/ 293 w 318"/>
                <a:gd name="connsiteY14" fmla="*/ 124 h 318"/>
                <a:gd name="connsiteX15" fmla="*/ 293 w 318"/>
                <a:gd name="connsiteY15" fmla="*/ 124 h 318"/>
                <a:gd name="connsiteX16" fmla="*/ 307 w 318"/>
                <a:gd name="connsiteY16" fmla="*/ 129 h 318"/>
                <a:gd name="connsiteX17" fmla="*/ 318 w 318"/>
                <a:gd name="connsiteY17" fmla="*/ 109 h 318"/>
                <a:gd name="connsiteX18" fmla="*/ 318 w 318"/>
                <a:gd name="connsiteY18" fmla="*/ 30 h 318"/>
                <a:gd name="connsiteX19" fmla="*/ 318 w 318"/>
                <a:gd name="connsiteY19" fmla="*/ 0 h 318"/>
                <a:gd name="connsiteX0" fmla="*/ 0 w 318"/>
                <a:gd name="connsiteY0" fmla="*/ 318 h 318"/>
                <a:gd name="connsiteX1" fmla="*/ 108 w 318"/>
                <a:gd name="connsiteY1" fmla="*/ 318 h 318"/>
                <a:gd name="connsiteX2" fmla="*/ 128 w 318"/>
                <a:gd name="connsiteY2" fmla="*/ 307 h 318"/>
                <a:gd name="connsiteX3" fmla="*/ 187 w 318"/>
                <a:gd name="connsiteY3" fmla="*/ 307 h 318"/>
                <a:gd name="connsiteX4" fmla="*/ 208 w 318"/>
                <a:gd name="connsiteY4" fmla="*/ 318 h 318"/>
                <a:gd name="connsiteX5" fmla="*/ 318 w 318"/>
                <a:gd name="connsiteY5" fmla="*/ 318 h 318"/>
                <a:gd name="connsiteX6" fmla="*/ 318 w 318"/>
                <a:gd name="connsiteY6" fmla="*/ 207 h 318"/>
                <a:gd name="connsiteX7" fmla="*/ 307 w 318"/>
                <a:gd name="connsiteY7" fmla="*/ 187 h 318"/>
                <a:gd name="connsiteX8" fmla="*/ 293 w 318"/>
                <a:gd name="connsiteY8" fmla="*/ 192 h 318"/>
                <a:gd name="connsiteX9" fmla="*/ 293 w 318"/>
                <a:gd name="connsiteY9" fmla="*/ 192 h 318"/>
                <a:gd name="connsiteX10" fmla="*/ 259 w 318"/>
                <a:gd name="connsiteY10" fmla="*/ 206 h 318"/>
                <a:gd name="connsiteX11" fmla="*/ 211 w 318"/>
                <a:gd name="connsiteY11" fmla="*/ 158 h 318"/>
                <a:gd name="connsiteX12" fmla="*/ 259 w 318"/>
                <a:gd name="connsiteY12" fmla="*/ 109 h 318"/>
                <a:gd name="connsiteX13" fmla="*/ 293 w 318"/>
                <a:gd name="connsiteY13" fmla="*/ 124 h 318"/>
                <a:gd name="connsiteX14" fmla="*/ 293 w 318"/>
                <a:gd name="connsiteY14" fmla="*/ 124 h 318"/>
                <a:gd name="connsiteX15" fmla="*/ 307 w 318"/>
                <a:gd name="connsiteY15" fmla="*/ 129 h 318"/>
                <a:gd name="connsiteX16" fmla="*/ 318 w 318"/>
                <a:gd name="connsiteY16" fmla="*/ 109 h 318"/>
                <a:gd name="connsiteX17" fmla="*/ 318 w 318"/>
                <a:gd name="connsiteY17" fmla="*/ 30 h 318"/>
                <a:gd name="connsiteX18" fmla="*/ 318 w 318"/>
                <a:gd name="connsiteY18" fmla="*/ 0 h 318"/>
                <a:gd name="connsiteX0" fmla="*/ 0 w 318"/>
                <a:gd name="connsiteY0" fmla="*/ 318 h 318"/>
                <a:gd name="connsiteX1" fmla="*/ 108 w 318"/>
                <a:gd name="connsiteY1" fmla="*/ 318 h 318"/>
                <a:gd name="connsiteX2" fmla="*/ 187 w 318"/>
                <a:gd name="connsiteY2" fmla="*/ 307 h 318"/>
                <a:gd name="connsiteX3" fmla="*/ 208 w 318"/>
                <a:gd name="connsiteY3" fmla="*/ 318 h 318"/>
                <a:gd name="connsiteX4" fmla="*/ 318 w 318"/>
                <a:gd name="connsiteY4" fmla="*/ 318 h 318"/>
                <a:gd name="connsiteX5" fmla="*/ 318 w 318"/>
                <a:gd name="connsiteY5" fmla="*/ 207 h 318"/>
                <a:gd name="connsiteX6" fmla="*/ 307 w 318"/>
                <a:gd name="connsiteY6" fmla="*/ 187 h 318"/>
                <a:gd name="connsiteX7" fmla="*/ 293 w 318"/>
                <a:gd name="connsiteY7" fmla="*/ 192 h 318"/>
                <a:gd name="connsiteX8" fmla="*/ 293 w 318"/>
                <a:gd name="connsiteY8" fmla="*/ 192 h 318"/>
                <a:gd name="connsiteX9" fmla="*/ 259 w 318"/>
                <a:gd name="connsiteY9" fmla="*/ 206 h 318"/>
                <a:gd name="connsiteX10" fmla="*/ 211 w 318"/>
                <a:gd name="connsiteY10" fmla="*/ 158 h 318"/>
                <a:gd name="connsiteX11" fmla="*/ 259 w 318"/>
                <a:gd name="connsiteY11" fmla="*/ 109 h 318"/>
                <a:gd name="connsiteX12" fmla="*/ 293 w 318"/>
                <a:gd name="connsiteY12" fmla="*/ 124 h 318"/>
                <a:gd name="connsiteX13" fmla="*/ 293 w 318"/>
                <a:gd name="connsiteY13" fmla="*/ 124 h 318"/>
                <a:gd name="connsiteX14" fmla="*/ 307 w 318"/>
                <a:gd name="connsiteY14" fmla="*/ 129 h 318"/>
                <a:gd name="connsiteX15" fmla="*/ 318 w 318"/>
                <a:gd name="connsiteY15" fmla="*/ 109 h 318"/>
                <a:gd name="connsiteX16" fmla="*/ 318 w 318"/>
                <a:gd name="connsiteY16" fmla="*/ 30 h 318"/>
                <a:gd name="connsiteX17" fmla="*/ 318 w 318"/>
                <a:gd name="connsiteY17" fmla="*/ 0 h 318"/>
                <a:gd name="connsiteX0" fmla="*/ 0 w 318"/>
                <a:gd name="connsiteY0" fmla="*/ 318 h 318"/>
                <a:gd name="connsiteX1" fmla="*/ 108 w 318"/>
                <a:gd name="connsiteY1" fmla="*/ 318 h 318"/>
                <a:gd name="connsiteX2" fmla="*/ 208 w 318"/>
                <a:gd name="connsiteY2" fmla="*/ 318 h 318"/>
                <a:gd name="connsiteX3" fmla="*/ 318 w 318"/>
                <a:gd name="connsiteY3" fmla="*/ 318 h 318"/>
                <a:gd name="connsiteX4" fmla="*/ 318 w 318"/>
                <a:gd name="connsiteY4" fmla="*/ 207 h 318"/>
                <a:gd name="connsiteX5" fmla="*/ 307 w 318"/>
                <a:gd name="connsiteY5" fmla="*/ 187 h 318"/>
                <a:gd name="connsiteX6" fmla="*/ 293 w 318"/>
                <a:gd name="connsiteY6" fmla="*/ 192 h 318"/>
                <a:gd name="connsiteX7" fmla="*/ 293 w 318"/>
                <a:gd name="connsiteY7" fmla="*/ 192 h 318"/>
                <a:gd name="connsiteX8" fmla="*/ 259 w 318"/>
                <a:gd name="connsiteY8" fmla="*/ 206 h 318"/>
                <a:gd name="connsiteX9" fmla="*/ 211 w 318"/>
                <a:gd name="connsiteY9" fmla="*/ 158 h 318"/>
                <a:gd name="connsiteX10" fmla="*/ 259 w 318"/>
                <a:gd name="connsiteY10" fmla="*/ 109 h 318"/>
                <a:gd name="connsiteX11" fmla="*/ 293 w 318"/>
                <a:gd name="connsiteY11" fmla="*/ 124 h 318"/>
                <a:gd name="connsiteX12" fmla="*/ 293 w 318"/>
                <a:gd name="connsiteY12" fmla="*/ 124 h 318"/>
                <a:gd name="connsiteX13" fmla="*/ 307 w 318"/>
                <a:gd name="connsiteY13" fmla="*/ 129 h 318"/>
                <a:gd name="connsiteX14" fmla="*/ 318 w 318"/>
                <a:gd name="connsiteY14" fmla="*/ 109 h 318"/>
                <a:gd name="connsiteX15" fmla="*/ 318 w 318"/>
                <a:gd name="connsiteY15" fmla="*/ 30 h 318"/>
                <a:gd name="connsiteX16" fmla="*/ 318 w 318"/>
                <a:gd name="connsiteY16" fmla="*/ 0 h 318"/>
                <a:gd name="connsiteX0" fmla="*/ 0 w 318"/>
                <a:gd name="connsiteY0" fmla="*/ 318 h 318"/>
                <a:gd name="connsiteX1" fmla="*/ 108 w 318"/>
                <a:gd name="connsiteY1" fmla="*/ 318 h 318"/>
                <a:gd name="connsiteX2" fmla="*/ 318 w 318"/>
                <a:gd name="connsiteY2" fmla="*/ 318 h 318"/>
                <a:gd name="connsiteX3" fmla="*/ 318 w 318"/>
                <a:gd name="connsiteY3" fmla="*/ 207 h 318"/>
                <a:gd name="connsiteX4" fmla="*/ 307 w 318"/>
                <a:gd name="connsiteY4" fmla="*/ 187 h 318"/>
                <a:gd name="connsiteX5" fmla="*/ 293 w 318"/>
                <a:gd name="connsiteY5" fmla="*/ 192 h 318"/>
                <a:gd name="connsiteX6" fmla="*/ 293 w 318"/>
                <a:gd name="connsiteY6" fmla="*/ 192 h 318"/>
                <a:gd name="connsiteX7" fmla="*/ 259 w 318"/>
                <a:gd name="connsiteY7" fmla="*/ 206 h 318"/>
                <a:gd name="connsiteX8" fmla="*/ 211 w 318"/>
                <a:gd name="connsiteY8" fmla="*/ 158 h 318"/>
                <a:gd name="connsiteX9" fmla="*/ 259 w 318"/>
                <a:gd name="connsiteY9" fmla="*/ 109 h 318"/>
                <a:gd name="connsiteX10" fmla="*/ 293 w 318"/>
                <a:gd name="connsiteY10" fmla="*/ 124 h 318"/>
                <a:gd name="connsiteX11" fmla="*/ 293 w 318"/>
                <a:gd name="connsiteY11" fmla="*/ 124 h 318"/>
                <a:gd name="connsiteX12" fmla="*/ 307 w 318"/>
                <a:gd name="connsiteY12" fmla="*/ 129 h 318"/>
                <a:gd name="connsiteX13" fmla="*/ 318 w 318"/>
                <a:gd name="connsiteY13" fmla="*/ 109 h 318"/>
                <a:gd name="connsiteX14" fmla="*/ 318 w 318"/>
                <a:gd name="connsiteY14" fmla="*/ 30 h 318"/>
                <a:gd name="connsiteX15" fmla="*/ 318 w 318"/>
                <a:gd name="connsiteY15" fmla="*/ 0 h 318"/>
                <a:gd name="connsiteX0" fmla="*/ 0 w 318"/>
                <a:gd name="connsiteY0" fmla="*/ 318 h 318"/>
                <a:gd name="connsiteX1" fmla="*/ 318 w 318"/>
                <a:gd name="connsiteY1" fmla="*/ 318 h 318"/>
                <a:gd name="connsiteX2" fmla="*/ 318 w 318"/>
                <a:gd name="connsiteY2" fmla="*/ 207 h 318"/>
                <a:gd name="connsiteX3" fmla="*/ 307 w 318"/>
                <a:gd name="connsiteY3" fmla="*/ 187 h 318"/>
                <a:gd name="connsiteX4" fmla="*/ 293 w 318"/>
                <a:gd name="connsiteY4" fmla="*/ 192 h 318"/>
                <a:gd name="connsiteX5" fmla="*/ 293 w 318"/>
                <a:gd name="connsiteY5" fmla="*/ 192 h 318"/>
                <a:gd name="connsiteX6" fmla="*/ 259 w 318"/>
                <a:gd name="connsiteY6" fmla="*/ 206 h 318"/>
                <a:gd name="connsiteX7" fmla="*/ 211 w 318"/>
                <a:gd name="connsiteY7" fmla="*/ 158 h 318"/>
                <a:gd name="connsiteX8" fmla="*/ 259 w 318"/>
                <a:gd name="connsiteY8" fmla="*/ 109 h 318"/>
                <a:gd name="connsiteX9" fmla="*/ 293 w 318"/>
                <a:gd name="connsiteY9" fmla="*/ 124 h 318"/>
                <a:gd name="connsiteX10" fmla="*/ 293 w 318"/>
                <a:gd name="connsiteY10" fmla="*/ 124 h 318"/>
                <a:gd name="connsiteX11" fmla="*/ 307 w 318"/>
                <a:gd name="connsiteY11" fmla="*/ 129 h 318"/>
                <a:gd name="connsiteX12" fmla="*/ 318 w 318"/>
                <a:gd name="connsiteY12" fmla="*/ 109 h 318"/>
                <a:gd name="connsiteX13" fmla="*/ 318 w 318"/>
                <a:gd name="connsiteY13" fmla="*/ 30 h 318"/>
                <a:gd name="connsiteX14" fmla="*/ 318 w 318"/>
                <a:gd name="connsiteY14" fmla="*/ 0 h 318"/>
                <a:gd name="connsiteX0" fmla="*/ 0 w 399"/>
                <a:gd name="connsiteY0" fmla="*/ 318 h 318"/>
                <a:gd name="connsiteX1" fmla="*/ 399 w 399"/>
                <a:gd name="connsiteY1" fmla="*/ 318 h 318"/>
                <a:gd name="connsiteX2" fmla="*/ 399 w 399"/>
                <a:gd name="connsiteY2" fmla="*/ 207 h 318"/>
                <a:gd name="connsiteX3" fmla="*/ 388 w 399"/>
                <a:gd name="connsiteY3" fmla="*/ 187 h 318"/>
                <a:gd name="connsiteX4" fmla="*/ 374 w 399"/>
                <a:gd name="connsiteY4" fmla="*/ 192 h 318"/>
                <a:gd name="connsiteX5" fmla="*/ 374 w 399"/>
                <a:gd name="connsiteY5" fmla="*/ 192 h 318"/>
                <a:gd name="connsiteX6" fmla="*/ 340 w 399"/>
                <a:gd name="connsiteY6" fmla="*/ 206 h 318"/>
                <a:gd name="connsiteX7" fmla="*/ 292 w 399"/>
                <a:gd name="connsiteY7" fmla="*/ 158 h 318"/>
                <a:gd name="connsiteX8" fmla="*/ 340 w 399"/>
                <a:gd name="connsiteY8" fmla="*/ 109 h 318"/>
                <a:gd name="connsiteX9" fmla="*/ 374 w 399"/>
                <a:gd name="connsiteY9" fmla="*/ 124 h 318"/>
                <a:gd name="connsiteX10" fmla="*/ 374 w 399"/>
                <a:gd name="connsiteY10" fmla="*/ 124 h 318"/>
                <a:gd name="connsiteX11" fmla="*/ 388 w 399"/>
                <a:gd name="connsiteY11" fmla="*/ 129 h 318"/>
                <a:gd name="connsiteX12" fmla="*/ 399 w 399"/>
                <a:gd name="connsiteY12" fmla="*/ 109 h 318"/>
                <a:gd name="connsiteX13" fmla="*/ 399 w 399"/>
                <a:gd name="connsiteY13" fmla="*/ 30 h 318"/>
                <a:gd name="connsiteX14" fmla="*/ 399 w 399"/>
                <a:gd name="connsiteY14" fmla="*/ 0 h 318"/>
                <a:gd name="connsiteX0" fmla="*/ 0 w 496"/>
                <a:gd name="connsiteY0" fmla="*/ 318 h 318"/>
                <a:gd name="connsiteX1" fmla="*/ 496 w 496"/>
                <a:gd name="connsiteY1" fmla="*/ 318 h 318"/>
                <a:gd name="connsiteX2" fmla="*/ 496 w 496"/>
                <a:gd name="connsiteY2" fmla="*/ 207 h 318"/>
                <a:gd name="connsiteX3" fmla="*/ 485 w 496"/>
                <a:gd name="connsiteY3" fmla="*/ 187 h 318"/>
                <a:gd name="connsiteX4" fmla="*/ 471 w 496"/>
                <a:gd name="connsiteY4" fmla="*/ 192 h 318"/>
                <a:gd name="connsiteX5" fmla="*/ 471 w 496"/>
                <a:gd name="connsiteY5" fmla="*/ 192 h 318"/>
                <a:gd name="connsiteX6" fmla="*/ 437 w 496"/>
                <a:gd name="connsiteY6" fmla="*/ 206 h 318"/>
                <a:gd name="connsiteX7" fmla="*/ 389 w 496"/>
                <a:gd name="connsiteY7" fmla="*/ 158 h 318"/>
                <a:gd name="connsiteX8" fmla="*/ 437 w 496"/>
                <a:gd name="connsiteY8" fmla="*/ 109 h 318"/>
                <a:gd name="connsiteX9" fmla="*/ 471 w 496"/>
                <a:gd name="connsiteY9" fmla="*/ 124 h 318"/>
                <a:gd name="connsiteX10" fmla="*/ 471 w 496"/>
                <a:gd name="connsiteY10" fmla="*/ 124 h 318"/>
                <a:gd name="connsiteX11" fmla="*/ 485 w 496"/>
                <a:gd name="connsiteY11" fmla="*/ 129 h 318"/>
                <a:gd name="connsiteX12" fmla="*/ 496 w 496"/>
                <a:gd name="connsiteY12" fmla="*/ 109 h 318"/>
                <a:gd name="connsiteX13" fmla="*/ 496 w 496"/>
                <a:gd name="connsiteY13" fmla="*/ 30 h 318"/>
                <a:gd name="connsiteX14" fmla="*/ 496 w 496"/>
                <a:gd name="connsiteY14" fmla="*/ 0 h 318"/>
                <a:gd name="connsiteX0" fmla="*/ 0 w 496"/>
                <a:gd name="connsiteY0" fmla="*/ 318 h 318"/>
                <a:gd name="connsiteX1" fmla="*/ 0 w 496"/>
                <a:gd name="connsiteY1" fmla="*/ 318 h 318"/>
                <a:gd name="connsiteX2" fmla="*/ 496 w 496"/>
                <a:gd name="connsiteY2" fmla="*/ 318 h 318"/>
                <a:gd name="connsiteX3" fmla="*/ 496 w 496"/>
                <a:gd name="connsiteY3" fmla="*/ 207 h 318"/>
                <a:gd name="connsiteX4" fmla="*/ 485 w 496"/>
                <a:gd name="connsiteY4" fmla="*/ 187 h 318"/>
                <a:gd name="connsiteX5" fmla="*/ 471 w 496"/>
                <a:gd name="connsiteY5" fmla="*/ 192 h 318"/>
                <a:gd name="connsiteX6" fmla="*/ 471 w 496"/>
                <a:gd name="connsiteY6" fmla="*/ 192 h 318"/>
                <a:gd name="connsiteX7" fmla="*/ 437 w 496"/>
                <a:gd name="connsiteY7" fmla="*/ 206 h 318"/>
                <a:gd name="connsiteX8" fmla="*/ 389 w 496"/>
                <a:gd name="connsiteY8" fmla="*/ 158 h 318"/>
                <a:gd name="connsiteX9" fmla="*/ 437 w 496"/>
                <a:gd name="connsiteY9" fmla="*/ 109 h 318"/>
                <a:gd name="connsiteX10" fmla="*/ 471 w 496"/>
                <a:gd name="connsiteY10" fmla="*/ 124 h 318"/>
                <a:gd name="connsiteX11" fmla="*/ 471 w 496"/>
                <a:gd name="connsiteY11" fmla="*/ 124 h 318"/>
                <a:gd name="connsiteX12" fmla="*/ 485 w 496"/>
                <a:gd name="connsiteY12" fmla="*/ 129 h 318"/>
                <a:gd name="connsiteX13" fmla="*/ 496 w 496"/>
                <a:gd name="connsiteY13" fmla="*/ 109 h 318"/>
                <a:gd name="connsiteX14" fmla="*/ 496 w 496"/>
                <a:gd name="connsiteY14" fmla="*/ 30 h 318"/>
                <a:gd name="connsiteX15" fmla="*/ 496 w 496"/>
                <a:gd name="connsiteY15" fmla="*/ 0 h 318"/>
                <a:gd name="connsiteX0" fmla="*/ 0 w 496"/>
                <a:gd name="connsiteY0" fmla="*/ 318 h 318"/>
                <a:gd name="connsiteX1" fmla="*/ 0 w 496"/>
                <a:gd name="connsiteY1" fmla="*/ 318 h 318"/>
                <a:gd name="connsiteX2" fmla="*/ 496 w 496"/>
                <a:gd name="connsiteY2" fmla="*/ 318 h 318"/>
                <a:gd name="connsiteX3" fmla="*/ 496 w 496"/>
                <a:gd name="connsiteY3" fmla="*/ 207 h 318"/>
                <a:gd name="connsiteX4" fmla="*/ 485 w 496"/>
                <a:gd name="connsiteY4" fmla="*/ 187 h 318"/>
                <a:gd name="connsiteX5" fmla="*/ 471 w 496"/>
                <a:gd name="connsiteY5" fmla="*/ 192 h 318"/>
                <a:gd name="connsiteX6" fmla="*/ 471 w 496"/>
                <a:gd name="connsiteY6" fmla="*/ 192 h 318"/>
                <a:gd name="connsiteX7" fmla="*/ 437 w 496"/>
                <a:gd name="connsiteY7" fmla="*/ 206 h 318"/>
                <a:gd name="connsiteX8" fmla="*/ 389 w 496"/>
                <a:gd name="connsiteY8" fmla="*/ 158 h 318"/>
                <a:gd name="connsiteX9" fmla="*/ 437 w 496"/>
                <a:gd name="connsiteY9" fmla="*/ 109 h 318"/>
                <a:gd name="connsiteX10" fmla="*/ 471 w 496"/>
                <a:gd name="connsiteY10" fmla="*/ 124 h 318"/>
                <a:gd name="connsiteX11" fmla="*/ 471 w 496"/>
                <a:gd name="connsiteY11" fmla="*/ 124 h 318"/>
                <a:gd name="connsiteX12" fmla="*/ 485 w 496"/>
                <a:gd name="connsiteY12" fmla="*/ 129 h 318"/>
                <a:gd name="connsiteX13" fmla="*/ 496 w 496"/>
                <a:gd name="connsiteY13" fmla="*/ 109 h 318"/>
                <a:gd name="connsiteX14" fmla="*/ 496 w 496"/>
                <a:gd name="connsiteY14" fmla="*/ 30 h 318"/>
                <a:gd name="connsiteX15" fmla="*/ 496 w 496"/>
                <a:gd name="connsiteY15" fmla="*/ 0 h 318"/>
                <a:gd name="connsiteX0" fmla="*/ 0 w 496"/>
                <a:gd name="connsiteY0" fmla="*/ 318 h 318"/>
                <a:gd name="connsiteX1" fmla="*/ 0 w 496"/>
                <a:gd name="connsiteY1" fmla="*/ 318 h 318"/>
                <a:gd name="connsiteX2" fmla="*/ 496 w 496"/>
                <a:gd name="connsiteY2" fmla="*/ 318 h 318"/>
                <a:gd name="connsiteX3" fmla="*/ 496 w 496"/>
                <a:gd name="connsiteY3" fmla="*/ 207 h 318"/>
                <a:gd name="connsiteX4" fmla="*/ 485 w 496"/>
                <a:gd name="connsiteY4" fmla="*/ 187 h 318"/>
                <a:gd name="connsiteX5" fmla="*/ 471 w 496"/>
                <a:gd name="connsiteY5" fmla="*/ 192 h 318"/>
                <a:gd name="connsiteX6" fmla="*/ 471 w 496"/>
                <a:gd name="connsiteY6" fmla="*/ 192 h 318"/>
                <a:gd name="connsiteX7" fmla="*/ 437 w 496"/>
                <a:gd name="connsiteY7" fmla="*/ 206 h 318"/>
                <a:gd name="connsiteX8" fmla="*/ 389 w 496"/>
                <a:gd name="connsiteY8" fmla="*/ 158 h 318"/>
                <a:gd name="connsiteX9" fmla="*/ 437 w 496"/>
                <a:gd name="connsiteY9" fmla="*/ 109 h 318"/>
                <a:gd name="connsiteX10" fmla="*/ 471 w 496"/>
                <a:gd name="connsiteY10" fmla="*/ 124 h 318"/>
                <a:gd name="connsiteX11" fmla="*/ 471 w 496"/>
                <a:gd name="connsiteY11" fmla="*/ 124 h 318"/>
                <a:gd name="connsiteX12" fmla="*/ 485 w 496"/>
                <a:gd name="connsiteY12" fmla="*/ 129 h 318"/>
                <a:gd name="connsiteX13" fmla="*/ 496 w 496"/>
                <a:gd name="connsiteY13" fmla="*/ 109 h 318"/>
                <a:gd name="connsiteX14" fmla="*/ 496 w 496"/>
                <a:gd name="connsiteY14" fmla="*/ 30 h 318"/>
                <a:gd name="connsiteX15" fmla="*/ 496 w 496"/>
                <a:gd name="connsiteY15" fmla="*/ 0 h 318"/>
                <a:gd name="connsiteX0" fmla="*/ 0 w 496"/>
                <a:gd name="connsiteY0" fmla="*/ 318 h 318"/>
                <a:gd name="connsiteX1" fmla="*/ 0 w 496"/>
                <a:gd name="connsiteY1" fmla="*/ 318 h 318"/>
                <a:gd name="connsiteX2" fmla="*/ 13 w 496"/>
                <a:gd name="connsiteY2" fmla="*/ 317 h 318"/>
                <a:gd name="connsiteX3" fmla="*/ 496 w 496"/>
                <a:gd name="connsiteY3" fmla="*/ 318 h 318"/>
                <a:gd name="connsiteX4" fmla="*/ 496 w 496"/>
                <a:gd name="connsiteY4" fmla="*/ 207 h 318"/>
                <a:gd name="connsiteX5" fmla="*/ 485 w 496"/>
                <a:gd name="connsiteY5" fmla="*/ 187 h 318"/>
                <a:gd name="connsiteX6" fmla="*/ 471 w 496"/>
                <a:gd name="connsiteY6" fmla="*/ 192 h 318"/>
                <a:gd name="connsiteX7" fmla="*/ 471 w 496"/>
                <a:gd name="connsiteY7" fmla="*/ 192 h 318"/>
                <a:gd name="connsiteX8" fmla="*/ 437 w 496"/>
                <a:gd name="connsiteY8" fmla="*/ 206 h 318"/>
                <a:gd name="connsiteX9" fmla="*/ 389 w 496"/>
                <a:gd name="connsiteY9" fmla="*/ 158 h 318"/>
                <a:gd name="connsiteX10" fmla="*/ 437 w 496"/>
                <a:gd name="connsiteY10" fmla="*/ 109 h 318"/>
                <a:gd name="connsiteX11" fmla="*/ 471 w 496"/>
                <a:gd name="connsiteY11" fmla="*/ 124 h 318"/>
                <a:gd name="connsiteX12" fmla="*/ 471 w 496"/>
                <a:gd name="connsiteY12" fmla="*/ 124 h 318"/>
                <a:gd name="connsiteX13" fmla="*/ 485 w 496"/>
                <a:gd name="connsiteY13" fmla="*/ 129 h 318"/>
                <a:gd name="connsiteX14" fmla="*/ 496 w 496"/>
                <a:gd name="connsiteY14" fmla="*/ 109 h 318"/>
                <a:gd name="connsiteX15" fmla="*/ 496 w 496"/>
                <a:gd name="connsiteY15" fmla="*/ 30 h 318"/>
                <a:gd name="connsiteX16" fmla="*/ 496 w 496"/>
                <a:gd name="connsiteY16" fmla="*/ 0 h 318"/>
                <a:gd name="connsiteX0" fmla="*/ 0 w 496"/>
                <a:gd name="connsiteY0" fmla="*/ 318 h 318"/>
                <a:gd name="connsiteX1" fmla="*/ 32 w 496"/>
                <a:gd name="connsiteY1" fmla="*/ 75 h 318"/>
                <a:gd name="connsiteX2" fmla="*/ 13 w 496"/>
                <a:gd name="connsiteY2" fmla="*/ 317 h 318"/>
                <a:gd name="connsiteX3" fmla="*/ 496 w 496"/>
                <a:gd name="connsiteY3" fmla="*/ 318 h 318"/>
                <a:gd name="connsiteX4" fmla="*/ 496 w 496"/>
                <a:gd name="connsiteY4" fmla="*/ 207 h 318"/>
                <a:gd name="connsiteX5" fmla="*/ 485 w 496"/>
                <a:gd name="connsiteY5" fmla="*/ 187 h 318"/>
                <a:gd name="connsiteX6" fmla="*/ 471 w 496"/>
                <a:gd name="connsiteY6" fmla="*/ 192 h 318"/>
                <a:gd name="connsiteX7" fmla="*/ 471 w 496"/>
                <a:gd name="connsiteY7" fmla="*/ 192 h 318"/>
                <a:gd name="connsiteX8" fmla="*/ 437 w 496"/>
                <a:gd name="connsiteY8" fmla="*/ 206 h 318"/>
                <a:gd name="connsiteX9" fmla="*/ 389 w 496"/>
                <a:gd name="connsiteY9" fmla="*/ 158 h 318"/>
                <a:gd name="connsiteX10" fmla="*/ 437 w 496"/>
                <a:gd name="connsiteY10" fmla="*/ 109 h 318"/>
                <a:gd name="connsiteX11" fmla="*/ 471 w 496"/>
                <a:gd name="connsiteY11" fmla="*/ 124 h 318"/>
                <a:gd name="connsiteX12" fmla="*/ 471 w 496"/>
                <a:gd name="connsiteY12" fmla="*/ 124 h 318"/>
                <a:gd name="connsiteX13" fmla="*/ 485 w 496"/>
                <a:gd name="connsiteY13" fmla="*/ 129 h 318"/>
                <a:gd name="connsiteX14" fmla="*/ 496 w 496"/>
                <a:gd name="connsiteY14" fmla="*/ 109 h 318"/>
                <a:gd name="connsiteX15" fmla="*/ 496 w 496"/>
                <a:gd name="connsiteY15" fmla="*/ 30 h 318"/>
                <a:gd name="connsiteX16" fmla="*/ 496 w 496"/>
                <a:gd name="connsiteY16" fmla="*/ 0 h 318"/>
                <a:gd name="connsiteX0" fmla="*/ 23 w 487"/>
                <a:gd name="connsiteY0" fmla="*/ 75 h 318"/>
                <a:gd name="connsiteX1" fmla="*/ 4 w 487"/>
                <a:gd name="connsiteY1" fmla="*/ 317 h 318"/>
                <a:gd name="connsiteX2" fmla="*/ 487 w 487"/>
                <a:gd name="connsiteY2" fmla="*/ 318 h 318"/>
                <a:gd name="connsiteX3" fmla="*/ 487 w 487"/>
                <a:gd name="connsiteY3" fmla="*/ 207 h 318"/>
                <a:gd name="connsiteX4" fmla="*/ 476 w 487"/>
                <a:gd name="connsiteY4" fmla="*/ 187 h 318"/>
                <a:gd name="connsiteX5" fmla="*/ 462 w 487"/>
                <a:gd name="connsiteY5" fmla="*/ 192 h 318"/>
                <a:gd name="connsiteX6" fmla="*/ 462 w 487"/>
                <a:gd name="connsiteY6" fmla="*/ 192 h 318"/>
                <a:gd name="connsiteX7" fmla="*/ 428 w 487"/>
                <a:gd name="connsiteY7" fmla="*/ 206 h 318"/>
                <a:gd name="connsiteX8" fmla="*/ 380 w 487"/>
                <a:gd name="connsiteY8" fmla="*/ 158 h 318"/>
                <a:gd name="connsiteX9" fmla="*/ 428 w 487"/>
                <a:gd name="connsiteY9" fmla="*/ 109 h 318"/>
                <a:gd name="connsiteX10" fmla="*/ 462 w 487"/>
                <a:gd name="connsiteY10" fmla="*/ 124 h 318"/>
                <a:gd name="connsiteX11" fmla="*/ 462 w 487"/>
                <a:gd name="connsiteY11" fmla="*/ 124 h 318"/>
                <a:gd name="connsiteX12" fmla="*/ 476 w 487"/>
                <a:gd name="connsiteY12" fmla="*/ 129 h 318"/>
                <a:gd name="connsiteX13" fmla="*/ 487 w 487"/>
                <a:gd name="connsiteY13" fmla="*/ 109 h 318"/>
                <a:gd name="connsiteX14" fmla="*/ 487 w 487"/>
                <a:gd name="connsiteY14" fmla="*/ 30 h 318"/>
                <a:gd name="connsiteX15" fmla="*/ 487 w 487"/>
                <a:gd name="connsiteY15" fmla="*/ 0 h 318"/>
                <a:gd name="connsiteX0" fmla="*/ 7 w 487"/>
                <a:gd name="connsiteY0" fmla="*/ 26 h 318"/>
                <a:gd name="connsiteX1" fmla="*/ 4 w 487"/>
                <a:gd name="connsiteY1" fmla="*/ 317 h 318"/>
                <a:gd name="connsiteX2" fmla="*/ 487 w 487"/>
                <a:gd name="connsiteY2" fmla="*/ 318 h 318"/>
                <a:gd name="connsiteX3" fmla="*/ 487 w 487"/>
                <a:gd name="connsiteY3" fmla="*/ 207 h 318"/>
                <a:gd name="connsiteX4" fmla="*/ 476 w 487"/>
                <a:gd name="connsiteY4" fmla="*/ 187 h 318"/>
                <a:gd name="connsiteX5" fmla="*/ 462 w 487"/>
                <a:gd name="connsiteY5" fmla="*/ 192 h 318"/>
                <a:gd name="connsiteX6" fmla="*/ 462 w 487"/>
                <a:gd name="connsiteY6" fmla="*/ 192 h 318"/>
                <a:gd name="connsiteX7" fmla="*/ 428 w 487"/>
                <a:gd name="connsiteY7" fmla="*/ 206 h 318"/>
                <a:gd name="connsiteX8" fmla="*/ 380 w 487"/>
                <a:gd name="connsiteY8" fmla="*/ 158 h 318"/>
                <a:gd name="connsiteX9" fmla="*/ 428 w 487"/>
                <a:gd name="connsiteY9" fmla="*/ 109 h 318"/>
                <a:gd name="connsiteX10" fmla="*/ 462 w 487"/>
                <a:gd name="connsiteY10" fmla="*/ 124 h 318"/>
                <a:gd name="connsiteX11" fmla="*/ 462 w 487"/>
                <a:gd name="connsiteY11" fmla="*/ 124 h 318"/>
                <a:gd name="connsiteX12" fmla="*/ 476 w 487"/>
                <a:gd name="connsiteY12" fmla="*/ 129 h 318"/>
                <a:gd name="connsiteX13" fmla="*/ 487 w 487"/>
                <a:gd name="connsiteY13" fmla="*/ 109 h 318"/>
                <a:gd name="connsiteX14" fmla="*/ 487 w 487"/>
                <a:gd name="connsiteY14" fmla="*/ 30 h 318"/>
                <a:gd name="connsiteX15" fmla="*/ 487 w 487"/>
                <a:gd name="connsiteY15" fmla="*/ 0 h 318"/>
                <a:gd name="connsiteX0" fmla="*/ 7 w 487"/>
                <a:gd name="connsiteY0" fmla="*/ 26 h 318"/>
                <a:gd name="connsiteX1" fmla="*/ 4 w 487"/>
                <a:gd name="connsiteY1" fmla="*/ 317 h 318"/>
                <a:gd name="connsiteX2" fmla="*/ 487 w 487"/>
                <a:gd name="connsiteY2" fmla="*/ 318 h 318"/>
                <a:gd name="connsiteX3" fmla="*/ 487 w 487"/>
                <a:gd name="connsiteY3" fmla="*/ 207 h 318"/>
                <a:gd name="connsiteX4" fmla="*/ 476 w 487"/>
                <a:gd name="connsiteY4" fmla="*/ 187 h 318"/>
                <a:gd name="connsiteX5" fmla="*/ 462 w 487"/>
                <a:gd name="connsiteY5" fmla="*/ 192 h 318"/>
                <a:gd name="connsiteX6" fmla="*/ 462 w 487"/>
                <a:gd name="connsiteY6" fmla="*/ 192 h 318"/>
                <a:gd name="connsiteX7" fmla="*/ 428 w 487"/>
                <a:gd name="connsiteY7" fmla="*/ 206 h 318"/>
                <a:gd name="connsiteX8" fmla="*/ 380 w 487"/>
                <a:gd name="connsiteY8" fmla="*/ 158 h 318"/>
                <a:gd name="connsiteX9" fmla="*/ 428 w 487"/>
                <a:gd name="connsiteY9" fmla="*/ 109 h 318"/>
                <a:gd name="connsiteX10" fmla="*/ 462 w 487"/>
                <a:gd name="connsiteY10" fmla="*/ 124 h 318"/>
                <a:gd name="connsiteX11" fmla="*/ 462 w 487"/>
                <a:gd name="connsiteY11" fmla="*/ 124 h 318"/>
                <a:gd name="connsiteX12" fmla="*/ 476 w 487"/>
                <a:gd name="connsiteY12" fmla="*/ 129 h 318"/>
                <a:gd name="connsiteX13" fmla="*/ 487 w 487"/>
                <a:gd name="connsiteY13" fmla="*/ 109 h 318"/>
                <a:gd name="connsiteX14" fmla="*/ 487 w 487"/>
                <a:gd name="connsiteY14" fmla="*/ 30 h 318"/>
                <a:gd name="connsiteX15" fmla="*/ 487 w 487"/>
                <a:gd name="connsiteY15" fmla="*/ 0 h 318"/>
                <a:gd name="connsiteX0" fmla="*/ 4 w 484"/>
                <a:gd name="connsiteY0" fmla="*/ 26 h 318"/>
                <a:gd name="connsiteX1" fmla="*/ 1 w 484"/>
                <a:gd name="connsiteY1" fmla="*/ 317 h 318"/>
                <a:gd name="connsiteX2" fmla="*/ 484 w 484"/>
                <a:gd name="connsiteY2" fmla="*/ 318 h 318"/>
                <a:gd name="connsiteX3" fmla="*/ 484 w 484"/>
                <a:gd name="connsiteY3" fmla="*/ 207 h 318"/>
                <a:gd name="connsiteX4" fmla="*/ 473 w 484"/>
                <a:gd name="connsiteY4" fmla="*/ 187 h 318"/>
                <a:gd name="connsiteX5" fmla="*/ 459 w 484"/>
                <a:gd name="connsiteY5" fmla="*/ 192 h 318"/>
                <a:gd name="connsiteX6" fmla="*/ 459 w 484"/>
                <a:gd name="connsiteY6" fmla="*/ 192 h 318"/>
                <a:gd name="connsiteX7" fmla="*/ 425 w 484"/>
                <a:gd name="connsiteY7" fmla="*/ 206 h 318"/>
                <a:gd name="connsiteX8" fmla="*/ 377 w 484"/>
                <a:gd name="connsiteY8" fmla="*/ 158 h 318"/>
                <a:gd name="connsiteX9" fmla="*/ 425 w 484"/>
                <a:gd name="connsiteY9" fmla="*/ 109 h 318"/>
                <a:gd name="connsiteX10" fmla="*/ 459 w 484"/>
                <a:gd name="connsiteY10" fmla="*/ 124 h 318"/>
                <a:gd name="connsiteX11" fmla="*/ 459 w 484"/>
                <a:gd name="connsiteY11" fmla="*/ 124 h 318"/>
                <a:gd name="connsiteX12" fmla="*/ 473 w 484"/>
                <a:gd name="connsiteY12" fmla="*/ 129 h 318"/>
                <a:gd name="connsiteX13" fmla="*/ 484 w 484"/>
                <a:gd name="connsiteY13" fmla="*/ 109 h 318"/>
                <a:gd name="connsiteX14" fmla="*/ 484 w 484"/>
                <a:gd name="connsiteY14" fmla="*/ 30 h 318"/>
                <a:gd name="connsiteX15" fmla="*/ 484 w 484"/>
                <a:gd name="connsiteY15" fmla="*/ 0 h 318"/>
                <a:gd name="connsiteX0" fmla="*/ 1 w 485"/>
                <a:gd name="connsiteY0" fmla="*/ 0 h 318"/>
                <a:gd name="connsiteX1" fmla="*/ 2 w 485"/>
                <a:gd name="connsiteY1" fmla="*/ 317 h 318"/>
                <a:gd name="connsiteX2" fmla="*/ 485 w 485"/>
                <a:gd name="connsiteY2" fmla="*/ 318 h 318"/>
                <a:gd name="connsiteX3" fmla="*/ 485 w 485"/>
                <a:gd name="connsiteY3" fmla="*/ 207 h 318"/>
                <a:gd name="connsiteX4" fmla="*/ 474 w 485"/>
                <a:gd name="connsiteY4" fmla="*/ 187 h 318"/>
                <a:gd name="connsiteX5" fmla="*/ 460 w 485"/>
                <a:gd name="connsiteY5" fmla="*/ 192 h 318"/>
                <a:gd name="connsiteX6" fmla="*/ 460 w 485"/>
                <a:gd name="connsiteY6" fmla="*/ 192 h 318"/>
                <a:gd name="connsiteX7" fmla="*/ 426 w 485"/>
                <a:gd name="connsiteY7" fmla="*/ 206 h 318"/>
                <a:gd name="connsiteX8" fmla="*/ 378 w 485"/>
                <a:gd name="connsiteY8" fmla="*/ 158 h 318"/>
                <a:gd name="connsiteX9" fmla="*/ 426 w 485"/>
                <a:gd name="connsiteY9" fmla="*/ 109 h 318"/>
                <a:gd name="connsiteX10" fmla="*/ 460 w 485"/>
                <a:gd name="connsiteY10" fmla="*/ 124 h 318"/>
                <a:gd name="connsiteX11" fmla="*/ 460 w 485"/>
                <a:gd name="connsiteY11" fmla="*/ 124 h 318"/>
                <a:gd name="connsiteX12" fmla="*/ 474 w 485"/>
                <a:gd name="connsiteY12" fmla="*/ 129 h 318"/>
                <a:gd name="connsiteX13" fmla="*/ 485 w 485"/>
                <a:gd name="connsiteY13" fmla="*/ 109 h 318"/>
                <a:gd name="connsiteX14" fmla="*/ 485 w 485"/>
                <a:gd name="connsiteY14" fmla="*/ 30 h 318"/>
                <a:gd name="connsiteX15" fmla="*/ 485 w 485"/>
                <a:gd name="connsiteY15" fmla="*/ 0 h 318"/>
                <a:gd name="connsiteX0" fmla="*/ 0 w 484"/>
                <a:gd name="connsiteY0" fmla="*/ 0 h 318"/>
                <a:gd name="connsiteX1" fmla="*/ 1 w 484"/>
                <a:gd name="connsiteY1" fmla="*/ 317 h 318"/>
                <a:gd name="connsiteX2" fmla="*/ 484 w 484"/>
                <a:gd name="connsiteY2" fmla="*/ 318 h 318"/>
                <a:gd name="connsiteX3" fmla="*/ 484 w 484"/>
                <a:gd name="connsiteY3" fmla="*/ 207 h 318"/>
                <a:gd name="connsiteX4" fmla="*/ 473 w 484"/>
                <a:gd name="connsiteY4" fmla="*/ 187 h 318"/>
                <a:gd name="connsiteX5" fmla="*/ 459 w 484"/>
                <a:gd name="connsiteY5" fmla="*/ 192 h 318"/>
                <a:gd name="connsiteX6" fmla="*/ 459 w 484"/>
                <a:gd name="connsiteY6" fmla="*/ 192 h 318"/>
                <a:gd name="connsiteX7" fmla="*/ 425 w 484"/>
                <a:gd name="connsiteY7" fmla="*/ 206 h 318"/>
                <a:gd name="connsiteX8" fmla="*/ 377 w 484"/>
                <a:gd name="connsiteY8" fmla="*/ 158 h 318"/>
                <a:gd name="connsiteX9" fmla="*/ 425 w 484"/>
                <a:gd name="connsiteY9" fmla="*/ 109 h 318"/>
                <a:gd name="connsiteX10" fmla="*/ 459 w 484"/>
                <a:gd name="connsiteY10" fmla="*/ 124 h 318"/>
                <a:gd name="connsiteX11" fmla="*/ 459 w 484"/>
                <a:gd name="connsiteY11" fmla="*/ 124 h 318"/>
                <a:gd name="connsiteX12" fmla="*/ 473 w 484"/>
                <a:gd name="connsiteY12" fmla="*/ 129 h 318"/>
                <a:gd name="connsiteX13" fmla="*/ 484 w 484"/>
                <a:gd name="connsiteY13" fmla="*/ 109 h 318"/>
                <a:gd name="connsiteX14" fmla="*/ 484 w 484"/>
                <a:gd name="connsiteY14" fmla="*/ 30 h 318"/>
                <a:gd name="connsiteX15" fmla="*/ 484 w 484"/>
                <a:gd name="connsiteY15" fmla="*/ 0 h 318"/>
                <a:gd name="connsiteX0" fmla="*/ 0 w 484"/>
                <a:gd name="connsiteY0" fmla="*/ 0 h 318"/>
                <a:gd name="connsiteX1" fmla="*/ 1 w 484"/>
                <a:gd name="connsiteY1" fmla="*/ 317 h 318"/>
                <a:gd name="connsiteX2" fmla="*/ 484 w 484"/>
                <a:gd name="connsiteY2" fmla="*/ 318 h 318"/>
                <a:gd name="connsiteX3" fmla="*/ 484 w 484"/>
                <a:gd name="connsiteY3" fmla="*/ 207 h 318"/>
                <a:gd name="connsiteX4" fmla="*/ 473 w 484"/>
                <a:gd name="connsiteY4" fmla="*/ 187 h 318"/>
                <a:gd name="connsiteX5" fmla="*/ 459 w 484"/>
                <a:gd name="connsiteY5" fmla="*/ 192 h 318"/>
                <a:gd name="connsiteX6" fmla="*/ 459 w 484"/>
                <a:gd name="connsiteY6" fmla="*/ 192 h 318"/>
                <a:gd name="connsiteX7" fmla="*/ 425 w 484"/>
                <a:gd name="connsiteY7" fmla="*/ 206 h 318"/>
                <a:gd name="connsiteX8" fmla="*/ 377 w 484"/>
                <a:gd name="connsiteY8" fmla="*/ 158 h 318"/>
                <a:gd name="connsiteX9" fmla="*/ 425 w 484"/>
                <a:gd name="connsiteY9" fmla="*/ 109 h 318"/>
                <a:gd name="connsiteX10" fmla="*/ 459 w 484"/>
                <a:gd name="connsiteY10" fmla="*/ 124 h 318"/>
                <a:gd name="connsiteX11" fmla="*/ 459 w 484"/>
                <a:gd name="connsiteY11" fmla="*/ 124 h 318"/>
                <a:gd name="connsiteX12" fmla="*/ 473 w 484"/>
                <a:gd name="connsiteY12" fmla="*/ 129 h 318"/>
                <a:gd name="connsiteX13" fmla="*/ 484 w 484"/>
                <a:gd name="connsiteY13" fmla="*/ 109 h 318"/>
                <a:gd name="connsiteX14" fmla="*/ 484 w 484"/>
                <a:gd name="connsiteY14" fmla="*/ 30 h 318"/>
                <a:gd name="connsiteX15" fmla="*/ 484 w 484"/>
                <a:gd name="connsiteY15" fmla="*/ 0 h 318"/>
                <a:gd name="connsiteX0" fmla="*/ 0 w 484"/>
                <a:gd name="connsiteY0" fmla="*/ 0 h 318"/>
                <a:gd name="connsiteX1" fmla="*/ 212 w 484"/>
                <a:gd name="connsiteY1" fmla="*/ 317 h 318"/>
                <a:gd name="connsiteX2" fmla="*/ 484 w 484"/>
                <a:gd name="connsiteY2" fmla="*/ 318 h 318"/>
                <a:gd name="connsiteX3" fmla="*/ 484 w 484"/>
                <a:gd name="connsiteY3" fmla="*/ 207 h 318"/>
                <a:gd name="connsiteX4" fmla="*/ 473 w 484"/>
                <a:gd name="connsiteY4" fmla="*/ 187 h 318"/>
                <a:gd name="connsiteX5" fmla="*/ 459 w 484"/>
                <a:gd name="connsiteY5" fmla="*/ 192 h 318"/>
                <a:gd name="connsiteX6" fmla="*/ 459 w 484"/>
                <a:gd name="connsiteY6" fmla="*/ 192 h 318"/>
                <a:gd name="connsiteX7" fmla="*/ 425 w 484"/>
                <a:gd name="connsiteY7" fmla="*/ 206 h 318"/>
                <a:gd name="connsiteX8" fmla="*/ 377 w 484"/>
                <a:gd name="connsiteY8" fmla="*/ 158 h 318"/>
                <a:gd name="connsiteX9" fmla="*/ 425 w 484"/>
                <a:gd name="connsiteY9" fmla="*/ 109 h 318"/>
                <a:gd name="connsiteX10" fmla="*/ 459 w 484"/>
                <a:gd name="connsiteY10" fmla="*/ 124 h 318"/>
                <a:gd name="connsiteX11" fmla="*/ 459 w 484"/>
                <a:gd name="connsiteY11" fmla="*/ 124 h 318"/>
                <a:gd name="connsiteX12" fmla="*/ 473 w 484"/>
                <a:gd name="connsiteY12" fmla="*/ 129 h 318"/>
                <a:gd name="connsiteX13" fmla="*/ 484 w 484"/>
                <a:gd name="connsiteY13" fmla="*/ 109 h 318"/>
                <a:gd name="connsiteX14" fmla="*/ 484 w 484"/>
                <a:gd name="connsiteY14" fmla="*/ 30 h 318"/>
                <a:gd name="connsiteX15" fmla="*/ 484 w 484"/>
                <a:gd name="connsiteY15" fmla="*/ 0 h 318"/>
                <a:gd name="connsiteX0" fmla="*/ 0 w 484"/>
                <a:gd name="connsiteY0" fmla="*/ 0 h 318"/>
                <a:gd name="connsiteX1" fmla="*/ 163 w 484"/>
                <a:gd name="connsiteY1" fmla="*/ 317 h 318"/>
                <a:gd name="connsiteX2" fmla="*/ 484 w 484"/>
                <a:gd name="connsiteY2" fmla="*/ 318 h 318"/>
                <a:gd name="connsiteX3" fmla="*/ 484 w 484"/>
                <a:gd name="connsiteY3" fmla="*/ 207 h 318"/>
                <a:gd name="connsiteX4" fmla="*/ 473 w 484"/>
                <a:gd name="connsiteY4" fmla="*/ 187 h 318"/>
                <a:gd name="connsiteX5" fmla="*/ 459 w 484"/>
                <a:gd name="connsiteY5" fmla="*/ 192 h 318"/>
                <a:gd name="connsiteX6" fmla="*/ 459 w 484"/>
                <a:gd name="connsiteY6" fmla="*/ 192 h 318"/>
                <a:gd name="connsiteX7" fmla="*/ 425 w 484"/>
                <a:gd name="connsiteY7" fmla="*/ 206 h 318"/>
                <a:gd name="connsiteX8" fmla="*/ 377 w 484"/>
                <a:gd name="connsiteY8" fmla="*/ 158 h 318"/>
                <a:gd name="connsiteX9" fmla="*/ 425 w 484"/>
                <a:gd name="connsiteY9" fmla="*/ 109 h 318"/>
                <a:gd name="connsiteX10" fmla="*/ 459 w 484"/>
                <a:gd name="connsiteY10" fmla="*/ 124 h 318"/>
                <a:gd name="connsiteX11" fmla="*/ 459 w 484"/>
                <a:gd name="connsiteY11" fmla="*/ 124 h 318"/>
                <a:gd name="connsiteX12" fmla="*/ 473 w 484"/>
                <a:gd name="connsiteY12" fmla="*/ 129 h 318"/>
                <a:gd name="connsiteX13" fmla="*/ 484 w 484"/>
                <a:gd name="connsiteY13" fmla="*/ 109 h 318"/>
                <a:gd name="connsiteX14" fmla="*/ 484 w 484"/>
                <a:gd name="connsiteY14" fmla="*/ 30 h 318"/>
                <a:gd name="connsiteX15" fmla="*/ 484 w 484"/>
                <a:gd name="connsiteY15" fmla="*/ 0 h 318"/>
                <a:gd name="connsiteX0" fmla="*/ 0 w 484"/>
                <a:gd name="connsiteY0" fmla="*/ 0 h 318"/>
                <a:gd name="connsiteX1" fmla="*/ 166 w 484"/>
                <a:gd name="connsiteY1" fmla="*/ 317 h 318"/>
                <a:gd name="connsiteX2" fmla="*/ 484 w 484"/>
                <a:gd name="connsiteY2" fmla="*/ 318 h 318"/>
                <a:gd name="connsiteX3" fmla="*/ 484 w 484"/>
                <a:gd name="connsiteY3" fmla="*/ 207 h 318"/>
                <a:gd name="connsiteX4" fmla="*/ 473 w 484"/>
                <a:gd name="connsiteY4" fmla="*/ 187 h 318"/>
                <a:gd name="connsiteX5" fmla="*/ 459 w 484"/>
                <a:gd name="connsiteY5" fmla="*/ 192 h 318"/>
                <a:gd name="connsiteX6" fmla="*/ 459 w 484"/>
                <a:gd name="connsiteY6" fmla="*/ 192 h 318"/>
                <a:gd name="connsiteX7" fmla="*/ 425 w 484"/>
                <a:gd name="connsiteY7" fmla="*/ 206 h 318"/>
                <a:gd name="connsiteX8" fmla="*/ 377 w 484"/>
                <a:gd name="connsiteY8" fmla="*/ 158 h 318"/>
                <a:gd name="connsiteX9" fmla="*/ 425 w 484"/>
                <a:gd name="connsiteY9" fmla="*/ 109 h 318"/>
                <a:gd name="connsiteX10" fmla="*/ 459 w 484"/>
                <a:gd name="connsiteY10" fmla="*/ 124 h 318"/>
                <a:gd name="connsiteX11" fmla="*/ 459 w 484"/>
                <a:gd name="connsiteY11" fmla="*/ 124 h 318"/>
                <a:gd name="connsiteX12" fmla="*/ 473 w 484"/>
                <a:gd name="connsiteY12" fmla="*/ 129 h 318"/>
                <a:gd name="connsiteX13" fmla="*/ 484 w 484"/>
                <a:gd name="connsiteY13" fmla="*/ 109 h 318"/>
                <a:gd name="connsiteX14" fmla="*/ 484 w 484"/>
                <a:gd name="connsiteY14" fmla="*/ 30 h 318"/>
                <a:gd name="connsiteX15" fmla="*/ 484 w 484"/>
                <a:gd name="connsiteY15" fmla="*/ 0 h 318"/>
                <a:gd name="connsiteX0" fmla="*/ 0 w 322"/>
                <a:gd name="connsiteY0" fmla="*/ 0 h 318"/>
                <a:gd name="connsiteX1" fmla="*/ 4 w 322"/>
                <a:gd name="connsiteY1" fmla="*/ 317 h 318"/>
                <a:gd name="connsiteX2" fmla="*/ 322 w 322"/>
                <a:gd name="connsiteY2" fmla="*/ 318 h 318"/>
                <a:gd name="connsiteX3" fmla="*/ 322 w 322"/>
                <a:gd name="connsiteY3" fmla="*/ 207 h 318"/>
                <a:gd name="connsiteX4" fmla="*/ 311 w 322"/>
                <a:gd name="connsiteY4" fmla="*/ 187 h 318"/>
                <a:gd name="connsiteX5" fmla="*/ 297 w 322"/>
                <a:gd name="connsiteY5" fmla="*/ 192 h 318"/>
                <a:gd name="connsiteX6" fmla="*/ 297 w 322"/>
                <a:gd name="connsiteY6" fmla="*/ 192 h 318"/>
                <a:gd name="connsiteX7" fmla="*/ 263 w 322"/>
                <a:gd name="connsiteY7" fmla="*/ 206 h 318"/>
                <a:gd name="connsiteX8" fmla="*/ 215 w 322"/>
                <a:gd name="connsiteY8" fmla="*/ 158 h 318"/>
                <a:gd name="connsiteX9" fmla="*/ 263 w 322"/>
                <a:gd name="connsiteY9" fmla="*/ 109 h 318"/>
                <a:gd name="connsiteX10" fmla="*/ 297 w 322"/>
                <a:gd name="connsiteY10" fmla="*/ 124 h 318"/>
                <a:gd name="connsiteX11" fmla="*/ 297 w 322"/>
                <a:gd name="connsiteY11" fmla="*/ 124 h 318"/>
                <a:gd name="connsiteX12" fmla="*/ 311 w 322"/>
                <a:gd name="connsiteY12" fmla="*/ 129 h 318"/>
                <a:gd name="connsiteX13" fmla="*/ 322 w 322"/>
                <a:gd name="connsiteY13" fmla="*/ 109 h 318"/>
                <a:gd name="connsiteX14" fmla="*/ 322 w 322"/>
                <a:gd name="connsiteY14" fmla="*/ 30 h 318"/>
                <a:gd name="connsiteX15" fmla="*/ 322 w 322"/>
                <a:gd name="connsiteY15" fmla="*/ 0 h 318"/>
                <a:gd name="connsiteX0" fmla="*/ 110 w 319"/>
                <a:gd name="connsiteY0" fmla="*/ 0 h 318"/>
                <a:gd name="connsiteX1" fmla="*/ 1 w 319"/>
                <a:gd name="connsiteY1" fmla="*/ 317 h 318"/>
                <a:gd name="connsiteX2" fmla="*/ 319 w 319"/>
                <a:gd name="connsiteY2" fmla="*/ 318 h 318"/>
                <a:gd name="connsiteX3" fmla="*/ 319 w 319"/>
                <a:gd name="connsiteY3" fmla="*/ 207 h 318"/>
                <a:gd name="connsiteX4" fmla="*/ 308 w 319"/>
                <a:gd name="connsiteY4" fmla="*/ 187 h 318"/>
                <a:gd name="connsiteX5" fmla="*/ 294 w 319"/>
                <a:gd name="connsiteY5" fmla="*/ 192 h 318"/>
                <a:gd name="connsiteX6" fmla="*/ 294 w 319"/>
                <a:gd name="connsiteY6" fmla="*/ 192 h 318"/>
                <a:gd name="connsiteX7" fmla="*/ 260 w 319"/>
                <a:gd name="connsiteY7" fmla="*/ 206 h 318"/>
                <a:gd name="connsiteX8" fmla="*/ 212 w 319"/>
                <a:gd name="connsiteY8" fmla="*/ 158 h 318"/>
                <a:gd name="connsiteX9" fmla="*/ 260 w 319"/>
                <a:gd name="connsiteY9" fmla="*/ 109 h 318"/>
                <a:gd name="connsiteX10" fmla="*/ 294 w 319"/>
                <a:gd name="connsiteY10" fmla="*/ 124 h 318"/>
                <a:gd name="connsiteX11" fmla="*/ 294 w 319"/>
                <a:gd name="connsiteY11" fmla="*/ 124 h 318"/>
                <a:gd name="connsiteX12" fmla="*/ 308 w 319"/>
                <a:gd name="connsiteY12" fmla="*/ 129 h 318"/>
                <a:gd name="connsiteX13" fmla="*/ 319 w 319"/>
                <a:gd name="connsiteY13" fmla="*/ 109 h 318"/>
                <a:gd name="connsiteX14" fmla="*/ 319 w 319"/>
                <a:gd name="connsiteY14" fmla="*/ 30 h 318"/>
                <a:gd name="connsiteX15" fmla="*/ 319 w 319"/>
                <a:gd name="connsiteY15" fmla="*/ 0 h 318"/>
                <a:gd name="connsiteX0" fmla="*/ 0 w 319"/>
                <a:gd name="connsiteY0" fmla="*/ 0 h 319"/>
                <a:gd name="connsiteX1" fmla="*/ 1 w 319"/>
                <a:gd name="connsiteY1" fmla="*/ 318 h 319"/>
                <a:gd name="connsiteX2" fmla="*/ 319 w 319"/>
                <a:gd name="connsiteY2" fmla="*/ 319 h 319"/>
                <a:gd name="connsiteX3" fmla="*/ 319 w 319"/>
                <a:gd name="connsiteY3" fmla="*/ 208 h 319"/>
                <a:gd name="connsiteX4" fmla="*/ 308 w 319"/>
                <a:gd name="connsiteY4" fmla="*/ 188 h 319"/>
                <a:gd name="connsiteX5" fmla="*/ 294 w 319"/>
                <a:gd name="connsiteY5" fmla="*/ 193 h 319"/>
                <a:gd name="connsiteX6" fmla="*/ 294 w 319"/>
                <a:gd name="connsiteY6" fmla="*/ 193 h 319"/>
                <a:gd name="connsiteX7" fmla="*/ 260 w 319"/>
                <a:gd name="connsiteY7" fmla="*/ 207 h 319"/>
                <a:gd name="connsiteX8" fmla="*/ 212 w 319"/>
                <a:gd name="connsiteY8" fmla="*/ 159 h 319"/>
                <a:gd name="connsiteX9" fmla="*/ 260 w 319"/>
                <a:gd name="connsiteY9" fmla="*/ 110 h 319"/>
                <a:gd name="connsiteX10" fmla="*/ 294 w 319"/>
                <a:gd name="connsiteY10" fmla="*/ 125 h 319"/>
                <a:gd name="connsiteX11" fmla="*/ 294 w 319"/>
                <a:gd name="connsiteY11" fmla="*/ 125 h 319"/>
                <a:gd name="connsiteX12" fmla="*/ 308 w 319"/>
                <a:gd name="connsiteY12" fmla="*/ 130 h 319"/>
                <a:gd name="connsiteX13" fmla="*/ 319 w 319"/>
                <a:gd name="connsiteY13" fmla="*/ 110 h 319"/>
                <a:gd name="connsiteX14" fmla="*/ 319 w 319"/>
                <a:gd name="connsiteY14" fmla="*/ 31 h 319"/>
                <a:gd name="connsiteX15" fmla="*/ 319 w 319"/>
                <a:gd name="connsiteY15" fmla="*/ 1 h 319"/>
                <a:gd name="connsiteX0" fmla="*/ 1 w 319"/>
                <a:gd name="connsiteY0" fmla="*/ 0 h 318"/>
                <a:gd name="connsiteX1" fmla="*/ 1 w 319"/>
                <a:gd name="connsiteY1" fmla="*/ 317 h 318"/>
                <a:gd name="connsiteX2" fmla="*/ 319 w 319"/>
                <a:gd name="connsiteY2" fmla="*/ 318 h 318"/>
                <a:gd name="connsiteX3" fmla="*/ 319 w 319"/>
                <a:gd name="connsiteY3" fmla="*/ 207 h 318"/>
                <a:gd name="connsiteX4" fmla="*/ 308 w 319"/>
                <a:gd name="connsiteY4" fmla="*/ 187 h 318"/>
                <a:gd name="connsiteX5" fmla="*/ 294 w 319"/>
                <a:gd name="connsiteY5" fmla="*/ 192 h 318"/>
                <a:gd name="connsiteX6" fmla="*/ 294 w 319"/>
                <a:gd name="connsiteY6" fmla="*/ 192 h 318"/>
                <a:gd name="connsiteX7" fmla="*/ 260 w 319"/>
                <a:gd name="connsiteY7" fmla="*/ 206 h 318"/>
                <a:gd name="connsiteX8" fmla="*/ 212 w 319"/>
                <a:gd name="connsiteY8" fmla="*/ 158 h 318"/>
                <a:gd name="connsiteX9" fmla="*/ 260 w 319"/>
                <a:gd name="connsiteY9" fmla="*/ 109 h 318"/>
                <a:gd name="connsiteX10" fmla="*/ 294 w 319"/>
                <a:gd name="connsiteY10" fmla="*/ 124 h 318"/>
                <a:gd name="connsiteX11" fmla="*/ 294 w 319"/>
                <a:gd name="connsiteY11" fmla="*/ 124 h 318"/>
                <a:gd name="connsiteX12" fmla="*/ 308 w 319"/>
                <a:gd name="connsiteY12" fmla="*/ 129 h 318"/>
                <a:gd name="connsiteX13" fmla="*/ 319 w 319"/>
                <a:gd name="connsiteY13" fmla="*/ 109 h 318"/>
                <a:gd name="connsiteX14" fmla="*/ 319 w 319"/>
                <a:gd name="connsiteY14" fmla="*/ 30 h 318"/>
                <a:gd name="connsiteX15" fmla="*/ 319 w 319"/>
                <a:gd name="connsiteY15" fmla="*/ 0 h 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19" h="318">
                  <a:moveTo>
                    <a:pt x="1" y="0"/>
                  </a:moveTo>
                  <a:cubicBezTo>
                    <a:pt x="1" y="108"/>
                    <a:pt x="0" y="263"/>
                    <a:pt x="1" y="317"/>
                  </a:cubicBezTo>
                  <a:lnTo>
                    <a:pt x="319" y="318"/>
                  </a:lnTo>
                  <a:lnTo>
                    <a:pt x="319" y="207"/>
                  </a:lnTo>
                  <a:cubicBezTo>
                    <a:pt x="318" y="197"/>
                    <a:pt x="314" y="189"/>
                    <a:pt x="308" y="187"/>
                  </a:cubicBezTo>
                  <a:cubicBezTo>
                    <a:pt x="303" y="186"/>
                    <a:pt x="298" y="188"/>
                    <a:pt x="294" y="192"/>
                  </a:cubicBezTo>
                  <a:lnTo>
                    <a:pt x="294" y="192"/>
                  </a:lnTo>
                  <a:cubicBezTo>
                    <a:pt x="285" y="201"/>
                    <a:pt x="273" y="206"/>
                    <a:pt x="260" y="206"/>
                  </a:cubicBezTo>
                  <a:cubicBezTo>
                    <a:pt x="233" y="206"/>
                    <a:pt x="212" y="185"/>
                    <a:pt x="212" y="158"/>
                  </a:cubicBezTo>
                  <a:cubicBezTo>
                    <a:pt x="212" y="131"/>
                    <a:pt x="233" y="109"/>
                    <a:pt x="260" y="109"/>
                  </a:cubicBezTo>
                  <a:cubicBezTo>
                    <a:pt x="273" y="109"/>
                    <a:pt x="285" y="115"/>
                    <a:pt x="294" y="124"/>
                  </a:cubicBezTo>
                  <a:lnTo>
                    <a:pt x="294" y="124"/>
                  </a:lnTo>
                  <a:cubicBezTo>
                    <a:pt x="298" y="128"/>
                    <a:pt x="303" y="130"/>
                    <a:pt x="308" y="129"/>
                  </a:cubicBezTo>
                  <a:cubicBezTo>
                    <a:pt x="314" y="127"/>
                    <a:pt x="318" y="119"/>
                    <a:pt x="319" y="109"/>
                  </a:cubicBezTo>
                  <a:lnTo>
                    <a:pt x="319" y="30"/>
                  </a:lnTo>
                  <a:lnTo>
                    <a:pt x="319" y="0"/>
                  </a:lnTo>
                </a:path>
              </a:pathLst>
            </a:custGeom>
            <a:solidFill>
              <a:schemeClr val="accent3"/>
            </a:solidFill>
            <a:ln w="50800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3"/>
            <p:cNvSpPr>
              <a:spLocks/>
            </p:cNvSpPr>
            <p:nvPr/>
          </p:nvSpPr>
          <p:spPr bwMode="auto">
            <a:xfrm>
              <a:off x="5516880" y="4343400"/>
              <a:ext cx="1498108" cy="2000477"/>
            </a:xfrm>
            <a:custGeom>
              <a:avLst/>
              <a:gdLst>
                <a:gd name="connsiteX0" fmla="*/ 396 w 396"/>
                <a:gd name="connsiteY0" fmla="*/ 108 h 428"/>
                <a:gd name="connsiteX1" fmla="*/ 396 w 396"/>
                <a:gd name="connsiteY1" fmla="*/ 108 h 428"/>
                <a:gd name="connsiteX2" fmla="*/ 396 w 396"/>
                <a:gd name="connsiteY2" fmla="*/ 108 h 428"/>
                <a:gd name="connsiteX3" fmla="*/ 274 w 396"/>
                <a:gd name="connsiteY3" fmla="*/ 108 h 428"/>
                <a:gd name="connsiteX4" fmla="*/ 255 w 396"/>
                <a:gd name="connsiteY4" fmla="*/ 82 h 428"/>
                <a:gd name="connsiteX5" fmla="*/ 258 w 396"/>
                <a:gd name="connsiteY5" fmla="*/ 68 h 428"/>
                <a:gd name="connsiteX6" fmla="*/ 275 w 396"/>
                <a:gd name="connsiteY6" fmla="*/ 37 h 428"/>
                <a:gd name="connsiteX7" fmla="*/ 236 w 396"/>
                <a:gd name="connsiteY7" fmla="*/ 0 h 428"/>
                <a:gd name="connsiteX8" fmla="*/ 198 w 396"/>
                <a:gd name="connsiteY8" fmla="*/ 37 h 428"/>
                <a:gd name="connsiteX9" fmla="*/ 216 w 396"/>
                <a:gd name="connsiteY9" fmla="*/ 69 h 428"/>
                <a:gd name="connsiteX10" fmla="*/ 218 w 396"/>
                <a:gd name="connsiteY10" fmla="*/ 82 h 428"/>
                <a:gd name="connsiteX11" fmla="*/ 199 w 396"/>
                <a:gd name="connsiteY11" fmla="*/ 108 h 428"/>
                <a:gd name="connsiteX12" fmla="*/ 76 w 396"/>
                <a:gd name="connsiteY12" fmla="*/ 108 h 428"/>
                <a:gd name="connsiteX13" fmla="*/ 76 w 396"/>
                <a:gd name="connsiteY13" fmla="*/ 230 h 428"/>
                <a:gd name="connsiteX14" fmla="*/ 50 w 396"/>
                <a:gd name="connsiteY14" fmla="*/ 249 h 428"/>
                <a:gd name="connsiteX15" fmla="*/ 36 w 396"/>
                <a:gd name="connsiteY15" fmla="*/ 246 h 428"/>
                <a:gd name="connsiteX16" fmla="*/ 5 w 396"/>
                <a:gd name="connsiteY16" fmla="*/ 229 h 428"/>
                <a:gd name="connsiteX17" fmla="*/ 5 w 396"/>
                <a:gd name="connsiteY17" fmla="*/ 306 h 428"/>
                <a:gd name="connsiteX18" fmla="*/ 37 w 396"/>
                <a:gd name="connsiteY18" fmla="*/ 288 h 428"/>
                <a:gd name="connsiteX19" fmla="*/ 50 w 396"/>
                <a:gd name="connsiteY19" fmla="*/ 286 h 428"/>
                <a:gd name="connsiteX20" fmla="*/ 76 w 396"/>
                <a:gd name="connsiteY20" fmla="*/ 305 h 428"/>
                <a:gd name="connsiteX21" fmla="*/ 76 w 396"/>
                <a:gd name="connsiteY21" fmla="*/ 428 h 428"/>
                <a:gd name="connsiteX22" fmla="*/ 186 w 396"/>
                <a:gd name="connsiteY22" fmla="*/ 428 h 428"/>
                <a:gd name="connsiteX23" fmla="*/ 207 w 396"/>
                <a:gd name="connsiteY23" fmla="*/ 417 h 428"/>
                <a:gd name="connsiteX24" fmla="*/ 202 w 396"/>
                <a:gd name="connsiteY24" fmla="*/ 403 h 428"/>
                <a:gd name="connsiteX25" fmla="*/ 202 w 396"/>
                <a:gd name="connsiteY25" fmla="*/ 403 h 428"/>
                <a:gd name="connsiteX26" fmla="*/ 187 w 396"/>
                <a:gd name="connsiteY26" fmla="*/ 369 h 428"/>
                <a:gd name="connsiteX27" fmla="*/ 236 w 396"/>
                <a:gd name="connsiteY27" fmla="*/ 321 h 428"/>
                <a:gd name="connsiteX28" fmla="*/ 284 w 396"/>
                <a:gd name="connsiteY28" fmla="*/ 369 h 428"/>
                <a:gd name="connsiteX29" fmla="*/ 270 w 396"/>
                <a:gd name="connsiteY29" fmla="*/ 403 h 428"/>
                <a:gd name="connsiteX30" fmla="*/ 270 w 396"/>
                <a:gd name="connsiteY30" fmla="*/ 403 h 428"/>
                <a:gd name="connsiteX31" fmla="*/ 265 w 396"/>
                <a:gd name="connsiteY31" fmla="*/ 417 h 428"/>
                <a:gd name="connsiteX32" fmla="*/ 286 w 396"/>
                <a:gd name="connsiteY32" fmla="*/ 428 h 428"/>
                <a:gd name="connsiteX33" fmla="*/ 396 w 396"/>
                <a:gd name="connsiteY33" fmla="*/ 428 h 428"/>
                <a:gd name="connsiteX34" fmla="*/ 396 w 396"/>
                <a:gd name="connsiteY34" fmla="*/ 317 h 428"/>
                <a:gd name="connsiteX35" fmla="*/ 385 w 396"/>
                <a:gd name="connsiteY35" fmla="*/ 297 h 428"/>
                <a:gd name="connsiteX36" fmla="*/ 371 w 396"/>
                <a:gd name="connsiteY36" fmla="*/ 302 h 428"/>
                <a:gd name="connsiteX37" fmla="*/ 371 w 396"/>
                <a:gd name="connsiteY37" fmla="*/ 302 h 428"/>
                <a:gd name="connsiteX38" fmla="*/ 337 w 396"/>
                <a:gd name="connsiteY38" fmla="*/ 316 h 428"/>
                <a:gd name="connsiteX39" fmla="*/ 289 w 396"/>
                <a:gd name="connsiteY39" fmla="*/ 268 h 428"/>
                <a:gd name="connsiteX40" fmla="*/ 337 w 396"/>
                <a:gd name="connsiteY40" fmla="*/ 219 h 428"/>
                <a:gd name="connsiteX41" fmla="*/ 371 w 396"/>
                <a:gd name="connsiteY41" fmla="*/ 234 h 428"/>
                <a:gd name="connsiteX42" fmla="*/ 371 w 396"/>
                <a:gd name="connsiteY42" fmla="*/ 234 h 428"/>
                <a:gd name="connsiteX43" fmla="*/ 385 w 396"/>
                <a:gd name="connsiteY43" fmla="*/ 239 h 428"/>
                <a:gd name="connsiteX44" fmla="*/ 396 w 396"/>
                <a:gd name="connsiteY44" fmla="*/ 219 h 428"/>
                <a:gd name="connsiteX45" fmla="*/ 396 w 396"/>
                <a:gd name="connsiteY45" fmla="*/ 140 h 428"/>
                <a:gd name="connsiteX46" fmla="*/ 396 w 396"/>
                <a:gd name="connsiteY46" fmla="*/ 140 h 428"/>
                <a:gd name="connsiteX47" fmla="*/ 396 w 396"/>
                <a:gd name="connsiteY47" fmla="*/ 108 h 428"/>
                <a:gd name="connsiteX0" fmla="*/ 391 w 391"/>
                <a:gd name="connsiteY0" fmla="*/ 108 h 428"/>
                <a:gd name="connsiteX1" fmla="*/ 391 w 391"/>
                <a:gd name="connsiteY1" fmla="*/ 108 h 428"/>
                <a:gd name="connsiteX2" fmla="*/ 391 w 391"/>
                <a:gd name="connsiteY2" fmla="*/ 108 h 428"/>
                <a:gd name="connsiteX3" fmla="*/ 269 w 391"/>
                <a:gd name="connsiteY3" fmla="*/ 108 h 428"/>
                <a:gd name="connsiteX4" fmla="*/ 250 w 391"/>
                <a:gd name="connsiteY4" fmla="*/ 82 h 428"/>
                <a:gd name="connsiteX5" fmla="*/ 253 w 391"/>
                <a:gd name="connsiteY5" fmla="*/ 68 h 428"/>
                <a:gd name="connsiteX6" fmla="*/ 270 w 391"/>
                <a:gd name="connsiteY6" fmla="*/ 37 h 428"/>
                <a:gd name="connsiteX7" fmla="*/ 231 w 391"/>
                <a:gd name="connsiteY7" fmla="*/ 0 h 428"/>
                <a:gd name="connsiteX8" fmla="*/ 193 w 391"/>
                <a:gd name="connsiteY8" fmla="*/ 37 h 428"/>
                <a:gd name="connsiteX9" fmla="*/ 211 w 391"/>
                <a:gd name="connsiteY9" fmla="*/ 69 h 428"/>
                <a:gd name="connsiteX10" fmla="*/ 213 w 391"/>
                <a:gd name="connsiteY10" fmla="*/ 82 h 428"/>
                <a:gd name="connsiteX11" fmla="*/ 194 w 391"/>
                <a:gd name="connsiteY11" fmla="*/ 108 h 428"/>
                <a:gd name="connsiteX12" fmla="*/ 71 w 391"/>
                <a:gd name="connsiteY12" fmla="*/ 108 h 428"/>
                <a:gd name="connsiteX13" fmla="*/ 71 w 391"/>
                <a:gd name="connsiteY13" fmla="*/ 230 h 428"/>
                <a:gd name="connsiteX14" fmla="*/ 45 w 391"/>
                <a:gd name="connsiteY14" fmla="*/ 249 h 428"/>
                <a:gd name="connsiteX15" fmla="*/ 31 w 391"/>
                <a:gd name="connsiteY15" fmla="*/ 246 h 428"/>
                <a:gd name="connsiteX16" fmla="*/ 0 w 391"/>
                <a:gd name="connsiteY16" fmla="*/ 306 h 428"/>
                <a:gd name="connsiteX17" fmla="*/ 32 w 391"/>
                <a:gd name="connsiteY17" fmla="*/ 288 h 428"/>
                <a:gd name="connsiteX18" fmla="*/ 45 w 391"/>
                <a:gd name="connsiteY18" fmla="*/ 286 h 428"/>
                <a:gd name="connsiteX19" fmla="*/ 71 w 391"/>
                <a:gd name="connsiteY19" fmla="*/ 305 h 428"/>
                <a:gd name="connsiteX20" fmla="*/ 71 w 391"/>
                <a:gd name="connsiteY20" fmla="*/ 428 h 428"/>
                <a:gd name="connsiteX21" fmla="*/ 181 w 391"/>
                <a:gd name="connsiteY21" fmla="*/ 428 h 428"/>
                <a:gd name="connsiteX22" fmla="*/ 202 w 391"/>
                <a:gd name="connsiteY22" fmla="*/ 417 h 428"/>
                <a:gd name="connsiteX23" fmla="*/ 197 w 391"/>
                <a:gd name="connsiteY23" fmla="*/ 403 h 428"/>
                <a:gd name="connsiteX24" fmla="*/ 197 w 391"/>
                <a:gd name="connsiteY24" fmla="*/ 403 h 428"/>
                <a:gd name="connsiteX25" fmla="*/ 182 w 391"/>
                <a:gd name="connsiteY25" fmla="*/ 369 h 428"/>
                <a:gd name="connsiteX26" fmla="*/ 231 w 391"/>
                <a:gd name="connsiteY26" fmla="*/ 321 h 428"/>
                <a:gd name="connsiteX27" fmla="*/ 279 w 391"/>
                <a:gd name="connsiteY27" fmla="*/ 369 h 428"/>
                <a:gd name="connsiteX28" fmla="*/ 265 w 391"/>
                <a:gd name="connsiteY28" fmla="*/ 403 h 428"/>
                <a:gd name="connsiteX29" fmla="*/ 265 w 391"/>
                <a:gd name="connsiteY29" fmla="*/ 403 h 428"/>
                <a:gd name="connsiteX30" fmla="*/ 260 w 391"/>
                <a:gd name="connsiteY30" fmla="*/ 417 h 428"/>
                <a:gd name="connsiteX31" fmla="*/ 281 w 391"/>
                <a:gd name="connsiteY31" fmla="*/ 428 h 428"/>
                <a:gd name="connsiteX32" fmla="*/ 391 w 391"/>
                <a:gd name="connsiteY32" fmla="*/ 428 h 428"/>
                <a:gd name="connsiteX33" fmla="*/ 391 w 391"/>
                <a:gd name="connsiteY33" fmla="*/ 317 h 428"/>
                <a:gd name="connsiteX34" fmla="*/ 380 w 391"/>
                <a:gd name="connsiteY34" fmla="*/ 297 h 428"/>
                <a:gd name="connsiteX35" fmla="*/ 366 w 391"/>
                <a:gd name="connsiteY35" fmla="*/ 302 h 428"/>
                <a:gd name="connsiteX36" fmla="*/ 366 w 391"/>
                <a:gd name="connsiteY36" fmla="*/ 302 h 428"/>
                <a:gd name="connsiteX37" fmla="*/ 332 w 391"/>
                <a:gd name="connsiteY37" fmla="*/ 316 h 428"/>
                <a:gd name="connsiteX38" fmla="*/ 284 w 391"/>
                <a:gd name="connsiteY38" fmla="*/ 268 h 428"/>
                <a:gd name="connsiteX39" fmla="*/ 332 w 391"/>
                <a:gd name="connsiteY39" fmla="*/ 219 h 428"/>
                <a:gd name="connsiteX40" fmla="*/ 366 w 391"/>
                <a:gd name="connsiteY40" fmla="*/ 234 h 428"/>
                <a:gd name="connsiteX41" fmla="*/ 366 w 391"/>
                <a:gd name="connsiteY41" fmla="*/ 234 h 428"/>
                <a:gd name="connsiteX42" fmla="*/ 380 w 391"/>
                <a:gd name="connsiteY42" fmla="*/ 239 h 428"/>
                <a:gd name="connsiteX43" fmla="*/ 391 w 391"/>
                <a:gd name="connsiteY43" fmla="*/ 219 h 428"/>
                <a:gd name="connsiteX44" fmla="*/ 391 w 391"/>
                <a:gd name="connsiteY44" fmla="*/ 140 h 428"/>
                <a:gd name="connsiteX45" fmla="*/ 391 w 391"/>
                <a:gd name="connsiteY45" fmla="*/ 140 h 428"/>
                <a:gd name="connsiteX46" fmla="*/ 391 w 391"/>
                <a:gd name="connsiteY46" fmla="*/ 108 h 428"/>
                <a:gd name="connsiteX0" fmla="*/ 362 w 362"/>
                <a:gd name="connsiteY0" fmla="*/ 108 h 428"/>
                <a:gd name="connsiteX1" fmla="*/ 362 w 362"/>
                <a:gd name="connsiteY1" fmla="*/ 108 h 428"/>
                <a:gd name="connsiteX2" fmla="*/ 362 w 362"/>
                <a:gd name="connsiteY2" fmla="*/ 108 h 428"/>
                <a:gd name="connsiteX3" fmla="*/ 240 w 362"/>
                <a:gd name="connsiteY3" fmla="*/ 108 h 428"/>
                <a:gd name="connsiteX4" fmla="*/ 221 w 362"/>
                <a:gd name="connsiteY4" fmla="*/ 82 h 428"/>
                <a:gd name="connsiteX5" fmla="*/ 224 w 362"/>
                <a:gd name="connsiteY5" fmla="*/ 68 h 428"/>
                <a:gd name="connsiteX6" fmla="*/ 241 w 362"/>
                <a:gd name="connsiteY6" fmla="*/ 37 h 428"/>
                <a:gd name="connsiteX7" fmla="*/ 202 w 362"/>
                <a:gd name="connsiteY7" fmla="*/ 0 h 428"/>
                <a:gd name="connsiteX8" fmla="*/ 164 w 362"/>
                <a:gd name="connsiteY8" fmla="*/ 37 h 428"/>
                <a:gd name="connsiteX9" fmla="*/ 182 w 362"/>
                <a:gd name="connsiteY9" fmla="*/ 69 h 428"/>
                <a:gd name="connsiteX10" fmla="*/ 184 w 362"/>
                <a:gd name="connsiteY10" fmla="*/ 82 h 428"/>
                <a:gd name="connsiteX11" fmla="*/ 165 w 362"/>
                <a:gd name="connsiteY11" fmla="*/ 108 h 428"/>
                <a:gd name="connsiteX12" fmla="*/ 42 w 362"/>
                <a:gd name="connsiteY12" fmla="*/ 108 h 428"/>
                <a:gd name="connsiteX13" fmla="*/ 42 w 362"/>
                <a:gd name="connsiteY13" fmla="*/ 230 h 428"/>
                <a:gd name="connsiteX14" fmla="*/ 16 w 362"/>
                <a:gd name="connsiteY14" fmla="*/ 249 h 428"/>
                <a:gd name="connsiteX15" fmla="*/ 2 w 362"/>
                <a:gd name="connsiteY15" fmla="*/ 246 h 428"/>
                <a:gd name="connsiteX16" fmla="*/ 3 w 362"/>
                <a:gd name="connsiteY16" fmla="*/ 288 h 428"/>
                <a:gd name="connsiteX17" fmla="*/ 16 w 362"/>
                <a:gd name="connsiteY17" fmla="*/ 286 h 428"/>
                <a:gd name="connsiteX18" fmla="*/ 42 w 362"/>
                <a:gd name="connsiteY18" fmla="*/ 305 h 428"/>
                <a:gd name="connsiteX19" fmla="*/ 42 w 362"/>
                <a:gd name="connsiteY19" fmla="*/ 428 h 428"/>
                <a:gd name="connsiteX20" fmla="*/ 152 w 362"/>
                <a:gd name="connsiteY20" fmla="*/ 428 h 428"/>
                <a:gd name="connsiteX21" fmla="*/ 173 w 362"/>
                <a:gd name="connsiteY21" fmla="*/ 417 h 428"/>
                <a:gd name="connsiteX22" fmla="*/ 168 w 362"/>
                <a:gd name="connsiteY22" fmla="*/ 403 h 428"/>
                <a:gd name="connsiteX23" fmla="*/ 168 w 362"/>
                <a:gd name="connsiteY23" fmla="*/ 403 h 428"/>
                <a:gd name="connsiteX24" fmla="*/ 153 w 362"/>
                <a:gd name="connsiteY24" fmla="*/ 369 h 428"/>
                <a:gd name="connsiteX25" fmla="*/ 202 w 362"/>
                <a:gd name="connsiteY25" fmla="*/ 321 h 428"/>
                <a:gd name="connsiteX26" fmla="*/ 250 w 362"/>
                <a:gd name="connsiteY26" fmla="*/ 369 h 428"/>
                <a:gd name="connsiteX27" fmla="*/ 236 w 362"/>
                <a:gd name="connsiteY27" fmla="*/ 403 h 428"/>
                <a:gd name="connsiteX28" fmla="*/ 236 w 362"/>
                <a:gd name="connsiteY28" fmla="*/ 403 h 428"/>
                <a:gd name="connsiteX29" fmla="*/ 231 w 362"/>
                <a:gd name="connsiteY29" fmla="*/ 417 h 428"/>
                <a:gd name="connsiteX30" fmla="*/ 252 w 362"/>
                <a:gd name="connsiteY30" fmla="*/ 428 h 428"/>
                <a:gd name="connsiteX31" fmla="*/ 362 w 362"/>
                <a:gd name="connsiteY31" fmla="*/ 428 h 428"/>
                <a:gd name="connsiteX32" fmla="*/ 362 w 362"/>
                <a:gd name="connsiteY32" fmla="*/ 317 h 428"/>
                <a:gd name="connsiteX33" fmla="*/ 351 w 362"/>
                <a:gd name="connsiteY33" fmla="*/ 297 h 428"/>
                <a:gd name="connsiteX34" fmla="*/ 337 w 362"/>
                <a:gd name="connsiteY34" fmla="*/ 302 h 428"/>
                <a:gd name="connsiteX35" fmla="*/ 337 w 362"/>
                <a:gd name="connsiteY35" fmla="*/ 302 h 428"/>
                <a:gd name="connsiteX36" fmla="*/ 303 w 362"/>
                <a:gd name="connsiteY36" fmla="*/ 316 h 428"/>
                <a:gd name="connsiteX37" fmla="*/ 255 w 362"/>
                <a:gd name="connsiteY37" fmla="*/ 268 h 428"/>
                <a:gd name="connsiteX38" fmla="*/ 303 w 362"/>
                <a:gd name="connsiteY38" fmla="*/ 219 h 428"/>
                <a:gd name="connsiteX39" fmla="*/ 337 w 362"/>
                <a:gd name="connsiteY39" fmla="*/ 234 h 428"/>
                <a:gd name="connsiteX40" fmla="*/ 337 w 362"/>
                <a:gd name="connsiteY40" fmla="*/ 234 h 428"/>
                <a:gd name="connsiteX41" fmla="*/ 351 w 362"/>
                <a:gd name="connsiteY41" fmla="*/ 239 h 428"/>
                <a:gd name="connsiteX42" fmla="*/ 362 w 362"/>
                <a:gd name="connsiteY42" fmla="*/ 219 h 428"/>
                <a:gd name="connsiteX43" fmla="*/ 362 w 362"/>
                <a:gd name="connsiteY43" fmla="*/ 140 h 428"/>
                <a:gd name="connsiteX44" fmla="*/ 362 w 362"/>
                <a:gd name="connsiteY44" fmla="*/ 140 h 428"/>
                <a:gd name="connsiteX45" fmla="*/ 362 w 362"/>
                <a:gd name="connsiteY45" fmla="*/ 108 h 428"/>
                <a:gd name="connsiteX0" fmla="*/ 360 w 360"/>
                <a:gd name="connsiteY0" fmla="*/ 108 h 428"/>
                <a:gd name="connsiteX1" fmla="*/ 360 w 360"/>
                <a:gd name="connsiteY1" fmla="*/ 108 h 428"/>
                <a:gd name="connsiteX2" fmla="*/ 360 w 360"/>
                <a:gd name="connsiteY2" fmla="*/ 108 h 428"/>
                <a:gd name="connsiteX3" fmla="*/ 238 w 360"/>
                <a:gd name="connsiteY3" fmla="*/ 108 h 428"/>
                <a:gd name="connsiteX4" fmla="*/ 219 w 360"/>
                <a:gd name="connsiteY4" fmla="*/ 82 h 428"/>
                <a:gd name="connsiteX5" fmla="*/ 222 w 360"/>
                <a:gd name="connsiteY5" fmla="*/ 68 h 428"/>
                <a:gd name="connsiteX6" fmla="*/ 239 w 360"/>
                <a:gd name="connsiteY6" fmla="*/ 37 h 428"/>
                <a:gd name="connsiteX7" fmla="*/ 200 w 360"/>
                <a:gd name="connsiteY7" fmla="*/ 0 h 428"/>
                <a:gd name="connsiteX8" fmla="*/ 162 w 360"/>
                <a:gd name="connsiteY8" fmla="*/ 37 h 428"/>
                <a:gd name="connsiteX9" fmla="*/ 180 w 360"/>
                <a:gd name="connsiteY9" fmla="*/ 69 h 428"/>
                <a:gd name="connsiteX10" fmla="*/ 182 w 360"/>
                <a:gd name="connsiteY10" fmla="*/ 82 h 428"/>
                <a:gd name="connsiteX11" fmla="*/ 163 w 360"/>
                <a:gd name="connsiteY11" fmla="*/ 108 h 428"/>
                <a:gd name="connsiteX12" fmla="*/ 40 w 360"/>
                <a:gd name="connsiteY12" fmla="*/ 108 h 428"/>
                <a:gd name="connsiteX13" fmla="*/ 40 w 360"/>
                <a:gd name="connsiteY13" fmla="*/ 230 h 428"/>
                <a:gd name="connsiteX14" fmla="*/ 14 w 360"/>
                <a:gd name="connsiteY14" fmla="*/ 249 h 428"/>
                <a:gd name="connsiteX15" fmla="*/ 0 w 360"/>
                <a:gd name="connsiteY15" fmla="*/ 246 h 428"/>
                <a:gd name="connsiteX16" fmla="*/ 14 w 360"/>
                <a:gd name="connsiteY16" fmla="*/ 286 h 428"/>
                <a:gd name="connsiteX17" fmla="*/ 40 w 360"/>
                <a:gd name="connsiteY17" fmla="*/ 305 h 428"/>
                <a:gd name="connsiteX18" fmla="*/ 40 w 360"/>
                <a:gd name="connsiteY18" fmla="*/ 428 h 428"/>
                <a:gd name="connsiteX19" fmla="*/ 150 w 360"/>
                <a:gd name="connsiteY19" fmla="*/ 428 h 428"/>
                <a:gd name="connsiteX20" fmla="*/ 171 w 360"/>
                <a:gd name="connsiteY20" fmla="*/ 417 h 428"/>
                <a:gd name="connsiteX21" fmla="*/ 166 w 360"/>
                <a:gd name="connsiteY21" fmla="*/ 403 h 428"/>
                <a:gd name="connsiteX22" fmla="*/ 166 w 360"/>
                <a:gd name="connsiteY22" fmla="*/ 403 h 428"/>
                <a:gd name="connsiteX23" fmla="*/ 151 w 360"/>
                <a:gd name="connsiteY23" fmla="*/ 369 h 428"/>
                <a:gd name="connsiteX24" fmla="*/ 200 w 360"/>
                <a:gd name="connsiteY24" fmla="*/ 321 h 428"/>
                <a:gd name="connsiteX25" fmla="*/ 248 w 360"/>
                <a:gd name="connsiteY25" fmla="*/ 369 h 428"/>
                <a:gd name="connsiteX26" fmla="*/ 234 w 360"/>
                <a:gd name="connsiteY26" fmla="*/ 403 h 428"/>
                <a:gd name="connsiteX27" fmla="*/ 234 w 360"/>
                <a:gd name="connsiteY27" fmla="*/ 403 h 428"/>
                <a:gd name="connsiteX28" fmla="*/ 229 w 360"/>
                <a:gd name="connsiteY28" fmla="*/ 417 h 428"/>
                <a:gd name="connsiteX29" fmla="*/ 250 w 360"/>
                <a:gd name="connsiteY29" fmla="*/ 428 h 428"/>
                <a:gd name="connsiteX30" fmla="*/ 360 w 360"/>
                <a:gd name="connsiteY30" fmla="*/ 428 h 428"/>
                <a:gd name="connsiteX31" fmla="*/ 360 w 360"/>
                <a:gd name="connsiteY31" fmla="*/ 317 h 428"/>
                <a:gd name="connsiteX32" fmla="*/ 349 w 360"/>
                <a:gd name="connsiteY32" fmla="*/ 297 h 428"/>
                <a:gd name="connsiteX33" fmla="*/ 335 w 360"/>
                <a:gd name="connsiteY33" fmla="*/ 302 h 428"/>
                <a:gd name="connsiteX34" fmla="*/ 335 w 360"/>
                <a:gd name="connsiteY34" fmla="*/ 302 h 428"/>
                <a:gd name="connsiteX35" fmla="*/ 301 w 360"/>
                <a:gd name="connsiteY35" fmla="*/ 316 h 428"/>
                <a:gd name="connsiteX36" fmla="*/ 253 w 360"/>
                <a:gd name="connsiteY36" fmla="*/ 268 h 428"/>
                <a:gd name="connsiteX37" fmla="*/ 301 w 360"/>
                <a:gd name="connsiteY37" fmla="*/ 219 h 428"/>
                <a:gd name="connsiteX38" fmla="*/ 335 w 360"/>
                <a:gd name="connsiteY38" fmla="*/ 234 h 428"/>
                <a:gd name="connsiteX39" fmla="*/ 335 w 360"/>
                <a:gd name="connsiteY39" fmla="*/ 234 h 428"/>
                <a:gd name="connsiteX40" fmla="*/ 349 w 360"/>
                <a:gd name="connsiteY40" fmla="*/ 239 h 428"/>
                <a:gd name="connsiteX41" fmla="*/ 360 w 360"/>
                <a:gd name="connsiteY41" fmla="*/ 219 h 428"/>
                <a:gd name="connsiteX42" fmla="*/ 360 w 360"/>
                <a:gd name="connsiteY42" fmla="*/ 140 h 428"/>
                <a:gd name="connsiteX43" fmla="*/ 360 w 360"/>
                <a:gd name="connsiteY43" fmla="*/ 140 h 428"/>
                <a:gd name="connsiteX44" fmla="*/ 360 w 360"/>
                <a:gd name="connsiteY44" fmla="*/ 108 h 428"/>
                <a:gd name="connsiteX0" fmla="*/ 350 w 350"/>
                <a:gd name="connsiteY0" fmla="*/ 108 h 428"/>
                <a:gd name="connsiteX1" fmla="*/ 350 w 350"/>
                <a:gd name="connsiteY1" fmla="*/ 108 h 428"/>
                <a:gd name="connsiteX2" fmla="*/ 350 w 350"/>
                <a:gd name="connsiteY2" fmla="*/ 108 h 428"/>
                <a:gd name="connsiteX3" fmla="*/ 228 w 350"/>
                <a:gd name="connsiteY3" fmla="*/ 108 h 428"/>
                <a:gd name="connsiteX4" fmla="*/ 209 w 350"/>
                <a:gd name="connsiteY4" fmla="*/ 82 h 428"/>
                <a:gd name="connsiteX5" fmla="*/ 212 w 350"/>
                <a:gd name="connsiteY5" fmla="*/ 68 h 428"/>
                <a:gd name="connsiteX6" fmla="*/ 229 w 350"/>
                <a:gd name="connsiteY6" fmla="*/ 37 h 428"/>
                <a:gd name="connsiteX7" fmla="*/ 190 w 350"/>
                <a:gd name="connsiteY7" fmla="*/ 0 h 428"/>
                <a:gd name="connsiteX8" fmla="*/ 152 w 350"/>
                <a:gd name="connsiteY8" fmla="*/ 37 h 428"/>
                <a:gd name="connsiteX9" fmla="*/ 170 w 350"/>
                <a:gd name="connsiteY9" fmla="*/ 69 h 428"/>
                <a:gd name="connsiteX10" fmla="*/ 172 w 350"/>
                <a:gd name="connsiteY10" fmla="*/ 82 h 428"/>
                <a:gd name="connsiteX11" fmla="*/ 153 w 350"/>
                <a:gd name="connsiteY11" fmla="*/ 108 h 428"/>
                <a:gd name="connsiteX12" fmla="*/ 30 w 350"/>
                <a:gd name="connsiteY12" fmla="*/ 108 h 428"/>
                <a:gd name="connsiteX13" fmla="*/ 30 w 350"/>
                <a:gd name="connsiteY13" fmla="*/ 230 h 428"/>
                <a:gd name="connsiteX14" fmla="*/ 4 w 350"/>
                <a:gd name="connsiteY14" fmla="*/ 249 h 428"/>
                <a:gd name="connsiteX15" fmla="*/ 4 w 350"/>
                <a:gd name="connsiteY15" fmla="*/ 286 h 428"/>
                <a:gd name="connsiteX16" fmla="*/ 30 w 350"/>
                <a:gd name="connsiteY16" fmla="*/ 305 h 428"/>
                <a:gd name="connsiteX17" fmla="*/ 30 w 350"/>
                <a:gd name="connsiteY17" fmla="*/ 428 h 428"/>
                <a:gd name="connsiteX18" fmla="*/ 140 w 350"/>
                <a:gd name="connsiteY18" fmla="*/ 428 h 428"/>
                <a:gd name="connsiteX19" fmla="*/ 161 w 350"/>
                <a:gd name="connsiteY19" fmla="*/ 417 h 428"/>
                <a:gd name="connsiteX20" fmla="*/ 156 w 350"/>
                <a:gd name="connsiteY20" fmla="*/ 403 h 428"/>
                <a:gd name="connsiteX21" fmla="*/ 156 w 350"/>
                <a:gd name="connsiteY21" fmla="*/ 403 h 428"/>
                <a:gd name="connsiteX22" fmla="*/ 141 w 350"/>
                <a:gd name="connsiteY22" fmla="*/ 369 h 428"/>
                <a:gd name="connsiteX23" fmla="*/ 190 w 350"/>
                <a:gd name="connsiteY23" fmla="*/ 321 h 428"/>
                <a:gd name="connsiteX24" fmla="*/ 238 w 350"/>
                <a:gd name="connsiteY24" fmla="*/ 369 h 428"/>
                <a:gd name="connsiteX25" fmla="*/ 224 w 350"/>
                <a:gd name="connsiteY25" fmla="*/ 403 h 428"/>
                <a:gd name="connsiteX26" fmla="*/ 224 w 350"/>
                <a:gd name="connsiteY26" fmla="*/ 403 h 428"/>
                <a:gd name="connsiteX27" fmla="*/ 219 w 350"/>
                <a:gd name="connsiteY27" fmla="*/ 417 h 428"/>
                <a:gd name="connsiteX28" fmla="*/ 240 w 350"/>
                <a:gd name="connsiteY28" fmla="*/ 428 h 428"/>
                <a:gd name="connsiteX29" fmla="*/ 350 w 350"/>
                <a:gd name="connsiteY29" fmla="*/ 428 h 428"/>
                <a:gd name="connsiteX30" fmla="*/ 350 w 350"/>
                <a:gd name="connsiteY30" fmla="*/ 317 h 428"/>
                <a:gd name="connsiteX31" fmla="*/ 339 w 350"/>
                <a:gd name="connsiteY31" fmla="*/ 297 h 428"/>
                <a:gd name="connsiteX32" fmla="*/ 325 w 350"/>
                <a:gd name="connsiteY32" fmla="*/ 302 h 428"/>
                <a:gd name="connsiteX33" fmla="*/ 325 w 350"/>
                <a:gd name="connsiteY33" fmla="*/ 302 h 428"/>
                <a:gd name="connsiteX34" fmla="*/ 291 w 350"/>
                <a:gd name="connsiteY34" fmla="*/ 316 h 428"/>
                <a:gd name="connsiteX35" fmla="*/ 243 w 350"/>
                <a:gd name="connsiteY35" fmla="*/ 268 h 428"/>
                <a:gd name="connsiteX36" fmla="*/ 291 w 350"/>
                <a:gd name="connsiteY36" fmla="*/ 219 h 428"/>
                <a:gd name="connsiteX37" fmla="*/ 325 w 350"/>
                <a:gd name="connsiteY37" fmla="*/ 234 h 428"/>
                <a:gd name="connsiteX38" fmla="*/ 325 w 350"/>
                <a:gd name="connsiteY38" fmla="*/ 234 h 428"/>
                <a:gd name="connsiteX39" fmla="*/ 339 w 350"/>
                <a:gd name="connsiteY39" fmla="*/ 239 h 428"/>
                <a:gd name="connsiteX40" fmla="*/ 350 w 350"/>
                <a:gd name="connsiteY40" fmla="*/ 219 h 428"/>
                <a:gd name="connsiteX41" fmla="*/ 350 w 350"/>
                <a:gd name="connsiteY41" fmla="*/ 140 h 428"/>
                <a:gd name="connsiteX42" fmla="*/ 350 w 350"/>
                <a:gd name="connsiteY42" fmla="*/ 140 h 428"/>
                <a:gd name="connsiteX43" fmla="*/ 350 w 350"/>
                <a:gd name="connsiteY43" fmla="*/ 108 h 428"/>
                <a:gd name="connsiteX0" fmla="*/ 346 w 346"/>
                <a:gd name="connsiteY0" fmla="*/ 108 h 428"/>
                <a:gd name="connsiteX1" fmla="*/ 346 w 346"/>
                <a:gd name="connsiteY1" fmla="*/ 108 h 428"/>
                <a:gd name="connsiteX2" fmla="*/ 346 w 346"/>
                <a:gd name="connsiteY2" fmla="*/ 108 h 428"/>
                <a:gd name="connsiteX3" fmla="*/ 224 w 346"/>
                <a:gd name="connsiteY3" fmla="*/ 108 h 428"/>
                <a:gd name="connsiteX4" fmla="*/ 205 w 346"/>
                <a:gd name="connsiteY4" fmla="*/ 82 h 428"/>
                <a:gd name="connsiteX5" fmla="*/ 208 w 346"/>
                <a:gd name="connsiteY5" fmla="*/ 68 h 428"/>
                <a:gd name="connsiteX6" fmla="*/ 225 w 346"/>
                <a:gd name="connsiteY6" fmla="*/ 37 h 428"/>
                <a:gd name="connsiteX7" fmla="*/ 186 w 346"/>
                <a:gd name="connsiteY7" fmla="*/ 0 h 428"/>
                <a:gd name="connsiteX8" fmla="*/ 148 w 346"/>
                <a:gd name="connsiteY8" fmla="*/ 37 h 428"/>
                <a:gd name="connsiteX9" fmla="*/ 166 w 346"/>
                <a:gd name="connsiteY9" fmla="*/ 69 h 428"/>
                <a:gd name="connsiteX10" fmla="*/ 168 w 346"/>
                <a:gd name="connsiteY10" fmla="*/ 82 h 428"/>
                <a:gd name="connsiteX11" fmla="*/ 149 w 346"/>
                <a:gd name="connsiteY11" fmla="*/ 108 h 428"/>
                <a:gd name="connsiteX12" fmla="*/ 26 w 346"/>
                <a:gd name="connsiteY12" fmla="*/ 108 h 428"/>
                <a:gd name="connsiteX13" fmla="*/ 26 w 346"/>
                <a:gd name="connsiteY13" fmla="*/ 230 h 428"/>
                <a:gd name="connsiteX14" fmla="*/ 0 w 346"/>
                <a:gd name="connsiteY14" fmla="*/ 286 h 428"/>
                <a:gd name="connsiteX15" fmla="*/ 26 w 346"/>
                <a:gd name="connsiteY15" fmla="*/ 305 h 428"/>
                <a:gd name="connsiteX16" fmla="*/ 26 w 346"/>
                <a:gd name="connsiteY16" fmla="*/ 428 h 428"/>
                <a:gd name="connsiteX17" fmla="*/ 136 w 346"/>
                <a:gd name="connsiteY17" fmla="*/ 428 h 428"/>
                <a:gd name="connsiteX18" fmla="*/ 157 w 346"/>
                <a:gd name="connsiteY18" fmla="*/ 417 h 428"/>
                <a:gd name="connsiteX19" fmla="*/ 152 w 346"/>
                <a:gd name="connsiteY19" fmla="*/ 403 h 428"/>
                <a:gd name="connsiteX20" fmla="*/ 152 w 346"/>
                <a:gd name="connsiteY20" fmla="*/ 403 h 428"/>
                <a:gd name="connsiteX21" fmla="*/ 137 w 346"/>
                <a:gd name="connsiteY21" fmla="*/ 369 h 428"/>
                <a:gd name="connsiteX22" fmla="*/ 186 w 346"/>
                <a:gd name="connsiteY22" fmla="*/ 321 h 428"/>
                <a:gd name="connsiteX23" fmla="*/ 234 w 346"/>
                <a:gd name="connsiteY23" fmla="*/ 369 h 428"/>
                <a:gd name="connsiteX24" fmla="*/ 220 w 346"/>
                <a:gd name="connsiteY24" fmla="*/ 403 h 428"/>
                <a:gd name="connsiteX25" fmla="*/ 220 w 346"/>
                <a:gd name="connsiteY25" fmla="*/ 403 h 428"/>
                <a:gd name="connsiteX26" fmla="*/ 215 w 346"/>
                <a:gd name="connsiteY26" fmla="*/ 417 h 428"/>
                <a:gd name="connsiteX27" fmla="*/ 236 w 346"/>
                <a:gd name="connsiteY27" fmla="*/ 428 h 428"/>
                <a:gd name="connsiteX28" fmla="*/ 346 w 346"/>
                <a:gd name="connsiteY28" fmla="*/ 428 h 428"/>
                <a:gd name="connsiteX29" fmla="*/ 346 w 346"/>
                <a:gd name="connsiteY29" fmla="*/ 317 h 428"/>
                <a:gd name="connsiteX30" fmla="*/ 335 w 346"/>
                <a:gd name="connsiteY30" fmla="*/ 297 h 428"/>
                <a:gd name="connsiteX31" fmla="*/ 321 w 346"/>
                <a:gd name="connsiteY31" fmla="*/ 302 h 428"/>
                <a:gd name="connsiteX32" fmla="*/ 321 w 346"/>
                <a:gd name="connsiteY32" fmla="*/ 302 h 428"/>
                <a:gd name="connsiteX33" fmla="*/ 287 w 346"/>
                <a:gd name="connsiteY33" fmla="*/ 316 h 428"/>
                <a:gd name="connsiteX34" fmla="*/ 239 w 346"/>
                <a:gd name="connsiteY34" fmla="*/ 268 h 428"/>
                <a:gd name="connsiteX35" fmla="*/ 287 w 346"/>
                <a:gd name="connsiteY35" fmla="*/ 219 h 428"/>
                <a:gd name="connsiteX36" fmla="*/ 321 w 346"/>
                <a:gd name="connsiteY36" fmla="*/ 234 h 428"/>
                <a:gd name="connsiteX37" fmla="*/ 321 w 346"/>
                <a:gd name="connsiteY37" fmla="*/ 234 h 428"/>
                <a:gd name="connsiteX38" fmla="*/ 335 w 346"/>
                <a:gd name="connsiteY38" fmla="*/ 239 h 428"/>
                <a:gd name="connsiteX39" fmla="*/ 346 w 346"/>
                <a:gd name="connsiteY39" fmla="*/ 219 h 428"/>
                <a:gd name="connsiteX40" fmla="*/ 346 w 346"/>
                <a:gd name="connsiteY40" fmla="*/ 140 h 428"/>
                <a:gd name="connsiteX41" fmla="*/ 346 w 346"/>
                <a:gd name="connsiteY41" fmla="*/ 140 h 428"/>
                <a:gd name="connsiteX42" fmla="*/ 346 w 346"/>
                <a:gd name="connsiteY42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230 h 428"/>
                <a:gd name="connsiteX14" fmla="*/ 0 w 320"/>
                <a:gd name="connsiteY14" fmla="*/ 305 h 428"/>
                <a:gd name="connsiteX15" fmla="*/ 0 w 320"/>
                <a:gd name="connsiteY15" fmla="*/ 428 h 428"/>
                <a:gd name="connsiteX16" fmla="*/ 110 w 320"/>
                <a:gd name="connsiteY16" fmla="*/ 428 h 428"/>
                <a:gd name="connsiteX17" fmla="*/ 131 w 320"/>
                <a:gd name="connsiteY17" fmla="*/ 417 h 428"/>
                <a:gd name="connsiteX18" fmla="*/ 126 w 320"/>
                <a:gd name="connsiteY18" fmla="*/ 403 h 428"/>
                <a:gd name="connsiteX19" fmla="*/ 126 w 320"/>
                <a:gd name="connsiteY19" fmla="*/ 403 h 428"/>
                <a:gd name="connsiteX20" fmla="*/ 111 w 320"/>
                <a:gd name="connsiteY20" fmla="*/ 369 h 428"/>
                <a:gd name="connsiteX21" fmla="*/ 160 w 320"/>
                <a:gd name="connsiteY21" fmla="*/ 321 h 428"/>
                <a:gd name="connsiteX22" fmla="*/ 208 w 320"/>
                <a:gd name="connsiteY22" fmla="*/ 369 h 428"/>
                <a:gd name="connsiteX23" fmla="*/ 194 w 320"/>
                <a:gd name="connsiteY23" fmla="*/ 403 h 428"/>
                <a:gd name="connsiteX24" fmla="*/ 194 w 320"/>
                <a:gd name="connsiteY24" fmla="*/ 403 h 428"/>
                <a:gd name="connsiteX25" fmla="*/ 189 w 320"/>
                <a:gd name="connsiteY25" fmla="*/ 417 h 428"/>
                <a:gd name="connsiteX26" fmla="*/ 210 w 320"/>
                <a:gd name="connsiteY26" fmla="*/ 428 h 428"/>
                <a:gd name="connsiteX27" fmla="*/ 320 w 320"/>
                <a:gd name="connsiteY27" fmla="*/ 428 h 428"/>
                <a:gd name="connsiteX28" fmla="*/ 320 w 320"/>
                <a:gd name="connsiteY28" fmla="*/ 317 h 428"/>
                <a:gd name="connsiteX29" fmla="*/ 309 w 320"/>
                <a:gd name="connsiteY29" fmla="*/ 297 h 428"/>
                <a:gd name="connsiteX30" fmla="*/ 295 w 320"/>
                <a:gd name="connsiteY30" fmla="*/ 302 h 428"/>
                <a:gd name="connsiteX31" fmla="*/ 295 w 320"/>
                <a:gd name="connsiteY31" fmla="*/ 302 h 428"/>
                <a:gd name="connsiteX32" fmla="*/ 261 w 320"/>
                <a:gd name="connsiteY32" fmla="*/ 316 h 428"/>
                <a:gd name="connsiteX33" fmla="*/ 213 w 320"/>
                <a:gd name="connsiteY33" fmla="*/ 268 h 428"/>
                <a:gd name="connsiteX34" fmla="*/ 261 w 320"/>
                <a:gd name="connsiteY34" fmla="*/ 219 h 428"/>
                <a:gd name="connsiteX35" fmla="*/ 295 w 320"/>
                <a:gd name="connsiteY35" fmla="*/ 234 h 428"/>
                <a:gd name="connsiteX36" fmla="*/ 295 w 320"/>
                <a:gd name="connsiteY36" fmla="*/ 234 h 428"/>
                <a:gd name="connsiteX37" fmla="*/ 309 w 320"/>
                <a:gd name="connsiteY37" fmla="*/ 239 h 428"/>
                <a:gd name="connsiteX38" fmla="*/ 320 w 320"/>
                <a:gd name="connsiteY38" fmla="*/ 219 h 428"/>
                <a:gd name="connsiteX39" fmla="*/ 320 w 320"/>
                <a:gd name="connsiteY39" fmla="*/ 140 h 428"/>
                <a:gd name="connsiteX40" fmla="*/ 320 w 320"/>
                <a:gd name="connsiteY40" fmla="*/ 140 h 428"/>
                <a:gd name="connsiteX41" fmla="*/ 320 w 320"/>
                <a:gd name="connsiteY41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305 h 428"/>
                <a:gd name="connsiteX14" fmla="*/ 0 w 320"/>
                <a:gd name="connsiteY14" fmla="*/ 428 h 428"/>
                <a:gd name="connsiteX15" fmla="*/ 110 w 320"/>
                <a:gd name="connsiteY15" fmla="*/ 428 h 428"/>
                <a:gd name="connsiteX16" fmla="*/ 131 w 320"/>
                <a:gd name="connsiteY16" fmla="*/ 417 h 428"/>
                <a:gd name="connsiteX17" fmla="*/ 126 w 320"/>
                <a:gd name="connsiteY17" fmla="*/ 403 h 428"/>
                <a:gd name="connsiteX18" fmla="*/ 126 w 320"/>
                <a:gd name="connsiteY18" fmla="*/ 403 h 428"/>
                <a:gd name="connsiteX19" fmla="*/ 111 w 320"/>
                <a:gd name="connsiteY19" fmla="*/ 369 h 428"/>
                <a:gd name="connsiteX20" fmla="*/ 160 w 320"/>
                <a:gd name="connsiteY20" fmla="*/ 321 h 428"/>
                <a:gd name="connsiteX21" fmla="*/ 208 w 320"/>
                <a:gd name="connsiteY21" fmla="*/ 369 h 428"/>
                <a:gd name="connsiteX22" fmla="*/ 194 w 320"/>
                <a:gd name="connsiteY22" fmla="*/ 403 h 428"/>
                <a:gd name="connsiteX23" fmla="*/ 194 w 320"/>
                <a:gd name="connsiteY23" fmla="*/ 403 h 428"/>
                <a:gd name="connsiteX24" fmla="*/ 189 w 320"/>
                <a:gd name="connsiteY24" fmla="*/ 417 h 428"/>
                <a:gd name="connsiteX25" fmla="*/ 210 w 320"/>
                <a:gd name="connsiteY25" fmla="*/ 428 h 428"/>
                <a:gd name="connsiteX26" fmla="*/ 320 w 320"/>
                <a:gd name="connsiteY26" fmla="*/ 428 h 428"/>
                <a:gd name="connsiteX27" fmla="*/ 320 w 320"/>
                <a:gd name="connsiteY27" fmla="*/ 317 h 428"/>
                <a:gd name="connsiteX28" fmla="*/ 309 w 320"/>
                <a:gd name="connsiteY28" fmla="*/ 297 h 428"/>
                <a:gd name="connsiteX29" fmla="*/ 295 w 320"/>
                <a:gd name="connsiteY29" fmla="*/ 302 h 428"/>
                <a:gd name="connsiteX30" fmla="*/ 295 w 320"/>
                <a:gd name="connsiteY30" fmla="*/ 302 h 428"/>
                <a:gd name="connsiteX31" fmla="*/ 261 w 320"/>
                <a:gd name="connsiteY31" fmla="*/ 316 h 428"/>
                <a:gd name="connsiteX32" fmla="*/ 213 w 320"/>
                <a:gd name="connsiteY32" fmla="*/ 268 h 428"/>
                <a:gd name="connsiteX33" fmla="*/ 261 w 320"/>
                <a:gd name="connsiteY33" fmla="*/ 219 h 428"/>
                <a:gd name="connsiteX34" fmla="*/ 295 w 320"/>
                <a:gd name="connsiteY34" fmla="*/ 234 h 428"/>
                <a:gd name="connsiteX35" fmla="*/ 295 w 320"/>
                <a:gd name="connsiteY35" fmla="*/ 234 h 428"/>
                <a:gd name="connsiteX36" fmla="*/ 309 w 320"/>
                <a:gd name="connsiteY36" fmla="*/ 239 h 428"/>
                <a:gd name="connsiteX37" fmla="*/ 320 w 320"/>
                <a:gd name="connsiteY37" fmla="*/ 219 h 428"/>
                <a:gd name="connsiteX38" fmla="*/ 320 w 320"/>
                <a:gd name="connsiteY38" fmla="*/ 140 h 428"/>
                <a:gd name="connsiteX39" fmla="*/ 320 w 320"/>
                <a:gd name="connsiteY39" fmla="*/ 140 h 428"/>
                <a:gd name="connsiteX40" fmla="*/ 320 w 320"/>
                <a:gd name="connsiteY40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110 w 320"/>
                <a:gd name="connsiteY14" fmla="*/ 428 h 428"/>
                <a:gd name="connsiteX15" fmla="*/ 131 w 320"/>
                <a:gd name="connsiteY15" fmla="*/ 417 h 428"/>
                <a:gd name="connsiteX16" fmla="*/ 126 w 320"/>
                <a:gd name="connsiteY16" fmla="*/ 403 h 428"/>
                <a:gd name="connsiteX17" fmla="*/ 126 w 320"/>
                <a:gd name="connsiteY17" fmla="*/ 403 h 428"/>
                <a:gd name="connsiteX18" fmla="*/ 111 w 320"/>
                <a:gd name="connsiteY18" fmla="*/ 369 h 428"/>
                <a:gd name="connsiteX19" fmla="*/ 160 w 320"/>
                <a:gd name="connsiteY19" fmla="*/ 321 h 428"/>
                <a:gd name="connsiteX20" fmla="*/ 208 w 320"/>
                <a:gd name="connsiteY20" fmla="*/ 369 h 428"/>
                <a:gd name="connsiteX21" fmla="*/ 194 w 320"/>
                <a:gd name="connsiteY21" fmla="*/ 403 h 428"/>
                <a:gd name="connsiteX22" fmla="*/ 194 w 320"/>
                <a:gd name="connsiteY22" fmla="*/ 403 h 428"/>
                <a:gd name="connsiteX23" fmla="*/ 189 w 320"/>
                <a:gd name="connsiteY23" fmla="*/ 417 h 428"/>
                <a:gd name="connsiteX24" fmla="*/ 210 w 320"/>
                <a:gd name="connsiteY24" fmla="*/ 428 h 428"/>
                <a:gd name="connsiteX25" fmla="*/ 320 w 320"/>
                <a:gd name="connsiteY25" fmla="*/ 428 h 428"/>
                <a:gd name="connsiteX26" fmla="*/ 320 w 320"/>
                <a:gd name="connsiteY26" fmla="*/ 317 h 428"/>
                <a:gd name="connsiteX27" fmla="*/ 309 w 320"/>
                <a:gd name="connsiteY27" fmla="*/ 297 h 428"/>
                <a:gd name="connsiteX28" fmla="*/ 295 w 320"/>
                <a:gd name="connsiteY28" fmla="*/ 302 h 428"/>
                <a:gd name="connsiteX29" fmla="*/ 295 w 320"/>
                <a:gd name="connsiteY29" fmla="*/ 302 h 428"/>
                <a:gd name="connsiteX30" fmla="*/ 261 w 320"/>
                <a:gd name="connsiteY30" fmla="*/ 316 h 428"/>
                <a:gd name="connsiteX31" fmla="*/ 213 w 320"/>
                <a:gd name="connsiteY31" fmla="*/ 268 h 428"/>
                <a:gd name="connsiteX32" fmla="*/ 261 w 320"/>
                <a:gd name="connsiteY32" fmla="*/ 219 h 428"/>
                <a:gd name="connsiteX33" fmla="*/ 295 w 320"/>
                <a:gd name="connsiteY33" fmla="*/ 234 h 428"/>
                <a:gd name="connsiteX34" fmla="*/ 295 w 320"/>
                <a:gd name="connsiteY34" fmla="*/ 234 h 428"/>
                <a:gd name="connsiteX35" fmla="*/ 309 w 320"/>
                <a:gd name="connsiteY35" fmla="*/ 239 h 428"/>
                <a:gd name="connsiteX36" fmla="*/ 320 w 320"/>
                <a:gd name="connsiteY36" fmla="*/ 219 h 428"/>
                <a:gd name="connsiteX37" fmla="*/ 320 w 320"/>
                <a:gd name="connsiteY37" fmla="*/ 140 h 428"/>
                <a:gd name="connsiteX38" fmla="*/ 320 w 320"/>
                <a:gd name="connsiteY38" fmla="*/ 140 h 428"/>
                <a:gd name="connsiteX39" fmla="*/ 320 w 320"/>
                <a:gd name="connsiteY39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110 w 320"/>
                <a:gd name="connsiteY14" fmla="*/ 428 h 428"/>
                <a:gd name="connsiteX15" fmla="*/ 131 w 320"/>
                <a:gd name="connsiteY15" fmla="*/ 417 h 428"/>
                <a:gd name="connsiteX16" fmla="*/ 126 w 320"/>
                <a:gd name="connsiteY16" fmla="*/ 403 h 428"/>
                <a:gd name="connsiteX17" fmla="*/ 126 w 320"/>
                <a:gd name="connsiteY17" fmla="*/ 403 h 428"/>
                <a:gd name="connsiteX18" fmla="*/ 111 w 320"/>
                <a:gd name="connsiteY18" fmla="*/ 369 h 428"/>
                <a:gd name="connsiteX19" fmla="*/ 208 w 320"/>
                <a:gd name="connsiteY19" fmla="*/ 369 h 428"/>
                <a:gd name="connsiteX20" fmla="*/ 194 w 320"/>
                <a:gd name="connsiteY20" fmla="*/ 403 h 428"/>
                <a:gd name="connsiteX21" fmla="*/ 194 w 320"/>
                <a:gd name="connsiteY21" fmla="*/ 403 h 428"/>
                <a:gd name="connsiteX22" fmla="*/ 189 w 320"/>
                <a:gd name="connsiteY22" fmla="*/ 417 h 428"/>
                <a:gd name="connsiteX23" fmla="*/ 210 w 320"/>
                <a:gd name="connsiteY23" fmla="*/ 428 h 428"/>
                <a:gd name="connsiteX24" fmla="*/ 320 w 320"/>
                <a:gd name="connsiteY24" fmla="*/ 428 h 428"/>
                <a:gd name="connsiteX25" fmla="*/ 320 w 320"/>
                <a:gd name="connsiteY25" fmla="*/ 317 h 428"/>
                <a:gd name="connsiteX26" fmla="*/ 309 w 320"/>
                <a:gd name="connsiteY26" fmla="*/ 297 h 428"/>
                <a:gd name="connsiteX27" fmla="*/ 295 w 320"/>
                <a:gd name="connsiteY27" fmla="*/ 302 h 428"/>
                <a:gd name="connsiteX28" fmla="*/ 295 w 320"/>
                <a:gd name="connsiteY28" fmla="*/ 302 h 428"/>
                <a:gd name="connsiteX29" fmla="*/ 261 w 320"/>
                <a:gd name="connsiteY29" fmla="*/ 316 h 428"/>
                <a:gd name="connsiteX30" fmla="*/ 213 w 320"/>
                <a:gd name="connsiteY30" fmla="*/ 268 h 428"/>
                <a:gd name="connsiteX31" fmla="*/ 261 w 320"/>
                <a:gd name="connsiteY31" fmla="*/ 219 h 428"/>
                <a:gd name="connsiteX32" fmla="*/ 295 w 320"/>
                <a:gd name="connsiteY32" fmla="*/ 234 h 428"/>
                <a:gd name="connsiteX33" fmla="*/ 295 w 320"/>
                <a:gd name="connsiteY33" fmla="*/ 234 h 428"/>
                <a:gd name="connsiteX34" fmla="*/ 309 w 320"/>
                <a:gd name="connsiteY34" fmla="*/ 239 h 428"/>
                <a:gd name="connsiteX35" fmla="*/ 320 w 320"/>
                <a:gd name="connsiteY35" fmla="*/ 219 h 428"/>
                <a:gd name="connsiteX36" fmla="*/ 320 w 320"/>
                <a:gd name="connsiteY36" fmla="*/ 140 h 428"/>
                <a:gd name="connsiteX37" fmla="*/ 320 w 320"/>
                <a:gd name="connsiteY37" fmla="*/ 140 h 428"/>
                <a:gd name="connsiteX38" fmla="*/ 320 w 320"/>
                <a:gd name="connsiteY38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110 w 320"/>
                <a:gd name="connsiteY14" fmla="*/ 428 h 428"/>
                <a:gd name="connsiteX15" fmla="*/ 131 w 320"/>
                <a:gd name="connsiteY15" fmla="*/ 417 h 428"/>
                <a:gd name="connsiteX16" fmla="*/ 126 w 320"/>
                <a:gd name="connsiteY16" fmla="*/ 403 h 428"/>
                <a:gd name="connsiteX17" fmla="*/ 126 w 320"/>
                <a:gd name="connsiteY17" fmla="*/ 403 h 428"/>
                <a:gd name="connsiteX18" fmla="*/ 208 w 320"/>
                <a:gd name="connsiteY18" fmla="*/ 369 h 428"/>
                <a:gd name="connsiteX19" fmla="*/ 194 w 320"/>
                <a:gd name="connsiteY19" fmla="*/ 403 h 428"/>
                <a:gd name="connsiteX20" fmla="*/ 194 w 320"/>
                <a:gd name="connsiteY20" fmla="*/ 403 h 428"/>
                <a:gd name="connsiteX21" fmla="*/ 189 w 320"/>
                <a:gd name="connsiteY21" fmla="*/ 417 h 428"/>
                <a:gd name="connsiteX22" fmla="*/ 210 w 320"/>
                <a:gd name="connsiteY22" fmla="*/ 428 h 428"/>
                <a:gd name="connsiteX23" fmla="*/ 320 w 320"/>
                <a:gd name="connsiteY23" fmla="*/ 428 h 428"/>
                <a:gd name="connsiteX24" fmla="*/ 320 w 320"/>
                <a:gd name="connsiteY24" fmla="*/ 317 h 428"/>
                <a:gd name="connsiteX25" fmla="*/ 309 w 320"/>
                <a:gd name="connsiteY25" fmla="*/ 297 h 428"/>
                <a:gd name="connsiteX26" fmla="*/ 295 w 320"/>
                <a:gd name="connsiteY26" fmla="*/ 302 h 428"/>
                <a:gd name="connsiteX27" fmla="*/ 295 w 320"/>
                <a:gd name="connsiteY27" fmla="*/ 302 h 428"/>
                <a:gd name="connsiteX28" fmla="*/ 261 w 320"/>
                <a:gd name="connsiteY28" fmla="*/ 316 h 428"/>
                <a:gd name="connsiteX29" fmla="*/ 213 w 320"/>
                <a:gd name="connsiteY29" fmla="*/ 268 h 428"/>
                <a:gd name="connsiteX30" fmla="*/ 261 w 320"/>
                <a:gd name="connsiteY30" fmla="*/ 219 h 428"/>
                <a:gd name="connsiteX31" fmla="*/ 295 w 320"/>
                <a:gd name="connsiteY31" fmla="*/ 234 h 428"/>
                <a:gd name="connsiteX32" fmla="*/ 295 w 320"/>
                <a:gd name="connsiteY32" fmla="*/ 234 h 428"/>
                <a:gd name="connsiteX33" fmla="*/ 309 w 320"/>
                <a:gd name="connsiteY33" fmla="*/ 239 h 428"/>
                <a:gd name="connsiteX34" fmla="*/ 320 w 320"/>
                <a:gd name="connsiteY34" fmla="*/ 219 h 428"/>
                <a:gd name="connsiteX35" fmla="*/ 320 w 320"/>
                <a:gd name="connsiteY35" fmla="*/ 140 h 428"/>
                <a:gd name="connsiteX36" fmla="*/ 320 w 320"/>
                <a:gd name="connsiteY36" fmla="*/ 140 h 428"/>
                <a:gd name="connsiteX37" fmla="*/ 320 w 320"/>
                <a:gd name="connsiteY37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110 w 320"/>
                <a:gd name="connsiteY14" fmla="*/ 428 h 428"/>
                <a:gd name="connsiteX15" fmla="*/ 131 w 320"/>
                <a:gd name="connsiteY15" fmla="*/ 417 h 428"/>
                <a:gd name="connsiteX16" fmla="*/ 126 w 320"/>
                <a:gd name="connsiteY16" fmla="*/ 403 h 428"/>
                <a:gd name="connsiteX17" fmla="*/ 126 w 320"/>
                <a:gd name="connsiteY17" fmla="*/ 403 h 428"/>
                <a:gd name="connsiteX18" fmla="*/ 194 w 320"/>
                <a:gd name="connsiteY18" fmla="*/ 403 h 428"/>
                <a:gd name="connsiteX19" fmla="*/ 194 w 320"/>
                <a:gd name="connsiteY19" fmla="*/ 403 h 428"/>
                <a:gd name="connsiteX20" fmla="*/ 189 w 320"/>
                <a:gd name="connsiteY20" fmla="*/ 417 h 428"/>
                <a:gd name="connsiteX21" fmla="*/ 210 w 320"/>
                <a:gd name="connsiteY21" fmla="*/ 428 h 428"/>
                <a:gd name="connsiteX22" fmla="*/ 320 w 320"/>
                <a:gd name="connsiteY22" fmla="*/ 428 h 428"/>
                <a:gd name="connsiteX23" fmla="*/ 320 w 320"/>
                <a:gd name="connsiteY23" fmla="*/ 317 h 428"/>
                <a:gd name="connsiteX24" fmla="*/ 309 w 320"/>
                <a:gd name="connsiteY24" fmla="*/ 297 h 428"/>
                <a:gd name="connsiteX25" fmla="*/ 295 w 320"/>
                <a:gd name="connsiteY25" fmla="*/ 302 h 428"/>
                <a:gd name="connsiteX26" fmla="*/ 295 w 320"/>
                <a:gd name="connsiteY26" fmla="*/ 302 h 428"/>
                <a:gd name="connsiteX27" fmla="*/ 261 w 320"/>
                <a:gd name="connsiteY27" fmla="*/ 316 h 428"/>
                <a:gd name="connsiteX28" fmla="*/ 213 w 320"/>
                <a:gd name="connsiteY28" fmla="*/ 268 h 428"/>
                <a:gd name="connsiteX29" fmla="*/ 261 w 320"/>
                <a:gd name="connsiteY29" fmla="*/ 219 h 428"/>
                <a:gd name="connsiteX30" fmla="*/ 295 w 320"/>
                <a:gd name="connsiteY30" fmla="*/ 234 h 428"/>
                <a:gd name="connsiteX31" fmla="*/ 295 w 320"/>
                <a:gd name="connsiteY31" fmla="*/ 234 h 428"/>
                <a:gd name="connsiteX32" fmla="*/ 309 w 320"/>
                <a:gd name="connsiteY32" fmla="*/ 239 h 428"/>
                <a:gd name="connsiteX33" fmla="*/ 320 w 320"/>
                <a:gd name="connsiteY33" fmla="*/ 219 h 428"/>
                <a:gd name="connsiteX34" fmla="*/ 320 w 320"/>
                <a:gd name="connsiteY34" fmla="*/ 140 h 428"/>
                <a:gd name="connsiteX35" fmla="*/ 320 w 320"/>
                <a:gd name="connsiteY35" fmla="*/ 140 h 428"/>
                <a:gd name="connsiteX36" fmla="*/ 320 w 320"/>
                <a:gd name="connsiteY36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110 w 320"/>
                <a:gd name="connsiteY14" fmla="*/ 428 h 428"/>
                <a:gd name="connsiteX15" fmla="*/ 131 w 320"/>
                <a:gd name="connsiteY15" fmla="*/ 417 h 428"/>
                <a:gd name="connsiteX16" fmla="*/ 126 w 320"/>
                <a:gd name="connsiteY16" fmla="*/ 403 h 428"/>
                <a:gd name="connsiteX17" fmla="*/ 126 w 320"/>
                <a:gd name="connsiteY17" fmla="*/ 403 h 428"/>
                <a:gd name="connsiteX18" fmla="*/ 194 w 320"/>
                <a:gd name="connsiteY18" fmla="*/ 403 h 428"/>
                <a:gd name="connsiteX19" fmla="*/ 189 w 320"/>
                <a:gd name="connsiteY19" fmla="*/ 417 h 428"/>
                <a:gd name="connsiteX20" fmla="*/ 210 w 320"/>
                <a:gd name="connsiteY20" fmla="*/ 428 h 428"/>
                <a:gd name="connsiteX21" fmla="*/ 320 w 320"/>
                <a:gd name="connsiteY21" fmla="*/ 428 h 428"/>
                <a:gd name="connsiteX22" fmla="*/ 320 w 320"/>
                <a:gd name="connsiteY22" fmla="*/ 317 h 428"/>
                <a:gd name="connsiteX23" fmla="*/ 309 w 320"/>
                <a:gd name="connsiteY23" fmla="*/ 297 h 428"/>
                <a:gd name="connsiteX24" fmla="*/ 295 w 320"/>
                <a:gd name="connsiteY24" fmla="*/ 302 h 428"/>
                <a:gd name="connsiteX25" fmla="*/ 295 w 320"/>
                <a:gd name="connsiteY25" fmla="*/ 302 h 428"/>
                <a:gd name="connsiteX26" fmla="*/ 261 w 320"/>
                <a:gd name="connsiteY26" fmla="*/ 316 h 428"/>
                <a:gd name="connsiteX27" fmla="*/ 213 w 320"/>
                <a:gd name="connsiteY27" fmla="*/ 268 h 428"/>
                <a:gd name="connsiteX28" fmla="*/ 261 w 320"/>
                <a:gd name="connsiteY28" fmla="*/ 219 h 428"/>
                <a:gd name="connsiteX29" fmla="*/ 295 w 320"/>
                <a:gd name="connsiteY29" fmla="*/ 234 h 428"/>
                <a:gd name="connsiteX30" fmla="*/ 295 w 320"/>
                <a:gd name="connsiteY30" fmla="*/ 234 h 428"/>
                <a:gd name="connsiteX31" fmla="*/ 309 w 320"/>
                <a:gd name="connsiteY31" fmla="*/ 239 h 428"/>
                <a:gd name="connsiteX32" fmla="*/ 320 w 320"/>
                <a:gd name="connsiteY32" fmla="*/ 219 h 428"/>
                <a:gd name="connsiteX33" fmla="*/ 320 w 320"/>
                <a:gd name="connsiteY33" fmla="*/ 140 h 428"/>
                <a:gd name="connsiteX34" fmla="*/ 320 w 320"/>
                <a:gd name="connsiteY34" fmla="*/ 140 h 428"/>
                <a:gd name="connsiteX35" fmla="*/ 320 w 320"/>
                <a:gd name="connsiteY35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110 w 320"/>
                <a:gd name="connsiteY14" fmla="*/ 428 h 428"/>
                <a:gd name="connsiteX15" fmla="*/ 131 w 320"/>
                <a:gd name="connsiteY15" fmla="*/ 417 h 428"/>
                <a:gd name="connsiteX16" fmla="*/ 126 w 320"/>
                <a:gd name="connsiteY16" fmla="*/ 403 h 428"/>
                <a:gd name="connsiteX17" fmla="*/ 126 w 320"/>
                <a:gd name="connsiteY17" fmla="*/ 403 h 428"/>
                <a:gd name="connsiteX18" fmla="*/ 189 w 320"/>
                <a:gd name="connsiteY18" fmla="*/ 417 h 428"/>
                <a:gd name="connsiteX19" fmla="*/ 210 w 320"/>
                <a:gd name="connsiteY19" fmla="*/ 428 h 428"/>
                <a:gd name="connsiteX20" fmla="*/ 320 w 320"/>
                <a:gd name="connsiteY20" fmla="*/ 428 h 428"/>
                <a:gd name="connsiteX21" fmla="*/ 320 w 320"/>
                <a:gd name="connsiteY21" fmla="*/ 317 h 428"/>
                <a:gd name="connsiteX22" fmla="*/ 309 w 320"/>
                <a:gd name="connsiteY22" fmla="*/ 297 h 428"/>
                <a:gd name="connsiteX23" fmla="*/ 295 w 320"/>
                <a:gd name="connsiteY23" fmla="*/ 302 h 428"/>
                <a:gd name="connsiteX24" fmla="*/ 295 w 320"/>
                <a:gd name="connsiteY24" fmla="*/ 302 h 428"/>
                <a:gd name="connsiteX25" fmla="*/ 261 w 320"/>
                <a:gd name="connsiteY25" fmla="*/ 316 h 428"/>
                <a:gd name="connsiteX26" fmla="*/ 213 w 320"/>
                <a:gd name="connsiteY26" fmla="*/ 268 h 428"/>
                <a:gd name="connsiteX27" fmla="*/ 261 w 320"/>
                <a:gd name="connsiteY27" fmla="*/ 219 h 428"/>
                <a:gd name="connsiteX28" fmla="*/ 295 w 320"/>
                <a:gd name="connsiteY28" fmla="*/ 234 h 428"/>
                <a:gd name="connsiteX29" fmla="*/ 295 w 320"/>
                <a:gd name="connsiteY29" fmla="*/ 234 h 428"/>
                <a:gd name="connsiteX30" fmla="*/ 309 w 320"/>
                <a:gd name="connsiteY30" fmla="*/ 239 h 428"/>
                <a:gd name="connsiteX31" fmla="*/ 320 w 320"/>
                <a:gd name="connsiteY31" fmla="*/ 219 h 428"/>
                <a:gd name="connsiteX32" fmla="*/ 320 w 320"/>
                <a:gd name="connsiteY32" fmla="*/ 140 h 428"/>
                <a:gd name="connsiteX33" fmla="*/ 320 w 320"/>
                <a:gd name="connsiteY33" fmla="*/ 140 h 428"/>
                <a:gd name="connsiteX34" fmla="*/ 320 w 320"/>
                <a:gd name="connsiteY34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110 w 320"/>
                <a:gd name="connsiteY14" fmla="*/ 428 h 428"/>
                <a:gd name="connsiteX15" fmla="*/ 131 w 320"/>
                <a:gd name="connsiteY15" fmla="*/ 417 h 428"/>
                <a:gd name="connsiteX16" fmla="*/ 126 w 320"/>
                <a:gd name="connsiteY16" fmla="*/ 403 h 428"/>
                <a:gd name="connsiteX17" fmla="*/ 189 w 320"/>
                <a:gd name="connsiteY17" fmla="*/ 417 h 428"/>
                <a:gd name="connsiteX18" fmla="*/ 210 w 320"/>
                <a:gd name="connsiteY18" fmla="*/ 428 h 428"/>
                <a:gd name="connsiteX19" fmla="*/ 320 w 320"/>
                <a:gd name="connsiteY19" fmla="*/ 428 h 428"/>
                <a:gd name="connsiteX20" fmla="*/ 320 w 320"/>
                <a:gd name="connsiteY20" fmla="*/ 317 h 428"/>
                <a:gd name="connsiteX21" fmla="*/ 309 w 320"/>
                <a:gd name="connsiteY21" fmla="*/ 297 h 428"/>
                <a:gd name="connsiteX22" fmla="*/ 295 w 320"/>
                <a:gd name="connsiteY22" fmla="*/ 302 h 428"/>
                <a:gd name="connsiteX23" fmla="*/ 295 w 320"/>
                <a:gd name="connsiteY23" fmla="*/ 302 h 428"/>
                <a:gd name="connsiteX24" fmla="*/ 261 w 320"/>
                <a:gd name="connsiteY24" fmla="*/ 316 h 428"/>
                <a:gd name="connsiteX25" fmla="*/ 213 w 320"/>
                <a:gd name="connsiteY25" fmla="*/ 268 h 428"/>
                <a:gd name="connsiteX26" fmla="*/ 261 w 320"/>
                <a:gd name="connsiteY26" fmla="*/ 219 h 428"/>
                <a:gd name="connsiteX27" fmla="*/ 295 w 320"/>
                <a:gd name="connsiteY27" fmla="*/ 234 h 428"/>
                <a:gd name="connsiteX28" fmla="*/ 295 w 320"/>
                <a:gd name="connsiteY28" fmla="*/ 234 h 428"/>
                <a:gd name="connsiteX29" fmla="*/ 309 w 320"/>
                <a:gd name="connsiteY29" fmla="*/ 239 h 428"/>
                <a:gd name="connsiteX30" fmla="*/ 320 w 320"/>
                <a:gd name="connsiteY30" fmla="*/ 219 h 428"/>
                <a:gd name="connsiteX31" fmla="*/ 320 w 320"/>
                <a:gd name="connsiteY31" fmla="*/ 140 h 428"/>
                <a:gd name="connsiteX32" fmla="*/ 320 w 320"/>
                <a:gd name="connsiteY32" fmla="*/ 140 h 428"/>
                <a:gd name="connsiteX33" fmla="*/ 320 w 320"/>
                <a:gd name="connsiteY33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110 w 320"/>
                <a:gd name="connsiteY14" fmla="*/ 428 h 428"/>
                <a:gd name="connsiteX15" fmla="*/ 131 w 320"/>
                <a:gd name="connsiteY15" fmla="*/ 417 h 428"/>
                <a:gd name="connsiteX16" fmla="*/ 189 w 320"/>
                <a:gd name="connsiteY16" fmla="*/ 417 h 428"/>
                <a:gd name="connsiteX17" fmla="*/ 210 w 320"/>
                <a:gd name="connsiteY17" fmla="*/ 428 h 428"/>
                <a:gd name="connsiteX18" fmla="*/ 320 w 320"/>
                <a:gd name="connsiteY18" fmla="*/ 428 h 428"/>
                <a:gd name="connsiteX19" fmla="*/ 320 w 320"/>
                <a:gd name="connsiteY19" fmla="*/ 317 h 428"/>
                <a:gd name="connsiteX20" fmla="*/ 309 w 320"/>
                <a:gd name="connsiteY20" fmla="*/ 297 h 428"/>
                <a:gd name="connsiteX21" fmla="*/ 295 w 320"/>
                <a:gd name="connsiteY21" fmla="*/ 302 h 428"/>
                <a:gd name="connsiteX22" fmla="*/ 295 w 320"/>
                <a:gd name="connsiteY22" fmla="*/ 302 h 428"/>
                <a:gd name="connsiteX23" fmla="*/ 261 w 320"/>
                <a:gd name="connsiteY23" fmla="*/ 316 h 428"/>
                <a:gd name="connsiteX24" fmla="*/ 213 w 320"/>
                <a:gd name="connsiteY24" fmla="*/ 268 h 428"/>
                <a:gd name="connsiteX25" fmla="*/ 261 w 320"/>
                <a:gd name="connsiteY25" fmla="*/ 219 h 428"/>
                <a:gd name="connsiteX26" fmla="*/ 295 w 320"/>
                <a:gd name="connsiteY26" fmla="*/ 234 h 428"/>
                <a:gd name="connsiteX27" fmla="*/ 295 w 320"/>
                <a:gd name="connsiteY27" fmla="*/ 234 h 428"/>
                <a:gd name="connsiteX28" fmla="*/ 309 w 320"/>
                <a:gd name="connsiteY28" fmla="*/ 239 h 428"/>
                <a:gd name="connsiteX29" fmla="*/ 320 w 320"/>
                <a:gd name="connsiteY29" fmla="*/ 219 h 428"/>
                <a:gd name="connsiteX30" fmla="*/ 320 w 320"/>
                <a:gd name="connsiteY30" fmla="*/ 140 h 428"/>
                <a:gd name="connsiteX31" fmla="*/ 320 w 320"/>
                <a:gd name="connsiteY31" fmla="*/ 140 h 428"/>
                <a:gd name="connsiteX32" fmla="*/ 320 w 320"/>
                <a:gd name="connsiteY32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110 w 320"/>
                <a:gd name="connsiteY14" fmla="*/ 428 h 428"/>
                <a:gd name="connsiteX15" fmla="*/ 189 w 320"/>
                <a:gd name="connsiteY15" fmla="*/ 417 h 428"/>
                <a:gd name="connsiteX16" fmla="*/ 210 w 320"/>
                <a:gd name="connsiteY16" fmla="*/ 428 h 428"/>
                <a:gd name="connsiteX17" fmla="*/ 320 w 320"/>
                <a:gd name="connsiteY17" fmla="*/ 428 h 428"/>
                <a:gd name="connsiteX18" fmla="*/ 320 w 320"/>
                <a:gd name="connsiteY18" fmla="*/ 317 h 428"/>
                <a:gd name="connsiteX19" fmla="*/ 309 w 320"/>
                <a:gd name="connsiteY19" fmla="*/ 297 h 428"/>
                <a:gd name="connsiteX20" fmla="*/ 295 w 320"/>
                <a:gd name="connsiteY20" fmla="*/ 302 h 428"/>
                <a:gd name="connsiteX21" fmla="*/ 295 w 320"/>
                <a:gd name="connsiteY21" fmla="*/ 302 h 428"/>
                <a:gd name="connsiteX22" fmla="*/ 261 w 320"/>
                <a:gd name="connsiteY22" fmla="*/ 316 h 428"/>
                <a:gd name="connsiteX23" fmla="*/ 213 w 320"/>
                <a:gd name="connsiteY23" fmla="*/ 268 h 428"/>
                <a:gd name="connsiteX24" fmla="*/ 261 w 320"/>
                <a:gd name="connsiteY24" fmla="*/ 219 h 428"/>
                <a:gd name="connsiteX25" fmla="*/ 295 w 320"/>
                <a:gd name="connsiteY25" fmla="*/ 234 h 428"/>
                <a:gd name="connsiteX26" fmla="*/ 295 w 320"/>
                <a:gd name="connsiteY26" fmla="*/ 234 h 428"/>
                <a:gd name="connsiteX27" fmla="*/ 309 w 320"/>
                <a:gd name="connsiteY27" fmla="*/ 239 h 428"/>
                <a:gd name="connsiteX28" fmla="*/ 320 w 320"/>
                <a:gd name="connsiteY28" fmla="*/ 219 h 428"/>
                <a:gd name="connsiteX29" fmla="*/ 320 w 320"/>
                <a:gd name="connsiteY29" fmla="*/ 140 h 428"/>
                <a:gd name="connsiteX30" fmla="*/ 320 w 320"/>
                <a:gd name="connsiteY30" fmla="*/ 140 h 428"/>
                <a:gd name="connsiteX31" fmla="*/ 320 w 320"/>
                <a:gd name="connsiteY31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110 w 320"/>
                <a:gd name="connsiteY14" fmla="*/ 428 h 428"/>
                <a:gd name="connsiteX15" fmla="*/ 210 w 320"/>
                <a:gd name="connsiteY15" fmla="*/ 428 h 428"/>
                <a:gd name="connsiteX16" fmla="*/ 320 w 320"/>
                <a:gd name="connsiteY16" fmla="*/ 428 h 428"/>
                <a:gd name="connsiteX17" fmla="*/ 320 w 320"/>
                <a:gd name="connsiteY17" fmla="*/ 317 h 428"/>
                <a:gd name="connsiteX18" fmla="*/ 309 w 320"/>
                <a:gd name="connsiteY18" fmla="*/ 297 h 428"/>
                <a:gd name="connsiteX19" fmla="*/ 295 w 320"/>
                <a:gd name="connsiteY19" fmla="*/ 302 h 428"/>
                <a:gd name="connsiteX20" fmla="*/ 295 w 320"/>
                <a:gd name="connsiteY20" fmla="*/ 302 h 428"/>
                <a:gd name="connsiteX21" fmla="*/ 261 w 320"/>
                <a:gd name="connsiteY21" fmla="*/ 316 h 428"/>
                <a:gd name="connsiteX22" fmla="*/ 213 w 320"/>
                <a:gd name="connsiteY22" fmla="*/ 268 h 428"/>
                <a:gd name="connsiteX23" fmla="*/ 261 w 320"/>
                <a:gd name="connsiteY23" fmla="*/ 219 h 428"/>
                <a:gd name="connsiteX24" fmla="*/ 295 w 320"/>
                <a:gd name="connsiteY24" fmla="*/ 234 h 428"/>
                <a:gd name="connsiteX25" fmla="*/ 295 w 320"/>
                <a:gd name="connsiteY25" fmla="*/ 234 h 428"/>
                <a:gd name="connsiteX26" fmla="*/ 309 w 320"/>
                <a:gd name="connsiteY26" fmla="*/ 239 h 428"/>
                <a:gd name="connsiteX27" fmla="*/ 320 w 320"/>
                <a:gd name="connsiteY27" fmla="*/ 219 h 428"/>
                <a:gd name="connsiteX28" fmla="*/ 320 w 320"/>
                <a:gd name="connsiteY28" fmla="*/ 140 h 428"/>
                <a:gd name="connsiteX29" fmla="*/ 320 w 320"/>
                <a:gd name="connsiteY29" fmla="*/ 140 h 428"/>
                <a:gd name="connsiteX30" fmla="*/ 320 w 320"/>
                <a:gd name="connsiteY30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110 w 320"/>
                <a:gd name="connsiteY14" fmla="*/ 428 h 428"/>
                <a:gd name="connsiteX15" fmla="*/ 320 w 320"/>
                <a:gd name="connsiteY15" fmla="*/ 428 h 428"/>
                <a:gd name="connsiteX16" fmla="*/ 320 w 320"/>
                <a:gd name="connsiteY16" fmla="*/ 317 h 428"/>
                <a:gd name="connsiteX17" fmla="*/ 309 w 320"/>
                <a:gd name="connsiteY17" fmla="*/ 297 h 428"/>
                <a:gd name="connsiteX18" fmla="*/ 295 w 320"/>
                <a:gd name="connsiteY18" fmla="*/ 302 h 428"/>
                <a:gd name="connsiteX19" fmla="*/ 295 w 320"/>
                <a:gd name="connsiteY19" fmla="*/ 302 h 428"/>
                <a:gd name="connsiteX20" fmla="*/ 261 w 320"/>
                <a:gd name="connsiteY20" fmla="*/ 316 h 428"/>
                <a:gd name="connsiteX21" fmla="*/ 213 w 320"/>
                <a:gd name="connsiteY21" fmla="*/ 268 h 428"/>
                <a:gd name="connsiteX22" fmla="*/ 261 w 320"/>
                <a:gd name="connsiteY22" fmla="*/ 219 h 428"/>
                <a:gd name="connsiteX23" fmla="*/ 295 w 320"/>
                <a:gd name="connsiteY23" fmla="*/ 234 h 428"/>
                <a:gd name="connsiteX24" fmla="*/ 295 w 320"/>
                <a:gd name="connsiteY24" fmla="*/ 234 h 428"/>
                <a:gd name="connsiteX25" fmla="*/ 309 w 320"/>
                <a:gd name="connsiteY25" fmla="*/ 239 h 428"/>
                <a:gd name="connsiteX26" fmla="*/ 320 w 320"/>
                <a:gd name="connsiteY26" fmla="*/ 219 h 428"/>
                <a:gd name="connsiteX27" fmla="*/ 320 w 320"/>
                <a:gd name="connsiteY27" fmla="*/ 140 h 428"/>
                <a:gd name="connsiteX28" fmla="*/ 320 w 320"/>
                <a:gd name="connsiteY28" fmla="*/ 140 h 428"/>
                <a:gd name="connsiteX29" fmla="*/ 320 w 320"/>
                <a:gd name="connsiteY29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320 w 320"/>
                <a:gd name="connsiteY14" fmla="*/ 428 h 428"/>
                <a:gd name="connsiteX15" fmla="*/ 320 w 320"/>
                <a:gd name="connsiteY15" fmla="*/ 317 h 428"/>
                <a:gd name="connsiteX16" fmla="*/ 309 w 320"/>
                <a:gd name="connsiteY16" fmla="*/ 297 h 428"/>
                <a:gd name="connsiteX17" fmla="*/ 295 w 320"/>
                <a:gd name="connsiteY17" fmla="*/ 302 h 428"/>
                <a:gd name="connsiteX18" fmla="*/ 295 w 320"/>
                <a:gd name="connsiteY18" fmla="*/ 302 h 428"/>
                <a:gd name="connsiteX19" fmla="*/ 261 w 320"/>
                <a:gd name="connsiteY19" fmla="*/ 316 h 428"/>
                <a:gd name="connsiteX20" fmla="*/ 213 w 320"/>
                <a:gd name="connsiteY20" fmla="*/ 268 h 428"/>
                <a:gd name="connsiteX21" fmla="*/ 261 w 320"/>
                <a:gd name="connsiteY21" fmla="*/ 219 h 428"/>
                <a:gd name="connsiteX22" fmla="*/ 295 w 320"/>
                <a:gd name="connsiteY22" fmla="*/ 234 h 428"/>
                <a:gd name="connsiteX23" fmla="*/ 295 w 320"/>
                <a:gd name="connsiteY23" fmla="*/ 234 h 428"/>
                <a:gd name="connsiteX24" fmla="*/ 309 w 320"/>
                <a:gd name="connsiteY24" fmla="*/ 239 h 428"/>
                <a:gd name="connsiteX25" fmla="*/ 320 w 320"/>
                <a:gd name="connsiteY25" fmla="*/ 219 h 428"/>
                <a:gd name="connsiteX26" fmla="*/ 320 w 320"/>
                <a:gd name="connsiteY26" fmla="*/ 140 h 428"/>
                <a:gd name="connsiteX27" fmla="*/ 320 w 320"/>
                <a:gd name="connsiteY27" fmla="*/ 140 h 428"/>
                <a:gd name="connsiteX28" fmla="*/ 320 w 320"/>
                <a:gd name="connsiteY28" fmla="*/ 108 h 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20" h="428">
                  <a:moveTo>
                    <a:pt x="320" y="108"/>
                  </a:moveTo>
                  <a:lnTo>
                    <a:pt x="320" y="108"/>
                  </a:lnTo>
                  <a:lnTo>
                    <a:pt x="320" y="108"/>
                  </a:lnTo>
                  <a:lnTo>
                    <a:pt x="198" y="108"/>
                  </a:lnTo>
                  <a:cubicBezTo>
                    <a:pt x="186" y="103"/>
                    <a:pt x="179" y="95"/>
                    <a:pt x="179" y="82"/>
                  </a:cubicBezTo>
                  <a:cubicBezTo>
                    <a:pt x="179" y="77"/>
                    <a:pt x="180" y="73"/>
                    <a:pt x="182" y="68"/>
                  </a:cubicBezTo>
                  <a:cubicBezTo>
                    <a:pt x="192" y="62"/>
                    <a:pt x="199" y="50"/>
                    <a:pt x="199" y="37"/>
                  </a:cubicBezTo>
                  <a:cubicBezTo>
                    <a:pt x="199" y="16"/>
                    <a:pt x="181" y="0"/>
                    <a:pt x="160" y="0"/>
                  </a:cubicBezTo>
                  <a:cubicBezTo>
                    <a:pt x="139" y="0"/>
                    <a:pt x="122" y="16"/>
                    <a:pt x="122" y="37"/>
                  </a:cubicBezTo>
                  <a:cubicBezTo>
                    <a:pt x="122" y="50"/>
                    <a:pt x="129" y="62"/>
                    <a:pt x="140" y="69"/>
                  </a:cubicBezTo>
                  <a:cubicBezTo>
                    <a:pt x="141" y="73"/>
                    <a:pt x="142" y="77"/>
                    <a:pt x="142" y="82"/>
                  </a:cubicBezTo>
                  <a:cubicBezTo>
                    <a:pt x="142" y="95"/>
                    <a:pt x="135" y="103"/>
                    <a:pt x="123" y="108"/>
                  </a:cubicBezTo>
                  <a:lnTo>
                    <a:pt x="0" y="108"/>
                  </a:lnTo>
                  <a:lnTo>
                    <a:pt x="0" y="428"/>
                  </a:lnTo>
                  <a:lnTo>
                    <a:pt x="320" y="428"/>
                  </a:lnTo>
                  <a:lnTo>
                    <a:pt x="320" y="317"/>
                  </a:lnTo>
                  <a:cubicBezTo>
                    <a:pt x="319" y="307"/>
                    <a:pt x="315" y="299"/>
                    <a:pt x="309" y="297"/>
                  </a:cubicBezTo>
                  <a:cubicBezTo>
                    <a:pt x="304" y="296"/>
                    <a:pt x="300" y="298"/>
                    <a:pt x="295" y="302"/>
                  </a:cubicBezTo>
                  <a:lnTo>
                    <a:pt x="295" y="302"/>
                  </a:lnTo>
                  <a:cubicBezTo>
                    <a:pt x="286" y="311"/>
                    <a:pt x="274" y="316"/>
                    <a:pt x="261" y="316"/>
                  </a:cubicBezTo>
                  <a:cubicBezTo>
                    <a:pt x="235" y="316"/>
                    <a:pt x="213" y="295"/>
                    <a:pt x="213" y="268"/>
                  </a:cubicBezTo>
                  <a:cubicBezTo>
                    <a:pt x="213" y="241"/>
                    <a:pt x="235" y="219"/>
                    <a:pt x="261" y="219"/>
                  </a:cubicBezTo>
                  <a:cubicBezTo>
                    <a:pt x="274" y="219"/>
                    <a:pt x="286" y="225"/>
                    <a:pt x="295" y="234"/>
                  </a:cubicBezTo>
                  <a:lnTo>
                    <a:pt x="295" y="234"/>
                  </a:lnTo>
                  <a:cubicBezTo>
                    <a:pt x="300" y="238"/>
                    <a:pt x="304" y="240"/>
                    <a:pt x="309" y="239"/>
                  </a:cubicBezTo>
                  <a:cubicBezTo>
                    <a:pt x="315" y="237"/>
                    <a:pt x="319" y="229"/>
                    <a:pt x="320" y="219"/>
                  </a:cubicBezTo>
                  <a:lnTo>
                    <a:pt x="320" y="140"/>
                  </a:lnTo>
                  <a:lnTo>
                    <a:pt x="320" y="140"/>
                  </a:lnTo>
                  <a:lnTo>
                    <a:pt x="320" y="108"/>
                  </a:lnTo>
                </a:path>
              </a:pathLst>
            </a:custGeom>
            <a:gradFill>
              <a:gsLst>
                <a:gs pos="100000">
                  <a:schemeClr val="accent3"/>
                </a:gs>
                <a:gs pos="50000">
                  <a:schemeClr val="accent4"/>
                </a:gs>
              </a:gsLst>
              <a:lin ang="16200000" scaled="0"/>
            </a:gra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54"/>
          <p:cNvGrpSpPr/>
          <p:nvPr/>
        </p:nvGrpSpPr>
        <p:grpSpPr>
          <a:xfrm>
            <a:off x="2898925" y="2225040"/>
            <a:ext cx="2011440" cy="1501105"/>
            <a:chOff x="5490677" y="3581400"/>
            <a:chExt cx="2011440" cy="1501105"/>
          </a:xfrm>
          <a:solidFill>
            <a:schemeClr val="accent3"/>
          </a:solidFill>
        </p:grpSpPr>
        <p:sp>
          <p:nvSpPr>
            <p:cNvPr id="53" name="Freeform 27"/>
            <p:cNvSpPr>
              <a:spLocks/>
            </p:cNvSpPr>
            <p:nvPr/>
          </p:nvSpPr>
          <p:spPr bwMode="auto">
            <a:xfrm rot="5400000">
              <a:off x="5486838" y="3585239"/>
              <a:ext cx="1501105" cy="1493427"/>
            </a:xfrm>
            <a:custGeom>
              <a:avLst/>
              <a:gdLst>
                <a:gd name="connsiteX0" fmla="*/ 0 w 318"/>
                <a:gd name="connsiteY0" fmla="*/ 318 h 318"/>
                <a:gd name="connsiteX1" fmla="*/ 108 w 318"/>
                <a:gd name="connsiteY1" fmla="*/ 318 h 318"/>
                <a:gd name="connsiteX2" fmla="*/ 128 w 318"/>
                <a:gd name="connsiteY2" fmla="*/ 307 h 318"/>
                <a:gd name="connsiteX3" fmla="*/ 123 w 318"/>
                <a:gd name="connsiteY3" fmla="*/ 293 h 318"/>
                <a:gd name="connsiteX4" fmla="*/ 123 w 318"/>
                <a:gd name="connsiteY4" fmla="*/ 293 h 318"/>
                <a:gd name="connsiteX5" fmla="*/ 109 w 318"/>
                <a:gd name="connsiteY5" fmla="*/ 259 h 318"/>
                <a:gd name="connsiteX6" fmla="*/ 206 w 318"/>
                <a:gd name="connsiteY6" fmla="*/ 259 h 318"/>
                <a:gd name="connsiteX7" fmla="*/ 192 w 318"/>
                <a:gd name="connsiteY7" fmla="*/ 293 h 318"/>
                <a:gd name="connsiteX8" fmla="*/ 192 w 318"/>
                <a:gd name="connsiteY8" fmla="*/ 293 h 318"/>
                <a:gd name="connsiteX9" fmla="*/ 187 w 318"/>
                <a:gd name="connsiteY9" fmla="*/ 307 h 318"/>
                <a:gd name="connsiteX10" fmla="*/ 208 w 318"/>
                <a:gd name="connsiteY10" fmla="*/ 318 h 318"/>
                <a:gd name="connsiteX11" fmla="*/ 318 w 318"/>
                <a:gd name="connsiteY11" fmla="*/ 318 h 318"/>
                <a:gd name="connsiteX12" fmla="*/ 318 w 318"/>
                <a:gd name="connsiteY12" fmla="*/ 207 h 318"/>
                <a:gd name="connsiteX13" fmla="*/ 307 w 318"/>
                <a:gd name="connsiteY13" fmla="*/ 187 h 318"/>
                <a:gd name="connsiteX14" fmla="*/ 293 w 318"/>
                <a:gd name="connsiteY14" fmla="*/ 192 h 318"/>
                <a:gd name="connsiteX15" fmla="*/ 293 w 318"/>
                <a:gd name="connsiteY15" fmla="*/ 192 h 318"/>
                <a:gd name="connsiteX16" fmla="*/ 259 w 318"/>
                <a:gd name="connsiteY16" fmla="*/ 206 h 318"/>
                <a:gd name="connsiteX17" fmla="*/ 211 w 318"/>
                <a:gd name="connsiteY17" fmla="*/ 158 h 318"/>
                <a:gd name="connsiteX18" fmla="*/ 259 w 318"/>
                <a:gd name="connsiteY18" fmla="*/ 109 h 318"/>
                <a:gd name="connsiteX19" fmla="*/ 293 w 318"/>
                <a:gd name="connsiteY19" fmla="*/ 124 h 318"/>
                <a:gd name="connsiteX20" fmla="*/ 293 w 318"/>
                <a:gd name="connsiteY20" fmla="*/ 124 h 318"/>
                <a:gd name="connsiteX21" fmla="*/ 307 w 318"/>
                <a:gd name="connsiteY21" fmla="*/ 129 h 318"/>
                <a:gd name="connsiteX22" fmla="*/ 318 w 318"/>
                <a:gd name="connsiteY22" fmla="*/ 109 h 318"/>
                <a:gd name="connsiteX23" fmla="*/ 318 w 318"/>
                <a:gd name="connsiteY23" fmla="*/ 30 h 318"/>
                <a:gd name="connsiteX24" fmla="*/ 318 w 318"/>
                <a:gd name="connsiteY24" fmla="*/ 0 h 318"/>
                <a:gd name="connsiteX0" fmla="*/ 0 w 318"/>
                <a:gd name="connsiteY0" fmla="*/ 318 h 318"/>
                <a:gd name="connsiteX1" fmla="*/ 108 w 318"/>
                <a:gd name="connsiteY1" fmla="*/ 318 h 318"/>
                <a:gd name="connsiteX2" fmla="*/ 128 w 318"/>
                <a:gd name="connsiteY2" fmla="*/ 307 h 318"/>
                <a:gd name="connsiteX3" fmla="*/ 123 w 318"/>
                <a:gd name="connsiteY3" fmla="*/ 293 h 318"/>
                <a:gd name="connsiteX4" fmla="*/ 123 w 318"/>
                <a:gd name="connsiteY4" fmla="*/ 293 h 318"/>
                <a:gd name="connsiteX5" fmla="*/ 206 w 318"/>
                <a:gd name="connsiteY5" fmla="*/ 259 h 318"/>
                <a:gd name="connsiteX6" fmla="*/ 192 w 318"/>
                <a:gd name="connsiteY6" fmla="*/ 293 h 318"/>
                <a:gd name="connsiteX7" fmla="*/ 192 w 318"/>
                <a:gd name="connsiteY7" fmla="*/ 293 h 318"/>
                <a:gd name="connsiteX8" fmla="*/ 187 w 318"/>
                <a:gd name="connsiteY8" fmla="*/ 307 h 318"/>
                <a:gd name="connsiteX9" fmla="*/ 208 w 318"/>
                <a:gd name="connsiteY9" fmla="*/ 318 h 318"/>
                <a:gd name="connsiteX10" fmla="*/ 318 w 318"/>
                <a:gd name="connsiteY10" fmla="*/ 318 h 318"/>
                <a:gd name="connsiteX11" fmla="*/ 318 w 318"/>
                <a:gd name="connsiteY11" fmla="*/ 207 h 318"/>
                <a:gd name="connsiteX12" fmla="*/ 307 w 318"/>
                <a:gd name="connsiteY12" fmla="*/ 187 h 318"/>
                <a:gd name="connsiteX13" fmla="*/ 293 w 318"/>
                <a:gd name="connsiteY13" fmla="*/ 192 h 318"/>
                <a:gd name="connsiteX14" fmla="*/ 293 w 318"/>
                <a:gd name="connsiteY14" fmla="*/ 192 h 318"/>
                <a:gd name="connsiteX15" fmla="*/ 259 w 318"/>
                <a:gd name="connsiteY15" fmla="*/ 206 h 318"/>
                <a:gd name="connsiteX16" fmla="*/ 211 w 318"/>
                <a:gd name="connsiteY16" fmla="*/ 158 h 318"/>
                <a:gd name="connsiteX17" fmla="*/ 259 w 318"/>
                <a:gd name="connsiteY17" fmla="*/ 109 h 318"/>
                <a:gd name="connsiteX18" fmla="*/ 293 w 318"/>
                <a:gd name="connsiteY18" fmla="*/ 124 h 318"/>
                <a:gd name="connsiteX19" fmla="*/ 293 w 318"/>
                <a:gd name="connsiteY19" fmla="*/ 124 h 318"/>
                <a:gd name="connsiteX20" fmla="*/ 307 w 318"/>
                <a:gd name="connsiteY20" fmla="*/ 129 h 318"/>
                <a:gd name="connsiteX21" fmla="*/ 318 w 318"/>
                <a:gd name="connsiteY21" fmla="*/ 109 h 318"/>
                <a:gd name="connsiteX22" fmla="*/ 318 w 318"/>
                <a:gd name="connsiteY22" fmla="*/ 30 h 318"/>
                <a:gd name="connsiteX23" fmla="*/ 318 w 318"/>
                <a:gd name="connsiteY23" fmla="*/ 0 h 318"/>
                <a:gd name="connsiteX0" fmla="*/ 0 w 318"/>
                <a:gd name="connsiteY0" fmla="*/ 318 h 318"/>
                <a:gd name="connsiteX1" fmla="*/ 108 w 318"/>
                <a:gd name="connsiteY1" fmla="*/ 318 h 318"/>
                <a:gd name="connsiteX2" fmla="*/ 128 w 318"/>
                <a:gd name="connsiteY2" fmla="*/ 307 h 318"/>
                <a:gd name="connsiteX3" fmla="*/ 123 w 318"/>
                <a:gd name="connsiteY3" fmla="*/ 293 h 318"/>
                <a:gd name="connsiteX4" fmla="*/ 123 w 318"/>
                <a:gd name="connsiteY4" fmla="*/ 293 h 318"/>
                <a:gd name="connsiteX5" fmla="*/ 192 w 318"/>
                <a:gd name="connsiteY5" fmla="*/ 293 h 318"/>
                <a:gd name="connsiteX6" fmla="*/ 192 w 318"/>
                <a:gd name="connsiteY6" fmla="*/ 293 h 318"/>
                <a:gd name="connsiteX7" fmla="*/ 187 w 318"/>
                <a:gd name="connsiteY7" fmla="*/ 307 h 318"/>
                <a:gd name="connsiteX8" fmla="*/ 208 w 318"/>
                <a:gd name="connsiteY8" fmla="*/ 318 h 318"/>
                <a:gd name="connsiteX9" fmla="*/ 318 w 318"/>
                <a:gd name="connsiteY9" fmla="*/ 318 h 318"/>
                <a:gd name="connsiteX10" fmla="*/ 318 w 318"/>
                <a:gd name="connsiteY10" fmla="*/ 207 h 318"/>
                <a:gd name="connsiteX11" fmla="*/ 307 w 318"/>
                <a:gd name="connsiteY11" fmla="*/ 187 h 318"/>
                <a:gd name="connsiteX12" fmla="*/ 293 w 318"/>
                <a:gd name="connsiteY12" fmla="*/ 192 h 318"/>
                <a:gd name="connsiteX13" fmla="*/ 293 w 318"/>
                <a:gd name="connsiteY13" fmla="*/ 192 h 318"/>
                <a:gd name="connsiteX14" fmla="*/ 259 w 318"/>
                <a:gd name="connsiteY14" fmla="*/ 206 h 318"/>
                <a:gd name="connsiteX15" fmla="*/ 211 w 318"/>
                <a:gd name="connsiteY15" fmla="*/ 158 h 318"/>
                <a:gd name="connsiteX16" fmla="*/ 259 w 318"/>
                <a:gd name="connsiteY16" fmla="*/ 109 h 318"/>
                <a:gd name="connsiteX17" fmla="*/ 293 w 318"/>
                <a:gd name="connsiteY17" fmla="*/ 124 h 318"/>
                <a:gd name="connsiteX18" fmla="*/ 293 w 318"/>
                <a:gd name="connsiteY18" fmla="*/ 124 h 318"/>
                <a:gd name="connsiteX19" fmla="*/ 307 w 318"/>
                <a:gd name="connsiteY19" fmla="*/ 129 h 318"/>
                <a:gd name="connsiteX20" fmla="*/ 318 w 318"/>
                <a:gd name="connsiteY20" fmla="*/ 109 h 318"/>
                <a:gd name="connsiteX21" fmla="*/ 318 w 318"/>
                <a:gd name="connsiteY21" fmla="*/ 30 h 318"/>
                <a:gd name="connsiteX22" fmla="*/ 318 w 318"/>
                <a:gd name="connsiteY22" fmla="*/ 0 h 318"/>
                <a:gd name="connsiteX0" fmla="*/ 0 w 318"/>
                <a:gd name="connsiteY0" fmla="*/ 318 h 318"/>
                <a:gd name="connsiteX1" fmla="*/ 108 w 318"/>
                <a:gd name="connsiteY1" fmla="*/ 318 h 318"/>
                <a:gd name="connsiteX2" fmla="*/ 128 w 318"/>
                <a:gd name="connsiteY2" fmla="*/ 307 h 318"/>
                <a:gd name="connsiteX3" fmla="*/ 123 w 318"/>
                <a:gd name="connsiteY3" fmla="*/ 293 h 318"/>
                <a:gd name="connsiteX4" fmla="*/ 123 w 318"/>
                <a:gd name="connsiteY4" fmla="*/ 293 h 318"/>
                <a:gd name="connsiteX5" fmla="*/ 192 w 318"/>
                <a:gd name="connsiteY5" fmla="*/ 293 h 318"/>
                <a:gd name="connsiteX6" fmla="*/ 187 w 318"/>
                <a:gd name="connsiteY6" fmla="*/ 307 h 318"/>
                <a:gd name="connsiteX7" fmla="*/ 208 w 318"/>
                <a:gd name="connsiteY7" fmla="*/ 318 h 318"/>
                <a:gd name="connsiteX8" fmla="*/ 318 w 318"/>
                <a:gd name="connsiteY8" fmla="*/ 318 h 318"/>
                <a:gd name="connsiteX9" fmla="*/ 318 w 318"/>
                <a:gd name="connsiteY9" fmla="*/ 207 h 318"/>
                <a:gd name="connsiteX10" fmla="*/ 307 w 318"/>
                <a:gd name="connsiteY10" fmla="*/ 187 h 318"/>
                <a:gd name="connsiteX11" fmla="*/ 293 w 318"/>
                <a:gd name="connsiteY11" fmla="*/ 192 h 318"/>
                <a:gd name="connsiteX12" fmla="*/ 293 w 318"/>
                <a:gd name="connsiteY12" fmla="*/ 192 h 318"/>
                <a:gd name="connsiteX13" fmla="*/ 259 w 318"/>
                <a:gd name="connsiteY13" fmla="*/ 206 h 318"/>
                <a:gd name="connsiteX14" fmla="*/ 211 w 318"/>
                <a:gd name="connsiteY14" fmla="*/ 158 h 318"/>
                <a:gd name="connsiteX15" fmla="*/ 259 w 318"/>
                <a:gd name="connsiteY15" fmla="*/ 109 h 318"/>
                <a:gd name="connsiteX16" fmla="*/ 293 w 318"/>
                <a:gd name="connsiteY16" fmla="*/ 124 h 318"/>
                <a:gd name="connsiteX17" fmla="*/ 293 w 318"/>
                <a:gd name="connsiteY17" fmla="*/ 124 h 318"/>
                <a:gd name="connsiteX18" fmla="*/ 307 w 318"/>
                <a:gd name="connsiteY18" fmla="*/ 129 h 318"/>
                <a:gd name="connsiteX19" fmla="*/ 318 w 318"/>
                <a:gd name="connsiteY19" fmla="*/ 109 h 318"/>
                <a:gd name="connsiteX20" fmla="*/ 318 w 318"/>
                <a:gd name="connsiteY20" fmla="*/ 30 h 318"/>
                <a:gd name="connsiteX21" fmla="*/ 318 w 318"/>
                <a:gd name="connsiteY21" fmla="*/ 0 h 318"/>
                <a:gd name="connsiteX0" fmla="*/ 0 w 318"/>
                <a:gd name="connsiteY0" fmla="*/ 318 h 318"/>
                <a:gd name="connsiteX1" fmla="*/ 108 w 318"/>
                <a:gd name="connsiteY1" fmla="*/ 318 h 318"/>
                <a:gd name="connsiteX2" fmla="*/ 128 w 318"/>
                <a:gd name="connsiteY2" fmla="*/ 307 h 318"/>
                <a:gd name="connsiteX3" fmla="*/ 123 w 318"/>
                <a:gd name="connsiteY3" fmla="*/ 293 h 318"/>
                <a:gd name="connsiteX4" fmla="*/ 123 w 318"/>
                <a:gd name="connsiteY4" fmla="*/ 293 h 318"/>
                <a:gd name="connsiteX5" fmla="*/ 187 w 318"/>
                <a:gd name="connsiteY5" fmla="*/ 307 h 318"/>
                <a:gd name="connsiteX6" fmla="*/ 208 w 318"/>
                <a:gd name="connsiteY6" fmla="*/ 318 h 318"/>
                <a:gd name="connsiteX7" fmla="*/ 318 w 318"/>
                <a:gd name="connsiteY7" fmla="*/ 318 h 318"/>
                <a:gd name="connsiteX8" fmla="*/ 318 w 318"/>
                <a:gd name="connsiteY8" fmla="*/ 207 h 318"/>
                <a:gd name="connsiteX9" fmla="*/ 307 w 318"/>
                <a:gd name="connsiteY9" fmla="*/ 187 h 318"/>
                <a:gd name="connsiteX10" fmla="*/ 293 w 318"/>
                <a:gd name="connsiteY10" fmla="*/ 192 h 318"/>
                <a:gd name="connsiteX11" fmla="*/ 293 w 318"/>
                <a:gd name="connsiteY11" fmla="*/ 192 h 318"/>
                <a:gd name="connsiteX12" fmla="*/ 259 w 318"/>
                <a:gd name="connsiteY12" fmla="*/ 206 h 318"/>
                <a:gd name="connsiteX13" fmla="*/ 211 w 318"/>
                <a:gd name="connsiteY13" fmla="*/ 158 h 318"/>
                <a:gd name="connsiteX14" fmla="*/ 259 w 318"/>
                <a:gd name="connsiteY14" fmla="*/ 109 h 318"/>
                <a:gd name="connsiteX15" fmla="*/ 293 w 318"/>
                <a:gd name="connsiteY15" fmla="*/ 124 h 318"/>
                <a:gd name="connsiteX16" fmla="*/ 293 w 318"/>
                <a:gd name="connsiteY16" fmla="*/ 124 h 318"/>
                <a:gd name="connsiteX17" fmla="*/ 307 w 318"/>
                <a:gd name="connsiteY17" fmla="*/ 129 h 318"/>
                <a:gd name="connsiteX18" fmla="*/ 318 w 318"/>
                <a:gd name="connsiteY18" fmla="*/ 109 h 318"/>
                <a:gd name="connsiteX19" fmla="*/ 318 w 318"/>
                <a:gd name="connsiteY19" fmla="*/ 30 h 318"/>
                <a:gd name="connsiteX20" fmla="*/ 318 w 318"/>
                <a:gd name="connsiteY20" fmla="*/ 0 h 318"/>
                <a:gd name="connsiteX0" fmla="*/ 0 w 318"/>
                <a:gd name="connsiteY0" fmla="*/ 318 h 318"/>
                <a:gd name="connsiteX1" fmla="*/ 108 w 318"/>
                <a:gd name="connsiteY1" fmla="*/ 318 h 318"/>
                <a:gd name="connsiteX2" fmla="*/ 128 w 318"/>
                <a:gd name="connsiteY2" fmla="*/ 307 h 318"/>
                <a:gd name="connsiteX3" fmla="*/ 123 w 318"/>
                <a:gd name="connsiteY3" fmla="*/ 293 h 318"/>
                <a:gd name="connsiteX4" fmla="*/ 187 w 318"/>
                <a:gd name="connsiteY4" fmla="*/ 307 h 318"/>
                <a:gd name="connsiteX5" fmla="*/ 208 w 318"/>
                <a:gd name="connsiteY5" fmla="*/ 318 h 318"/>
                <a:gd name="connsiteX6" fmla="*/ 318 w 318"/>
                <a:gd name="connsiteY6" fmla="*/ 318 h 318"/>
                <a:gd name="connsiteX7" fmla="*/ 318 w 318"/>
                <a:gd name="connsiteY7" fmla="*/ 207 h 318"/>
                <a:gd name="connsiteX8" fmla="*/ 307 w 318"/>
                <a:gd name="connsiteY8" fmla="*/ 187 h 318"/>
                <a:gd name="connsiteX9" fmla="*/ 293 w 318"/>
                <a:gd name="connsiteY9" fmla="*/ 192 h 318"/>
                <a:gd name="connsiteX10" fmla="*/ 293 w 318"/>
                <a:gd name="connsiteY10" fmla="*/ 192 h 318"/>
                <a:gd name="connsiteX11" fmla="*/ 259 w 318"/>
                <a:gd name="connsiteY11" fmla="*/ 206 h 318"/>
                <a:gd name="connsiteX12" fmla="*/ 211 w 318"/>
                <a:gd name="connsiteY12" fmla="*/ 158 h 318"/>
                <a:gd name="connsiteX13" fmla="*/ 259 w 318"/>
                <a:gd name="connsiteY13" fmla="*/ 109 h 318"/>
                <a:gd name="connsiteX14" fmla="*/ 293 w 318"/>
                <a:gd name="connsiteY14" fmla="*/ 124 h 318"/>
                <a:gd name="connsiteX15" fmla="*/ 293 w 318"/>
                <a:gd name="connsiteY15" fmla="*/ 124 h 318"/>
                <a:gd name="connsiteX16" fmla="*/ 307 w 318"/>
                <a:gd name="connsiteY16" fmla="*/ 129 h 318"/>
                <a:gd name="connsiteX17" fmla="*/ 318 w 318"/>
                <a:gd name="connsiteY17" fmla="*/ 109 h 318"/>
                <a:gd name="connsiteX18" fmla="*/ 318 w 318"/>
                <a:gd name="connsiteY18" fmla="*/ 30 h 318"/>
                <a:gd name="connsiteX19" fmla="*/ 318 w 318"/>
                <a:gd name="connsiteY19" fmla="*/ 0 h 318"/>
                <a:gd name="connsiteX0" fmla="*/ 0 w 318"/>
                <a:gd name="connsiteY0" fmla="*/ 318 h 318"/>
                <a:gd name="connsiteX1" fmla="*/ 108 w 318"/>
                <a:gd name="connsiteY1" fmla="*/ 318 h 318"/>
                <a:gd name="connsiteX2" fmla="*/ 128 w 318"/>
                <a:gd name="connsiteY2" fmla="*/ 307 h 318"/>
                <a:gd name="connsiteX3" fmla="*/ 187 w 318"/>
                <a:gd name="connsiteY3" fmla="*/ 307 h 318"/>
                <a:gd name="connsiteX4" fmla="*/ 208 w 318"/>
                <a:gd name="connsiteY4" fmla="*/ 318 h 318"/>
                <a:gd name="connsiteX5" fmla="*/ 318 w 318"/>
                <a:gd name="connsiteY5" fmla="*/ 318 h 318"/>
                <a:gd name="connsiteX6" fmla="*/ 318 w 318"/>
                <a:gd name="connsiteY6" fmla="*/ 207 h 318"/>
                <a:gd name="connsiteX7" fmla="*/ 307 w 318"/>
                <a:gd name="connsiteY7" fmla="*/ 187 h 318"/>
                <a:gd name="connsiteX8" fmla="*/ 293 w 318"/>
                <a:gd name="connsiteY8" fmla="*/ 192 h 318"/>
                <a:gd name="connsiteX9" fmla="*/ 293 w 318"/>
                <a:gd name="connsiteY9" fmla="*/ 192 h 318"/>
                <a:gd name="connsiteX10" fmla="*/ 259 w 318"/>
                <a:gd name="connsiteY10" fmla="*/ 206 h 318"/>
                <a:gd name="connsiteX11" fmla="*/ 211 w 318"/>
                <a:gd name="connsiteY11" fmla="*/ 158 h 318"/>
                <a:gd name="connsiteX12" fmla="*/ 259 w 318"/>
                <a:gd name="connsiteY12" fmla="*/ 109 h 318"/>
                <a:gd name="connsiteX13" fmla="*/ 293 w 318"/>
                <a:gd name="connsiteY13" fmla="*/ 124 h 318"/>
                <a:gd name="connsiteX14" fmla="*/ 293 w 318"/>
                <a:gd name="connsiteY14" fmla="*/ 124 h 318"/>
                <a:gd name="connsiteX15" fmla="*/ 307 w 318"/>
                <a:gd name="connsiteY15" fmla="*/ 129 h 318"/>
                <a:gd name="connsiteX16" fmla="*/ 318 w 318"/>
                <a:gd name="connsiteY16" fmla="*/ 109 h 318"/>
                <a:gd name="connsiteX17" fmla="*/ 318 w 318"/>
                <a:gd name="connsiteY17" fmla="*/ 30 h 318"/>
                <a:gd name="connsiteX18" fmla="*/ 318 w 318"/>
                <a:gd name="connsiteY18" fmla="*/ 0 h 318"/>
                <a:gd name="connsiteX0" fmla="*/ 0 w 318"/>
                <a:gd name="connsiteY0" fmla="*/ 318 h 318"/>
                <a:gd name="connsiteX1" fmla="*/ 108 w 318"/>
                <a:gd name="connsiteY1" fmla="*/ 318 h 318"/>
                <a:gd name="connsiteX2" fmla="*/ 187 w 318"/>
                <a:gd name="connsiteY2" fmla="*/ 307 h 318"/>
                <a:gd name="connsiteX3" fmla="*/ 208 w 318"/>
                <a:gd name="connsiteY3" fmla="*/ 318 h 318"/>
                <a:gd name="connsiteX4" fmla="*/ 318 w 318"/>
                <a:gd name="connsiteY4" fmla="*/ 318 h 318"/>
                <a:gd name="connsiteX5" fmla="*/ 318 w 318"/>
                <a:gd name="connsiteY5" fmla="*/ 207 h 318"/>
                <a:gd name="connsiteX6" fmla="*/ 307 w 318"/>
                <a:gd name="connsiteY6" fmla="*/ 187 h 318"/>
                <a:gd name="connsiteX7" fmla="*/ 293 w 318"/>
                <a:gd name="connsiteY7" fmla="*/ 192 h 318"/>
                <a:gd name="connsiteX8" fmla="*/ 293 w 318"/>
                <a:gd name="connsiteY8" fmla="*/ 192 h 318"/>
                <a:gd name="connsiteX9" fmla="*/ 259 w 318"/>
                <a:gd name="connsiteY9" fmla="*/ 206 h 318"/>
                <a:gd name="connsiteX10" fmla="*/ 211 w 318"/>
                <a:gd name="connsiteY10" fmla="*/ 158 h 318"/>
                <a:gd name="connsiteX11" fmla="*/ 259 w 318"/>
                <a:gd name="connsiteY11" fmla="*/ 109 h 318"/>
                <a:gd name="connsiteX12" fmla="*/ 293 w 318"/>
                <a:gd name="connsiteY12" fmla="*/ 124 h 318"/>
                <a:gd name="connsiteX13" fmla="*/ 293 w 318"/>
                <a:gd name="connsiteY13" fmla="*/ 124 h 318"/>
                <a:gd name="connsiteX14" fmla="*/ 307 w 318"/>
                <a:gd name="connsiteY14" fmla="*/ 129 h 318"/>
                <a:gd name="connsiteX15" fmla="*/ 318 w 318"/>
                <a:gd name="connsiteY15" fmla="*/ 109 h 318"/>
                <a:gd name="connsiteX16" fmla="*/ 318 w 318"/>
                <a:gd name="connsiteY16" fmla="*/ 30 h 318"/>
                <a:gd name="connsiteX17" fmla="*/ 318 w 318"/>
                <a:gd name="connsiteY17" fmla="*/ 0 h 318"/>
                <a:gd name="connsiteX0" fmla="*/ 0 w 318"/>
                <a:gd name="connsiteY0" fmla="*/ 318 h 318"/>
                <a:gd name="connsiteX1" fmla="*/ 108 w 318"/>
                <a:gd name="connsiteY1" fmla="*/ 318 h 318"/>
                <a:gd name="connsiteX2" fmla="*/ 208 w 318"/>
                <a:gd name="connsiteY2" fmla="*/ 318 h 318"/>
                <a:gd name="connsiteX3" fmla="*/ 318 w 318"/>
                <a:gd name="connsiteY3" fmla="*/ 318 h 318"/>
                <a:gd name="connsiteX4" fmla="*/ 318 w 318"/>
                <a:gd name="connsiteY4" fmla="*/ 207 h 318"/>
                <a:gd name="connsiteX5" fmla="*/ 307 w 318"/>
                <a:gd name="connsiteY5" fmla="*/ 187 h 318"/>
                <a:gd name="connsiteX6" fmla="*/ 293 w 318"/>
                <a:gd name="connsiteY6" fmla="*/ 192 h 318"/>
                <a:gd name="connsiteX7" fmla="*/ 293 w 318"/>
                <a:gd name="connsiteY7" fmla="*/ 192 h 318"/>
                <a:gd name="connsiteX8" fmla="*/ 259 w 318"/>
                <a:gd name="connsiteY8" fmla="*/ 206 h 318"/>
                <a:gd name="connsiteX9" fmla="*/ 211 w 318"/>
                <a:gd name="connsiteY9" fmla="*/ 158 h 318"/>
                <a:gd name="connsiteX10" fmla="*/ 259 w 318"/>
                <a:gd name="connsiteY10" fmla="*/ 109 h 318"/>
                <a:gd name="connsiteX11" fmla="*/ 293 w 318"/>
                <a:gd name="connsiteY11" fmla="*/ 124 h 318"/>
                <a:gd name="connsiteX12" fmla="*/ 293 w 318"/>
                <a:gd name="connsiteY12" fmla="*/ 124 h 318"/>
                <a:gd name="connsiteX13" fmla="*/ 307 w 318"/>
                <a:gd name="connsiteY13" fmla="*/ 129 h 318"/>
                <a:gd name="connsiteX14" fmla="*/ 318 w 318"/>
                <a:gd name="connsiteY14" fmla="*/ 109 h 318"/>
                <a:gd name="connsiteX15" fmla="*/ 318 w 318"/>
                <a:gd name="connsiteY15" fmla="*/ 30 h 318"/>
                <a:gd name="connsiteX16" fmla="*/ 318 w 318"/>
                <a:gd name="connsiteY16" fmla="*/ 0 h 318"/>
                <a:gd name="connsiteX0" fmla="*/ 0 w 318"/>
                <a:gd name="connsiteY0" fmla="*/ 318 h 318"/>
                <a:gd name="connsiteX1" fmla="*/ 108 w 318"/>
                <a:gd name="connsiteY1" fmla="*/ 318 h 318"/>
                <a:gd name="connsiteX2" fmla="*/ 318 w 318"/>
                <a:gd name="connsiteY2" fmla="*/ 318 h 318"/>
                <a:gd name="connsiteX3" fmla="*/ 318 w 318"/>
                <a:gd name="connsiteY3" fmla="*/ 207 h 318"/>
                <a:gd name="connsiteX4" fmla="*/ 307 w 318"/>
                <a:gd name="connsiteY4" fmla="*/ 187 h 318"/>
                <a:gd name="connsiteX5" fmla="*/ 293 w 318"/>
                <a:gd name="connsiteY5" fmla="*/ 192 h 318"/>
                <a:gd name="connsiteX6" fmla="*/ 293 w 318"/>
                <a:gd name="connsiteY6" fmla="*/ 192 h 318"/>
                <a:gd name="connsiteX7" fmla="*/ 259 w 318"/>
                <a:gd name="connsiteY7" fmla="*/ 206 h 318"/>
                <a:gd name="connsiteX8" fmla="*/ 211 w 318"/>
                <a:gd name="connsiteY8" fmla="*/ 158 h 318"/>
                <a:gd name="connsiteX9" fmla="*/ 259 w 318"/>
                <a:gd name="connsiteY9" fmla="*/ 109 h 318"/>
                <a:gd name="connsiteX10" fmla="*/ 293 w 318"/>
                <a:gd name="connsiteY10" fmla="*/ 124 h 318"/>
                <a:gd name="connsiteX11" fmla="*/ 293 w 318"/>
                <a:gd name="connsiteY11" fmla="*/ 124 h 318"/>
                <a:gd name="connsiteX12" fmla="*/ 307 w 318"/>
                <a:gd name="connsiteY12" fmla="*/ 129 h 318"/>
                <a:gd name="connsiteX13" fmla="*/ 318 w 318"/>
                <a:gd name="connsiteY13" fmla="*/ 109 h 318"/>
                <a:gd name="connsiteX14" fmla="*/ 318 w 318"/>
                <a:gd name="connsiteY14" fmla="*/ 30 h 318"/>
                <a:gd name="connsiteX15" fmla="*/ 318 w 318"/>
                <a:gd name="connsiteY15" fmla="*/ 0 h 318"/>
                <a:gd name="connsiteX0" fmla="*/ 0 w 318"/>
                <a:gd name="connsiteY0" fmla="*/ 318 h 318"/>
                <a:gd name="connsiteX1" fmla="*/ 318 w 318"/>
                <a:gd name="connsiteY1" fmla="*/ 318 h 318"/>
                <a:gd name="connsiteX2" fmla="*/ 318 w 318"/>
                <a:gd name="connsiteY2" fmla="*/ 207 h 318"/>
                <a:gd name="connsiteX3" fmla="*/ 307 w 318"/>
                <a:gd name="connsiteY3" fmla="*/ 187 h 318"/>
                <a:gd name="connsiteX4" fmla="*/ 293 w 318"/>
                <a:gd name="connsiteY4" fmla="*/ 192 h 318"/>
                <a:gd name="connsiteX5" fmla="*/ 293 w 318"/>
                <a:gd name="connsiteY5" fmla="*/ 192 h 318"/>
                <a:gd name="connsiteX6" fmla="*/ 259 w 318"/>
                <a:gd name="connsiteY6" fmla="*/ 206 h 318"/>
                <a:gd name="connsiteX7" fmla="*/ 211 w 318"/>
                <a:gd name="connsiteY7" fmla="*/ 158 h 318"/>
                <a:gd name="connsiteX8" fmla="*/ 259 w 318"/>
                <a:gd name="connsiteY8" fmla="*/ 109 h 318"/>
                <a:gd name="connsiteX9" fmla="*/ 293 w 318"/>
                <a:gd name="connsiteY9" fmla="*/ 124 h 318"/>
                <a:gd name="connsiteX10" fmla="*/ 293 w 318"/>
                <a:gd name="connsiteY10" fmla="*/ 124 h 318"/>
                <a:gd name="connsiteX11" fmla="*/ 307 w 318"/>
                <a:gd name="connsiteY11" fmla="*/ 129 h 318"/>
                <a:gd name="connsiteX12" fmla="*/ 318 w 318"/>
                <a:gd name="connsiteY12" fmla="*/ 109 h 318"/>
                <a:gd name="connsiteX13" fmla="*/ 318 w 318"/>
                <a:gd name="connsiteY13" fmla="*/ 30 h 318"/>
                <a:gd name="connsiteX14" fmla="*/ 318 w 318"/>
                <a:gd name="connsiteY14" fmla="*/ 0 h 318"/>
                <a:gd name="connsiteX0" fmla="*/ 0 w 399"/>
                <a:gd name="connsiteY0" fmla="*/ 318 h 318"/>
                <a:gd name="connsiteX1" fmla="*/ 399 w 399"/>
                <a:gd name="connsiteY1" fmla="*/ 318 h 318"/>
                <a:gd name="connsiteX2" fmla="*/ 399 w 399"/>
                <a:gd name="connsiteY2" fmla="*/ 207 h 318"/>
                <a:gd name="connsiteX3" fmla="*/ 388 w 399"/>
                <a:gd name="connsiteY3" fmla="*/ 187 h 318"/>
                <a:gd name="connsiteX4" fmla="*/ 374 w 399"/>
                <a:gd name="connsiteY4" fmla="*/ 192 h 318"/>
                <a:gd name="connsiteX5" fmla="*/ 374 w 399"/>
                <a:gd name="connsiteY5" fmla="*/ 192 h 318"/>
                <a:gd name="connsiteX6" fmla="*/ 340 w 399"/>
                <a:gd name="connsiteY6" fmla="*/ 206 h 318"/>
                <a:gd name="connsiteX7" fmla="*/ 292 w 399"/>
                <a:gd name="connsiteY7" fmla="*/ 158 h 318"/>
                <a:gd name="connsiteX8" fmla="*/ 340 w 399"/>
                <a:gd name="connsiteY8" fmla="*/ 109 h 318"/>
                <a:gd name="connsiteX9" fmla="*/ 374 w 399"/>
                <a:gd name="connsiteY9" fmla="*/ 124 h 318"/>
                <a:gd name="connsiteX10" fmla="*/ 374 w 399"/>
                <a:gd name="connsiteY10" fmla="*/ 124 h 318"/>
                <a:gd name="connsiteX11" fmla="*/ 388 w 399"/>
                <a:gd name="connsiteY11" fmla="*/ 129 h 318"/>
                <a:gd name="connsiteX12" fmla="*/ 399 w 399"/>
                <a:gd name="connsiteY12" fmla="*/ 109 h 318"/>
                <a:gd name="connsiteX13" fmla="*/ 399 w 399"/>
                <a:gd name="connsiteY13" fmla="*/ 30 h 318"/>
                <a:gd name="connsiteX14" fmla="*/ 399 w 399"/>
                <a:gd name="connsiteY14" fmla="*/ 0 h 318"/>
                <a:gd name="connsiteX0" fmla="*/ 0 w 496"/>
                <a:gd name="connsiteY0" fmla="*/ 318 h 318"/>
                <a:gd name="connsiteX1" fmla="*/ 496 w 496"/>
                <a:gd name="connsiteY1" fmla="*/ 318 h 318"/>
                <a:gd name="connsiteX2" fmla="*/ 496 w 496"/>
                <a:gd name="connsiteY2" fmla="*/ 207 h 318"/>
                <a:gd name="connsiteX3" fmla="*/ 485 w 496"/>
                <a:gd name="connsiteY3" fmla="*/ 187 h 318"/>
                <a:gd name="connsiteX4" fmla="*/ 471 w 496"/>
                <a:gd name="connsiteY4" fmla="*/ 192 h 318"/>
                <a:gd name="connsiteX5" fmla="*/ 471 w 496"/>
                <a:gd name="connsiteY5" fmla="*/ 192 h 318"/>
                <a:gd name="connsiteX6" fmla="*/ 437 w 496"/>
                <a:gd name="connsiteY6" fmla="*/ 206 h 318"/>
                <a:gd name="connsiteX7" fmla="*/ 389 w 496"/>
                <a:gd name="connsiteY7" fmla="*/ 158 h 318"/>
                <a:gd name="connsiteX8" fmla="*/ 437 w 496"/>
                <a:gd name="connsiteY8" fmla="*/ 109 h 318"/>
                <a:gd name="connsiteX9" fmla="*/ 471 w 496"/>
                <a:gd name="connsiteY9" fmla="*/ 124 h 318"/>
                <a:gd name="connsiteX10" fmla="*/ 471 w 496"/>
                <a:gd name="connsiteY10" fmla="*/ 124 h 318"/>
                <a:gd name="connsiteX11" fmla="*/ 485 w 496"/>
                <a:gd name="connsiteY11" fmla="*/ 129 h 318"/>
                <a:gd name="connsiteX12" fmla="*/ 496 w 496"/>
                <a:gd name="connsiteY12" fmla="*/ 109 h 318"/>
                <a:gd name="connsiteX13" fmla="*/ 496 w 496"/>
                <a:gd name="connsiteY13" fmla="*/ 30 h 318"/>
                <a:gd name="connsiteX14" fmla="*/ 496 w 496"/>
                <a:gd name="connsiteY14" fmla="*/ 0 h 318"/>
                <a:gd name="connsiteX0" fmla="*/ 0 w 496"/>
                <a:gd name="connsiteY0" fmla="*/ 318 h 318"/>
                <a:gd name="connsiteX1" fmla="*/ 0 w 496"/>
                <a:gd name="connsiteY1" fmla="*/ 318 h 318"/>
                <a:gd name="connsiteX2" fmla="*/ 496 w 496"/>
                <a:gd name="connsiteY2" fmla="*/ 318 h 318"/>
                <a:gd name="connsiteX3" fmla="*/ 496 w 496"/>
                <a:gd name="connsiteY3" fmla="*/ 207 h 318"/>
                <a:gd name="connsiteX4" fmla="*/ 485 w 496"/>
                <a:gd name="connsiteY4" fmla="*/ 187 h 318"/>
                <a:gd name="connsiteX5" fmla="*/ 471 w 496"/>
                <a:gd name="connsiteY5" fmla="*/ 192 h 318"/>
                <a:gd name="connsiteX6" fmla="*/ 471 w 496"/>
                <a:gd name="connsiteY6" fmla="*/ 192 h 318"/>
                <a:gd name="connsiteX7" fmla="*/ 437 w 496"/>
                <a:gd name="connsiteY7" fmla="*/ 206 h 318"/>
                <a:gd name="connsiteX8" fmla="*/ 389 w 496"/>
                <a:gd name="connsiteY8" fmla="*/ 158 h 318"/>
                <a:gd name="connsiteX9" fmla="*/ 437 w 496"/>
                <a:gd name="connsiteY9" fmla="*/ 109 h 318"/>
                <a:gd name="connsiteX10" fmla="*/ 471 w 496"/>
                <a:gd name="connsiteY10" fmla="*/ 124 h 318"/>
                <a:gd name="connsiteX11" fmla="*/ 471 w 496"/>
                <a:gd name="connsiteY11" fmla="*/ 124 h 318"/>
                <a:gd name="connsiteX12" fmla="*/ 485 w 496"/>
                <a:gd name="connsiteY12" fmla="*/ 129 h 318"/>
                <a:gd name="connsiteX13" fmla="*/ 496 w 496"/>
                <a:gd name="connsiteY13" fmla="*/ 109 h 318"/>
                <a:gd name="connsiteX14" fmla="*/ 496 w 496"/>
                <a:gd name="connsiteY14" fmla="*/ 30 h 318"/>
                <a:gd name="connsiteX15" fmla="*/ 496 w 496"/>
                <a:gd name="connsiteY15" fmla="*/ 0 h 318"/>
                <a:gd name="connsiteX0" fmla="*/ 0 w 496"/>
                <a:gd name="connsiteY0" fmla="*/ 318 h 318"/>
                <a:gd name="connsiteX1" fmla="*/ 0 w 496"/>
                <a:gd name="connsiteY1" fmla="*/ 318 h 318"/>
                <a:gd name="connsiteX2" fmla="*/ 496 w 496"/>
                <a:gd name="connsiteY2" fmla="*/ 318 h 318"/>
                <a:gd name="connsiteX3" fmla="*/ 496 w 496"/>
                <a:gd name="connsiteY3" fmla="*/ 207 h 318"/>
                <a:gd name="connsiteX4" fmla="*/ 485 w 496"/>
                <a:gd name="connsiteY4" fmla="*/ 187 h 318"/>
                <a:gd name="connsiteX5" fmla="*/ 471 w 496"/>
                <a:gd name="connsiteY5" fmla="*/ 192 h 318"/>
                <a:gd name="connsiteX6" fmla="*/ 471 w 496"/>
                <a:gd name="connsiteY6" fmla="*/ 192 h 318"/>
                <a:gd name="connsiteX7" fmla="*/ 437 w 496"/>
                <a:gd name="connsiteY7" fmla="*/ 206 h 318"/>
                <a:gd name="connsiteX8" fmla="*/ 389 w 496"/>
                <a:gd name="connsiteY8" fmla="*/ 158 h 318"/>
                <a:gd name="connsiteX9" fmla="*/ 437 w 496"/>
                <a:gd name="connsiteY9" fmla="*/ 109 h 318"/>
                <a:gd name="connsiteX10" fmla="*/ 471 w 496"/>
                <a:gd name="connsiteY10" fmla="*/ 124 h 318"/>
                <a:gd name="connsiteX11" fmla="*/ 471 w 496"/>
                <a:gd name="connsiteY11" fmla="*/ 124 h 318"/>
                <a:gd name="connsiteX12" fmla="*/ 485 w 496"/>
                <a:gd name="connsiteY12" fmla="*/ 129 h 318"/>
                <a:gd name="connsiteX13" fmla="*/ 496 w 496"/>
                <a:gd name="connsiteY13" fmla="*/ 109 h 318"/>
                <a:gd name="connsiteX14" fmla="*/ 496 w 496"/>
                <a:gd name="connsiteY14" fmla="*/ 30 h 318"/>
                <a:gd name="connsiteX15" fmla="*/ 496 w 496"/>
                <a:gd name="connsiteY15" fmla="*/ 0 h 318"/>
                <a:gd name="connsiteX0" fmla="*/ 0 w 496"/>
                <a:gd name="connsiteY0" fmla="*/ 318 h 318"/>
                <a:gd name="connsiteX1" fmla="*/ 0 w 496"/>
                <a:gd name="connsiteY1" fmla="*/ 318 h 318"/>
                <a:gd name="connsiteX2" fmla="*/ 496 w 496"/>
                <a:gd name="connsiteY2" fmla="*/ 318 h 318"/>
                <a:gd name="connsiteX3" fmla="*/ 496 w 496"/>
                <a:gd name="connsiteY3" fmla="*/ 207 h 318"/>
                <a:gd name="connsiteX4" fmla="*/ 485 w 496"/>
                <a:gd name="connsiteY4" fmla="*/ 187 h 318"/>
                <a:gd name="connsiteX5" fmla="*/ 471 w 496"/>
                <a:gd name="connsiteY5" fmla="*/ 192 h 318"/>
                <a:gd name="connsiteX6" fmla="*/ 471 w 496"/>
                <a:gd name="connsiteY6" fmla="*/ 192 h 318"/>
                <a:gd name="connsiteX7" fmla="*/ 437 w 496"/>
                <a:gd name="connsiteY7" fmla="*/ 206 h 318"/>
                <a:gd name="connsiteX8" fmla="*/ 389 w 496"/>
                <a:gd name="connsiteY8" fmla="*/ 158 h 318"/>
                <a:gd name="connsiteX9" fmla="*/ 437 w 496"/>
                <a:gd name="connsiteY9" fmla="*/ 109 h 318"/>
                <a:gd name="connsiteX10" fmla="*/ 471 w 496"/>
                <a:gd name="connsiteY10" fmla="*/ 124 h 318"/>
                <a:gd name="connsiteX11" fmla="*/ 471 w 496"/>
                <a:gd name="connsiteY11" fmla="*/ 124 h 318"/>
                <a:gd name="connsiteX12" fmla="*/ 485 w 496"/>
                <a:gd name="connsiteY12" fmla="*/ 129 h 318"/>
                <a:gd name="connsiteX13" fmla="*/ 496 w 496"/>
                <a:gd name="connsiteY13" fmla="*/ 109 h 318"/>
                <a:gd name="connsiteX14" fmla="*/ 496 w 496"/>
                <a:gd name="connsiteY14" fmla="*/ 30 h 318"/>
                <a:gd name="connsiteX15" fmla="*/ 496 w 496"/>
                <a:gd name="connsiteY15" fmla="*/ 0 h 318"/>
                <a:gd name="connsiteX0" fmla="*/ 0 w 496"/>
                <a:gd name="connsiteY0" fmla="*/ 318 h 318"/>
                <a:gd name="connsiteX1" fmla="*/ 0 w 496"/>
                <a:gd name="connsiteY1" fmla="*/ 318 h 318"/>
                <a:gd name="connsiteX2" fmla="*/ 13 w 496"/>
                <a:gd name="connsiteY2" fmla="*/ 317 h 318"/>
                <a:gd name="connsiteX3" fmla="*/ 496 w 496"/>
                <a:gd name="connsiteY3" fmla="*/ 318 h 318"/>
                <a:gd name="connsiteX4" fmla="*/ 496 w 496"/>
                <a:gd name="connsiteY4" fmla="*/ 207 h 318"/>
                <a:gd name="connsiteX5" fmla="*/ 485 w 496"/>
                <a:gd name="connsiteY5" fmla="*/ 187 h 318"/>
                <a:gd name="connsiteX6" fmla="*/ 471 w 496"/>
                <a:gd name="connsiteY6" fmla="*/ 192 h 318"/>
                <a:gd name="connsiteX7" fmla="*/ 471 w 496"/>
                <a:gd name="connsiteY7" fmla="*/ 192 h 318"/>
                <a:gd name="connsiteX8" fmla="*/ 437 w 496"/>
                <a:gd name="connsiteY8" fmla="*/ 206 h 318"/>
                <a:gd name="connsiteX9" fmla="*/ 389 w 496"/>
                <a:gd name="connsiteY9" fmla="*/ 158 h 318"/>
                <a:gd name="connsiteX10" fmla="*/ 437 w 496"/>
                <a:gd name="connsiteY10" fmla="*/ 109 h 318"/>
                <a:gd name="connsiteX11" fmla="*/ 471 w 496"/>
                <a:gd name="connsiteY11" fmla="*/ 124 h 318"/>
                <a:gd name="connsiteX12" fmla="*/ 471 w 496"/>
                <a:gd name="connsiteY12" fmla="*/ 124 h 318"/>
                <a:gd name="connsiteX13" fmla="*/ 485 w 496"/>
                <a:gd name="connsiteY13" fmla="*/ 129 h 318"/>
                <a:gd name="connsiteX14" fmla="*/ 496 w 496"/>
                <a:gd name="connsiteY14" fmla="*/ 109 h 318"/>
                <a:gd name="connsiteX15" fmla="*/ 496 w 496"/>
                <a:gd name="connsiteY15" fmla="*/ 30 h 318"/>
                <a:gd name="connsiteX16" fmla="*/ 496 w 496"/>
                <a:gd name="connsiteY16" fmla="*/ 0 h 318"/>
                <a:gd name="connsiteX0" fmla="*/ 0 w 496"/>
                <a:gd name="connsiteY0" fmla="*/ 318 h 318"/>
                <a:gd name="connsiteX1" fmla="*/ 32 w 496"/>
                <a:gd name="connsiteY1" fmla="*/ 75 h 318"/>
                <a:gd name="connsiteX2" fmla="*/ 13 w 496"/>
                <a:gd name="connsiteY2" fmla="*/ 317 h 318"/>
                <a:gd name="connsiteX3" fmla="*/ 496 w 496"/>
                <a:gd name="connsiteY3" fmla="*/ 318 h 318"/>
                <a:gd name="connsiteX4" fmla="*/ 496 w 496"/>
                <a:gd name="connsiteY4" fmla="*/ 207 h 318"/>
                <a:gd name="connsiteX5" fmla="*/ 485 w 496"/>
                <a:gd name="connsiteY5" fmla="*/ 187 h 318"/>
                <a:gd name="connsiteX6" fmla="*/ 471 w 496"/>
                <a:gd name="connsiteY6" fmla="*/ 192 h 318"/>
                <a:gd name="connsiteX7" fmla="*/ 471 w 496"/>
                <a:gd name="connsiteY7" fmla="*/ 192 h 318"/>
                <a:gd name="connsiteX8" fmla="*/ 437 w 496"/>
                <a:gd name="connsiteY8" fmla="*/ 206 h 318"/>
                <a:gd name="connsiteX9" fmla="*/ 389 w 496"/>
                <a:gd name="connsiteY9" fmla="*/ 158 h 318"/>
                <a:gd name="connsiteX10" fmla="*/ 437 w 496"/>
                <a:gd name="connsiteY10" fmla="*/ 109 h 318"/>
                <a:gd name="connsiteX11" fmla="*/ 471 w 496"/>
                <a:gd name="connsiteY11" fmla="*/ 124 h 318"/>
                <a:gd name="connsiteX12" fmla="*/ 471 w 496"/>
                <a:gd name="connsiteY12" fmla="*/ 124 h 318"/>
                <a:gd name="connsiteX13" fmla="*/ 485 w 496"/>
                <a:gd name="connsiteY13" fmla="*/ 129 h 318"/>
                <a:gd name="connsiteX14" fmla="*/ 496 w 496"/>
                <a:gd name="connsiteY14" fmla="*/ 109 h 318"/>
                <a:gd name="connsiteX15" fmla="*/ 496 w 496"/>
                <a:gd name="connsiteY15" fmla="*/ 30 h 318"/>
                <a:gd name="connsiteX16" fmla="*/ 496 w 496"/>
                <a:gd name="connsiteY16" fmla="*/ 0 h 318"/>
                <a:gd name="connsiteX0" fmla="*/ 23 w 487"/>
                <a:gd name="connsiteY0" fmla="*/ 75 h 318"/>
                <a:gd name="connsiteX1" fmla="*/ 4 w 487"/>
                <a:gd name="connsiteY1" fmla="*/ 317 h 318"/>
                <a:gd name="connsiteX2" fmla="*/ 487 w 487"/>
                <a:gd name="connsiteY2" fmla="*/ 318 h 318"/>
                <a:gd name="connsiteX3" fmla="*/ 487 w 487"/>
                <a:gd name="connsiteY3" fmla="*/ 207 h 318"/>
                <a:gd name="connsiteX4" fmla="*/ 476 w 487"/>
                <a:gd name="connsiteY4" fmla="*/ 187 h 318"/>
                <a:gd name="connsiteX5" fmla="*/ 462 w 487"/>
                <a:gd name="connsiteY5" fmla="*/ 192 h 318"/>
                <a:gd name="connsiteX6" fmla="*/ 462 w 487"/>
                <a:gd name="connsiteY6" fmla="*/ 192 h 318"/>
                <a:gd name="connsiteX7" fmla="*/ 428 w 487"/>
                <a:gd name="connsiteY7" fmla="*/ 206 h 318"/>
                <a:gd name="connsiteX8" fmla="*/ 380 w 487"/>
                <a:gd name="connsiteY8" fmla="*/ 158 h 318"/>
                <a:gd name="connsiteX9" fmla="*/ 428 w 487"/>
                <a:gd name="connsiteY9" fmla="*/ 109 h 318"/>
                <a:gd name="connsiteX10" fmla="*/ 462 w 487"/>
                <a:gd name="connsiteY10" fmla="*/ 124 h 318"/>
                <a:gd name="connsiteX11" fmla="*/ 462 w 487"/>
                <a:gd name="connsiteY11" fmla="*/ 124 h 318"/>
                <a:gd name="connsiteX12" fmla="*/ 476 w 487"/>
                <a:gd name="connsiteY12" fmla="*/ 129 h 318"/>
                <a:gd name="connsiteX13" fmla="*/ 487 w 487"/>
                <a:gd name="connsiteY13" fmla="*/ 109 h 318"/>
                <a:gd name="connsiteX14" fmla="*/ 487 w 487"/>
                <a:gd name="connsiteY14" fmla="*/ 30 h 318"/>
                <a:gd name="connsiteX15" fmla="*/ 487 w 487"/>
                <a:gd name="connsiteY15" fmla="*/ 0 h 318"/>
                <a:gd name="connsiteX0" fmla="*/ 7 w 487"/>
                <a:gd name="connsiteY0" fmla="*/ 26 h 318"/>
                <a:gd name="connsiteX1" fmla="*/ 4 w 487"/>
                <a:gd name="connsiteY1" fmla="*/ 317 h 318"/>
                <a:gd name="connsiteX2" fmla="*/ 487 w 487"/>
                <a:gd name="connsiteY2" fmla="*/ 318 h 318"/>
                <a:gd name="connsiteX3" fmla="*/ 487 w 487"/>
                <a:gd name="connsiteY3" fmla="*/ 207 h 318"/>
                <a:gd name="connsiteX4" fmla="*/ 476 w 487"/>
                <a:gd name="connsiteY4" fmla="*/ 187 h 318"/>
                <a:gd name="connsiteX5" fmla="*/ 462 w 487"/>
                <a:gd name="connsiteY5" fmla="*/ 192 h 318"/>
                <a:gd name="connsiteX6" fmla="*/ 462 w 487"/>
                <a:gd name="connsiteY6" fmla="*/ 192 h 318"/>
                <a:gd name="connsiteX7" fmla="*/ 428 w 487"/>
                <a:gd name="connsiteY7" fmla="*/ 206 h 318"/>
                <a:gd name="connsiteX8" fmla="*/ 380 w 487"/>
                <a:gd name="connsiteY8" fmla="*/ 158 h 318"/>
                <a:gd name="connsiteX9" fmla="*/ 428 w 487"/>
                <a:gd name="connsiteY9" fmla="*/ 109 h 318"/>
                <a:gd name="connsiteX10" fmla="*/ 462 w 487"/>
                <a:gd name="connsiteY10" fmla="*/ 124 h 318"/>
                <a:gd name="connsiteX11" fmla="*/ 462 w 487"/>
                <a:gd name="connsiteY11" fmla="*/ 124 h 318"/>
                <a:gd name="connsiteX12" fmla="*/ 476 w 487"/>
                <a:gd name="connsiteY12" fmla="*/ 129 h 318"/>
                <a:gd name="connsiteX13" fmla="*/ 487 w 487"/>
                <a:gd name="connsiteY13" fmla="*/ 109 h 318"/>
                <a:gd name="connsiteX14" fmla="*/ 487 w 487"/>
                <a:gd name="connsiteY14" fmla="*/ 30 h 318"/>
                <a:gd name="connsiteX15" fmla="*/ 487 w 487"/>
                <a:gd name="connsiteY15" fmla="*/ 0 h 318"/>
                <a:gd name="connsiteX0" fmla="*/ 7 w 487"/>
                <a:gd name="connsiteY0" fmla="*/ 26 h 318"/>
                <a:gd name="connsiteX1" fmla="*/ 4 w 487"/>
                <a:gd name="connsiteY1" fmla="*/ 317 h 318"/>
                <a:gd name="connsiteX2" fmla="*/ 487 w 487"/>
                <a:gd name="connsiteY2" fmla="*/ 318 h 318"/>
                <a:gd name="connsiteX3" fmla="*/ 487 w 487"/>
                <a:gd name="connsiteY3" fmla="*/ 207 h 318"/>
                <a:gd name="connsiteX4" fmla="*/ 476 w 487"/>
                <a:gd name="connsiteY4" fmla="*/ 187 h 318"/>
                <a:gd name="connsiteX5" fmla="*/ 462 w 487"/>
                <a:gd name="connsiteY5" fmla="*/ 192 h 318"/>
                <a:gd name="connsiteX6" fmla="*/ 462 w 487"/>
                <a:gd name="connsiteY6" fmla="*/ 192 h 318"/>
                <a:gd name="connsiteX7" fmla="*/ 428 w 487"/>
                <a:gd name="connsiteY7" fmla="*/ 206 h 318"/>
                <a:gd name="connsiteX8" fmla="*/ 380 w 487"/>
                <a:gd name="connsiteY8" fmla="*/ 158 h 318"/>
                <a:gd name="connsiteX9" fmla="*/ 428 w 487"/>
                <a:gd name="connsiteY9" fmla="*/ 109 h 318"/>
                <a:gd name="connsiteX10" fmla="*/ 462 w 487"/>
                <a:gd name="connsiteY10" fmla="*/ 124 h 318"/>
                <a:gd name="connsiteX11" fmla="*/ 462 w 487"/>
                <a:gd name="connsiteY11" fmla="*/ 124 h 318"/>
                <a:gd name="connsiteX12" fmla="*/ 476 w 487"/>
                <a:gd name="connsiteY12" fmla="*/ 129 h 318"/>
                <a:gd name="connsiteX13" fmla="*/ 487 w 487"/>
                <a:gd name="connsiteY13" fmla="*/ 109 h 318"/>
                <a:gd name="connsiteX14" fmla="*/ 487 w 487"/>
                <a:gd name="connsiteY14" fmla="*/ 30 h 318"/>
                <a:gd name="connsiteX15" fmla="*/ 487 w 487"/>
                <a:gd name="connsiteY15" fmla="*/ 0 h 318"/>
                <a:gd name="connsiteX0" fmla="*/ 4 w 484"/>
                <a:gd name="connsiteY0" fmla="*/ 26 h 318"/>
                <a:gd name="connsiteX1" fmla="*/ 1 w 484"/>
                <a:gd name="connsiteY1" fmla="*/ 317 h 318"/>
                <a:gd name="connsiteX2" fmla="*/ 484 w 484"/>
                <a:gd name="connsiteY2" fmla="*/ 318 h 318"/>
                <a:gd name="connsiteX3" fmla="*/ 484 w 484"/>
                <a:gd name="connsiteY3" fmla="*/ 207 h 318"/>
                <a:gd name="connsiteX4" fmla="*/ 473 w 484"/>
                <a:gd name="connsiteY4" fmla="*/ 187 h 318"/>
                <a:gd name="connsiteX5" fmla="*/ 459 w 484"/>
                <a:gd name="connsiteY5" fmla="*/ 192 h 318"/>
                <a:gd name="connsiteX6" fmla="*/ 459 w 484"/>
                <a:gd name="connsiteY6" fmla="*/ 192 h 318"/>
                <a:gd name="connsiteX7" fmla="*/ 425 w 484"/>
                <a:gd name="connsiteY7" fmla="*/ 206 h 318"/>
                <a:gd name="connsiteX8" fmla="*/ 377 w 484"/>
                <a:gd name="connsiteY8" fmla="*/ 158 h 318"/>
                <a:gd name="connsiteX9" fmla="*/ 425 w 484"/>
                <a:gd name="connsiteY9" fmla="*/ 109 h 318"/>
                <a:gd name="connsiteX10" fmla="*/ 459 w 484"/>
                <a:gd name="connsiteY10" fmla="*/ 124 h 318"/>
                <a:gd name="connsiteX11" fmla="*/ 459 w 484"/>
                <a:gd name="connsiteY11" fmla="*/ 124 h 318"/>
                <a:gd name="connsiteX12" fmla="*/ 473 w 484"/>
                <a:gd name="connsiteY12" fmla="*/ 129 h 318"/>
                <a:gd name="connsiteX13" fmla="*/ 484 w 484"/>
                <a:gd name="connsiteY13" fmla="*/ 109 h 318"/>
                <a:gd name="connsiteX14" fmla="*/ 484 w 484"/>
                <a:gd name="connsiteY14" fmla="*/ 30 h 318"/>
                <a:gd name="connsiteX15" fmla="*/ 484 w 484"/>
                <a:gd name="connsiteY15" fmla="*/ 0 h 318"/>
                <a:gd name="connsiteX0" fmla="*/ 1 w 485"/>
                <a:gd name="connsiteY0" fmla="*/ 0 h 318"/>
                <a:gd name="connsiteX1" fmla="*/ 2 w 485"/>
                <a:gd name="connsiteY1" fmla="*/ 317 h 318"/>
                <a:gd name="connsiteX2" fmla="*/ 485 w 485"/>
                <a:gd name="connsiteY2" fmla="*/ 318 h 318"/>
                <a:gd name="connsiteX3" fmla="*/ 485 w 485"/>
                <a:gd name="connsiteY3" fmla="*/ 207 h 318"/>
                <a:gd name="connsiteX4" fmla="*/ 474 w 485"/>
                <a:gd name="connsiteY4" fmla="*/ 187 h 318"/>
                <a:gd name="connsiteX5" fmla="*/ 460 w 485"/>
                <a:gd name="connsiteY5" fmla="*/ 192 h 318"/>
                <a:gd name="connsiteX6" fmla="*/ 460 w 485"/>
                <a:gd name="connsiteY6" fmla="*/ 192 h 318"/>
                <a:gd name="connsiteX7" fmla="*/ 426 w 485"/>
                <a:gd name="connsiteY7" fmla="*/ 206 h 318"/>
                <a:gd name="connsiteX8" fmla="*/ 378 w 485"/>
                <a:gd name="connsiteY8" fmla="*/ 158 h 318"/>
                <a:gd name="connsiteX9" fmla="*/ 426 w 485"/>
                <a:gd name="connsiteY9" fmla="*/ 109 h 318"/>
                <a:gd name="connsiteX10" fmla="*/ 460 w 485"/>
                <a:gd name="connsiteY10" fmla="*/ 124 h 318"/>
                <a:gd name="connsiteX11" fmla="*/ 460 w 485"/>
                <a:gd name="connsiteY11" fmla="*/ 124 h 318"/>
                <a:gd name="connsiteX12" fmla="*/ 474 w 485"/>
                <a:gd name="connsiteY12" fmla="*/ 129 h 318"/>
                <a:gd name="connsiteX13" fmla="*/ 485 w 485"/>
                <a:gd name="connsiteY13" fmla="*/ 109 h 318"/>
                <a:gd name="connsiteX14" fmla="*/ 485 w 485"/>
                <a:gd name="connsiteY14" fmla="*/ 30 h 318"/>
                <a:gd name="connsiteX15" fmla="*/ 485 w 485"/>
                <a:gd name="connsiteY15" fmla="*/ 0 h 318"/>
                <a:gd name="connsiteX0" fmla="*/ 0 w 484"/>
                <a:gd name="connsiteY0" fmla="*/ 0 h 318"/>
                <a:gd name="connsiteX1" fmla="*/ 1 w 484"/>
                <a:gd name="connsiteY1" fmla="*/ 317 h 318"/>
                <a:gd name="connsiteX2" fmla="*/ 484 w 484"/>
                <a:gd name="connsiteY2" fmla="*/ 318 h 318"/>
                <a:gd name="connsiteX3" fmla="*/ 484 w 484"/>
                <a:gd name="connsiteY3" fmla="*/ 207 h 318"/>
                <a:gd name="connsiteX4" fmla="*/ 473 w 484"/>
                <a:gd name="connsiteY4" fmla="*/ 187 h 318"/>
                <a:gd name="connsiteX5" fmla="*/ 459 w 484"/>
                <a:gd name="connsiteY5" fmla="*/ 192 h 318"/>
                <a:gd name="connsiteX6" fmla="*/ 459 w 484"/>
                <a:gd name="connsiteY6" fmla="*/ 192 h 318"/>
                <a:gd name="connsiteX7" fmla="*/ 425 w 484"/>
                <a:gd name="connsiteY7" fmla="*/ 206 h 318"/>
                <a:gd name="connsiteX8" fmla="*/ 377 w 484"/>
                <a:gd name="connsiteY8" fmla="*/ 158 h 318"/>
                <a:gd name="connsiteX9" fmla="*/ 425 w 484"/>
                <a:gd name="connsiteY9" fmla="*/ 109 h 318"/>
                <a:gd name="connsiteX10" fmla="*/ 459 w 484"/>
                <a:gd name="connsiteY10" fmla="*/ 124 h 318"/>
                <a:gd name="connsiteX11" fmla="*/ 459 w 484"/>
                <a:gd name="connsiteY11" fmla="*/ 124 h 318"/>
                <a:gd name="connsiteX12" fmla="*/ 473 w 484"/>
                <a:gd name="connsiteY12" fmla="*/ 129 h 318"/>
                <a:gd name="connsiteX13" fmla="*/ 484 w 484"/>
                <a:gd name="connsiteY13" fmla="*/ 109 h 318"/>
                <a:gd name="connsiteX14" fmla="*/ 484 w 484"/>
                <a:gd name="connsiteY14" fmla="*/ 30 h 318"/>
                <a:gd name="connsiteX15" fmla="*/ 484 w 484"/>
                <a:gd name="connsiteY15" fmla="*/ 0 h 318"/>
                <a:gd name="connsiteX0" fmla="*/ 0 w 484"/>
                <a:gd name="connsiteY0" fmla="*/ 0 h 318"/>
                <a:gd name="connsiteX1" fmla="*/ 1 w 484"/>
                <a:gd name="connsiteY1" fmla="*/ 317 h 318"/>
                <a:gd name="connsiteX2" fmla="*/ 484 w 484"/>
                <a:gd name="connsiteY2" fmla="*/ 318 h 318"/>
                <a:gd name="connsiteX3" fmla="*/ 484 w 484"/>
                <a:gd name="connsiteY3" fmla="*/ 207 h 318"/>
                <a:gd name="connsiteX4" fmla="*/ 473 w 484"/>
                <a:gd name="connsiteY4" fmla="*/ 187 h 318"/>
                <a:gd name="connsiteX5" fmla="*/ 459 w 484"/>
                <a:gd name="connsiteY5" fmla="*/ 192 h 318"/>
                <a:gd name="connsiteX6" fmla="*/ 459 w 484"/>
                <a:gd name="connsiteY6" fmla="*/ 192 h 318"/>
                <a:gd name="connsiteX7" fmla="*/ 425 w 484"/>
                <a:gd name="connsiteY7" fmla="*/ 206 h 318"/>
                <a:gd name="connsiteX8" fmla="*/ 377 w 484"/>
                <a:gd name="connsiteY8" fmla="*/ 158 h 318"/>
                <a:gd name="connsiteX9" fmla="*/ 425 w 484"/>
                <a:gd name="connsiteY9" fmla="*/ 109 h 318"/>
                <a:gd name="connsiteX10" fmla="*/ 459 w 484"/>
                <a:gd name="connsiteY10" fmla="*/ 124 h 318"/>
                <a:gd name="connsiteX11" fmla="*/ 459 w 484"/>
                <a:gd name="connsiteY11" fmla="*/ 124 h 318"/>
                <a:gd name="connsiteX12" fmla="*/ 473 w 484"/>
                <a:gd name="connsiteY12" fmla="*/ 129 h 318"/>
                <a:gd name="connsiteX13" fmla="*/ 484 w 484"/>
                <a:gd name="connsiteY13" fmla="*/ 109 h 318"/>
                <a:gd name="connsiteX14" fmla="*/ 484 w 484"/>
                <a:gd name="connsiteY14" fmla="*/ 30 h 318"/>
                <a:gd name="connsiteX15" fmla="*/ 484 w 484"/>
                <a:gd name="connsiteY15" fmla="*/ 0 h 318"/>
                <a:gd name="connsiteX0" fmla="*/ 0 w 484"/>
                <a:gd name="connsiteY0" fmla="*/ 0 h 318"/>
                <a:gd name="connsiteX1" fmla="*/ 212 w 484"/>
                <a:gd name="connsiteY1" fmla="*/ 317 h 318"/>
                <a:gd name="connsiteX2" fmla="*/ 484 w 484"/>
                <a:gd name="connsiteY2" fmla="*/ 318 h 318"/>
                <a:gd name="connsiteX3" fmla="*/ 484 w 484"/>
                <a:gd name="connsiteY3" fmla="*/ 207 h 318"/>
                <a:gd name="connsiteX4" fmla="*/ 473 w 484"/>
                <a:gd name="connsiteY4" fmla="*/ 187 h 318"/>
                <a:gd name="connsiteX5" fmla="*/ 459 w 484"/>
                <a:gd name="connsiteY5" fmla="*/ 192 h 318"/>
                <a:gd name="connsiteX6" fmla="*/ 459 w 484"/>
                <a:gd name="connsiteY6" fmla="*/ 192 h 318"/>
                <a:gd name="connsiteX7" fmla="*/ 425 w 484"/>
                <a:gd name="connsiteY7" fmla="*/ 206 h 318"/>
                <a:gd name="connsiteX8" fmla="*/ 377 w 484"/>
                <a:gd name="connsiteY8" fmla="*/ 158 h 318"/>
                <a:gd name="connsiteX9" fmla="*/ 425 w 484"/>
                <a:gd name="connsiteY9" fmla="*/ 109 h 318"/>
                <a:gd name="connsiteX10" fmla="*/ 459 w 484"/>
                <a:gd name="connsiteY10" fmla="*/ 124 h 318"/>
                <a:gd name="connsiteX11" fmla="*/ 459 w 484"/>
                <a:gd name="connsiteY11" fmla="*/ 124 h 318"/>
                <a:gd name="connsiteX12" fmla="*/ 473 w 484"/>
                <a:gd name="connsiteY12" fmla="*/ 129 h 318"/>
                <a:gd name="connsiteX13" fmla="*/ 484 w 484"/>
                <a:gd name="connsiteY13" fmla="*/ 109 h 318"/>
                <a:gd name="connsiteX14" fmla="*/ 484 w 484"/>
                <a:gd name="connsiteY14" fmla="*/ 30 h 318"/>
                <a:gd name="connsiteX15" fmla="*/ 484 w 484"/>
                <a:gd name="connsiteY15" fmla="*/ 0 h 318"/>
                <a:gd name="connsiteX0" fmla="*/ 0 w 484"/>
                <a:gd name="connsiteY0" fmla="*/ 0 h 318"/>
                <a:gd name="connsiteX1" fmla="*/ 163 w 484"/>
                <a:gd name="connsiteY1" fmla="*/ 317 h 318"/>
                <a:gd name="connsiteX2" fmla="*/ 484 w 484"/>
                <a:gd name="connsiteY2" fmla="*/ 318 h 318"/>
                <a:gd name="connsiteX3" fmla="*/ 484 w 484"/>
                <a:gd name="connsiteY3" fmla="*/ 207 h 318"/>
                <a:gd name="connsiteX4" fmla="*/ 473 w 484"/>
                <a:gd name="connsiteY4" fmla="*/ 187 h 318"/>
                <a:gd name="connsiteX5" fmla="*/ 459 w 484"/>
                <a:gd name="connsiteY5" fmla="*/ 192 h 318"/>
                <a:gd name="connsiteX6" fmla="*/ 459 w 484"/>
                <a:gd name="connsiteY6" fmla="*/ 192 h 318"/>
                <a:gd name="connsiteX7" fmla="*/ 425 w 484"/>
                <a:gd name="connsiteY7" fmla="*/ 206 h 318"/>
                <a:gd name="connsiteX8" fmla="*/ 377 w 484"/>
                <a:gd name="connsiteY8" fmla="*/ 158 h 318"/>
                <a:gd name="connsiteX9" fmla="*/ 425 w 484"/>
                <a:gd name="connsiteY9" fmla="*/ 109 h 318"/>
                <a:gd name="connsiteX10" fmla="*/ 459 w 484"/>
                <a:gd name="connsiteY10" fmla="*/ 124 h 318"/>
                <a:gd name="connsiteX11" fmla="*/ 459 w 484"/>
                <a:gd name="connsiteY11" fmla="*/ 124 h 318"/>
                <a:gd name="connsiteX12" fmla="*/ 473 w 484"/>
                <a:gd name="connsiteY12" fmla="*/ 129 h 318"/>
                <a:gd name="connsiteX13" fmla="*/ 484 w 484"/>
                <a:gd name="connsiteY13" fmla="*/ 109 h 318"/>
                <a:gd name="connsiteX14" fmla="*/ 484 w 484"/>
                <a:gd name="connsiteY14" fmla="*/ 30 h 318"/>
                <a:gd name="connsiteX15" fmla="*/ 484 w 484"/>
                <a:gd name="connsiteY15" fmla="*/ 0 h 318"/>
                <a:gd name="connsiteX0" fmla="*/ 0 w 484"/>
                <a:gd name="connsiteY0" fmla="*/ 0 h 318"/>
                <a:gd name="connsiteX1" fmla="*/ 166 w 484"/>
                <a:gd name="connsiteY1" fmla="*/ 317 h 318"/>
                <a:gd name="connsiteX2" fmla="*/ 484 w 484"/>
                <a:gd name="connsiteY2" fmla="*/ 318 h 318"/>
                <a:gd name="connsiteX3" fmla="*/ 484 w 484"/>
                <a:gd name="connsiteY3" fmla="*/ 207 h 318"/>
                <a:gd name="connsiteX4" fmla="*/ 473 w 484"/>
                <a:gd name="connsiteY4" fmla="*/ 187 h 318"/>
                <a:gd name="connsiteX5" fmla="*/ 459 w 484"/>
                <a:gd name="connsiteY5" fmla="*/ 192 h 318"/>
                <a:gd name="connsiteX6" fmla="*/ 459 w 484"/>
                <a:gd name="connsiteY6" fmla="*/ 192 h 318"/>
                <a:gd name="connsiteX7" fmla="*/ 425 w 484"/>
                <a:gd name="connsiteY7" fmla="*/ 206 h 318"/>
                <a:gd name="connsiteX8" fmla="*/ 377 w 484"/>
                <a:gd name="connsiteY8" fmla="*/ 158 h 318"/>
                <a:gd name="connsiteX9" fmla="*/ 425 w 484"/>
                <a:gd name="connsiteY9" fmla="*/ 109 h 318"/>
                <a:gd name="connsiteX10" fmla="*/ 459 w 484"/>
                <a:gd name="connsiteY10" fmla="*/ 124 h 318"/>
                <a:gd name="connsiteX11" fmla="*/ 459 w 484"/>
                <a:gd name="connsiteY11" fmla="*/ 124 h 318"/>
                <a:gd name="connsiteX12" fmla="*/ 473 w 484"/>
                <a:gd name="connsiteY12" fmla="*/ 129 h 318"/>
                <a:gd name="connsiteX13" fmla="*/ 484 w 484"/>
                <a:gd name="connsiteY13" fmla="*/ 109 h 318"/>
                <a:gd name="connsiteX14" fmla="*/ 484 w 484"/>
                <a:gd name="connsiteY14" fmla="*/ 30 h 318"/>
                <a:gd name="connsiteX15" fmla="*/ 484 w 484"/>
                <a:gd name="connsiteY15" fmla="*/ 0 h 318"/>
                <a:gd name="connsiteX0" fmla="*/ 0 w 322"/>
                <a:gd name="connsiteY0" fmla="*/ 0 h 318"/>
                <a:gd name="connsiteX1" fmla="*/ 4 w 322"/>
                <a:gd name="connsiteY1" fmla="*/ 317 h 318"/>
                <a:gd name="connsiteX2" fmla="*/ 322 w 322"/>
                <a:gd name="connsiteY2" fmla="*/ 318 h 318"/>
                <a:gd name="connsiteX3" fmla="*/ 322 w 322"/>
                <a:gd name="connsiteY3" fmla="*/ 207 h 318"/>
                <a:gd name="connsiteX4" fmla="*/ 311 w 322"/>
                <a:gd name="connsiteY4" fmla="*/ 187 h 318"/>
                <a:gd name="connsiteX5" fmla="*/ 297 w 322"/>
                <a:gd name="connsiteY5" fmla="*/ 192 h 318"/>
                <a:gd name="connsiteX6" fmla="*/ 297 w 322"/>
                <a:gd name="connsiteY6" fmla="*/ 192 h 318"/>
                <a:gd name="connsiteX7" fmla="*/ 263 w 322"/>
                <a:gd name="connsiteY7" fmla="*/ 206 h 318"/>
                <a:gd name="connsiteX8" fmla="*/ 215 w 322"/>
                <a:gd name="connsiteY8" fmla="*/ 158 h 318"/>
                <a:gd name="connsiteX9" fmla="*/ 263 w 322"/>
                <a:gd name="connsiteY9" fmla="*/ 109 h 318"/>
                <a:gd name="connsiteX10" fmla="*/ 297 w 322"/>
                <a:gd name="connsiteY10" fmla="*/ 124 h 318"/>
                <a:gd name="connsiteX11" fmla="*/ 297 w 322"/>
                <a:gd name="connsiteY11" fmla="*/ 124 h 318"/>
                <a:gd name="connsiteX12" fmla="*/ 311 w 322"/>
                <a:gd name="connsiteY12" fmla="*/ 129 h 318"/>
                <a:gd name="connsiteX13" fmla="*/ 322 w 322"/>
                <a:gd name="connsiteY13" fmla="*/ 109 h 318"/>
                <a:gd name="connsiteX14" fmla="*/ 322 w 322"/>
                <a:gd name="connsiteY14" fmla="*/ 30 h 318"/>
                <a:gd name="connsiteX15" fmla="*/ 322 w 322"/>
                <a:gd name="connsiteY15" fmla="*/ 0 h 318"/>
                <a:gd name="connsiteX0" fmla="*/ 110 w 319"/>
                <a:gd name="connsiteY0" fmla="*/ 0 h 318"/>
                <a:gd name="connsiteX1" fmla="*/ 1 w 319"/>
                <a:gd name="connsiteY1" fmla="*/ 317 h 318"/>
                <a:gd name="connsiteX2" fmla="*/ 319 w 319"/>
                <a:gd name="connsiteY2" fmla="*/ 318 h 318"/>
                <a:gd name="connsiteX3" fmla="*/ 319 w 319"/>
                <a:gd name="connsiteY3" fmla="*/ 207 h 318"/>
                <a:gd name="connsiteX4" fmla="*/ 308 w 319"/>
                <a:gd name="connsiteY4" fmla="*/ 187 h 318"/>
                <a:gd name="connsiteX5" fmla="*/ 294 w 319"/>
                <a:gd name="connsiteY5" fmla="*/ 192 h 318"/>
                <a:gd name="connsiteX6" fmla="*/ 294 w 319"/>
                <a:gd name="connsiteY6" fmla="*/ 192 h 318"/>
                <a:gd name="connsiteX7" fmla="*/ 260 w 319"/>
                <a:gd name="connsiteY7" fmla="*/ 206 h 318"/>
                <a:gd name="connsiteX8" fmla="*/ 212 w 319"/>
                <a:gd name="connsiteY8" fmla="*/ 158 h 318"/>
                <a:gd name="connsiteX9" fmla="*/ 260 w 319"/>
                <a:gd name="connsiteY9" fmla="*/ 109 h 318"/>
                <a:gd name="connsiteX10" fmla="*/ 294 w 319"/>
                <a:gd name="connsiteY10" fmla="*/ 124 h 318"/>
                <a:gd name="connsiteX11" fmla="*/ 294 w 319"/>
                <a:gd name="connsiteY11" fmla="*/ 124 h 318"/>
                <a:gd name="connsiteX12" fmla="*/ 308 w 319"/>
                <a:gd name="connsiteY12" fmla="*/ 129 h 318"/>
                <a:gd name="connsiteX13" fmla="*/ 319 w 319"/>
                <a:gd name="connsiteY13" fmla="*/ 109 h 318"/>
                <a:gd name="connsiteX14" fmla="*/ 319 w 319"/>
                <a:gd name="connsiteY14" fmla="*/ 30 h 318"/>
                <a:gd name="connsiteX15" fmla="*/ 319 w 319"/>
                <a:gd name="connsiteY15" fmla="*/ 0 h 318"/>
                <a:gd name="connsiteX0" fmla="*/ 0 w 319"/>
                <a:gd name="connsiteY0" fmla="*/ 0 h 319"/>
                <a:gd name="connsiteX1" fmla="*/ 1 w 319"/>
                <a:gd name="connsiteY1" fmla="*/ 318 h 319"/>
                <a:gd name="connsiteX2" fmla="*/ 319 w 319"/>
                <a:gd name="connsiteY2" fmla="*/ 319 h 319"/>
                <a:gd name="connsiteX3" fmla="*/ 319 w 319"/>
                <a:gd name="connsiteY3" fmla="*/ 208 h 319"/>
                <a:gd name="connsiteX4" fmla="*/ 308 w 319"/>
                <a:gd name="connsiteY4" fmla="*/ 188 h 319"/>
                <a:gd name="connsiteX5" fmla="*/ 294 w 319"/>
                <a:gd name="connsiteY5" fmla="*/ 193 h 319"/>
                <a:gd name="connsiteX6" fmla="*/ 294 w 319"/>
                <a:gd name="connsiteY6" fmla="*/ 193 h 319"/>
                <a:gd name="connsiteX7" fmla="*/ 260 w 319"/>
                <a:gd name="connsiteY7" fmla="*/ 207 h 319"/>
                <a:gd name="connsiteX8" fmla="*/ 212 w 319"/>
                <a:gd name="connsiteY8" fmla="*/ 159 h 319"/>
                <a:gd name="connsiteX9" fmla="*/ 260 w 319"/>
                <a:gd name="connsiteY9" fmla="*/ 110 h 319"/>
                <a:gd name="connsiteX10" fmla="*/ 294 w 319"/>
                <a:gd name="connsiteY10" fmla="*/ 125 h 319"/>
                <a:gd name="connsiteX11" fmla="*/ 294 w 319"/>
                <a:gd name="connsiteY11" fmla="*/ 125 h 319"/>
                <a:gd name="connsiteX12" fmla="*/ 308 w 319"/>
                <a:gd name="connsiteY12" fmla="*/ 130 h 319"/>
                <a:gd name="connsiteX13" fmla="*/ 319 w 319"/>
                <a:gd name="connsiteY13" fmla="*/ 110 h 319"/>
                <a:gd name="connsiteX14" fmla="*/ 319 w 319"/>
                <a:gd name="connsiteY14" fmla="*/ 31 h 319"/>
                <a:gd name="connsiteX15" fmla="*/ 319 w 319"/>
                <a:gd name="connsiteY15" fmla="*/ 1 h 319"/>
                <a:gd name="connsiteX0" fmla="*/ 1 w 319"/>
                <a:gd name="connsiteY0" fmla="*/ 0 h 318"/>
                <a:gd name="connsiteX1" fmla="*/ 1 w 319"/>
                <a:gd name="connsiteY1" fmla="*/ 317 h 318"/>
                <a:gd name="connsiteX2" fmla="*/ 319 w 319"/>
                <a:gd name="connsiteY2" fmla="*/ 318 h 318"/>
                <a:gd name="connsiteX3" fmla="*/ 319 w 319"/>
                <a:gd name="connsiteY3" fmla="*/ 207 h 318"/>
                <a:gd name="connsiteX4" fmla="*/ 308 w 319"/>
                <a:gd name="connsiteY4" fmla="*/ 187 h 318"/>
                <a:gd name="connsiteX5" fmla="*/ 294 w 319"/>
                <a:gd name="connsiteY5" fmla="*/ 192 h 318"/>
                <a:gd name="connsiteX6" fmla="*/ 294 w 319"/>
                <a:gd name="connsiteY6" fmla="*/ 192 h 318"/>
                <a:gd name="connsiteX7" fmla="*/ 260 w 319"/>
                <a:gd name="connsiteY7" fmla="*/ 206 h 318"/>
                <a:gd name="connsiteX8" fmla="*/ 212 w 319"/>
                <a:gd name="connsiteY8" fmla="*/ 158 h 318"/>
                <a:gd name="connsiteX9" fmla="*/ 260 w 319"/>
                <a:gd name="connsiteY9" fmla="*/ 109 h 318"/>
                <a:gd name="connsiteX10" fmla="*/ 294 w 319"/>
                <a:gd name="connsiteY10" fmla="*/ 124 h 318"/>
                <a:gd name="connsiteX11" fmla="*/ 294 w 319"/>
                <a:gd name="connsiteY11" fmla="*/ 124 h 318"/>
                <a:gd name="connsiteX12" fmla="*/ 308 w 319"/>
                <a:gd name="connsiteY12" fmla="*/ 129 h 318"/>
                <a:gd name="connsiteX13" fmla="*/ 319 w 319"/>
                <a:gd name="connsiteY13" fmla="*/ 109 h 318"/>
                <a:gd name="connsiteX14" fmla="*/ 319 w 319"/>
                <a:gd name="connsiteY14" fmla="*/ 30 h 318"/>
                <a:gd name="connsiteX15" fmla="*/ 319 w 319"/>
                <a:gd name="connsiteY15" fmla="*/ 0 h 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19" h="318">
                  <a:moveTo>
                    <a:pt x="1" y="0"/>
                  </a:moveTo>
                  <a:cubicBezTo>
                    <a:pt x="1" y="108"/>
                    <a:pt x="0" y="263"/>
                    <a:pt x="1" y="317"/>
                  </a:cubicBezTo>
                  <a:lnTo>
                    <a:pt x="319" y="318"/>
                  </a:lnTo>
                  <a:lnTo>
                    <a:pt x="319" y="207"/>
                  </a:lnTo>
                  <a:cubicBezTo>
                    <a:pt x="318" y="197"/>
                    <a:pt x="314" y="189"/>
                    <a:pt x="308" y="187"/>
                  </a:cubicBezTo>
                  <a:cubicBezTo>
                    <a:pt x="303" y="186"/>
                    <a:pt x="298" y="188"/>
                    <a:pt x="294" y="192"/>
                  </a:cubicBezTo>
                  <a:lnTo>
                    <a:pt x="294" y="192"/>
                  </a:lnTo>
                  <a:cubicBezTo>
                    <a:pt x="285" y="201"/>
                    <a:pt x="273" y="206"/>
                    <a:pt x="260" y="206"/>
                  </a:cubicBezTo>
                  <a:cubicBezTo>
                    <a:pt x="233" y="206"/>
                    <a:pt x="212" y="185"/>
                    <a:pt x="212" y="158"/>
                  </a:cubicBezTo>
                  <a:cubicBezTo>
                    <a:pt x="212" y="131"/>
                    <a:pt x="233" y="109"/>
                    <a:pt x="260" y="109"/>
                  </a:cubicBezTo>
                  <a:cubicBezTo>
                    <a:pt x="273" y="109"/>
                    <a:pt x="285" y="115"/>
                    <a:pt x="294" y="124"/>
                  </a:cubicBezTo>
                  <a:lnTo>
                    <a:pt x="294" y="124"/>
                  </a:lnTo>
                  <a:cubicBezTo>
                    <a:pt x="298" y="128"/>
                    <a:pt x="303" y="130"/>
                    <a:pt x="308" y="129"/>
                  </a:cubicBezTo>
                  <a:cubicBezTo>
                    <a:pt x="314" y="127"/>
                    <a:pt x="318" y="119"/>
                    <a:pt x="319" y="109"/>
                  </a:cubicBezTo>
                  <a:lnTo>
                    <a:pt x="319" y="30"/>
                  </a:lnTo>
                  <a:lnTo>
                    <a:pt x="319" y="0"/>
                  </a:lnTo>
                </a:path>
              </a:pathLst>
            </a:custGeom>
            <a:grpFill/>
            <a:ln w="50800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3"/>
            <p:cNvSpPr>
              <a:spLocks/>
            </p:cNvSpPr>
            <p:nvPr/>
          </p:nvSpPr>
          <p:spPr bwMode="auto">
            <a:xfrm rot="5400000">
              <a:off x="5752825" y="3330219"/>
              <a:ext cx="1498108" cy="2000477"/>
            </a:xfrm>
            <a:custGeom>
              <a:avLst/>
              <a:gdLst>
                <a:gd name="connsiteX0" fmla="*/ 396 w 396"/>
                <a:gd name="connsiteY0" fmla="*/ 108 h 428"/>
                <a:gd name="connsiteX1" fmla="*/ 396 w 396"/>
                <a:gd name="connsiteY1" fmla="*/ 108 h 428"/>
                <a:gd name="connsiteX2" fmla="*/ 396 w 396"/>
                <a:gd name="connsiteY2" fmla="*/ 108 h 428"/>
                <a:gd name="connsiteX3" fmla="*/ 274 w 396"/>
                <a:gd name="connsiteY3" fmla="*/ 108 h 428"/>
                <a:gd name="connsiteX4" fmla="*/ 255 w 396"/>
                <a:gd name="connsiteY4" fmla="*/ 82 h 428"/>
                <a:gd name="connsiteX5" fmla="*/ 258 w 396"/>
                <a:gd name="connsiteY5" fmla="*/ 68 h 428"/>
                <a:gd name="connsiteX6" fmla="*/ 275 w 396"/>
                <a:gd name="connsiteY6" fmla="*/ 37 h 428"/>
                <a:gd name="connsiteX7" fmla="*/ 236 w 396"/>
                <a:gd name="connsiteY7" fmla="*/ 0 h 428"/>
                <a:gd name="connsiteX8" fmla="*/ 198 w 396"/>
                <a:gd name="connsiteY8" fmla="*/ 37 h 428"/>
                <a:gd name="connsiteX9" fmla="*/ 216 w 396"/>
                <a:gd name="connsiteY9" fmla="*/ 69 h 428"/>
                <a:gd name="connsiteX10" fmla="*/ 218 w 396"/>
                <a:gd name="connsiteY10" fmla="*/ 82 h 428"/>
                <a:gd name="connsiteX11" fmla="*/ 199 w 396"/>
                <a:gd name="connsiteY11" fmla="*/ 108 h 428"/>
                <a:gd name="connsiteX12" fmla="*/ 76 w 396"/>
                <a:gd name="connsiteY12" fmla="*/ 108 h 428"/>
                <a:gd name="connsiteX13" fmla="*/ 76 w 396"/>
                <a:gd name="connsiteY13" fmla="*/ 230 h 428"/>
                <a:gd name="connsiteX14" fmla="*/ 50 w 396"/>
                <a:gd name="connsiteY14" fmla="*/ 249 h 428"/>
                <a:gd name="connsiteX15" fmla="*/ 36 w 396"/>
                <a:gd name="connsiteY15" fmla="*/ 246 h 428"/>
                <a:gd name="connsiteX16" fmla="*/ 5 w 396"/>
                <a:gd name="connsiteY16" fmla="*/ 229 h 428"/>
                <a:gd name="connsiteX17" fmla="*/ 5 w 396"/>
                <a:gd name="connsiteY17" fmla="*/ 306 h 428"/>
                <a:gd name="connsiteX18" fmla="*/ 37 w 396"/>
                <a:gd name="connsiteY18" fmla="*/ 288 h 428"/>
                <a:gd name="connsiteX19" fmla="*/ 50 w 396"/>
                <a:gd name="connsiteY19" fmla="*/ 286 h 428"/>
                <a:gd name="connsiteX20" fmla="*/ 76 w 396"/>
                <a:gd name="connsiteY20" fmla="*/ 305 h 428"/>
                <a:gd name="connsiteX21" fmla="*/ 76 w 396"/>
                <a:gd name="connsiteY21" fmla="*/ 428 h 428"/>
                <a:gd name="connsiteX22" fmla="*/ 186 w 396"/>
                <a:gd name="connsiteY22" fmla="*/ 428 h 428"/>
                <a:gd name="connsiteX23" fmla="*/ 207 w 396"/>
                <a:gd name="connsiteY23" fmla="*/ 417 h 428"/>
                <a:gd name="connsiteX24" fmla="*/ 202 w 396"/>
                <a:gd name="connsiteY24" fmla="*/ 403 h 428"/>
                <a:gd name="connsiteX25" fmla="*/ 202 w 396"/>
                <a:gd name="connsiteY25" fmla="*/ 403 h 428"/>
                <a:gd name="connsiteX26" fmla="*/ 187 w 396"/>
                <a:gd name="connsiteY26" fmla="*/ 369 h 428"/>
                <a:gd name="connsiteX27" fmla="*/ 236 w 396"/>
                <a:gd name="connsiteY27" fmla="*/ 321 h 428"/>
                <a:gd name="connsiteX28" fmla="*/ 284 w 396"/>
                <a:gd name="connsiteY28" fmla="*/ 369 h 428"/>
                <a:gd name="connsiteX29" fmla="*/ 270 w 396"/>
                <a:gd name="connsiteY29" fmla="*/ 403 h 428"/>
                <a:gd name="connsiteX30" fmla="*/ 270 w 396"/>
                <a:gd name="connsiteY30" fmla="*/ 403 h 428"/>
                <a:gd name="connsiteX31" fmla="*/ 265 w 396"/>
                <a:gd name="connsiteY31" fmla="*/ 417 h 428"/>
                <a:gd name="connsiteX32" fmla="*/ 286 w 396"/>
                <a:gd name="connsiteY32" fmla="*/ 428 h 428"/>
                <a:gd name="connsiteX33" fmla="*/ 396 w 396"/>
                <a:gd name="connsiteY33" fmla="*/ 428 h 428"/>
                <a:gd name="connsiteX34" fmla="*/ 396 w 396"/>
                <a:gd name="connsiteY34" fmla="*/ 317 h 428"/>
                <a:gd name="connsiteX35" fmla="*/ 385 w 396"/>
                <a:gd name="connsiteY35" fmla="*/ 297 h 428"/>
                <a:gd name="connsiteX36" fmla="*/ 371 w 396"/>
                <a:gd name="connsiteY36" fmla="*/ 302 h 428"/>
                <a:gd name="connsiteX37" fmla="*/ 371 w 396"/>
                <a:gd name="connsiteY37" fmla="*/ 302 h 428"/>
                <a:gd name="connsiteX38" fmla="*/ 337 w 396"/>
                <a:gd name="connsiteY38" fmla="*/ 316 h 428"/>
                <a:gd name="connsiteX39" fmla="*/ 289 w 396"/>
                <a:gd name="connsiteY39" fmla="*/ 268 h 428"/>
                <a:gd name="connsiteX40" fmla="*/ 337 w 396"/>
                <a:gd name="connsiteY40" fmla="*/ 219 h 428"/>
                <a:gd name="connsiteX41" fmla="*/ 371 w 396"/>
                <a:gd name="connsiteY41" fmla="*/ 234 h 428"/>
                <a:gd name="connsiteX42" fmla="*/ 371 w 396"/>
                <a:gd name="connsiteY42" fmla="*/ 234 h 428"/>
                <a:gd name="connsiteX43" fmla="*/ 385 w 396"/>
                <a:gd name="connsiteY43" fmla="*/ 239 h 428"/>
                <a:gd name="connsiteX44" fmla="*/ 396 w 396"/>
                <a:gd name="connsiteY44" fmla="*/ 219 h 428"/>
                <a:gd name="connsiteX45" fmla="*/ 396 w 396"/>
                <a:gd name="connsiteY45" fmla="*/ 140 h 428"/>
                <a:gd name="connsiteX46" fmla="*/ 396 w 396"/>
                <a:gd name="connsiteY46" fmla="*/ 140 h 428"/>
                <a:gd name="connsiteX47" fmla="*/ 396 w 396"/>
                <a:gd name="connsiteY47" fmla="*/ 108 h 428"/>
                <a:gd name="connsiteX0" fmla="*/ 391 w 391"/>
                <a:gd name="connsiteY0" fmla="*/ 108 h 428"/>
                <a:gd name="connsiteX1" fmla="*/ 391 w 391"/>
                <a:gd name="connsiteY1" fmla="*/ 108 h 428"/>
                <a:gd name="connsiteX2" fmla="*/ 391 w 391"/>
                <a:gd name="connsiteY2" fmla="*/ 108 h 428"/>
                <a:gd name="connsiteX3" fmla="*/ 269 w 391"/>
                <a:gd name="connsiteY3" fmla="*/ 108 h 428"/>
                <a:gd name="connsiteX4" fmla="*/ 250 w 391"/>
                <a:gd name="connsiteY4" fmla="*/ 82 h 428"/>
                <a:gd name="connsiteX5" fmla="*/ 253 w 391"/>
                <a:gd name="connsiteY5" fmla="*/ 68 h 428"/>
                <a:gd name="connsiteX6" fmla="*/ 270 w 391"/>
                <a:gd name="connsiteY6" fmla="*/ 37 h 428"/>
                <a:gd name="connsiteX7" fmla="*/ 231 w 391"/>
                <a:gd name="connsiteY7" fmla="*/ 0 h 428"/>
                <a:gd name="connsiteX8" fmla="*/ 193 w 391"/>
                <a:gd name="connsiteY8" fmla="*/ 37 h 428"/>
                <a:gd name="connsiteX9" fmla="*/ 211 w 391"/>
                <a:gd name="connsiteY9" fmla="*/ 69 h 428"/>
                <a:gd name="connsiteX10" fmla="*/ 213 w 391"/>
                <a:gd name="connsiteY10" fmla="*/ 82 h 428"/>
                <a:gd name="connsiteX11" fmla="*/ 194 w 391"/>
                <a:gd name="connsiteY11" fmla="*/ 108 h 428"/>
                <a:gd name="connsiteX12" fmla="*/ 71 w 391"/>
                <a:gd name="connsiteY12" fmla="*/ 108 h 428"/>
                <a:gd name="connsiteX13" fmla="*/ 71 w 391"/>
                <a:gd name="connsiteY13" fmla="*/ 230 h 428"/>
                <a:gd name="connsiteX14" fmla="*/ 45 w 391"/>
                <a:gd name="connsiteY14" fmla="*/ 249 h 428"/>
                <a:gd name="connsiteX15" fmla="*/ 31 w 391"/>
                <a:gd name="connsiteY15" fmla="*/ 246 h 428"/>
                <a:gd name="connsiteX16" fmla="*/ 0 w 391"/>
                <a:gd name="connsiteY16" fmla="*/ 306 h 428"/>
                <a:gd name="connsiteX17" fmla="*/ 32 w 391"/>
                <a:gd name="connsiteY17" fmla="*/ 288 h 428"/>
                <a:gd name="connsiteX18" fmla="*/ 45 w 391"/>
                <a:gd name="connsiteY18" fmla="*/ 286 h 428"/>
                <a:gd name="connsiteX19" fmla="*/ 71 w 391"/>
                <a:gd name="connsiteY19" fmla="*/ 305 h 428"/>
                <a:gd name="connsiteX20" fmla="*/ 71 w 391"/>
                <a:gd name="connsiteY20" fmla="*/ 428 h 428"/>
                <a:gd name="connsiteX21" fmla="*/ 181 w 391"/>
                <a:gd name="connsiteY21" fmla="*/ 428 h 428"/>
                <a:gd name="connsiteX22" fmla="*/ 202 w 391"/>
                <a:gd name="connsiteY22" fmla="*/ 417 h 428"/>
                <a:gd name="connsiteX23" fmla="*/ 197 w 391"/>
                <a:gd name="connsiteY23" fmla="*/ 403 h 428"/>
                <a:gd name="connsiteX24" fmla="*/ 197 w 391"/>
                <a:gd name="connsiteY24" fmla="*/ 403 h 428"/>
                <a:gd name="connsiteX25" fmla="*/ 182 w 391"/>
                <a:gd name="connsiteY25" fmla="*/ 369 h 428"/>
                <a:gd name="connsiteX26" fmla="*/ 231 w 391"/>
                <a:gd name="connsiteY26" fmla="*/ 321 h 428"/>
                <a:gd name="connsiteX27" fmla="*/ 279 w 391"/>
                <a:gd name="connsiteY27" fmla="*/ 369 h 428"/>
                <a:gd name="connsiteX28" fmla="*/ 265 w 391"/>
                <a:gd name="connsiteY28" fmla="*/ 403 h 428"/>
                <a:gd name="connsiteX29" fmla="*/ 265 w 391"/>
                <a:gd name="connsiteY29" fmla="*/ 403 h 428"/>
                <a:gd name="connsiteX30" fmla="*/ 260 w 391"/>
                <a:gd name="connsiteY30" fmla="*/ 417 h 428"/>
                <a:gd name="connsiteX31" fmla="*/ 281 w 391"/>
                <a:gd name="connsiteY31" fmla="*/ 428 h 428"/>
                <a:gd name="connsiteX32" fmla="*/ 391 w 391"/>
                <a:gd name="connsiteY32" fmla="*/ 428 h 428"/>
                <a:gd name="connsiteX33" fmla="*/ 391 w 391"/>
                <a:gd name="connsiteY33" fmla="*/ 317 h 428"/>
                <a:gd name="connsiteX34" fmla="*/ 380 w 391"/>
                <a:gd name="connsiteY34" fmla="*/ 297 h 428"/>
                <a:gd name="connsiteX35" fmla="*/ 366 w 391"/>
                <a:gd name="connsiteY35" fmla="*/ 302 h 428"/>
                <a:gd name="connsiteX36" fmla="*/ 366 w 391"/>
                <a:gd name="connsiteY36" fmla="*/ 302 h 428"/>
                <a:gd name="connsiteX37" fmla="*/ 332 w 391"/>
                <a:gd name="connsiteY37" fmla="*/ 316 h 428"/>
                <a:gd name="connsiteX38" fmla="*/ 284 w 391"/>
                <a:gd name="connsiteY38" fmla="*/ 268 h 428"/>
                <a:gd name="connsiteX39" fmla="*/ 332 w 391"/>
                <a:gd name="connsiteY39" fmla="*/ 219 h 428"/>
                <a:gd name="connsiteX40" fmla="*/ 366 w 391"/>
                <a:gd name="connsiteY40" fmla="*/ 234 h 428"/>
                <a:gd name="connsiteX41" fmla="*/ 366 w 391"/>
                <a:gd name="connsiteY41" fmla="*/ 234 h 428"/>
                <a:gd name="connsiteX42" fmla="*/ 380 w 391"/>
                <a:gd name="connsiteY42" fmla="*/ 239 h 428"/>
                <a:gd name="connsiteX43" fmla="*/ 391 w 391"/>
                <a:gd name="connsiteY43" fmla="*/ 219 h 428"/>
                <a:gd name="connsiteX44" fmla="*/ 391 w 391"/>
                <a:gd name="connsiteY44" fmla="*/ 140 h 428"/>
                <a:gd name="connsiteX45" fmla="*/ 391 w 391"/>
                <a:gd name="connsiteY45" fmla="*/ 140 h 428"/>
                <a:gd name="connsiteX46" fmla="*/ 391 w 391"/>
                <a:gd name="connsiteY46" fmla="*/ 108 h 428"/>
                <a:gd name="connsiteX0" fmla="*/ 362 w 362"/>
                <a:gd name="connsiteY0" fmla="*/ 108 h 428"/>
                <a:gd name="connsiteX1" fmla="*/ 362 w 362"/>
                <a:gd name="connsiteY1" fmla="*/ 108 h 428"/>
                <a:gd name="connsiteX2" fmla="*/ 362 w 362"/>
                <a:gd name="connsiteY2" fmla="*/ 108 h 428"/>
                <a:gd name="connsiteX3" fmla="*/ 240 w 362"/>
                <a:gd name="connsiteY3" fmla="*/ 108 h 428"/>
                <a:gd name="connsiteX4" fmla="*/ 221 w 362"/>
                <a:gd name="connsiteY4" fmla="*/ 82 h 428"/>
                <a:gd name="connsiteX5" fmla="*/ 224 w 362"/>
                <a:gd name="connsiteY5" fmla="*/ 68 h 428"/>
                <a:gd name="connsiteX6" fmla="*/ 241 w 362"/>
                <a:gd name="connsiteY6" fmla="*/ 37 h 428"/>
                <a:gd name="connsiteX7" fmla="*/ 202 w 362"/>
                <a:gd name="connsiteY7" fmla="*/ 0 h 428"/>
                <a:gd name="connsiteX8" fmla="*/ 164 w 362"/>
                <a:gd name="connsiteY8" fmla="*/ 37 h 428"/>
                <a:gd name="connsiteX9" fmla="*/ 182 w 362"/>
                <a:gd name="connsiteY9" fmla="*/ 69 h 428"/>
                <a:gd name="connsiteX10" fmla="*/ 184 w 362"/>
                <a:gd name="connsiteY10" fmla="*/ 82 h 428"/>
                <a:gd name="connsiteX11" fmla="*/ 165 w 362"/>
                <a:gd name="connsiteY11" fmla="*/ 108 h 428"/>
                <a:gd name="connsiteX12" fmla="*/ 42 w 362"/>
                <a:gd name="connsiteY12" fmla="*/ 108 h 428"/>
                <a:gd name="connsiteX13" fmla="*/ 42 w 362"/>
                <a:gd name="connsiteY13" fmla="*/ 230 h 428"/>
                <a:gd name="connsiteX14" fmla="*/ 16 w 362"/>
                <a:gd name="connsiteY14" fmla="*/ 249 h 428"/>
                <a:gd name="connsiteX15" fmla="*/ 2 w 362"/>
                <a:gd name="connsiteY15" fmla="*/ 246 h 428"/>
                <a:gd name="connsiteX16" fmla="*/ 3 w 362"/>
                <a:gd name="connsiteY16" fmla="*/ 288 h 428"/>
                <a:gd name="connsiteX17" fmla="*/ 16 w 362"/>
                <a:gd name="connsiteY17" fmla="*/ 286 h 428"/>
                <a:gd name="connsiteX18" fmla="*/ 42 w 362"/>
                <a:gd name="connsiteY18" fmla="*/ 305 h 428"/>
                <a:gd name="connsiteX19" fmla="*/ 42 w 362"/>
                <a:gd name="connsiteY19" fmla="*/ 428 h 428"/>
                <a:gd name="connsiteX20" fmla="*/ 152 w 362"/>
                <a:gd name="connsiteY20" fmla="*/ 428 h 428"/>
                <a:gd name="connsiteX21" fmla="*/ 173 w 362"/>
                <a:gd name="connsiteY21" fmla="*/ 417 h 428"/>
                <a:gd name="connsiteX22" fmla="*/ 168 w 362"/>
                <a:gd name="connsiteY22" fmla="*/ 403 h 428"/>
                <a:gd name="connsiteX23" fmla="*/ 168 w 362"/>
                <a:gd name="connsiteY23" fmla="*/ 403 h 428"/>
                <a:gd name="connsiteX24" fmla="*/ 153 w 362"/>
                <a:gd name="connsiteY24" fmla="*/ 369 h 428"/>
                <a:gd name="connsiteX25" fmla="*/ 202 w 362"/>
                <a:gd name="connsiteY25" fmla="*/ 321 h 428"/>
                <a:gd name="connsiteX26" fmla="*/ 250 w 362"/>
                <a:gd name="connsiteY26" fmla="*/ 369 h 428"/>
                <a:gd name="connsiteX27" fmla="*/ 236 w 362"/>
                <a:gd name="connsiteY27" fmla="*/ 403 h 428"/>
                <a:gd name="connsiteX28" fmla="*/ 236 w 362"/>
                <a:gd name="connsiteY28" fmla="*/ 403 h 428"/>
                <a:gd name="connsiteX29" fmla="*/ 231 w 362"/>
                <a:gd name="connsiteY29" fmla="*/ 417 h 428"/>
                <a:gd name="connsiteX30" fmla="*/ 252 w 362"/>
                <a:gd name="connsiteY30" fmla="*/ 428 h 428"/>
                <a:gd name="connsiteX31" fmla="*/ 362 w 362"/>
                <a:gd name="connsiteY31" fmla="*/ 428 h 428"/>
                <a:gd name="connsiteX32" fmla="*/ 362 w 362"/>
                <a:gd name="connsiteY32" fmla="*/ 317 h 428"/>
                <a:gd name="connsiteX33" fmla="*/ 351 w 362"/>
                <a:gd name="connsiteY33" fmla="*/ 297 h 428"/>
                <a:gd name="connsiteX34" fmla="*/ 337 w 362"/>
                <a:gd name="connsiteY34" fmla="*/ 302 h 428"/>
                <a:gd name="connsiteX35" fmla="*/ 337 w 362"/>
                <a:gd name="connsiteY35" fmla="*/ 302 h 428"/>
                <a:gd name="connsiteX36" fmla="*/ 303 w 362"/>
                <a:gd name="connsiteY36" fmla="*/ 316 h 428"/>
                <a:gd name="connsiteX37" fmla="*/ 255 w 362"/>
                <a:gd name="connsiteY37" fmla="*/ 268 h 428"/>
                <a:gd name="connsiteX38" fmla="*/ 303 w 362"/>
                <a:gd name="connsiteY38" fmla="*/ 219 h 428"/>
                <a:gd name="connsiteX39" fmla="*/ 337 w 362"/>
                <a:gd name="connsiteY39" fmla="*/ 234 h 428"/>
                <a:gd name="connsiteX40" fmla="*/ 337 w 362"/>
                <a:gd name="connsiteY40" fmla="*/ 234 h 428"/>
                <a:gd name="connsiteX41" fmla="*/ 351 w 362"/>
                <a:gd name="connsiteY41" fmla="*/ 239 h 428"/>
                <a:gd name="connsiteX42" fmla="*/ 362 w 362"/>
                <a:gd name="connsiteY42" fmla="*/ 219 h 428"/>
                <a:gd name="connsiteX43" fmla="*/ 362 w 362"/>
                <a:gd name="connsiteY43" fmla="*/ 140 h 428"/>
                <a:gd name="connsiteX44" fmla="*/ 362 w 362"/>
                <a:gd name="connsiteY44" fmla="*/ 140 h 428"/>
                <a:gd name="connsiteX45" fmla="*/ 362 w 362"/>
                <a:gd name="connsiteY45" fmla="*/ 108 h 428"/>
                <a:gd name="connsiteX0" fmla="*/ 360 w 360"/>
                <a:gd name="connsiteY0" fmla="*/ 108 h 428"/>
                <a:gd name="connsiteX1" fmla="*/ 360 w 360"/>
                <a:gd name="connsiteY1" fmla="*/ 108 h 428"/>
                <a:gd name="connsiteX2" fmla="*/ 360 w 360"/>
                <a:gd name="connsiteY2" fmla="*/ 108 h 428"/>
                <a:gd name="connsiteX3" fmla="*/ 238 w 360"/>
                <a:gd name="connsiteY3" fmla="*/ 108 h 428"/>
                <a:gd name="connsiteX4" fmla="*/ 219 w 360"/>
                <a:gd name="connsiteY4" fmla="*/ 82 h 428"/>
                <a:gd name="connsiteX5" fmla="*/ 222 w 360"/>
                <a:gd name="connsiteY5" fmla="*/ 68 h 428"/>
                <a:gd name="connsiteX6" fmla="*/ 239 w 360"/>
                <a:gd name="connsiteY6" fmla="*/ 37 h 428"/>
                <a:gd name="connsiteX7" fmla="*/ 200 w 360"/>
                <a:gd name="connsiteY7" fmla="*/ 0 h 428"/>
                <a:gd name="connsiteX8" fmla="*/ 162 w 360"/>
                <a:gd name="connsiteY8" fmla="*/ 37 h 428"/>
                <a:gd name="connsiteX9" fmla="*/ 180 w 360"/>
                <a:gd name="connsiteY9" fmla="*/ 69 h 428"/>
                <a:gd name="connsiteX10" fmla="*/ 182 w 360"/>
                <a:gd name="connsiteY10" fmla="*/ 82 h 428"/>
                <a:gd name="connsiteX11" fmla="*/ 163 w 360"/>
                <a:gd name="connsiteY11" fmla="*/ 108 h 428"/>
                <a:gd name="connsiteX12" fmla="*/ 40 w 360"/>
                <a:gd name="connsiteY12" fmla="*/ 108 h 428"/>
                <a:gd name="connsiteX13" fmla="*/ 40 w 360"/>
                <a:gd name="connsiteY13" fmla="*/ 230 h 428"/>
                <a:gd name="connsiteX14" fmla="*/ 14 w 360"/>
                <a:gd name="connsiteY14" fmla="*/ 249 h 428"/>
                <a:gd name="connsiteX15" fmla="*/ 0 w 360"/>
                <a:gd name="connsiteY15" fmla="*/ 246 h 428"/>
                <a:gd name="connsiteX16" fmla="*/ 14 w 360"/>
                <a:gd name="connsiteY16" fmla="*/ 286 h 428"/>
                <a:gd name="connsiteX17" fmla="*/ 40 w 360"/>
                <a:gd name="connsiteY17" fmla="*/ 305 h 428"/>
                <a:gd name="connsiteX18" fmla="*/ 40 w 360"/>
                <a:gd name="connsiteY18" fmla="*/ 428 h 428"/>
                <a:gd name="connsiteX19" fmla="*/ 150 w 360"/>
                <a:gd name="connsiteY19" fmla="*/ 428 h 428"/>
                <a:gd name="connsiteX20" fmla="*/ 171 w 360"/>
                <a:gd name="connsiteY20" fmla="*/ 417 h 428"/>
                <a:gd name="connsiteX21" fmla="*/ 166 w 360"/>
                <a:gd name="connsiteY21" fmla="*/ 403 h 428"/>
                <a:gd name="connsiteX22" fmla="*/ 166 w 360"/>
                <a:gd name="connsiteY22" fmla="*/ 403 h 428"/>
                <a:gd name="connsiteX23" fmla="*/ 151 w 360"/>
                <a:gd name="connsiteY23" fmla="*/ 369 h 428"/>
                <a:gd name="connsiteX24" fmla="*/ 200 w 360"/>
                <a:gd name="connsiteY24" fmla="*/ 321 h 428"/>
                <a:gd name="connsiteX25" fmla="*/ 248 w 360"/>
                <a:gd name="connsiteY25" fmla="*/ 369 h 428"/>
                <a:gd name="connsiteX26" fmla="*/ 234 w 360"/>
                <a:gd name="connsiteY26" fmla="*/ 403 h 428"/>
                <a:gd name="connsiteX27" fmla="*/ 234 w 360"/>
                <a:gd name="connsiteY27" fmla="*/ 403 h 428"/>
                <a:gd name="connsiteX28" fmla="*/ 229 w 360"/>
                <a:gd name="connsiteY28" fmla="*/ 417 h 428"/>
                <a:gd name="connsiteX29" fmla="*/ 250 w 360"/>
                <a:gd name="connsiteY29" fmla="*/ 428 h 428"/>
                <a:gd name="connsiteX30" fmla="*/ 360 w 360"/>
                <a:gd name="connsiteY30" fmla="*/ 428 h 428"/>
                <a:gd name="connsiteX31" fmla="*/ 360 w 360"/>
                <a:gd name="connsiteY31" fmla="*/ 317 h 428"/>
                <a:gd name="connsiteX32" fmla="*/ 349 w 360"/>
                <a:gd name="connsiteY32" fmla="*/ 297 h 428"/>
                <a:gd name="connsiteX33" fmla="*/ 335 w 360"/>
                <a:gd name="connsiteY33" fmla="*/ 302 h 428"/>
                <a:gd name="connsiteX34" fmla="*/ 335 w 360"/>
                <a:gd name="connsiteY34" fmla="*/ 302 h 428"/>
                <a:gd name="connsiteX35" fmla="*/ 301 w 360"/>
                <a:gd name="connsiteY35" fmla="*/ 316 h 428"/>
                <a:gd name="connsiteX36" fmla="*/ 253 w 360"/>
                <a:gd name="connsiteY36" fmla="*/ 268 h 428"/>
                <a:gd name="connsiteX37" fmla="*/ 301 w 360"/>
                <a:gd name="connsiteY37" fmla="*/ 219 h 428"/>
                <a:gd name="connsiteX38" fmla="*/ 335 w 360"/>
                <a:gd name="connsiteY38" fmla="*/ 234 h 428"/>
                <a:gd name="connsiteX39" fmla="*/ 335 w 360"/>
                <a:gd name="connsiteY39" fmla="*/ 234 h 428"/>
                <a:gd name="connsiteX40" fmla="*/ 349 w 360"/>
                <a:gd name="connsiteY40" fmla="*/ 239 h 428"/>
                <a:gd name="connsiteX41" fmla="*/ 360 w 360"/>
                <a:gd name="connsiteY41" fmla="*/ 219 h 428"/>
                <a:gd name="connsiteX42" fmla="*/ 360 w 360"/>
                <a:gd name="connsiteY42" fmla="*/ 140 h 428"/>
                <a:gd name="connsiteX43" fmla="*/ 360 w 360"/>
                <a:gd name="connsiteY43" fmla="*/ 140 h 428"/>
                <a:gd name="connsiteX44" fmla="*/ 360 w 360"/>
                <a:gd name="connsiteY44" fmla="*/ 108 h 428"/>
                <a:gd name="connsiteX0" fmla="*/ 350 w 350"/>
                <a:gd name="connsiteY0" fmla="*/ 108 h 428"/>
                <a:gd name="connsiteX1" fmla="*/ 350 w 350"/>
                <a:gd name="connsiteY1" fmla="*/ 108 h 428"/>
                <a:gd name="connsiteX2" fmla="*/ 350 w 350"/>
                <a:gd name="connsiteY2" fmla="*/ 108 h 428"/>
                <a:gd name="connsiteX3" fmla="*/ 228 w 350"/>
                <a:gd name="connsiteY3" fmla="*/ 108 h 428"/>
                <a:gd name="connsiteX4" fmla="*/ 209 w 350"/>
                <a:gd name="connsiteY4" fmla="*/ 82 h 428"/>
                <a:gd name="connsiteX5" fmla="*/ 212 w 350"/>
                <a:gd name="connsiteY5" fmla="*/ 68 h 428"/>
                <a:gd name="connsiteX6" fmla="*/ 229 w 350"/>
                <a:gd name="connsiteY6" fmla="*/ 37 h 428"/>
                <a:gd name="connsiteX7" fmla="*/ 190 w 350"/>
                <a:gd name="connsiteY7" fmla="*/ 0 h 428"/>
                <a:gd name="connsiteX8" fmla="*/ 152 w 350"/>
                <a:gd name="connsiteY8" fmla="*/ 37 h 428"/>
                <a:gd name="connsiteX9" fmla="*/ 170 w 350"/>
                <a:gd name="connsiteY9" fmla="*/ 69 h 428"/>
                <a:gd name="connsiteX10" fmla="*/ 172 w 350"/>
                <a:gd name="connsiteY10" fmla="*/ 82 h 428"/>
                <a:gd name="connsiteX11" fmla="*/ 153 w 350"/>
                <a:gd name="connsiteY11" fmla="*/ 108 h 428"/>
                <a:gd name="connsiteX12" fmla="*/ 30 w 350"/>
                <a:gd name="connsiteY12" fmla="*/ 108 h 428"/>
                <a:gd name="connsiteX13" fmla="*/ 30 w 350"/>
                <a:gd name="connsiteY13" fmla="*/ 230 h 428"/>
                <a:gd name="connsiteX14" fmla="*/ 4 w 350"/>
                <a:gd name="connsiteY14" fmla="*/ 249 h 428"/>
                <a:gd name="connsiteX15" fmla="*/ 4 w 350"/>
                <a:gd name="connsiteY15" fmla="*/ 286 h 428"/>
                <a:gd name="connsiteX16" fmla="*/ 30 w 350"/>
                <a:gd name="connsiteY16" fmla="*/ 305 h 428"/>
                <a:gd name="connsiteX17" fmla="*/ 30 w 350"/>
                <a:gd name="connsiteY17" fmla="*/ 428 h 428"/>
                <a:gd name="connsiteX18" fmla="*/ 140 w 350"/>
                <a:gd name="connsiteY18" fmla="*/ 428 h 428"/>
                <a:gd name="connsiteX19" fmla="*/ 161 w 350"/>
                <a:gd name="connsiteY19" fmla="*/ 417 h 428"/>
                <a:gd name="connsiteX20" fmla="*/ 156 w 350"/>
                <a:gd name="connsiteY20" fmla="*/ 403 h 428"/>
                <a:gd name="connsiteX21" fmla="*/ 156 w 350"/>
                <a:gd name="connsiteY21" fmla="*/ 403 h 428"/>
                <a:gd name="connsiteX22" fmla="*/ 141 w 350"/>
                <a:gd name="connsiteY22" fmla="*/ 369 h 428"/>
                <a:gd name="connsiteX23" fmla="*/ 190 w 350"/>
                <a:gd name="connsiteY23" fmla="*/ 321 h 428"/>
                <a:gd name="connsiteX24" fmla="*/ 238 w 350"/>
                <a:gd name="connsiteY24" fmla="*/ 369 h 428"/>
                <a:gd name="connsiteX25" fmla="*/ 224 w 350"/>
                <a:gd name="connsiteY25" fmla="*/ 403 h 428"/>
                <a:gd name="connsiteX26" fmla="*/ 224 w 350"/>
                <a:gd name="connsiteY26" fmla="*/ 403 h 428"/>
                <a:gd name="connsiteX27" fmla="*/ 219 w 350"/>
                <a:gd name="connsiteY27" fmla="*/ 417 h 428"/>
                <a:gd name="connsiteX28" fmla="*/ 240 w 350"/>
                <a:gd name="connsiteY28" fmla="*/ 428 h 428"/>
                <a:gd name="connsiteX29" fmla="*/ 350 w 350"/>
                <a:gd name="connsiteY29" fmla="*/ 428 h 428"/>
                <a:gd name="connsiteX30" fmla="*/ 350 w 350"/>
                <a:gd name="connsiteY30" fmla="*/ 317 h 428"/>
                <a:gd name="connsiteX31" fmla="*/ 339 w 350"/>
                <a:gd name="connsiteY31" fmla="*/ 297 h 428"/>
                <a:gd name="connsiteX32" fmla="*/ 325 w 350"/>
                <a:gd name="connsiteY32" fmla="*/ 302 h 428"/>
                <a:gd name="connsiteX33" fmla="*/ 325 w 350"/>
                <a:gd name="connsiteY33" fmla="*/ 302 h 428"/>
                <a:gd name="connsiteX34" fmla="*/ 291 w 350"/>
                <a:gd name="connsiteY34" fmla="*/ 316 h 428"/>
                <a:gd name="connsiteX35" fmla="*/ 243 w 350"/>
                <a:gd name="connsiteY35" fmla="*/ 268 h 428"/>
                <a:gd name="connsiteX36" fmla="*/ 291 w 350"/>
                <a:gd name="connsiteY36" fmla="*/ 219 h 428"/>
                <a:gd name="connsiteX37" fmla="*/ 325 w 350"/>
                <a:gd name="connsiteY37" fmla="*/ 234 h 428"/>
                <a:gd name="connsiteX38" fmla="*/ 325 w 350"/>
                <a:gd name="connsiteY38" fmla="*/ 234 h 428"/>
                <a:gd name="connsiteX39" fmla="*/ 339 w 350"/>
                <a:gd name="connsiteY39" fmla="*/ 239 h 428"/>
                <a:gd name="connsiteX40" fmla="*/ 350 w 350"/>
                <a:gd name="connsiteY40" fmla="*/ 219 h 428"/>
                <a:gd name="connsiteX41" fmla="*/ 350 w 350"/>
                <a:gd name="connsiteY41" fmla="*/ 140 h 428"/>
                <a:gd name="connsiteX42" fmla="*/ 350 w 350"/>
                <a:gd name="connsiteY42" fmla="*/ 140 h 428"/>
                <a:gd name="connsiteX43" fmla="*/ 350 w 350"/>
                <a:gd name="connsiteY43" fmla="*/ 108 h 428"/>
                <a:gd name="connsiteX0" fmla="*/ 346 w 346"/>
                <a:gd name="connsiteY0" fmla="*/ 108 h 428"/>
                <a:gd name="connsiteX1" fmla="*/ 346 w 346"/>
                <a:gd name="connsiteY1" fmla="*/ 108 h 428"/>
                <a:gd name="connsiteX2" fmla="*/ 346 w 346"/>
                <a:gd name="connsiteY2" fmla="*/ 108 h 428"/>
                <a:gd name="connsiteX3" fmla="*/ 224 w 346"/>
                <a:gd name="connsiteY3" fmla="*/ 108 h 428"/>
                <a:gd name="connsiteX4" fmla="*/ 205 w 346"/>
                <a:gd name="connsiteY4" fmla="*/ 82 h 428"/>
                <a:gd name="connsiteX5" fmla="*/ 208 w 346"/>
                <a:gd name="connsiteY5" fmla="*/ 68 h 428"/>
                <a:gd name="connsiteX6" fmla="*/ 225 w 346"/>
                <a:gd name="connsiteY6" fmla="*/ 37 h 428"/>
                <a:gd name="connsiteX7" fmla="*/ 186 w 346"/>
                <a:gd name="connsiteY7" fmla="*/ 0 h 428"/>
                <a:gd name="connsiteX8" fmla="*/ 148 w 346"/>
                <a:gd name="connsiteY8" fmla="*/ 37 h 428"/>
                <a:gd name="connsiteX9" fmla="*/ 166 w 346"/>
                <a:gd name="connsiteY9" fmla="*/ 69 h 428"/>
                <a:gd name="connsiteX10" fmla="*/ 168 w 346"/>
                <a:gd name="connsiteY10" fmla="*/ 82 h 428"/>
                <a:gd name="connsiteX11" fmla="*/ 149 w 346"/>
                <a:gd name="connsiteY11" fmla="*/ 108 h 428"/>
                <a:gd name="connsiteX12" fmla="*/ 26 w 346"/>
                <a:gd name="connsiteY12" fmla="*/ 108 h 428"/>
                <a:gd name="connsiteX13" fmla="*/ 26 w 346"/>
                <a:gd name="connsiteY13" fmla="*/ 230 h 428"/>
                <a:gd name="connsiteX14" fmla="*/ 0 w 346"/>
                <a:gd name="connsiteY14" fmla="*/ 286 h 428"/>
                <a:gd name="connsiteX15" fmla="*/ 26 w 346"/>
                <a:gd name="connsiteY15" fmla="*/ 305 h 428"/>
                <a:gd name="connsiteX16" fmla="*/ 26 w 346"/>
                <a:gd name="connsiteY16" fmla="*/ 428 h 428"/>
                <a:gd name="connsiteX17" fmla="*/ 136 w 346"/>
                <a:gd name="connsiteY17" fmla="*/ 428 h 428"/>
                <a:gd name="connsiteX18" fmla="*/ 157 w 346"/>
                <a:gd name="connsiteY18" fmla="*/ 417 h 428"/>
                <a:gd name="connsiteX19" fmla="*/ 152 w 346"/>
                <a:gd name="connsiteY19" fmla="*/ 403 h 428"/>
                <a:gd name="connsiteX20" fmla="*/ 152 w 346"/>
                <a:gd name="connsiteY20" fmla="*/ 403 h 428"/>
                <a:gd name="connsiteX21" fmla="*/ 137 w 346"/>
                <a:gd name="connsiteY21" fmla="*/ 369 h 428"/>
                <a:gd name="connsiteX22" fmla="*/ 186 w 346"/>
                <a:gd name="connsiteY22" fmla="*/ 321 h 428"/>
                <a:gd name="connsiteX23" fmla="*/ 234 w 346"/>
                <a:gd name="connsiteY23" fmla="*/ 369 h 428"/>
                <a:gd name="connsiteX24" fmla="*/ 220 w 346"/>
                <a:gd name="connsiteY24" fmla="*/ 403 h 428"/>
                <a:gd name="connsiteX25" fmla="*/ 220 w 346"/>
                <a:gd name="connsiteY25" fmla="*/ 403 h 428"/>
                <a:gd name="connsiteX26" fmla="*/ 215 w 346"/>
                <a:gd name="connsiteY26" fmla="*/ 417 h 428"/>
                <a:gd name="connsiteX27" fmla="*/ 236 w 346"/>
                <a:gd name="connsiteY27" fmla="*/ 428 h 428"/>
                <a:gd name="connsiteX28" fmla="*/ 346 w 346"/>
                <a:gd name="connsiteY28" fmla="*/ 428 h 428"/>
                <a:gd name="connsiteX29" fmla="*/ 346 w 346"/>
                <a:gd name="connsiteY29" fmla="*/ 317 h 428"/>
                <a:gd name="connsiteX30" fmla="*/ 335 w 346"/>
                <a:gd name="connsiteY30" fmla="*/ 297 h 428"/>
                <a:gd name="connsiteX31" fmla="*/ 321 w 346"/>
                <a:gd name="connsiteY31" fmla="*/ 302 h 428"/>
                <a:gd name="connsiteX32" fmla="*/ 321 w 346"/>
                <a:gd name="connsiteY32" fmla="*/ 302 h 428"/>
                <a:gd name="connsiteX33" fmla="*/ 287 w 346"/>
                <a:gd name="connsiteY33" fmla="*/ 316 h 428"/>
                <a:gd name="connsiteX34" fmla="*/ 239 w 346"/>
                <a:gd name="connsiteY34" fmla="*/ 268 h 428"/>
                <a:gd name="connsiteX35" fmla="*/ 287 w 346"/>
                <a:gd name="connsiteY35" fmla="*/ 219 h 428"/>
                <a:gd name="connsiteX36" fmla="*/ 321 w 346"/>
                <a:gd name="connsiteY36" fmla="*/ 234 h 428"/>
                <a:gd name="connsiteX37" fmla="*/ 321 w 346"/>
                <a:gd name="connsiteY37" fmla="*/ 234 h 428"/>
                <a:gd name="connsiteX38" fmla="*/ 335 w 346"/>
                <a:gd name="connsiteY38" fmla="*/ 239 h 428"/>
                <a:gd name="connsiteX39" fmla="*/ 346 w 346"/>
                <a:gd name="connsiteY39" fmla="*/ 219 h 428"/>
                <a:gd name="connsiteX40" fmla="*/ 346 w 346"/>
                <a:gd name="connsiteY40" fmla="*/ 140 h 428"/>
                <a:gd name="connsiteX41" fmla="*/ 346 w 346"/>
                <a:gd name="connsiteY41" fmla="*/ 140 h 428"/>
                <a:gd name="connsiteX42" fmla="*/ 346 w 346"/>
                <a:gd name="connsiteY42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230 h 428"/>
                <a:gd name="connsiteX14" fmla="*/ 0 w 320"/>
                <a:gd name="connsiteY14" fmla="*/ 305 h 428"/>
                <a:gd name="connsiteX15" fmla="*/ 0 w 320"/>
                <a:gd name="connsiteY15" fmla="*/ 428 h 428"/>
                <a:gd name="connsiteX16" fmla="*/ 110 w 320"/>
                <a:gd name="connsiteY16" fmla="*/ 428 h 428"/>
                <a:gd name="connsiteX17" fmla="*/ 131 w 320"/>
                <a:gd name="connsiteY17" fmla="*/ 417 h 428"/>
                <a:gd name="connsiteX18" fmla="*/ 126 w 320"/>
                <a:gd name="connsiteY18" fmla="*/ 403 h 428"/>
                <a:gd name="connsiteX19" fmla="*/ 126 w 320"/>
                <a:gd name="connsiteY19" fmla="*/ 403 h 428"/>
                <a:gd name="connsiteX20" fmla="*/ 111 w 320"/>
                <a:gd name="connsiteY20" fmla="*/ 369 h 428"/>
                <a:gd name="connsiteX21" fmla="*/ 160 w 320"/>
                <a:gd name="connsiteY21" fmla="*/ 321 h 428"/>
                <a:gd name="connsiteX22" fmla="*/ 208 w 320"/>
                <a:gd name="connsiteY22" fmla="*/ 369 h 428"/>
                <a:gd name="connsiteX23" fmla="*/ 194 w 320"/>
                <a:gd name="connsiteY23" fmla="*/ 403 h 428"/>
                <a:gd name="connsiteX24" fmla="*/ 194 w 320"/>
                <a:gd name="connsiteY24" fmla="*/ 403 h 428"/>
                <a:gd name="connsiteX25" fmla="*/ 189 w 320"/>
                <a:gd name="connsiteY25" fmla="*/ 417 h 428"/>
                <a:gd name="connsiteX26" fmla="*/ 210 w 320"/>
                <a:gd name="connsiteY26" fmla="*/ 428 h 428"/>
                <a:gd name="connsiteX27" fmla="*/ 320 w 320"/>
                <a:gd name="connsiteY27" fmla="*/ 428 h 428"/>
                <a:gd name="connsiteX28" fmla="*/ 320 w 320"/>
                <a:gd name="connsiteY28" fmla="*/ 317 h 428"/>
                <a:gd name="connsiteX29" fmla="*/ 309 w 320"/>
                <a:gd name="connsiteY29" fmla="*/ 297 h 428"/>
                <a:gd name="connsiteX30" fmla="*/ 295 w 320"/>
                <a:gd name="connsiteY30" fmla="*/ 302 h 428"/>
                <a:gd name="connsiteX31" fmla="*/ 295 w 320"/>
                <a:gd name="connsiteY31" fmla="*/ 302 h 428"/>
                <a:gd name="connsiteX32" fmla="*/ 261 w 320"/>
                <a:gd name="connsiteY32" fmla="*/ 316 h 428"/>
                <a:gd name="connsiteX33" fmla="*/ 213 w 320"/>
                <a:gd name="connsiteY33" fmla="*/ 268 h 428"/>
                <a:gd name="connsiteX34" fmla="*/ 261 w 320"/>
                <a:gd name="connsiteY34" fmla="*/ 219 h 428"/>
                <a:gd name="connsiteX35" fmla="*/ 295 w 320"/>
                <a:gd name="connsiteY35" fmla="*/ 234 h 428"/>
                <a:gd name="connsiteX36" fmla="*/ 295 w 320"/>
                <a:gd name="connsiteY36" fmla="*/ 234 h 428"/>
                <a:gd name="connsiteX37" fmla="*/ 309 w 320"/>
                <a:gd name="connsiteY37" fmla="*/ 239 h 428"/>
                <a:gd name="connsiteX38" fmla="*/ 320 w 320"/>
                <a:gd name="connsiteY38" fmla="*/ 219 h 428"/>
                <a:gd name="connsiteX39" fmla="*/ 320 w 320"/>
                <a:gd name="connsiteY39" fmla="*/ 140 h 428"/>
                <a:gd name="connsiteX40" fmla="*/ 320 w 320"/>
                <a:gd name="connsiteY40" fmla="*/ 140 h 428"/>
                <a:gd name="connsiteX41" fmla="*/ 320 w 320"/>
                <a:gd name="connsiteY41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305 h 428"/>
                <a:gd name="connsiteX14" fmla="*/ 0 w 320"/>
                <a:gd name="connsiteY14" fmla="*/ 428 h 428"/>
                <a:gd name="connsiteX15" fmla="*/ 110 w 320"/>
                <a:gd name="connsiteY15" fmla="*/ 428 h 428"/>
                <a:gd name="connsiteX16" fmla="*/ 131 w 320"/>
                <a:gd name="connsiteY16" fmla="*/ 417 h 428"/>
                <a:gd name="connsiteX17" fmla="*/ 126 w 320"/>
                <a:gd name="connsiteY17" fmla="*/ 403 h 428"/>
                <a:gd name="connsiteX18" fmla="*/ 126 w 320"/>
                <a:gd name="connsiteY18" fmla="*/ 403 h 428"/>
                <a:gd name="connsiteX19" fmla="*/ 111 w 320"/>
                <a:gd name="connsiteY19" fmla="*/ 369 h 428"/>
                <a:gd name="connsiteX20" fmla="*/ 160 w 320"/>
                <a:gd name="connsiteY20" fmla="*/ 321 h 428"/>
                <a:gd name="connsiteX21" fmla="*/ 208 w 320"/>
                <a:gd name="connsiteY21" fmla="*/ 369 h 428"/>
                <a:gd name="connsiteX22" fmla="*/ 194 w 320"/>
                <a:gd name="connsiteY22" fmla="*/ 403 h 428"/>
                <a:gd name="connsiteX23" fmla="*/ 194 w 320"/>
                <a:gd name="connsiteY23" fmla="*/ 403 h 428"/>
                <a:gd name="connsiteX24" fmla="*/ 189 w 320"/>
                <a:gd name="connsiteY24" fmla="*/ 417 h 428"/>
                <a:gd name="connsiteX25" fmla="*/ 210 w 320"/>
                <a:gd name="connsiteY25" fmla="*/ 428 h 428"/>
                <a:gd name="connsiteX26" fmla="*/ 320 w 320"/>
                <a:gd name="connsiteY26" fmla="*/ 428 h 428"/>
                <a:gd name="connsiteX27" fmla="*/ 320 w 320"/>
                <a:gd name="connsiteY27" fmla="*/ 317 h 428"/>
                <a:gd name="connsiteX28" fmla="*/ 309 w 320"/>
                <a:gd name="connsiteY28" fmla="*/ 297 h 428"/>
                <a:gd name="connsiteX29" fmla="*/ 295 w 320"/>
                <a:gd name="connsiteY29" fmla="*/ 302 h 428"/>
                <a:gd name="connsiteX30" fmla="*/ 295 w 320"/>
                <a:gd name="connsiteY30" fmla="*/ 302 h 428"/>
                <a:gd name="connsiteX31" fmla="*/ 261 w 320"/>
                <a:gd name="connsiteY31" fmla="*/ 316 h 428"/>
                <a:gd name="connsiteX32" fmla="*/ 213 w 320"/>
                <a:gd name="connsiteY32" fmla="*/ 268 h 428"/>
                <a:gd name="connsiteX33" fmla="*/ 261 w 320"/>
                <a:gd name="connsiteY33" fmla="*/ 219 h 428"/>
                <a:gd name="connsiteX34" fmla="*/ 295 w 320"/>
                <a:gd name="connsiteY34" fmla="*/ 234 h 428"/>
                <a:gd name="connsiteX35" fmla="*/ 295 w 320"/>
                <a:gd name="connsiteY35" fmla="*/ 234 h 428"/>
                <a:gd name="connsiteX36" fmla="*/ 309 w 320"/>
                <a:gd name="connsiteY36" fmla="*/ 239 h 428"/>
                <a:gd name="connsiteX37" fmla="*/ 320 w 320"/>
                <a:gd name="connsiteY37" fmla="*/ 219 h 428"/>
                <a:gd name="connsiteX38" fmla="*/ 320 w 320"/>
                <a:gd name="connsiteY38" fmla="*/ 140 h 428"/>
                <a:gd name="connsiteX39" fmla="*/ 320 w 320"/>
                <a:gd name="connsiteY39" fmla="*/ 140 h 428"/>
                <a:gd name="connsiteX40" fmla="*/ 320 w 320"/>
                <a:gd name="connsiteY40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110 w 320"/>
                <a:gd name="connsiteY14" fmla="*/ 428 h 428"/>
                <a:gd name="connsiteX15" fmla="*/ 131 w 320"/>
                <a:gd name="connsiteY15" fmla="*/ 417 h 428"/>
                <a:gd name="connsiteX16" fmla="*/ 126 w 320"/>
                <a:gd name="connsiteY16" fmla="*/ 403 h 428"/>
                <a:gd name="connsiteX17" fmla="*/ 126 w 320"/>
                <a:gd name="connsiteY17" fmla="*/ 403 h 428"/>
                <a:gd name="connsiteX18" fmla="*/ 111 w 320"/>
                <a:gd name="connsiteY18" fmla="*/ 369 h 428"/>
                <a:gd name="connsiteX19" fmla="*/ 160 w 320"/>
                <a:gd name="connsiteY19" fmla="*/ 321 h 428"/>
                <a:gd name="connsiteX20" fmla="*/ 208 w 320"/>
                <a:gd name="connsiteY20" fmla="*/ 369 h 428"/>
                <a:gd name="connsiteX21" fmla="*/ 194 w 320"/>
                <a:gd name="connsiteY21" fmla="*/ 403 h 428"/>
                <a:gd name="connsiteX22" fmla="*/ 194 w 320"/>
                <a:gd name="connsiteY22" fmla="*/ 403 h 428"/>
                <a:gd name="connsiteX23" fmla="*/ 189 w 320"/>
                <a:gd name="connsiteY23" fmla="*/ 417 h 428"/>
                <a:gd name="connsiteX24" fmla="*/ 210 w 320"/>
                <a:gd name="connsiteY24" fmla="*/ 428 h 428"/>
                <a:gd name="connsiteX25" fmla="*/ 320 w 320"/>
                <a:gd name="connsiteY25" fmla="*/ 428 h 428"/>
                <a:gd name="connsiteX26" fmla="*/ 320 w 320"/>
                <a:gd name="connsiteY26" fmla="*/ 317 h 428"/>
                <a:gd name="connsiteX27" fmla="*/ 309 w 320"/>
                <a:gd name="connsiteY27" fmla="*/ 297 h 428"/>
                <a:gd name="connsiteX28" fmla="*/ 295 w 320"/>
                <a:gd name="connsiteY28" fmla="*/ 302 h 428"/>
                <a:gd name="connsiteX29" fmla="*/ 295 w 320"/>
                <a:gd name="connsiteY29" fmla="*/ 302 h 428"/>
                <a:gd name="connsiteX30" fmla="*/ 261 w 320"/>
                <a:gd name="connsiteY30" fmla="*/ 316 h 428"/>
                <a:gd name="connsiteX31" fmla="*/ 213 w 320"/>
                <a:gd name="connsiteY31" fmla="*/ 268 h 428"/>
                <a:gd name="connsiteX32" fmla="*/ 261 w 320"/>
                <a:gd name="connsiteY32" fmla="*/ 219 h 428"/>
                <a:gd name="connsiteX33" fmla="*/ 295 w 320"/>
                <a:gd name="connsiteY33" fmla="*/ 234 h 428"/>
                <a:gd name="connsiteX34" fmla="*/ 295 w 320"/>
                <a:gd name="connsiteY34" fmla="*/ 234 h 428"/>
                <a:gd name="connsiteX35" fmla="*/ 309 w 320"/>
                <a:gd name="connsiteY35" fmla="*/ 239 h 428"/>
                <a:gd name="connsiteX36" fmla="*/ 320 w 320"/>
                <a:gd name="connsiteY36" fmla="*/ 219 h 428"/>
                <a:gd name="connsiteX37" fmla="*/ 320 w 320"/>
                <a:gd name="connsiteY37" fmla="*/ 140 h 428"/>
                <a:gd name="connsiteX38" fmla="*/ 320 w 320"/>
                <a:gd name="connsiteY38" fmla="*/ 140 h 428"/>
                <a:gd name="connsiteX39" fmla="*/ 320 w 320"/>
                <a:gd name="connsiteY39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110 w 320"/>
                <a:gd name="connsiteY14" fmla="*/ 428 h 428"/>
                <a:gd name="connsiteX15" fmla="*/ 131 w 320"/>
                <a:gd name="connsiteY15" fmla="*/ 417 h 428"/>
                <a:gd name="connsiteX16" fmla="*/ 126 w 320"/>
                <a:gd name="connsiteY16" fmla="*/ 403 h 428"/>
                <a:gd name="connsiteX17" fmla="*/ 126 w 320"/>
                <a:gd name="connsiteY17" fmla="*/ 403 h 428"/>
                <a:gd name="connsiteX18" fmla="*/ 111 w 320"/>
                <a:gd name="connsiteY18" fmla="*/ 369 h 428"/>
                <a:gd name="connsiteX19" fmla="*/ 208 w 320"/>
                <a:gd name="connsiteY19" fmla="*/ 369 h 428"/>
                <a:gd name="connsiteX20" fmla="*/ 194 w 320"/>
                <a:gd name="connsiteY20" fmla="*/ 403 h 428"/>
                <a:gd name="connsiteX21" fmla="*/ 194 w 320"/>
                <a:gd name="connsiteY21" fmla="*/ 403 h 428"/>
                <a:gd name="connsiteX22" fmla="*/ 189 w 320"/>
                <a:gd name="connsiteY22" fmla="*/ 417 h 428"/>
                <a:gd name="connsiteX23" fmla="*/ 210 w 320"/>
                <a:gd name="connsiteY23" fmla="*/ 428 h 428"/>
                <a:gd name="connsiteX24" fmla="*/ 320 w 320"/>
                <a:gd name="connsiteY24" fmla="*/ 428 h 428"/>
                <a:gd name="connsiteX25" fmla="*/ 320 w 320"/>
                <a:gd name="connsiteY25" fmla="*/ 317 h 428"/>
                <a:gd name="connsiteX26" fmla="*/ 309 w 320"/>
                <a:gd name="connsiteY26" fmla="*/ 297 h 428"/>
                <a:gd name="connsiteX27" fmla="*/ 295 w 320"/>
                <a:gd name="connsiteY27" fmla="*/ 302 h 428"/>
                <a:gd name="connsiteX28" fmla="*/ 295 w 320"/>
                <a:gd name="connsiteY28" fmla="*/ 302 h 428"/>
                <a:gd name="connsiteX29" fmla="*/ 261 w 320"/>
                <a:gd name="connsiteY29" fmla="*/ 316 h 428"/>
                <a:gd name="connsiteX30" fmla="*/ 213 w 320"/>
                <a:gd name="connsiteY30" fmla="*/ 268 h 428"/>
                <a:gd name="connsiteX31" fmla="*/ 261 w 320"/>
                <a:gd name="connsiteY31" fmla="*/ 219 h 428"/>
                <a:gd name="connsiteX32" fmla="*/ 295 w 320"/>
                <a:gd name="connsiteY32" fmla="*/ 234 h 428"/>
                <a:gd name="connsiteX33" fmla="*/ 295 w 320"/>
                <a:gd name="connsiteY33" fmla="*/ 234 h 428"/>
                <a:gd name="connsiteX34" fmla="*/ 309 w 320"/>
                <a:gd name="connsiteY34" fmla="*/ 239 h 428"/>
                <a:gd name="connsiteX35" fmla="*/ 320 w 320"/>
                <a:gd name="connsiteY35" fmla="*/ 219 h 428"/>
                <a:gd name="connsiteX36" fmla="*/ 320 w 320"/>
                <a:gd name="connsiteY36" fmla="*/ 140 h 428"/>
                <a:gd name="connsiteX37" fmla="*/ 320 w 320"/>
                <a:gd name="connsiteY37" fmla="*/ 140 h 428"/>
                <a:gd name="connsiteX38" fmla="*/ 320 w 320"/>
                <a:gd name="connsiteY38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110 w 320"/>
                <a:gd name="connsiteY14" fmla="*/ 428 h 428"/>
                <a:gd name="connsiteX15" fmla="*/ 131 w 320"/>
                <a:gd name="connsiteY15" fmla="*/ 417 h 428"/>
                <a:gd name="connsiteX16" fmla="*/ 126 w 320"/>
                <a:gd name="connsiteY16" fmla="*/ 403 h 428"/>
                <a:gd name="connsiteX17" fmla="*/ 126 w 320"/>
                <a:gd name="connsiteY17" fmla="*/ 403 h 428"/>
                <a:gd name="connsiteX18" fmla="*/ 208 w 320"/>
                <a:gd name="connsiteY18" fmla="*/ 369 h 428"/>
                <a:gd name="connsiteX19" fmla="*/ 194 w 320"/>
                <a:gd name="connsiteY19" fmla="*/ 403 h 428"/>
                <a:gd name="connsiteX20" fmla="*/ 194 w 320"/>
                <a:gd name="connsiteY20" fmla="*/ 403 h 428"/>
                <a:gd name="connsiteX21" fmla="*/ 189 w 320"/>
                <a:gd name="connsiteY21" fmla="*/ 417 h 428"/>
                <a:gd name="connsiteX22" fmla="*/ 210 w 320"/>
                <a:gd name="connsiteY22" fmla="*/ 428 h 428"/>
                <a:gd name="connsiteX23" fmla="*/ 320 w 320"/>
                <a:gd name="connsiteY23" fmla="*/ 428 h 428"/>
                <a:gd name="connsiteX24" fmla="*/ 320 w 320"/>
                <a:gd name="connsiteY24" fmla="*/ 317 h 428"/>
                <a:gd name="connsiteX25" fmla="*/ 309 w 320"/>
                <a:gd name="connsiteY25" fmla="*/ 297 h 428"/>
                <a:gd name="connsiteX26" fmla="*/ 295 w 320"/>
                <a:gd name="connsiteY26" fmla="*/ 302 h 428"/>
                <a:gd name="connsiteX27" fmla="*/ 295 w 320"/>
                <a:gd name="connsiteY27" fmla="*/ 302 h 428"/>
                <a:gd name="connsiteX28" fmla="*/ 261 w 320"/>
                <a:gd name="connsiteY28" fmla="*/ 316 h 428"/>
                <a:gd name="connsiteX29" fmla="*/ 213 w 320"/>
                <a:gd name="connsiteY29" fmla="*/ 268 h 428"/>
                <a:gd name="connsiteX30" fmla="*/ 261 w 320"/>
                <a:gd name="connsiteY30" fmla="*/ 219 h 428"/>
                <a:gd name="connsiteX31" fmla="*/ 295 w 320"/>
                <a:gd name="connsiteY31" fmla="*/ 234 h 428"/>
                <a:gd name="connsiteX32" fmla="*/ 295 w 320"/>
                <a:gd name="connsiteY32" fmla="*/ 234 h 428"/>
                <a:gd name="connsiteX33" fmla="*/ 309 w 320"/>
                <a:gd name="connsiteY33" fmla="*/ 239 h 428"/>
                <a:gd name="connsiteX34" fmla="*/ 320 w 320"/>
                <a:gd name="connsiteY34" fmla="*/ 219 h 428"/>
                <a:gd name="connsiteX35" fmla="*/ 320 w 320"/>
                <a:gd name="connsiteY35" fmla="*/ 140 h 428"/>
                <a:gd name="connsiteX36" fmla="*/ 320 w 320"/>
                <a:gd name="connsiteY36" fmla="*/ 140 h 428"/>
                <a:gd name="connsiteX37" fmla="*/ 320 w 320"/>
                <a:gd name="connsiteY37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110 w 320"/>
                <a:gd name="connsiteY14" fmla="*/ 428 h 428"/>
                <a:gd name="connsiteX15" fmla="*/ 131 w 320"/>
                <a:gd name="connsiteY15" fmla="*/ 417 h 428"/>
                <a:gd name="connsiteX16" fmla="*/ 126 w 320"/>
                <a:gd name="connsiteY16" fmla="*/ 403 h 428"/>
                <a:gd name="connsiteX17" fmla="*/ 126 w 320"/>
                <a:gd name="connsiteY17" fmla="*/ 403 h 428"/>
                <a:gd name="connsiteX18" fmla="*/ 194 w 320"/>
                <a:gd name="connsiteY18" fmla="*/ 403 h 428"/>
                <a:gd name="connsiteX19" fmla="*/ 194 w 320"/>
                <a:gd name="connsiteY19" fmla="*/ 403 h 428"/>
                <a:gd name="connsiteX20" fmla="*/ 189 w 320"/>
                <a:gd name="connsiteY20" fmla="*/ 417 h 428"/>
                <a:gd name="connsiteX21" fmla="*/ 210 w 320"/>
                <a:gd name="connsiteY21" fmla="*/ 428 h 428"/>
                <a:gd name="connsiteX22" fmla="*/ 320 w 320"/>
                <a:gd name="connsiteY22" fmla="*/ 428 h 428"/>
                <a:gd name="connsiteX23" fmla="*/ 320 w 320"/>
                <a:gd name="connsiteY23" fmla="*/ 317 h 428"/>
                <a:gd name="connsiteX24" fmla="*/ 309 w 320"/>
                <a:gd name="connsiteY24" fmla="*/ 297 h 428"/>
                <a:gd name="connsiteX25" fmla="*/ 295 w 320"/>
                <a:gd name="connsiteY25" fmla="*/ 302 h 428"/>
                <a:gd name="connsiteX26" fmla="*/ 295 w 320"/>
                <a:gd name="connsiteY26" fmla="*/ 302 h 428"/>
                <a:gd name="connsiteX27" fmla="*/ 261 w 320"/>
                <a:gd name="connsiteY27" fmla="*/ 316 h 428"/>
                <a:gd name="connsiteX28" fmla="*/ 213 w 320"/>
                <a:gd name="connsiteY28" fmla="*/ 268 h 428"/>
                <a:gd name="connsiteX29" fmla="*/ 261 w 320"/>
                <a:gd name="connsiteY29" fmla="*/ 219 h 428"/>
                <a:gd name="connsiteX30" fmla="*/ 295 w 320"/>
                <a:gd name="connsiteY30" fmla="*/ 234 h 428"/>
                <a:gd name="connsiteX31" fmla="*/ 295 w 320"/>
                <a:gd name="connsiteY31" fmla="*/ 234 h 428"/>
                <a:gd name="connsiteX32" fmla="*/ 309 w 320"/>
                <a:gd name="connsiteY32" fmla="*/ 239 h 428"/>
                <a:gd name="connsiteX33" fmla="*/ 320 w 320"/>
                <a:gd name="connsiteY33" fmla="*/ 219 h 428"/>
                <a:gd name="connsiteX34" fmla="*/ 320 w 320"/>
                <a:gd name="connsiteY34" fmla="*/ 140 h 428"/>
                <a:gd name="connsiteX35" fmla="*/ 320 w 320"/>
                <a:gd name="connsiteY35" fmla="*/ 140 h 428"/>
                <a:gd name="connsiteX36" fmla="*/ 320 w 320"/>
                <a:gd name="connsiteY36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110 w 320"/>
                <a:gd name="connsiteY14" fmla="*/ 428 h 428"/>
                <a:gd name="connsiteX15" fmla="*/ 131 w 320"/>
                <a:gd name="connsiteY15" fmla="*/ 417 h 428"/>
                <a:gd name="connsiteX16" fmla="*/ 126 w 320"/>
                <a:gd name="connsiteY16" fmla="*/ 403 h 428"/>
                <a:gd name="connsiteX17" fmla="*/ 126 w 320"/>
                <a:gd name="connsiteY17" fmla="*/ 403 h 428"/>
                <a:gd name="connsiteX18" fmla="*/ 194 w 320"/>
                <a:gd name="connsiteY18" fmla="*/ 403 h 428"/>
                <a:gd name="connsiteX19" fmla="*/ 189 w 320"/>
                <a:gd name="connsiteY19" fmla="*/ 417 h 428"/>
                <a:gd name="connsiteX20" fmla="*/ 210 w 320"/>
                <a:gd name="connsiteY20" fmla="*/ 428 h 428"/>
                <a:gd name="connsiteX21" fmla="*/ 320 w 320"/>
                <a:gd name="connsiteY21" fmla="*/ 428 h 428"/>
                <a:gd name="connsiteX22" fmla="*/ 320 w 320"/>
                <a:gd name="connsiteY22" fmla="*/ 317 h 428"/>
                <a:gd name="connsiteX23" fmla="*/ 309 w 320"/>
                <a:gd name="connsiteY23" fmla="*/ 297 h 428"/>
                <a:gd name="connsiteX24" fmla="*/ 295 w 320"/>
                <a:gd name="connsiteY24" fmla="*/ 302 h 428"/>
                <a:gd name="connsiteX25" fmla="*/ 295 w 320"/>
                <a:gd name="connsiteY25" fmla="*/ 302 h 428"/>
                <a:gd name="connsiteX26" fmla="*/ 261 w 320"/>
                <a:gd name="connsiteY26" fmla="*/ 316 h 428"/>
                <a:gd name="connsiteX27" fmla="*/ 213 w 320"/>
                <a:gd name="connsiteY27" fmla="*/ 268 h 428"/>
                <a:gd name="connsiteX28" fmla="*/ 261 w 320"/>
                <a:gd name="connsiteY28" fmla="*/ 219 h 428"/>
                <a:gd name="connsiteX29" fmla="*/ 295 w 320"/>
                <a:gd name="connsiteY29" fmla="*/ 234 h 428"/>
                <a:gd name="connsiteX30" fmla="*/ 295 w 320"/>
                <a:gd name="connsiteY30" fmla="*/ 234 h 428"/>
                <a:gd name="connsiteX31" fmla="*/ 309 w 320"/>
                <a:gd name="connsiteY31" fmla="*/ 239 h 428"/>
                <a:gd name="connsiteX32" fmla="*/ 320 w 320"/>
                <a:gd name="connsiteY32" fmla="*/ 219 h 428"/>
                <a:gd name="connsiteX33" fmla="*/ 320 w 320"/>
                <a:gd name="connsiteY33" fmla="*/ 140 h 428"/>
                <a:gd name="connsiteX34" fmla="*/ 320 w 320"/>
                <a:gd name="connsiteY34" fmla="*/ 140 h 428"/>
                <a:gd name="connsiteX35" fmla="*/ 320 w 320"/>
                <a:gd name="connsiteY35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110 w 320"/>
                <a:gd name="connsiteY14" fmla="*/ 428 h 428"/>
                <a:gd name="connsiteX15" fmla="*/ 131 w 320"/>
                <a:gd name="connsiteY15" fmla="*/ 417 h 428"/>
                <a:gd name="connsiteX16" fmla="*/ 126 w 320"/>
                <a:gd name="connsiteY16" fmla="*/ 403 h 428"/>
                <a:gd name="connsiteX17" fmla="*/ 126 w 320"/>
                <a:gd name="connsiteY17" fmla="*/ 403 h 428"/>
                <a:gd name="connsiteX18" fmla="*/ 189 w 320"/>
                <a:gd name="connsiteY18" fmla="*/ 417 h 428"/>
                <a:gd name="connsiteX19" fmla="*/ 210 w 320"/>
                <a:gd name="connsiteY19" fmla="*/ 428 h 428"/>
                <a:gd name="connsiteX20" fmla="*/ 320 w 320"/>
                <a:gd name="connsiteY20" fmla="*/ 428 h 428"/>
                <a:gd name="connsiteX21" fmla="*/ 320 w 320"/>
                <a:gd name="connsiteY21" fmla="*/ 317 h 428"/>
                <a:gd name="connsiteX22" fmla="*/ 309 w 320"/>
                <a:gd name="connsiteY22" fmla="*/ 297 h 428"/>
                <a:gd name="connsiteX23" fmla="*/ 295 w 320"/>
                <a:gd name="connsiteY23" fmla="*/ 302 h 428"/>
                <a:gd name="connsiteX24" fmla="*/ 295 w 320"/>
                <a:gd name="connsiteY24" fmla="*/ 302 h 428"/>
                <a:gd name="connsiteX25" fmla="*/ 261 w 320"/>
                <a:gd name="connsiteY25" fmla="*/ 316 h 428"/>
                <a:gd name="connsiteX26" fmla="*/ 213 w 320"/>
                <a:gd name="connsiteY26" fmla="*/ 268 h 428"/>
                <a:gd name="connsiteX27" fmla="*/ 261 w 320"/>
                <a:gd name="connsiteY27" fmla="*/ 219 h 428"/>
                <a:gd name="connsiteX28" fmla="*/ 295 w 320"/>
                <a:gd name="connsiteY28" fmla="*/ 234 h 428"/>
                <a:gd name="connsiteX29" fmla="*/ 295 w 320"/>
                <a:gd name="connsiteY29" fmla="*/ 234 h 428"/>
                <a:gd name="connsiteX30" fmla="*/ 309 w 320"/>
                <a:gd name="connsiteY30" fmla="*/ 239 h 428"/>
                <a:gd name="connsiteX31" fmla="*/ 320 w 320"/>
                <a:gd name="connsiteY31" fmla="*/ 219 h 428"/>
                <a:gd name="connsiteX32" fmla="*/ 320 w 320"/>
                <a:gd name="connsiteY32" fmla="*/ 140 h 428"/>
                <a:gd name="connsiteX33" fmla="*/ 320 w 320"/>
                <a:gd name="connsiteY33" fmla="*/ 140 h 428"/>
                <a:gd name="connsiteX34" fmla="*/ 320 w 320"/>
                <a:gd name="connsiteY34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110 w 320"/>
                <a:gd name="connsiteY14" fmla="*/ 428 h 428"/>
                <a:gd name="connsiteX15" fmla="*/ 131 w 320"/>
                <a:gd name="connsiteY15" fmla="*/ 417 h 428"/>
                <a:gd name="connsiteX16" fmla="*/ 126 w 320"/>
                <a:gd name="connsiteY16" fmla="*/ 403 h 428"/>
                <a:gd name="connsiteX17" fmla="*/ 189 w 320"/>
                <a:gd name="connsiteY17" fmla="*/ 417 h 428"/>
                <a:gd name="connsiteX18" fmla="*/ 210 w 320"/>
                <a:gd name="connsiteY18" fmla="*/ 428 h 428"/>
                <a:gd name="connsiteX19" fmla="*/ 320 w 320"/>
                <a:gd name="connsiteY19" fmla="*/ 428 h 428"/>
                <a:gd name="connsiteX20" fmla="*/ 320 w 320"/>
                <a:gd name="connsiteY20" fmla="*/ 317 h 428"/>
                <a:gd name="connsiteX21" fmla="*/ 309 w 320"/>
                <a:gd name="connsiteY21" fmla="*/ 297 h 428"/>
                <a:gd name="connsiteX22" fmla="*/ 295 w 320"/>
                <a:gd name="connsiteY22" fmla="*/ 302 h 428"/>
                <a:gd name="connsiteX23" fmla="*/ 295 w 320"/>
                <a:gd name="connsiteY23" fmla="*/ 302 h 428"/>
                <a:gd name="connsiteX24" fmla="*/ 261 w 320"/>
                <a:gd name="connsiteY24" fmla="*/ 316 h 428"/>
                <a:gd name="connsiteX25" fmla="*/ 213 w 320"/>
                <a:gd name="connsiteY25" fmla="*/ 268 h 428"/>
                <a:gd name="connsiteX26" fmla="*/ 261 w 320"/>
                <a:gd name="connsiteY26" fmla="*/ 219 h 428"/>
                <a:gd name="connsiteX27" fmla="*/ 295 w 320"/>
                <a:gd name="connsiteY27" fmla="*/ 234 h 428"/>
                <a:gd name="connsiteX28" fmla="*/ 295 w 320"/>
                <a:gd name="connsiteY28" fmla="*/ 234 h 428"/>
                <a:gd name="connsiteX29" fmla="*/ 309 w 320"/>
                <a:gd name="connsiteY29" fmla="*/ 239 h 428"/>
                <a:gd name="connsiteX30" fmla="*/ 320 w 320"/>
                <a:gd name="connsiteY30" fmla="*/ 219 h 428"/>
                <a:gd name="connsiteX31" fmla="*/ 320 w 320"/>
                <a:gd name="connsiteY31" fmla="*/ 140 h 428"/>
                <a:gd name="connsiteX32" fmla="*/ 320 w 320"/>
                <a:gd name="connsiteY32" fmla="*/ 140 h 428"/>
                <a:gd name="connsiteX33" fmla="*/ 320 w 320"/>
                <a:gd name="connsiteY33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110 w 320"/>
                <a:gd name="connsiteY14" fmla="*/ 428 h 428"/>
                <a:gd name="connsiteX15" fmla="*/ 131 w 320"/>
                <a:gd name="connsiteY15" fmla="*/ 417 h 428"/>
                <a:gd name="connsiteX16" fmla="*/ 189 w 320"/>
                <a:gd name="connsiteY16" fmla="*/ 417 h 428"/>
                <a:gd name="connsiteX17" fmla="*/ 210 w 320"/>
                <a:gd name="connsiteY17" fmla="*/ 428 h 428"/>
                <a:gd name="connsiteX18" fmla="*/ 320 w 320"/>
                <a:gd name="connsiteY18" fmla="*/ 428 h 428"/>
                <a:gd name="connsiteX19" fmla="*/ 320 w 320"/>
                <a:gd name="connsiteY19" fmla="*/ 317 h 428"/>
                <a:gd name="connsiteX20" fmla="*/ 309 w 320"/>
                <a:gd name="connsiteY20" fmla="*/ 297 h 428"/>
                <a:gd name="connsiteX21" fmla="*/ 295 w 320"/>
                <a:gd name="connsiteY21" fmla="*/ 302 h 428"/>
                <a:gd name="connsiteX22" fmla="*/ 295 w 320"/>
                <a:gd name="connsiteY22" fmla="*/ 302 h 428"/>
                <a:gd name="connsiteX23" fmla="*/ 261 w 320"/>
                <a:gd name="connsiteY23" fmla="*/ 316 h 428"/>
                <a:gd name="connsiteX24" fmla="*/ 213 w 320"/>
                <a:gd name="connsiteY24" fmla="*/ 268 h 428"/>
                <a:gd name="connsiteX25" fmla="*/ 261 w 320"/>
                <a:gd name="connsiteY25" fmla="*/ 219 h 428"/>
                <a:gd name="connsiteX26" fmla="*/ 295 w 320"/>
                <a:gd name="connsiteY26" fmla="*/ 234 h 428"/>
                <a:gd name="connsiteX27" fmla="*/ 295 w 320"/>
                <a:gd name="connsiteY27" fmla="*/ 234 h 428"/>
                <a:gd name="connsiteX28" fmla="*/ 309 w 320"/>
                <a:gd name="connsiteY28" fmla="*/ 239 h 428"/>
                <a:gd name="connsiteX29" fmla="*/ 320 w 320"/>
                <a:gd name="connsiteY29" fmla="*/ 219 h 428"/>
                <a:gd name="connsiteX30" fmla="*/ 320 w 320"/>
                <a:gd name="connsiteY30" fmla="*/ 140 h 428"/>
                <a:gd name="connsiteX31" fmla="*/ 320 w 320"/>
                <a:gd name="connsiteY31" fmla="*/ 140 h 428"/>
                <a:gd name="connsiteX32" fmla="*/ 320 w 320"/>
                <a:gd name="connsiteY32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110 w 320"/>
                <a:gd name="connsiteY14" fmla="*/ 428 h 428"/>
                <a:gd name="connsiteX15" fmla="*/ 189 w 320"/>
                <a:gd name="connsiteY15" fmla="*/ 417 h 428"/>
                <a:gd name="connsiteX16" fmla="*/ 210 w 320"/>
                <a:gd name="connsiteY16" fmla="*/ 428 h 428"/>
                <a:gd name="connsiteX17" fmla="*/ 320 w 320"/>
                <a:gd name="connsiteY17" fmla="*/ 428 h 428"/>
                <a:gd name="connsiteX18" fmla="*/ 320 w 320"/>
                <a:gd name="connsiteY18" fmla="*/ 317 h 428"/>
                <a:gd name="connsiteX19" fmla="*/ 309 w 320"/>
                <a:gd name="connsiteY19" fmla="*/ 297 h 428"/>
                <a:gd name="connsiteX20" fmla="*/ 295 w 320"/>
                <a:gd name="connsiteY20" fmla="*/ 302 h 428"/>
                <a:gd name="connsiteX21" fmla="*/ 295 w 320"/>
                <a:gd name="connsiteY21" fmla="*/ 302 h 428"/>
                <a:gd name="connsiteX22" fmla="*/ 261 w 320"/>
                <a:gd name="connsiteY22" fmla="*/ 316 h 428"/>
                <a:gd name="connsiteX23" fmla="*/ 213 w 320"/>
                <a:gd name="connsiteY23" fmla="*/ 268 h 428"/>
                <a:gd name="connsiteX24" fmla="*/ 261 w 320"/>
                <a:gd name="connsiteY24" fmla="*/ 219 h 428"/>
                <a:gd name="connsiteX25" fmla="*/ 295 w 320"/>
                <a:gd name="connsiteY25" fmla="*/ 234 h 428"/>
                <a:gd name="connsiteX26" fmla="*/ 295 w 320"/>
                <a:gd name="connsiteY26" fmla="*/ 234 h 428"/>
                <a:gd name="connsiteX27" fmla="*/ 309 w 320"/>
                <a:gd name="connsiteY27" fmla="*/ 239 h 428"/>
                <a:gd name="connsiteX28" fmla="*/ 320 w 320"/>
                <a:gd name="connsiteY28" fmla="*/ 219 h 428"/>
                <a:gd name="connsiteX29" fmla="*/ 320 w 320"/>
                <a:gd name="connsiteY29" fmla="*/ 140 h 428"/>
                <a:gd name="connsiteX30" fmla="*/ 320 w 320"/>
                <a:gd name="connsiteY30" fmla="*/ 140 h 428"/>
                <a:gd name="connsiteX31" fmla="*/ 320 w 320"/>
                <a:gd name="connsiteY31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110 w 320"/>
                <a:gd name="connsiteY14" fmla="*/ 428 h 428"/>
                <a:gd name="connsiteX15" fmla="*/ 210 w 320"/>
                <a:gd name="connsiteY15" fmla="*/ 428 h 428"/>
                <a:gd name="connsiteX16" fmla="*/ 320 w 320"/>
                <a:gd name="connsiteY16" fmla="*/ 428 h 428"/>
                <a:gd name="connsiteX17" fmla="*/ 320 w 320"/>
                <a:gd name="connsiteY17" fmla="*/ 317 h 428"/>
                <a:gd name="connsiteX18" fmla="*/ 309 w 320"/>
                <a:gd name="connsiteY18" fmla="*/ 297 h 428"/>
                <a:gd name="connsiteX19" fmla="*/ 295 w 320"/>
                <a:gd name="connsiteY19" fmla="*/ 302 h 428"/>
                <a:gd name="connsiteX20" fmla="*/ 295 w 320"/>
                <a:gd name="connsiteY20" fmla="*/ 302 h 428"/>
                <a:gd name="connsiteX21" fmla="*/ 261 w 320"/>
                <a:gd name="connsiteY21" fmla="*/ 316 h 428"/>
                <a:gd name="connsiteX22" fmla="*/ 213 w 320"/>
                <a:gd name="connsiteY22" fmla="*/ 268 h 428"/>
                <a:gd name="connsiteX23" fmla="*/ 261 w 320"/>
                <a:gd name="connsiteY23" fmla="*/ 219 h 428"/>
                <a:gd name="connsiteX24" fmla="*/ 295 w 320"/>
                <a:gd name="connsiteY24" fmla="*/ 234 h 428"/>
                <a:gd name="connsiteX25" fmla="*/ 295 w 320"/>
                <a:gd name="connsiteY25" fmla="*/ 234 h 428"/>
                <a:gd name="connsiteX26" fmla="*/ 309 w 320"/>
                <a:gd name="connsiteY26" fmla="*/ 239 h 428"/>
                <a:gd name="connsiteX27" fmla="*/ 320 w 320"/>
                <a:gd name="connsiteY27" fmla="*/ 219 h 428"/>
                <a:gd name="connsiteX28" fmla="*/ 320 w 320"/>
                <a:gd name="connsiteY28" fmla="*/ 140 h 428"/>
                <a:gd name="connsiteX29" fmla="*/ 320 w 320"/>
                <a:gd name="connsiteY29" fmla="*/ 140 h 428"/>
                <a:gd name="connsiteX30" fmla="*/ 320 w 320"/>
                <a:gd name="connsiteY30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110 w 320"/>
                <a:gd name="connsiteY14" fmla="*/ 428 h 428"/>
                <a:gd name="connsiteX15" fmla="*/ 320 w 320"/>
                <a:gd name="connsiteY15" fmla="*/ 428 h 428"/>
                <a:gd name="connsiteX16" fmla="*/ 320 w 320"/>
                <a:gd name="connsiteY16" fmla="*/ 317 h 428"/>
                <a:gd name="connsiteX17" fmla="*/ 309 w 320"/>
                <a:gd name="connsiteY17" fmla="*/ 297 h 428"/>
                <a:gd name="connsiteX18" fmla="*/ 295 w 320"/>
                <a:gd name="connsiteY18" fmla="*/ 302 h 428"/>
                <a:gd name="connsiteX19" fmla="*/ 295 w 320"/>
                <a:gd name="connsiteY19" fmla="*/ 302 h 428"/>
                <a:gd name="connsiteX20" fmla="*/ 261 w 320"/>
                <a:gd name="connsiteY20" fmla="*/ 316 h 428"/>
                <a:gd name="connsiteX21" fmla="*/ 213 w 320"/>
                <a:gd name="connsiteY21" fmla="*/ 268 h 428"/>
                <a:gd name="connsiteX22" fmla="*/ 261 w 320"/>
                <a:gd name="connsiteY22" fmla="*/ 219 h 428"/>
                <a:gd name="connsiteX23" fmla="*/ 295 w 320"/>
                <a:gd name="connsiteY23" fmla="*/ 234 h 428"/>
                <a:gd name="connsiteX24" fmla="*/ 295 w 320"/>
                <a:gd name="connsiteY24" fmla="*/ 234 h 428"/>
                <a:gd name="connsiteX25" fmla="*/ 309 w 320"/>
                <a:gd name="connsiteY25" fmla="*/ 239 h 428"/>
                <a:gd name="connsiteX26" fmla="*/ 320 w 320"/>
                <a:gd name="connsiteY26" fmla="*/ 219 h 428"/>
                <a:gd name="connsiteX27" fmla="*/ 320 w 320"/>
                <a:gd name="connsiteY27" fmla="*/ 140 h 428"/>
                <a:gd name="connsiteX28" fmla="*/ 320 w 320"/>
                <a:gd name="connsiteY28" fmla="*/ 140 h 428"/>
                <a:gd name="connsiteX29" fmla="*/ 320 w 320"/>
                <a:gd name="connsiteY29" fmla="*/ 108 h 428"/>
                <a:gd name="connsiteX0" fmla="*/ 320 w 320"/>
                <a:gd name="connsiteY0" fmla="*/ 108 h 428"/>
                <a:gd name="connsiteX1" fmla="*/ 320 w 320"/>
                <a:gd name="connsiteY1" fmla="*/ 108 h 428"/>
                <a:gd name="connsiteX2" fmla="*/ 320 w 320"/>
                <a:gd name="connsiteY2" fmla="*/ 108 h 428"/>
                <a:gd name="connsiteX3" fmla="*/ 198 w 320"/>
                <a:gd name="connsiteY3" fmla="*/ 108 h 428"/>
                <a:gd name="connsiteX4" fmla="*/ 179 w 320"/>
                <a:gd name="connsiteY4" fmla="*/ 82 h 428"/>
                <a:gd name="connsiteX5" fmla="*/ 182 w 320"/>
                <a:gd name="connsiteY5" fmla="*/ 68 h 428"/>
                <a:gd name="connsiteX6" fmla="*/ 199 w 320"/>
                <a:gd name="connsiteY6" fmla="*/ 37 h 428"/>
                <a:gd name="connsiteX7" fmla="*/ 160 w 320"/>
                <a:gd name="connsiteY7" fmla="*/ 0 h 428"/>
                <a:gd name="connsiteX8" fmla="*/ 122 w 320"/>
                <a:gd name="connsiteY8" fmla="*/ 37 h 428"/>
                <a:gd name="connsiteX9" fmla="*/ 140 w 320"/>
                <a:gd name="connsiteY9" fmla="*/ 69 h 428"/>
                <a:gd name="connsiteX10" fmla="*/ 142 w 320"/>
                <a:gd name="connsiteY10" fmla="*/ 82 h 428"/>
                <a:gd name="connsiteX11" fmla="*/ 123 w 320"/>
                <a:gd name="connsiteY11" fmla="*/ 108 h 428"/>
                <a:gd name="connsiteX12" fmla="*/ 0 w 320"/>
                <a:gd name="connsiteY12" fmla="*/ 108 h 428"/>
                <a:gd name="connsiteX13" fmla="*/ 0 w 320"/>
                <a:gd name="connsiteY13" fmla="*/ 428 h 428"/>
                <a:gd name="connsiteX14" fmla="*/ 320 w 320"/>
                <a:gd name="connsiteY14" fmla="*/ 428 h 428"/>
                <a:gd name="connsiteX15" fmla="*/ 320 w 320"/>
                <a:gd name="connsiteY15" fmla="*/ 317 h 428"/>
                <a:gd name="connsiteX16" fmla="*/ 309 w 320"/>
                <a:gd name="connsiteY16" fmla="*/ 297 h 428"/>
                <a:gd name="connsiteX17" fmla="*/ 295 w 320"/>
                <a:gd name="connsiteY17" fmla="*/ 302 h 428"/>
                <a:gd name="connsiteX18" fmla="*/ 295 w 320"/>
                <a:gd name="connsiteY18" fmla="*/ 302 h 428"/>
                <a:gd name="connsiteX19" fmla="*/ 261 w 320"/>
                <a:gd name="connsiteY19" fmla="*/ 316 h 428"/>
                <a:gd name="connsiteX20" fmla="*/ 213 w 320"/>
                <a:gd name="connsiteY20" fmla="*/ 268 h 428"/>
                <a:gd name="connsiteX21" fmla="*/ 261 w 320"/>
                <a:gd name="connsiteY21" fmla="*/ 219 h 428"/>
                <a:gd name="connsiteX22" fmla="*/ 295 w 320"/>
                <a:gd name="connsiteY22" fmla="*/ 234 h 428"/>
                <a:gd name="connsiteX23" fmla="*/ 295 w 320"/>
                <a:gd name="connsiteY23" fmla="*/ 234 h 428"/>
                <a:gd name="connsiteX24" fmla="*/ 309 w 320"/>
                <a:gd name="connsiteY24" fmla="*/ 239 h 428"/>
                <a:gd name="connsiteX25" fmla="*/ 320 w 320"/>
                <a:gd name="connsiteY25" fmla="*/ 219 h 428"/>
                <a:gd name="connsiteX26" fmla="*/ 320 w 320"/>
                <a:gd name="connsiteY26" fmla="*/ 140 h 428"/>
                <a:gd name="connsiteX27" fmla="*/ 320 w 320"/>
                <a:gd name="connsiteY27" fmla="*/ 140 h 428"/>
                <a:gd name="connsiteX28" fmla="*/ 320 w 320"/>
                <a:gd name="connsiteY28" fmla="*/ 108 h 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20" h="428">
                  <a:moveTo>
                    <a:pt x="320" y="108"/>
                  </a:moveTo>
                  <a:lnTo>
                    <a:pt x="320" y="108"/>
                  </a:lnTo>
                  <a:lnTo>
                    <a:pt x="320" y="108"/>
                  </a:lnTo>
                  <a:lnTo>
                    <a:pt x="198" y="108"/>
                  </a:lnTo>
                  <a:cubicBezTo>
                    <a:pt x="186" y="103"/>
                    <a:pt x="179" y="95"/>
                    <a:pt x="179" y="82"/>
                  </a:cubicBezTo>
                  <a:cubicBezTo>
                    <a:pt x="179" y="77"/>
                    <a:pt x="180" y="73"/>
                    <a:pt x="182" y="68"/>
                  </a:cubicBezTo>
                  <a:cubicBezTo>
                    <a:pt x="192" y="62"/>
                    <a:pt x="199" y="50"/>
                    <a:pt x="199" y="37"/>
                  </a:cubicBezTo>
                  <a:cubicBezTo>
                    <a:pt x="199" y="16"/>
                    <a:pt x="181" y="0"/>
                    <a:pt x="160" y="0"/>
                  </a:cubicBezTo>
                  <a:cubicBezTo>
                    <a:pt x="139" y="0"/>
                    <a:pt x="122" y="16"/>
                    <a:pt x="122" y="37"/>
                  </a:cubicBezTo>
                  <a:cubicBezTo>
                    <a:pt x="122" y="50"/>
                    <a:pt x="129" y="62"/>
                    <a:pt x="140" y="69"/>
                  </a:cubicBezTo>
                  <a:cubicBezTo>
                    <a:pt x="141" y="73"/>
                    <a:pt x="142" y="77"/>
                    <a:pt x="142" y="82"/>
                  </a:cubicBezTo>
                  <a:cubicBezTo>
                    <a:pt x="142" y="95"/>
                    <a:pt x="135" y="103"/>
                    <a:pt x="123" y="108"/>
                  </a:cubicBezTo>
                  <a:lnTo>
                    <a:pt x="0" y="108"/>
                  </a:lnTo>
                  <a:lnTo>
                    <a:pt x="0" y="428"/>
                  </a:lnTo>
                  <a:lnTo>
                    <a:pt x="320" y="428"/>
                  </a:lnTo>
                  <a:lnTo>
                    <a:pt x="320" y="317"/>
                  </a:lnTo>
                  <a:cubicBezTo>
                    <a:pt x="319" y="307"/>
                    <a:pt x="315" y="299"/>
                    <a:pt x="309" y="297"/>
                  </a:cubicBezTo>
                  <a:cubicBezTo>
                    <a:pt x="304" y="296"/>
                    <a:pt x="300" y="298"/>
                    <a:pt x="295" y="302"/>
                  </a:cubicBezTo>
                  <a:lnTo>
                    <a:pt x="295" y="302"/>
                  </a:lnTo>
                  <a:cubicBezTo>
                    <a:pt x="286" y="311"/>
                    <a:pt x="274" y="316"/>
                    <a:pt x="261" y="316"/>
                  </a:cubicBezTo>
                  <a:cubicBezTo>
                    <a:pt x="235" y="316"/>
                    <a:pt x="213" y="295"/>
                    <a:pt x="213" y="268"/>
                  </a:cubicBezTo>
                  <a:cubicBezTo>
                    <a:pt x="213" y="241"/>
                    <a:pt x="235" y="219"/>
                    <a:pt x="261" y="219"/>
                  </a:cubicBezTo>
                  <a:cubicBezTo>
                    <a:pt x="274" y="219"/>
                    <a:pt x="286" y="225"/>
                    <a:pt x="295" y="234"/>
                  </a:cubicBezTo>
                  <a:lnTo>
                    <a:pt x="295" y="234"/>
                  </a:lnTo>
                  <a:cubicBezTo>
                    <a:pt x="300" y="238"/>
                    <a:pt x="304" y="240"/>
                    <a:pt x="309" y="239"/>
                  </a:cubicBezTo>
                  <a:cubicBezTo>
                    <a:pt x="315" y="237"/>
                    <a:pt x="319" y="229"/>
                    <a:pt x="320" y="219"/>
                  </a:cubicBezTo>
                  <a:lnTo>
                    <a:pt x="320" y="140"/>
                  </a:lnTo>
                  <a:lnTo>
                    <a:pt x="320" y="140"/>
                  </a:lnTo>
                  <a:lnTo>
                    <a:pt x="320" y="108"/>
                  </a:lnTo>
                </a:path>
              </a:pathLst>
            </a:custGeom>
            <a:gradFill>
              <a:gsLst>
                <a:gs pos="0">
                  <a:schemeClr val="bg2"/>
                </a:gs>
                <a:gs pos="100000">
                  <a:schemeClr val="tx2"/>
                </a:gs>
              </a:gsLst>
              <a:lin ang="10200000" scaled="0"/>
            </a:gra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0" name="AutoShape 64"/>
          <p:cNvSpPr>
            <a:spLocks noChangeArrowheads="1"/>
          </p:cNvSpPr>
          <p:nvPr/>
        </p:nvSpPr>
        <p:spPr bwMode="gray">
          <a:xfrm>
            <a:off x="2959784" y="2326288"/>
            <a:ext cx="1409893" cy="5088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00" b="1" kern="0" dirty="0" smtClean="0">
                <a:solidFill>
                  <a:srgbClr val="565656"/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65" name="AutoShape 64"/>
          <p:cNvSpPr>
            <a:spLocks noChangeArrowheads="1"/>
          </p:cNvSpPr>
          <p:nvPr/>
        </p:nvSpPr>
        <p:spPr bwMode="gray">
          <a:xfrm>
            <a:off x="4468018" y="2326288"/>
            <a:ext cx="1409893" cy="5088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66" name="AutoShape 64"/>
          <p:cNvSpPr>
            <a:spLocks noChangeArrowheads="1"/>
          </p:cNvSpPr>
          <p:nvPr/>
        </p:nvSpPr>
        <p:spPr bwMode="gray">
          <a:xfrm>
            <a:off x="4468018" y="4612288"/>
            <a:ext cx="1409893" cy="5088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67" name="AutoShape 64"/>
          <p:cNvSpPr>
            <a:spLocks noChangeArrowheads="1"/>
          </p:cNvSpPr>
          <p:nvPr/>
        </p:nvSpPr>
        <p:spPr bwMode="gray">
          <a:xfrm>
            <a:off x="2928252" y="4612288"/>
            <a:ext cx="1409893" cy="50887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69" name="Text Box 394"/>
          <p:cNvSpPr txBox="1">
            <a:spLocks noChangeArrowheads="1"/>
          </p:cNvSpPr>
          <p:nvPr/>
        </p:nvSpPr>
        <p:spPr bwMode="auto">
          <a:xfrm>
            <a:off x="457200" y="1600200"/>
            <a:ext cx="2023241" cy="144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YOUR TEXT HERE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Lorem is simply dummy text of then and scrambled it to make a type specimen book. It has survived not onvece. </a:t>
            </a:r>
            <a:endParaRPr lang="en-US" altLang="ko-KR" sz="1200" kern="0" dirty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73" name="Text Box 394"/>
          <p:cNvSpPr txBox="1">
            <a:spLocks noChangeArrowheads="1"/>
          </p:cNvSpPr>
          <p:nvPr/>
        </p:nvSpPr>
        <p:spPr bwMode="auto">
          <a:xfrm>
            <a:off x="6498021" y="1524000"/>
            <a:ext cx="2023241" cy="144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YOUR TEXT HERE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Lorem is simply dummy text of then and scrambled it to make a type specimen book. It has survived not onvece. </a:t>
            </a:r>
            <a:endParaRPr lang="en-US" altLang="ko-KR" sz="1200" kern="0" dirty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74" name="Text Box 394"/>
          <p:cNvSpPr txBox="1">
            <a:spLocks noChangeArrowheads="1"/>
          </p:cNvSpPr>
          <p:nvPr/>
        </p:nvSpPr>
        <p:spPr bwMode="auto">
          <a:xfrm>
            <a:off x="6498021" y="4495800"/>
            <a:ext cx="2023241" cy="144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YOUR TEXT HERE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Lorem is simply dummy text of then and scrambled it to make a type specimen book. It has survived not onvece. </a:t>
            </a:r>
            <a:endParaRPr lang="en-US" altLang="ko-KR" sz="1200" kern="0" dirty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75" name="Text Box 394"/>
          <p:cNvSpPr txBox="1">
            <a:spLocks noChangeArrowheads="1"/>
          </p:cNvSpPr>
          <p:nvPr/>
        </p:nvSpPr>
        <p:spPr bwMode="auto">
          <a:xfrm>
            <a:off x="470338" y="4495800"/>
            <a:ext cx="2023241" cy="144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YOUR TEXT HERE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Lorem is simply dummy text of then and scrambled it to make a type specimen book. It has survived not onvece. </a:t>
            </a:r>
            <a:endParaRPr lang="en-US" altLang="ko-KR" sz="1200" kern="0" dirty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24" name="AutoShape 64"/>
          <p:cNvSpPr>
            <a:spLocks noChangeArrowheads="1"/>
          </p:cNvSpPr>
          <p:nvPr/>
        </p:nvSpPr>
        <p:spPr bwMode="gray">
          <a:xfrm>
            <a:off x="542925" y="381000"/>
            <a:ext cx="8153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Business Concept  - Puzzle Pieces</a:t>
            </a:r>
          </a:p>
        </p:txBody>
      </p:sp>
    </p:spTree>
    <p:extLst>
      <p:ext uri="{BB962C8B-B14F-4D97-AF65-F5344CB8AC3E}">
        <p14:creationId xmlns:p14="http://schemas.microsoft.com/office/powerpoint/2010/main" val="315893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zzle">
  <a:themeElements>
    <a:clrScheme name="Custom 5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1782</TotalTime>
  <Words>114</Words>
  <Application>Microsoft Office PowerPoint</Application>
  <PresentationFormat>全屏显示(4:3)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굴림</vt:lpstr>
      <vt:lpstr>宋体</vt:lpstr>
      <vt:lpstr>Arial</vt:lpstr>
      <vt:lpstr>Calibri</vt:lpstr>
      <vt:lpstr>Puzzle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DG-阵列</dc:subject>
  <dc:creator/>
  <cp:keywords>TZ-固定图形;XG-导角棱台;KJ-平面;DH-静态</cp:keywords>
  <dc:description/>
  <cp:lastModifiedBy>Shiqing Tian</cp:lastModifiedBy>
  <cp:revision>193</cp:revision>
  <dcterms:created xsi:type="dcterms:W3CDTF">2009-10-08T11:02:59Z</dcterms:created>
  <dcterms:modified xsi:type="dcterms:W3CDTF">2014-02-11T06:10:09Z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