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80000"/>
                <a:satMod val="300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673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rapezoid 49"/>
          <p:cNvSpPr/>
          <p:nvPr/>
        </p:nvSpPr>
        <p:spPr>
          <a:xfrm rot="5400000">
            <a:off x="2854036" y="2737659"/>
            <a:ext cx="1661160" cy="453044"/>
          </a:xfrm>
          <a:prstGeom prst="trapezoid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rapezoid 48"/>
          <p:cNvSpPr/>
          <p:nvPr/>
        </p:nvSpPr>
        <p:spPr>
          <a:xfrm rot="5400000">
            <a:off x="1481051" y="2709949"/>
            <a:ext cx="2423160" cy="660862"/>
          </a:xfrm>
          <a:prstGeom prst="trapezoid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rapezoid 47"/>
          <p:cNvSpPr/>
          <p:nvPr/>
        </p:nvSpPr>
        <p:spPr>
          <a:xfrm rot="5400000">
            <a:off x="-609600" y="2590800"/>
            <a:ext cx="3352800" cy="914400"/>
          </a:xfrm>
          <a:prstGeom prst="trapezoid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utoShape 64"/>
          <p:cNvSpPr>
            <a:spLocks noChangeArrowheads="1"/>
          </p:cNvSpPr>
          <p:nvPr/>
        </p:nvSpPr>
        <p:spPr bwMode="gray">
          <a:xfrm>
            <a:off x="457200" y="152400"/>
            <a:ext cx="4495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DOORS </a:t>
            </a:r>
            <a:r>
              <a:rPr lang="en-US" sz="2800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– Your Text Here</a:t>
            </a:r>
          </a:p>
        </p:txBody>
      </p:sp>
      <p:sp>
        <p:nvSpPr>
          <p:cNvPr id="3" name="Freeform 31"/>
          <p:cNvSpPr>
            <a:spLocks/>
          </p:cNvSpPr>
          <p:nvPr/>
        </p:nvSpPr>
        <p:spPr bwMode="auto">
          <a:xfrm>
            <a:off x="2370520" y="1897951"/>
            <a:ext cx="15477" cy="2299355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0" y="1037"/>
              </a:cxn>
              <a:cxn ang="0">
                <a:pos x="7" y="1040"/>
              </a:cxn>
              <a:cxn ang="0">
                <a:pos x="7" y="0"/>
              </a:cxn>
              <a:cxn ang="0">
                <a:pos x="0" y="5"/>
              </a:cxn>
            </a:cxnLst>
            <a:rect l="0" t="0" r="r" b="b"/>
            <a:pathLst>
              <a:path w="7" h="1040">
                <a:moveTo>
                  <a:pt x="0" y="5"/>
                </a:moveTo>
                <a:lnTo>
                  <a:pt x="0" y="1037"/>
                </a:lnTo>
                <a:lnTo>
                  <a:pt x="7" y="1040"/>
                </a:lnTo>
                <a:lnTo>
                  <a:pt x="7" y="0"/>
                </a:lnTo>
                <a:lnTo>
                  <a:pt x="0" y="5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Freeform 32"/>
          <p:cNvSpPr>
            <a:spLocks/>
          </p:cNvSpPr>
          <p:nvPr/>
        </p:nvSpPr>
        <p:spPr bwMode="auto">
          <a:xfrm>
            <a:off x="2304193" y="1752031"/>
            <a:ext cx="729603" cy="309529"/>
          </a:xfrm>
          <a:custGeom>
            <a:avLst/>
            <a:gdLst/>
            <a:ahLst/>
            <a:cxnLst>
              <a:cxn ang="0">
                <a:pos x="330" y="97"/>
              </a:cxn>
              <a:cxn ang="0">
                <a:pos x="0" y="0"/>
              </a:cxn>
              <a:cxn ang="0">
                <a:pos x="28" y="57"/>
              </a:cxn>
              <a:cxn ang="0">
                <a:pos x="30" y="69"/>
              </a:cxn>
              <a:cxn ang="0">
                <a:pos x="302" y="140"/>
              </a:cxn>
              <a:cxn ang="0">
                <a:pos x="304" y="133"/>
              </a:cxn>
              <a:cxn ang="0">
                <a:pos x="330" y="97"/>
              </a:cxn>
            </a:cxnLst>
            <a:rect l="0" t="0" r="r" b="b"/>
            <a:pathLst>
              <a:path w="330" h="140">
                <a:moveTo>
                  <a:pt x="330" y="97"/>
                </a:moveTo>
                <a:lnTo>
                  <a:pt x="0" y="0"/>
                </a:lnTo>
                <a:lnTo>
                  <a:pt x="28" y="57"/>
                </a:lnTo>
                <a:lnTo>
                  <a:pt x="30" y="69"/>
                </a:lnTo>
                <a:lnTo>
                  <a:pt x="302" y="140"/>
                </a:lnTo>
                <a:lnTo>
                  <a:pt x="304" y="133"/>
                </a:lnTo>
                <a:lnTo>
                  <a:pt x="330" y="97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Freeform 33"/>
          <p:cNvSpPr>
            <a:spLocks/>
          </p:cNvSpPr>
          <p:nvPr/>
        </p:nvSpPr>
        <p:spPr bwMode="auto">
          <a:xfrm>
            <a:off x="2971890" y="1966490"/>
            <a:ext cx="61906" cy="2058366"/>
          </a:xfrm>
          <a:custGeom>
            <a:avLst/>
            <a:gdLst/>
            <a:ahLst/>
            <a:cxnLst>
              <a:cxn ang="0">
                <a:pos x="2" y="36"/>
              </a:cxn>
              <a:cxn ang="0">
                <a:pos x="0" y="43"/>
              </a:cxn>
              <a:cxn ang="0">
                <a:pos x="0" y="921"/>
              </a:cxn>
              <a:cxn ang="0">
                <a:pos x="2" y="929"/>
              </a:cxn>
              <a:cxn ang="0">
                <a:pos x="5" y="929"/>
              </a:cxn>
              <a:cxn ang="0">
                <a:pos x="5" y="931"/>
              </a:cxn>
              <a:cxn ang="0">
                <a:pos x="28" y="924"/>
              </a:cxn>
              <a:cxn ang="0">
                <a:pos x="28" y="0"/>
              </a:cxn>
              <a:cxn ang="0">
                <a:pos x="2" y="36"/>
              </a:cxn>
            </a:cxnLst>
            <a:rect l="0" t="0" r="r" b="b"/>
            <a:pathLst>
              <a:path w="28" h="931">
                <a:moveTo>
                  <a:pt x="2" y="36"/>
                </a:moveTo>
                <a:lnTo>
                  <a:pt x="0" y="43"/>
                </a:lnTo>
                <a:lnTo>
                  <a:pt x="0" y="921"/>
                </a:lnTo>
                <a:lnTo>
                  <a:pt x="2" y="929"/>
                </a:lnTo>
                <a:lnTo>
                  <a:pt x="5" y="929"/>
                </a:lnTo>
                <a:lnTo>
                  <a:pt x="5" y="931"/>
                </a:lnTo>
                <a:lnTo>
                  <a:pt x="28" y="924"/>
                </a:lnTo>
                <a:lnTo>
                  <a:pt x="28" y="0"/>
                </a:lnTo>
                <a:lnTo>
                  <a:pt x="2" y="36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Freeform 34"/>
          <p:cNvSpPr>
            <a:spLocks/>
          </p:cNvSpPr>
          <p:nvPr/>
        </p:nvSpPr>
        <p:spPr bwMode="auto">
          <a:xfrm>
            <a:off x="2304193" y="1752031"/>
            <a:ext cx="66328" cy="2487284"/>
          </a:xfrm>
          <a:custGeom>
            <a:avLst/>
            <a:gdLst/>
            <a:ahLst/>
            <a:cxnLst>
              <a:cxn ang="0">
                <a:pos x="28" y="57"/>
              </a:cxn>
              <a:cxn ang="0">
                <a:pos x="0" y="0"/>
              </a:cxn>
              <a:cxn ang="0">
                <a:pos x="0" y="1125"/>
              </a:cxn>
              <a:cxn ang="0">
                <a:pos x="23" y="1118"/>
              </a:cxn>
              <a:cxn ang="0">
                <a:pos x="23" y="1115"/>
              </a:cxn>
              <a:cxn ang="0">
                <a:pos x="28" y="1115"/>
              </a:cxn>
              <a:cxn ang="0">
                <a:pos x="30" y="1103"/>
              </a:cxn>
              <a:cxn ang="0">
                <a:pos x="30" y="69"/>
              </a:cxn>
              <a:cxn ang="0">
                <a:pos x="28" y="57"/>
              </a:cxn>
            </a:cxnLst>
            <a:rect l="0" t="0" r="r" b="b"/>
            <a:pathLst>
              <a:path w="30" h="1125">
                <a:moveTo>
                  <a:pt x="28" y="57"/>
                </a:moveTo>
                <a:lnTo>
                  <a:pt x="0" y="0"/>
                </a:lnTo>
                <a:lnTo>
                  <a:pt x="0" y="1125"/>
                </a:lnTo>
                <a:lnTo>
                  <a:pt x="23" y="1118"/>
                </a:lnTo>
                <a:lnTo>
                  <a:pt x="23" y="1115"/>
                </a:lnTo>
                <a:lnTo>
                  <a:pt x="28" y="1115"/>
                </a:lnTo>
                <a:lnTo>
                  <a:pt x="30" y="1103"/>
                </a:lnTo>
                <a:lnTo>
                  <a:pt x="30" y="69"/>
                </a:lnTo>
                <a:lnTo>
                  <a:pt x="28" y="57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Freeform 35"/>
          <p:cNvSpPr>
            <a:spLocks/>
          </p:cNvSpPr>
          <p:nvPr/>
        </p:nvSpPr>
        <p:spPr bwMode="auto">
          <a:xfrm>
            <a:off x="3478190" y="2192004"/>
            <a:ext cx="11055" cy="164934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744"/>
              </a:cxn>
              <a:cxn ang="0">
                <a:pos x="5" y="746"/>
              </a:cxn>
              <a:cxn ang="0">
                <a:pos x="5" y="0"/>
              </a:cxn>
              <a:cxn ang="0">
                <a:pos x="0" y="2"/>
              </a:cxn>
            </a:cxnLst>
            <a:rect l="0" t="0" r="r" b="b"/>
            <a:pathLst>
              <a:path w="5" h="746">
                <a:moveTo>
                  <a:pt x="0" y="2"/>
                </a:moveTo>
                <a:lnTo>
                  <a:pt x="0" y="744"/>
                </a:lnTo>
                <a:lnTo>
                  <a:pt x="5" y="746"/>
                </a:lnTo>
                <a:lnTo>
                  <a:pt x="5" y="0"/>
                </a:lnTo>
                <a:lnTo>
                  <a:pt x="0" y="2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36"/>
          <p:cNvSpPr>
            <a:spLocks/>
          </p:cNvSpPr>
          <p:nvPr/>
        </p:nvSpPr>
        <p:spPr bwMode="auto">
          <a:xfrm>
            <a:off x="3425128" y="2081458"/>
            <a:ext cx="528410" cy="225514"/>
          </a:xfrm>
          <a:custGeom>
            <a:avLst/>
            <a:gdLst/>
            <a:ahLst/>
            <a:cxnLst>
              <a:cxn ang="0">
                <a:pos x="239" y="71"/>
              </a:cxn>
              <a:cxn ang="0">
                <a:pos x="0" y="0"/>
              </a:cxn>
              <a:cxn ang="0">
                <a:pos x="22" y="43"/>
              </a:cxn>
              <a:cxn ang="0">
                <a:pos x="22" y="50"/>
              </a:cxn>
              <a:cxn ang="0">
                <a:pos x="218" y="102"/>
              </a:cxn>
              <a:cxn ang="0">
                <a:pos x="220" y="97"/>
              </a:cxn>
              <a:cxn ang="0">
                <a:pos x="239" y="71"/>
              </a:cxn>
            </a:cxnLst>
            <a:rect l="0" t="0" r="r" b="b"/>
            <a:pathLst>
              <a:path w="239" h="102">
                <a:moveTo>
                  <a:pt x="239" y="71"/>
                </a:moveTo>
                <a:lnTo>
                  <a:pt x="0" y="0"/>
                </a:lnTo>
                <a:lnTo>
                  <a:pt x="22" y="43"/>
                </a:lnTo>
                <a:lnTo>
                  <a:pt x="22" y="50"/>
                </a:lnTo>
                <a:lnTo>
                  <a:pt x="218" y="102"/>
                </a:lnTo>
                <a:lnTo>
                  <a:pt x="220" y="97"/>
                </a:lnTo>
                <a:lnTo>
                  <a:pt x="239" y="71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37"/>
          <p:cNvSpPr>
            <a:spLocks/>
          </p:cNvSpPr>
          <p:nvPr/>
        </p:nvSpPr>
        <p:spPr bwMode="auto">
          <a:xfrm>
            <a:off x="3907108" y="2238433"/>
            <a:ext cx="46430" cy="1479105"/>
          </a:xfrm>
          <a:custGeom>
            <a:avLst/>
            <a:gdLst/>
            <a:ahLst/>
            <a:cxnLst>
              <a:cxn ang="0">
                <a:pos x="2" y="26"/>
              </a:cxn>
              <a:cxn ang="0">
                <a:pos x="0" y="31"/>
              </a:cxn>
              <a:cxn ang="0">
                <a:pos x="0" y="664"/>
              </a:cxn>
              <a:cxn ang="0">
                <a:pos x="2" y="669"/>
              </a:cxn>
              <a:cxn ang="0">
                <a:pos x="5" y="669"/>
              </a:cxn>
              <a:cxn ang="0">
                <a:pos x="5" y="669"/>
              </a:cxn>
              <a:cxn ang="0">
                <a:pos x="21" y="664"/>
              </a:cxn>
              <a:cxn ang="0">
                <a:pos x="21" y="0"/>
              </a:cxn>
              <a:cxn ang="0">
                <a:pos x="2" y="26"/>
              </a:cxn>
            </a:cxnLst>
            <a:rect l="0" t="0" r="r" b="b"/>
            <a:pathLst>
              <a:path w="21" h="669">
                <a:moveTo>
                  <a:pt x="2" y="26"/>
                </a:moveTo>
                <a:lnTo>
                  <a:pt x="0" y="31"/>
                </a:lnTo>
                <a:lnTo>
                  <a:pt x="0" y="664"/>
                </a:lnTo>
                <a:lnTo>
                  <a:pt x="2" y="669"/>
                </a:lnTo>
                <a:lnTo>
                  <a:pt x="5" y="669"/>
                </a:lnTo>
                <a:lnTo>
                  <a:pt x="5" y="669"/>
                </a:lnTo>
                <a:lnTo>
                  <a:pt x="21" y="664"/>
                </a:lnTo>
                <a:lnTo>
                  <a:pt x="21" y="0"/>
                </a:lnTo>
                <a:lnTo>
                  <a:pt x="2" y="26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38"/>
          <p:cNvSpPr>
            <a:spLocks/>
          </p:cNvSpPr>
          <p:nvPr/>
        </p:nvSpPr>
        <p:spPr bwMode="auto">
          <a:xfrm>
            <a:off x="3425128" y="2081458"/>
            <a:ext cx="48640" cy="1790844"/>
          </a:xfrm>
          <a:custGeom>
            <a:avLst/>
            <a:gdLst/>
            <a:ahLst/>
            <a:cxnLst>
              <a:cxn ang="0">
                <a:pos x="22" y="43"/>
              </a:cxn>
              <a:cxn ang="0">
                <a:pos x="0" y="0"/>
              </a:cxn>
              <a:cxn ang="0">
                <a:pos x="0" y="810"/>
              </a:cxn>
              <a:cxn ang="0">
                <a:pos x="17" y="806"/>
              </a:cxn>
              <a:cxn ang="0">
                <a:pos x="19" y="803"/>
              </a:cxn>
              <a:cxn ang="0">
                <a:pos x="22" y="803"/>
              </a:cxn>
              <a:cxn ang="0">
                <a:pos x="22" y="794"/>
              </a:cxn>
              <a:cxn ang="0">
                <a:pos x="22" y="50"/>
              </a:cxn>
              <a:cxn ang="0">
                <a:pos x="22" y="43"/>
              </a:cxn>
            </a:cxnLst>
            <a:rect l="0" t="0" r="r" b="b"/>
            <a:pathLst>
              <a:path w="22" h="810">
                <a:moveTo>
                  <a:pt x="22" y="43"/>
                </a:moveTo>
                <a:lnTo>
                  <a:pt x="0" y="0"/>
                </a:lnTo>
                <a:lnTo>
                  <a:pt x="0" y="810"/>
                </a:lnTo>
                <a:lnTo>
                  <a:pt x="17" y="806"/>
                </a:lnTo>
                <a:lnTo>
                  <a:pt x="19" y="803"/>
                </a:lnTo>
                <a:lnTo>
                  <a:pt x="22" y="803"/>
                </a:lnTo>
                <a:lnTo>
                  <a:pt x="22" y="794"/>
                </a:lnTo>
                <a:lnTo>
                  <a:pt x="22" y="50"/>
                </a:lnTo>
                <a:lnTo>
                  <a:pt x="22" y="43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39"/>
          <p:cNvSpPr>
            <a:spLocks/>
          </p:cNvSpPr>
          <p:nvPr/>
        </p:nvSpPr>
        <p:spPr bwMode="auto">
          <a:xfrm>
            <a:off x="610629" y="1433658"/>
            <a:ext cx="22109" cy="3311956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0" y="1496"/>
              </a:cxn>
              <a:cxn ang="0">
                <a:pos x="10" y="1498"/>
              </a:cxn>
              <a:cxn ang="0">
                <a:pos x="10" y="0"/>
              </a:cxn>
              <a:cxn ang="0">
                <a:pos x="0" y="5"/>
              </a:cxn>
            </a:cxnLst>
            <a:rect l="0" t="0" r="r" b="b"/>
            <a:pathLst>
              <a:path w="10" h="1498">
                <a:moveTo>
                  <a:pt x="0" y="5"/>
                </a:moveTo>
                <a:lnTo>
                  <a:pt x="0" y="1496"/>
                </a:lnTo>
                <a:lnTo>
                  <a:pt x="10" y="1498"/>
                </a:lnTo>
                <a:lnTo>
                  <a:pt x="10" y="0"/>
                </a:lnTo>
                <a:lnTo>
                  <a:pt x="0" y="5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40"/>
          <p:cNvSpPr>
            <a:spLocks/>
          </p:cNvSpPr>
          <p:nvPr/>
        </p:nvSpPr>
        <p:spPr bwMode="auto">
          <a:xfrm>
            <a:off x="506715" y="1219200"/>
            <a:ext cx="1107671" cy="459871"/>
          </a:xfrm>
          <a:custGeom>
            <a:avLst/>
            <a:gdLst/>
            <a:ahLst/>
            <a:cxnLst>
              <a:cxn ang="0">
                <a:pos x="501" y="147"/>
              </a:cxn>
              <a:cxn ang="0">
                <a:pos x="0" y="0"/>
              </a:cxn>
              <a:cxn ang="0">
                <a:pos x="40" y="83"/>
              </a:cxn>
              <a:cxn ang="0">
                <a:pos x="45" y="99"/>
              </a:cxn>
              <a:cxn ang="0">
                <a:pos x="456" y="208"/>
              </a:cxn>
              <a:cxn ang="0">
                <a:pos x="461" y="196"/>
              </a:cxn>
              <a:cxn ang="0">
                <a:pos x="501" y="147"/>
              </a:cxn>
            </a:cxnLst>
            <a:rect l="0" t="0" r="r" b="b"/>
            <a:pathLst>
              <a:path w="501" h="208">
                <a:moveTo>
                  <a:pt x="501" y="147"/>
                </a:moveTo>
                <a:lnTo>
                  <a:pt x="0" y="0"/>
                </a:lnTo>
                <a:lnTo>
                  <a:pt x="40" y="83"/>
                </a:lnTo>
                <a:lnTo>
                  <a:pt x="45" y="99"/>
                </a:lnTo>
                <a:lnTo>
                  <a:pt x="456" y="208"/>
                </a:lnTo>
                <a:lnTo>
                  <a:pt x="461" y="196"/>
                </a:lnTo>
                <a:lnTo>
                  <a:pt x="501" y="147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1"/>
          <p:cNvSpPr>
            <a:spLocks/>
          </p:cNvSpPr>
          <p:nvPr/>
        </p:nvSpPr>
        <p:spPr bwMode="auto">
          <a:xfrm>
            <a:off x="1514894" y="1544204"/>
            <a:ext cx="99492" cy="2940521"/>
          </a:xfrm>
          <a:custGeom>
            <a:avLst/>
            <a:gdLst/>
            <a:ahLst/>
            <a:cxnLst>
              <a:cxn ang="0">
                <a:pos x="5" y="49"/>
              </a:cxn>
              <a:cxn ang="0">
                <a:pos x="0" y="61"/>
              </a:cxn>
              <a:cxn ang="0">
                <a:pos x="0" y="1318"/>
              </a:cxn>
              <a:cxn ang="0">
                <a:pos x="5" y="1330"/>
              </a:cxn>
              <a:cxn ang="0">
                <a:pos x="9" y="1327"/>
              </a:cxn>
              <a:cxn ang="0">
                <a:pos x="9" y="1330"/>
              </a:cxn>
              <a:cxn ang="0">
                <a:pos x="45" y="1320"/>
              </a:cxn>
              <a:cxn ang="0">
                <a:pos x="45" y="0"/>
              </a:cxn>
              <a:cxn ang="0">
                <a:pos x="5" y="49"/>
              </a:cxn>
            </a:cxnLst>
            <a:rect l="0" t="0" r="r" b="b"/>
            <a:pathLst>
              <a:path w="45" h="1330">
                <a:moveTo>
                  <a:pt x="5" y="49"/>
                </a:moveTo>
                <a:lnTo>
                  <a:pt x="0" y="61"/>
                </a:lnTo>
                <a:lnTo>
                  <a:pt x="0" y="1318"/>
                </a:lnTo>
                <a:lnTo>
                  <a:pt x="5" y="1330"/>
                </a:lnTo>
                <a:lnTo>
                  <a:pt x="9" y="1327"/>
                </a:lnTo>
                <a:lnTo>
                  <a:pt x="9" y="1330"/>
                </a:lnTo>
                <a:lnTo>
                  <a:pt x="45" y="1320"/>
                </a:lnTo>
                <a:lnTo>
                  <a:pt x="45" y="0"/>
                </a:lnTo>
                <a:lnTo>
                  <a:pt x="5" y="49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42"/>
          <p:cNvSpPr>
            <a:spLocks/>
          </p:cNvSpPr>
          <p:nvPr/>
        </p:nvSpPr>
        <p:spPr bwMode="auto">
          <a:xfrm>
            <a:off x="506715" y="1219200"/>
            <a:ext cx="99492" cy="3594953"/>
          </a:xfrm>
          <a:custGeom>
            <a:avLst/>
            <a:gdLst/>
            <a:ahLst/>
            <a:cxnLst>
              <a:cxn ang="0">
                <a:pos x="40" y="83"/>
              </a:cxn>
              <a:cxn ang="0">
                <a:pos x="0" y="0"/>
              </a:cxn>
              <a:cxn ang="0">
                <a:pos x="0" y="1626"/>
              </a:cxn>
              <a:cxn ang="0">
                <a:pos x="35" y="1614"/>
              </a:cxn>
              <a:cxn ang="0">
                <a:pos x="35" y="1609"/>
              </a:cxn>
              <a:cxn ang="0">
                <a:pos x="40" y="1609"/>
              </a:cxn>
              <a:cxn ang="0">
                <a:pos x="45" y="1593"/>
              </a:cxn>
              <a:cxn ang="0">
                <a:pos x="45" y="99"/>
              </a:cxn>
              <a:cxn ang="0">
                <a:pos x="40" y="83"/>
              </a:cxn>
            </a:cxnLst>
            <a:rect l="0" t="0" r="r" b="b"/>
            <a:pathLst>
              <a:path w="45" h="1626">
                <a:moveTo>
                  <a:pt x="40" y="83"/>
                </a:moveTo>
                <a:lnTo>
                  <a:pt x="0" y="0"/>
                </a:lnTo>
                <a:lnTo>
                  <a:pt x="0" y="1626"/>
                </a:lnTo>
                <a:lnTo>
                  <a:pt x="35" y="1614"/>
                </a:lnTo>
                <a:lnTo>
                  <a:pt x="35" y="1609"/>
                </a:lnTo>
                <a:lnTo>
                  <a:pt x="40" y="1609"/>
                </a:lnTo>
                <a:lnTo>
                  <a:pt x="45" y="1593"/>
                </a:lnTo>
                <a:lnTo>
                  <a:pt x="45" y="99"/>
                </a:lnTo>
                <a:lnTo>
                  <a:pt x="40" y="83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6" name="Group 45"/>
          <p:cNvGrpSpPr/>
          <p:nvPr/>
        </p:nvGrpSpPr>
        <p:grpSpPr>
          <a:xfrm>
            <a:off x="6095918" y="1778562"/>
            <a:ext cx="729604" cy="2491706"/>
            <a:chOff x="6095918" y="2616762"/>
            <a:chExt cx="729604" cy="2491706"/>
          </a:xfrm>
        </p:grpSpPr>
        <p:sp>
          <p:nvSpPr>
            <p:cNvPr id="16" name="Freeform 43"/>
            <p:cNvSpPr>
              <a:spLocks/>
            </p:cNvSpPr>
            <p:nvPr/>
          </p:nvSpPr>
          <p:spPr bwMode="auto">
            <a:xfrm>
              <a:off x="6743718" y="2769316"/>
              <a:ext cx="8844" cy="2297145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1034"/>
                </a:cxn>
                <a:cxn ang="0">
                  <a:pos x="0" y="1039"/>
                </a:cxn>
                <a:cxn ang="0">
                  <a:pos x="0" y="0"/>
                </a:cxn>
                <a:cxn ang="0">
                  <a:pos x="4" y="2"/>
                </a:cxn>
              </a:cxnLst>
              <a:rect l="0" t="0" r="r" b="b"/>
              <a:pathLst>
                <a:path w="4" h="1039">
                  <a:moveTo>
                    <a:pt x="4" y="2"/>
                  </a:moveTo>
                  <a:lnTo>
                    <a:pt x="4" y="1034"/>
                  </a:lnTo>
                  <a:lnTo>
                    <a:pt x="0" y="1039"/>
                  </a:lnTo>
                  <a:lnTo>
                    <a:pt x="0" y="0"/>
                  </a:lnTo>
                  <a:lnTo>
                    <a:pt x="4" y="2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  <a:shade val="30000"/>
                    <a:satMod val="115000"/>
                  </a:schemeClr>
                </a:gs>
                <a:gs pos="50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44"/>
            <p:cNvSpPr>
              <a:spLocks/>
            </p:cNvSpPr>
            <p:nvPr/>
          </p:nvSpPr>
          <p:spPr bwMode="auto">
            <a:xfrm>
              <a:off x="6095918" y="2616762"/>
              <a:ext cx="729603" cy="313950"/>
            </a:xfrm>
            <a:custGeom>
              <a:avLst/>
              <a:gdLst/>
              <a:ahLst/>
              <a:cxnLst>
                <a:cxn ang="0">
                  <a:pos x="0" y="99"/>
                </a:cxn>
                <a:cxn ang="0">
                  <a:pos x="330" y="0"/>
                </a:cxn>
                <a:cxn ang="0">
                  <a:pos x="302" y="59"/>
                </a:cxn>
                <a:cxn ang="0">
                  <a:pos x="300" y="71"/>
                </a:cxn>
                <a:cxn ang="0">
                  <a:pos x="28" y="142"/>
                </a:cxn>
                <a:cxn ang="0">
                  <a:pos x="26" y="132"/>
                </a:cxn>
                <a:cxn ang="0">
                  <a:pos x="0" y="99"/>
                </a:cxn>
              </a:cxnLst>
              <a:rect l="0" t="0" r="r" b="b"/>
              <a:pathLst>
                <a:path w="330" h="142">
                  <a:moveTo>
                    <a:pt x="0" y="99"/>
                  </a:moveTo>
                  <a:lnTo>
                    <a:pt x="330" y="0"/>
                  </a:lnTo>
                  <a:lnTo>
                    <a:pt x="302" y="59"/>
                  </a:lnTo>
                  <a:lnTo>
                    <a:pt x="300" y="71"/>
                  </a:lnTo>
                  <a:lnTo>
                    <a:pt x="28" y="142"/>
                  </a:lnTo>
                  <a:lnTo>
                    <a:pt x="26" y="132"/>
                  </a:lnTo>
                  <a:lnTo>
                    <a:pt x="0" y="9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  <a:shade val="30000"/>
                    <a:satMod val="115000"/>
                  </a:schemeClr>
                </a:gs>
                <a:gs pos="50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45"/>
            <p:cNvSpPr>
              <a:spLocks/>
            </p:cNvSpPr>
            <p:nvPr/>
          </p:nvSpPr>
          <p:spPr bwMode="auto">
            <a:xfrm>
              <a:off x="6095918" y="2835643"/>
              <a:ext cx="61906" cy="2053944"/>
            </a:xfrm>
            <a:custGeom>
              <a:avLst/>
              <a:gdLst/>
              <a:ahLst/>
              <a:cxnLst>
                <a:cxn ang="0">
                  <a:pos x="26" y="33"/>
                </a:cxn>
                <a:cxn ang="0">
                  <a:pos x="28" y="43"/>
                </a:cxn>
                <a:cxn ang="0">
                  <a:pos x="28" y="922"/>
                </a:cxn>
                <a:cxn ang="0">
                  <a:pos x="26" y="929"/>
                </a:cxn>
                <a:cxn ang="0">
                  <a:pos x="23" y="929"/>
                </a:cxn>
                <a:cxn ang="0">
                  <a:pos x="21" y="929"/>
                </a:cxn>
                <a:cxn ang="0">
                  <a:pos x="0" y="922"/>
                </a:cxn>
                <a:cxn ang="0">
                  <a:pos x="0" y="0"/>
                </a:cxn>
                <a:cxn ang="0">
                  <a:pos x="26" y="33"/>
                </a:cxn>
              </a:cxnLst>
              <a:rect l="0" t="0" r="r" b="b"/>
              <a:pathLst>
                <a:path w="28" h="929">
                  <a:moveTo>
                    <a:pt x="26" y="33"/>
                  </a:moveTo>
                  <a:lnTo>
                    <a:pt x="28" y="43"/>
                  </a:lnTo>
                  <a:lnTo>
                    <a:pt x="28" y="922"/>
                  </a:lnTo>
                  <a:lnTo>
                    <a:pt x="26" y="929"/>
                  </a:lnTo>
                  <a:lnTo>
                    <a:pt x="23" y="929"/>
                  </a:lnTo>
                  <a:lnTo>
                    <a:pt x="21" y="929"/>
                  </a:lnTo>
                  <a:lnTo>
                    <a:pt x="0" y="922"/>
                  </a:lnTo>
                  <a:lnTo>
                    <a:pt x="0" y="0"/>
                  </a:lnTo>
                  <a:lnTo>
                    <a:pt x="26" y="33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  <a:shade val="30000"/>
                    <a:satMod val="115000"/>
                  </a:schemeClr>
                </a:gs>
                <a:gs pos="50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46"/>
            <p:cNvSpPr>
              <a:spLocks/>
            </p:cNvSpPr>
            <p:nvPr/>
          </p:nvSpPr>
          <p:spPr bwMode="auto">
            <a:xfrm>
              <a:off x="6759194" y="2616762"/>
              <a:ext cx="66328" cy="2491706"/>
            </a:xfrm>
            <a:custGeom>
              <a:avLst/>
              <a:gdLst/>
              <a:ahLst/>
              <a:cxnLst>
                <a:cxn ang="0">
                  <a:pos x="2" y="59"/>
                </a:cxn>
                <a:cxn ang="0">
                  <a:pos x="30" y="0"/>
                </a:cxn>
                <a:cxn ang="0">
                  <a:pos x="30" y="1127"/>
                </a:cxn>
                <a:cxn ang="0">
                  <a:pos x="7" y="1120"/>
                </a:cxn>
                <a:cxn ang="0">
                  <a:pos x="4" y="1117"/>
                </a:cxn>
                <a:cxn ang="0">
                  <a:pos x="2" y="1115"/>
                </a:cxn>
                <a:cxn ang="0">
                  <a:pos x="0" y="1103"/>
                </a:cxn>
                <a:cxn ang="0">
                  <a:pos x="0" y="71"/>
                </a:cxn>
                <a:cxn ang="0">
                  <a:pos x="2" y="59"/>
                </a:cxn>
              </a:cxnLst>
              <a:rect l="0" t="0" r="r" b="b"/>
              <a:pathLst>
                <a:path w="30" h="1127">
                  <a:moveTo>
                    <a:pt x="2" y="59"/>
                  </a:moveTo>
                  <a:lnTo>
                    <a:pt x="30" y="0"/>
                  </a:lnTo>
                  <a:lnTo>
                    <a:pt x="30" y="1127"/>
                  </a:lnTo>
                  <a:lnTo>
                    <a:pt x="7" y="1120"/>
                  </a:lnTo>
                  <a:lnTo>
                    <a:pt x="4" y="1117"/>
                  </a:lnTo>
                  <a:lnTo>
                    <a:pt x="2" y="1115"/>
                  </a:lnTo>
                  <a:lnTo>
                    <a:pt x="0" y="1103"/>
                  </a:lnTo>
                  <a:lnTo>
                    <a:pt x="0" y="71"/>
                  </a:lnTo>
                  <a:lnTo>
                    <a:pt x="2" y="5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  <a:shade val="30000"/>
                    <a:satMod val="115000"/>
                  </a:schemeClr>
                </a:gs>
                <a:gs pos="50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5176176" y="2112411"/>
            <a:ext cx="526200" cy="1793055"/>
            <a:chOff x="5176176" y="2950611"/>
            <a:chExt cx="526200" cy="1793055"/>
          </a:xfrm>
        </p:grpSpPr>
        <p:sp>
          <p:nvSpPr>
            <p:cNvPr id="21" name="Freeform 48"/>
            <p:cNvSpPr>
              <a:spLocks/>
            </p:cNvSpPr>
            <p:nvPr/>
          </p:nvSpPr>
          <p:spPr bwMode="auto">
            <a:xfrm>
              <a:off x="5640469" y="3054523"/>
              <a:ext cx="11055" cy="1655979"/>
            </a:xfrm>
            <a:custGeom>
              <a:avLst/>
              <a:gdLst/>
              <a:ahLst/>
              <a:cxnLst>
                <a:cxn ang="0">
                  <a:pos x="5" y="3"/>
                </a:cxn>
                <a:cxn ang="0">
                  <a:pos x="5" y="747"/>
                </a:cxn>
                <a:cxn ang="0">
                  <a:pos x="0" y="749"/>
                </a:cxn>
                <a:cxn ang="0">
                  <a:pos x="0" y="0"/>
                </a:cxn>
                <a:cxn ang="0">
                  <a:pos x="5" y="3"/>
                </a:cxn>
              </a:cxnLst>
              <a:rect l="0" t="0" r="r" b="b"/>
              <a:pathLst>
                <a:path w="5" h="749">
                  <a:moveTo>
                    <a:pt x="5" y="3"/>
                  </a:moveTo>
                  <a:lnTo>
                    <a:pt x="5" y="747"/>
                  </a:lnTo>
                  <a:lnTo>
                    <a:pt x="0" y="749"/>
                  </a:lnTo>
                  <a:lnTo>
                    <a:pt x="0" y="0"/>
                  </a:lnTo>
                  <a:lnTo>
                    <a:pt x="5" y="3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  <a:shade val="30000"/>
                    <a:satMod val="115000"/>
                  </a:schemeClr>
                </a:gs>
                <a:gs pos="50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49"/>
            <p:cNvSpPr>
              <a:spLocks/>
            </p:cNvSpPr>
            <p:nvPr/>
          </p:nvSpPr>
          <p:spPr bwMode="auto">
            <a:xfrm>
              <a:off x="5176176" y="2950611"/>
              <a:ext cx="526199" cy="225514"/>
            </a:xfrm>
            <a:custGeom>
              <a:avLst/>
              <a:gdLst/>
              <a:ahLst/>
              <a:cxnLst>
                <a:cxn ang="0">
                  <a:pos x="0" y="71"/>
                </a:cxn>
                <a:cxn ang="0">
                  <a:pos x="238" y="0"/>
                </a:cxn>
                <a:cxn ang="0">
                  <a:pos x="217" y="40"/>
                </a:cxn>
                <a:cxn ang="0">
                  <a:pos x="215" y="50"/>
                </a:cxn>
                <a:cxn ang="0">
                  <a:pos x="21" y="102"/>
                </a:cxn>
                <a:cxn ang="0">
                  <a:pos x="19" y="95"/>
                </a:cxn>
                <a:cxn ang="0">
                  <a:pos x="0" y="71"/>
                </a:cxn>
              </a:cxnLst>
              <a:rect l="0" t="0" r="r" b="b"/>
              <a:pathLst>
                <a:path w="238" h="102">
                  <a:moveTo>
                    <a:pt x="0" y="71"/>
                  </a:moveTo>
                  <a:lnTo>
                    <a:pt x="238" y="0"/>
                  </a:lnTo>
                  <a:lnTo>
                    <a:pt x="217" y="40"/>
                  </a:lnTo>
                  <a:lnTo>
                    <a:pt x="215" y="50"/>
                  </a:lnTo>
                  <a:lnTo>
                    <a:pt x="21" y="102"/>
                  </a:lnTo>
                  <a:lnTo>
                    <a:pt x="19" y="95"/>
                  </a:lnTo>
                  <a:lnTo>
                    <a:pt x="0" y="7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  <a:shade val="30000"/>
                    <a:satMod val="115000"/>
                  </a:schemeClr>
                </a:gs>
                <a:gs pos="50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50"/>
            <p:cNvSpPr>
              <a:spLocks/>
            </p:cNvSpPr>
            <p:nvPr/>
          </p:nvSpPr>
          <p:spPr bwMode="auto">
            <a:xfrm>
              <a:off x="5176176" y="3107586"/>
              <a:ext cx="46430" cy="1479105"/>
            </a:xfrm>
            <a:custGeom>
              <a:avLst/>
              <a:gdLst/>
              <a:ahLst/>
              <a:cxnLst>
                <a:cxn ang="0">
                  <a:pos x="19" y="24"/>
                </a:cxn>
                <a:cxn ang="0">
                  <a:pos x="21" y="31"/>
                </a:cxn>
                <a:cxn ang="0">
                  <a:pos x="21" y="662"/>
                </a:cxn>
                <a:cxn ang="0">
                  <a:pos x="19" y="669"/>
                </a:cxn>
                <a:cxn ang="0">
                  <a:pos x="16" y="666"/>
                </a:cxn>
                <a:cxn ang="0">
                  <a:pos x="16" y="669"/>
                </a:cxn>
                <a:cxn ang="0">
                  <a:pos x="0" y="664"/>
                </a:cxn>
                <a:cxn ang="0">
                  <a:pos x="0" y="0"/>
                </a:cxn>
                <a:cxn ang="0">
                  <a:pos x="19" y="24"/>
                </a:cxn>
              </a:cxnLst>
              <a:rect l="0" t="0" r="r" b="b"/>
              <a:pathLst>
                <a:path w="21" h="669">
                  <a:moveTo>
                    <a:pt x="19" y="24"/>
                  </a:moveTo>
                  <a:lnTo>
                    <a:pt x="21" y="31"/>
                  </a:lnTo>
                  <a:lnTo>
                    <a:pt x="21" y="662"/>
                  </a:lnTo>
                  <a:lnTo>
                    <a:pt x="19" y="669"/>
                  </a:lnTo>
                  <a:lnTo>
                    <a:pt x="16" y="666"/>
                  </a:lnTo>
                  <a:lnTo>
                    <a:pt x="16" y="669"/>
                  </a:lnTo>
                  <a:lnTo>
                    <a:pt x="0" y="664"/>
                  </a:lnTo>
                  <a:lnTo>
                    <a:pt x="0" y="0"/>
                  </a:lnTo>
                  <a:lnTo>
                    <a:pt x="19" y="24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  <a:shade val="30000"/>
                    <a:satMod val="115000"/>
                  </a:schemeClr>
                </a:gs>
                <a:gs pos="50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51"/>
            <p:cNvSpPr>
              <a:spLocks/>
            </p:cNvSpPr>
            <p:nvPr/>
          </p:nvSpPr>
          <p:spPr bwMode="auto">
            <a:xfrm>
              <a:off x="5651524" y="2950611"/>
              <a:ext cx="50852" cy="1793055"/>
            </a:xfrm>
            <a:custGeom>
              <a:avLst/>
              <a:gdLst/>
              <a:ahLst/>
              <a:cxnLst>
                <a:cxn ang="0">
                  <a:pos x="2" y="40"/>
                </a:cxn>
                <a:cxn ang="0">
                  <a:pos x="23" y="0"/>
                </a:cxn>
                <a:cxn ang="0">
                  <a:pos x="23" y="811"/>
                </a:cxn>
                <a:cxn ang="0">
                  <a:pos x="5" y="806"/>
                </a:cxn>
                <a:cxn ang="0">
                  <a:pos x="5" y="803"/>
                </a:cxn>
                <a:cxn ang="0">
                  <a:pos x="2" y="801"/>
                </a:cxn>
                <a:cxn ang="0">
                  <a:pos x="0" y="794"/>
                </a:cxn>
                <a:cxn ang="0">
                  <a:pos x="0" y="50"/>
                </a:cxn>
                <a:cxn ang="0">
                  <a:pos x="2" y="40"/>
                </a:cxn>
              </a:cxnLst>
              <a:rect l="0" t="0" r="r" b="b"/>
              <a:pathLst>
                <a:path w="23" h="811">
                  <a:moveTo>
                    <a:pt x="2" y="40"/>
                  </a:moveTo>
                  <a:lnTo>
                    <a:pt x="23" y="0"/>
                  </a:lnTo>
                  <a:lnTo>
                    <a:pt x="23" y="811"/>
                  </a:lnTo>
                  <a:lnTo>
                    <a:pt x="5" y="806"/>
                  </a:lnTo>
                  <a:lnTo>
                    <a:pt x="5" y="803"/>
                  </a:lnTo>
                  <a:lnTo>
                    <a:pt x="2" y="801"/>
                  </a:lnTo>
                  <a:lnTo>
                    <a:pt x="0" y="794"/>
                  </a:lnTo>
                  <a:lnTo>
                    <a:pt x="0" y="50"/>
                  </a:lnTo>
                  <a:lnTo>
                    <a:pt x="2" y="4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  <a:shade val="30000"/>
                    <a:satMod val="115000"/>
                  </a:schemeClr>
                </a:gs>
                <a:gs pos="50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7515328" y="1245731"/>
            <a:ext cx="1107671" cy="3592743"/>
            <a:chOff x="7515328" y="2083931"/>
            <a:chExt cx="1107671" cy="3592743"/>
          </a:xfrm>
        </p:grpSpPr>
        <p:sp>
          <p:nvSpPr>
            <p:cNvPr id="26" name="Freeform 53"/>
            <p:cNvSpPr>
              <a:spLocks/>
            </p:cNvSpPr>
            <p:nvPr/>
          </p:nvSpPr>
          <p:spPr bwMode="auto">
            <a:xfrm>
              <a:off x="8496976" y="2302811"/>
              <a:ext cx="22109" cy="3311956"/>
            </a:xfrm>
            <a:custGeom>
              <a:avLst/>
              <a:gdLst/>
              <a:ahLst/>
              <a:cxnLst>
                <a:cxn ang="0">
                  <a:pos x="10" y="3"/>
                </a:cxn>
                <a:cxn ang="0">
                  <a:pos x="10" y="1493"/>
                </a:cxn>
                <a:cxn ang="0">
                  <a:pos x="0" y="1498"/>
                </a:cxn>
                <a:cxn ang="0">
                  <a:pos x="0" y="0"/>
                </a:cxn>
                <a:cxn ang="0">
                  <a:pos x="10" y="3"/>
                </a:cxn>
              </a:cxnLst>
              <a:rect l="0" t="0" r="r" b="b"/>
              <a:pathLst>
                <a:path w="10" h="1498">
                  <a:moveTo>
                    <a:pt x="10" y="3"/>
                  </a:moveTo>
                  <a:lnTo>
                    <a:pt x="10" y="1493"/>
                  </a:lnTo>
                  <a:lnTo>
                    <a:pt x="0" y="1498"/>
                  </a:lnTo>
                  <a:lnTo>
                    <a:pt x="0" y="0"/>
                  </a:lnTo>
                  <a:lnTo>
                    <a:pt x="10" y="3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  <a:shade val="30000"/>
                    <a:satMod val="115000"/>
                  </a:schemeClr>
                </a:gs>
                <a:gs pos="50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54"/>
            <p:cNvSpPr>
              <a:spLocks/>
            </p:cNvSpPr>
            <p:nvPr/>
          </p:nvSpPr>
          <p:spPr bwMode="auto">
            <a:xfrm>
              <a:off x="7515328" y="2083931"/>
              <a:ext cx="1107671" cy="464293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501" y="0"/>
                </a:cxn>
                <a:cxn ang="0">
                  <a:pos x="461" y="85"/>
                </a:cxn>
                <a:cxn ang="0">
                  <a:pos x="456" y="102"/>
                </a:cxn>
                <a:cxn ang="0">
                  <a:pos x="45" y="210"/>
                </a:cxn>
                <a:cxn ang="0">
                  <a:pos x="40" y="199"/>
                </a:cxn>
                <a:cxn ang="0">
                  <a:pos x="0" y="149"/>
                </a:cxn>
              </a:cxnLst>
              <a:rect l="0" t="0" r="r" b="b"/>
              <a:pathLst>
                <a:path w="501" h="210">
                  <a:moveTo>
                    <a:pt x="0" y="149"/>
                  </a:moveTo>
                  <a:lnTo>
                    <a:pt x="501" y="0"/>
                  </a:lnTo>
                  <a:lnTo>
                    <a:pt x="461" y="85"/>
                  </a:lnTo>
                  <a:lnTo>
                    <a:pt x="456" y="102"/>
                  </a:lnTo>
                  <a:lnTo>
                    <a:pt x="45" y="210"/>
                  </a:lnTo>
                  <a:lnTo>
                    <a:pt x="40" y="199"/>
                  </a:lnTo>
                  <a:lnTo>
                    <a:pt x="0" y="14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  <a:shade val="30000"/>
                    <a:satMod val="115000"/>
                  </a:schemeClr>
                </a:gs>
                <a:gs pos="50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55"/>
            <p:cNvSpPr>
              <a:spLocks/>
            </p:cNvSpPr>
            <p:nvPr/>
          </p:nvSpPr>
          <p:spPr bwMode="auto">
            <a:xfrm>
              <a:off x="7515328" y="2413357"/>
              <a:ext cx="99492" cy="2940521"/>
            </a:xfrm>
            <a:custGeom>
              <a:avLst/>
              <a:gdLst/>
              <a:ahLst/>
              <a:cxnLst>
                <a:cxn ang="0">
                  <a:pos x="40" y="50"/>
                </a:cxn>
                <a:cxn ang="0">
                  <a:pos x="45" y="61"/>
                </a:cxn>
                <a:cxn ang="0">
                  <a:pos x="45" y="1316"/>
                </a:cxn>
                <a:cxn ang="0">
                  <a:pos x="40" y="1328"/>
                </a:cxn>
                <a:cxn ang="0">
                  <a:pos x="36" y="1328"/>
                </a:cxn>
                <a:cxn ang="0">
                  <a:pos x="36" y="1330"/>
                </a:cxn>
                <a:cxn ang="0">
                  <a:pos x="0" y="1318"/>
                </a:cxn>
                <a:cxn ang="0">
                  <a:pos x="0" y="0"/>
                </a:cxn>
                <a:cxn ang="0">
                  <a:pos x="40" y="50"/>
                </a:cxn>
              </a:cxnLst>
              <a:rect l="0" t="0" r="r" b="b"/>
              <a:pathLst>
                <a:path w="45" h="1330">
                  <a:moveTo>
                    <a:pt x="40" y="50"/>
                  </a:moveTo>
                  <a:lnTo>
                    <a:pt x="45" y="61"/>
                  </a:lnTo>
                  <a:lnTo>
                    <a:pt x="45" y="1316"/>
                  </a:lnTo>
                  <a:lnTo>
                    <a:pt x="40" y="1328"/>
                  </a:lnTo>
                  <a:lnTo>
                    <a:pt x="36" y="1328"/>
                  </a:lnTo>
                  <a:lnTo>
                    <a:pt x="36" y="1330"/>
                  </a:lnTo>
                  <a:lnTo>
                    <a:pt x="0" y="1318"/>
                  </a:lnTo>
                  <a:lnTo>
                    <a:pt x="0" y="0"/>
                  </a:lnTo>
                  <a:lnTo>
                    <a:pt x="40" y="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  <a:shade val="30000"/>
                    <a:satMod val="115000"/>
                  </a:schemeClr>
                </a:gs>
                <a:gs pos="50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56"/>
            <p:cNvSpPr>
              <a:spLocks/>
            </p:cNvSpPr>
            <p:nvPr/>
          </p:nvSpPr>
          <p:spPr bwMode="auto">
            <a:xfrm>
              <a:off x="8523507" y="2083931"/>
              <a:ext cx="99492" cy="3592743"/>
            </a:xfrm>
            <a:custGeom>
              <a:avLst/>
              <a:gdLst/>
              <a:ahLst/>
              <a:cxnLst>
                <a:cxn ang="0">
                  <a:pos x="5" y="85"/>
                </a:cxn>
                <a:cxn ang="0">
                  <a:pos x="45" y="0"/>
                </a:cxn>
                <a:cxn ang="0">
                  <a:pos x="45" y="1625"/>
                </a:cxn>
                <a:cxn ang="0">
                  <a:pos x="10" y="1616"/>
                </a:cxn>
                <a:cxn ang="0">
                  <a:pos x="7" y="1611"/>
                </a:cxn>
                <a:cxn ang="0">
                  <a:pos x="5" y="1609"/>
                </a:cxn>
                <a:cxn ang="0">
                  <a:pos x="0" y="1592"/>
                </a:cxn>
                <a:cxn ang="0">
                  <a:pos x="0" y="102"/>
                </a:cxn>
                <a:cxn ang="0">
                  <a:pos x="5" y="85"/>
                </a:cxn>
              </a:cxnLst>
              <a:rect l="0" t="0" r="r" b="b"/>
              <a:pathLst>
                <a:path w="45" h="1625">
                  <a:moveTo>
                    <a:pt x="5" y="85"/>
                  </a:moveTo>
                  <a:lnTo>
                    <a:pt x="45" y="0"/>
                  </a:lnTo>
                  <a:lnTo>
                    <a:pt x="45" y="1625"/>
                  </a:lnTo>
                  <a:lnTo>
                    <a:pt x="10" y="1616"/>
                  </a:lnTo>
                  <a:lnTo>
                    <a:pt x="7" y="1611"/>
                  </a:lnTo>
                  <a:lnTo>
                    <a:pt x="5" y="1609"/>
                  </a:lnTo>
                  <a:lnTo>
                    <a:pt x="0" y="1592"/>
                  </a:lnTo>
                  <a:lnTo>
                    <a:pt x="0" y="102"/>
                  </a:lnTo>
                  <a:lnTo>
                    <a:pt x="5" y="8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  <a:shade val="30000"/>
                    <a:satMod val="115000"/>
                  </a:schemeClr>
                </a:gs>
                <a:gs pos="50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5222606" y="1460189"/>
            <a:ext cx="3269950" cy="3243418"/>
            <a:chOff x="5222606" y="2298389"/>
            <a:chExt cx="3269950" cy="3243418"/>
          </a:xfr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95000"/>
                </a:schemeClr>
              </a:gs>
            </a:gsLst>
            <a:lin ang="16200000" scaled="0"/>
            <a:tileRect/>
          </a:gradFill>
        </p:grpSpPr>
        <p:sp>
          <p:nvSpPr>
            <p:cNvPr id="20" name="Freeform 47"/>
            <p:cNvSpPr>
              <a:spLocks/>
            </p:cNvSpPr>
            <p:nvPr/>
          </p:nvSpPr>
          <p:spPr bwMode="auto">
            <a:xfrm>
              <a:off x="6162246" y="2762682"/>
              <a:ext cx="574839" cy="2250715"/>
            </a:xfrm>
            <a:custGeom>
              <a:avLst/>
              <a:gdLst/>
              <a:ahLst/>
              <a:cxnLst>
                <a:cxn ang="0">
                  <a:pos x="260" y="0"/>
                </a:cxn>
                <a:cxn ang="0">
                  <a:pos x="0" y="69"/>
                </a:cxn>
                <a:cxn ang="0">
                  <a:pos x="0" y="938"/>
                </a:cxn>
                <a:cxn ang="0">
                  <a:pos x="260" y="1018"/>
                </a:cxn>
                <a:cxn ang="0">
                  <a:pos x="260" y="0"/>
                </a:cxn>
              </a:cxnLst>
              <a:rect l="0" t="0" r="r" b="b"/>
              <a:pathLst>
                <a:path w="260" h="1018">
                  <a:moveTo>
                    <a:pt x="260" y="0"/>
                  </a:moveTo>
                  <a:lnTo>
                    <a:pt x="0" y="69"/>
                  </a:lnTo>
                  <a:lnTo>
                    <a:pt x="0" y="938"/>
                  </a:lnTo>
                  <a:lnTo>
                    <a:pt x="260" y="1018"/>
                  </a:lnTo>
                  <a:lnTo>
                    <a:pt x="26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52"/>
            <p:cNvSpPr>
              <a:spLocks/>
            </p:cNvSpPr>
            <p:nvPr/>
          </p:nvSpPr>
          <p:spPr bwMode="auto">
            <a:xfrm>
              <a:off x="5222606" y="3054523"/>
              <a:ext cx="417864" cy="1620604"/>
            </a:xfrm>
            <a:custGeom>
              <a:avLst/>
              <a:gdLst/>
              <a:ahLst/>
              <a:cxnLst>
                <a:cxn ang="0">
                  <a:pos x="189" y="0"/>
                </a:cxn>
                <a:cxn ang="0">
                  <a:pos x="0" y="50"/>
                </a:cxn>
                <a:cxn ang="0">
                  <a:pos x="0" y="676"/>
                </a:cxn>
                <a:cxn ang="0">
                  <a:pos x="189" y="733"/>
                </a:cxn>
                <a:cxn ang="0">
                  <a:pos x="189" y="0"/>
                </a:cxn>
              </a:cxnLst>
              <a:rect l="0" t="0" r="r" b="b"/>
              <a:pathLst>
                <a:path w="189" h="733">
                  <a:moveTo>
                    <a:pt x="189" y="0"/>
                  </a:moveTo>
                  <a:lnTo>
                    <a:pt x="0" y="50"/>
                  </a:lnTo>
                  <a:lnTo>
                    <a:pt x="0" y="676"/>
                  </a:lnTo>
                  <a:lnTo>
                    <a:pt x="189" y="733"/>
                  </a:lnTo>
                  <a:lnTo>
                    <a:pt x="189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57"/>
            <p:cNvSpPr>
              <a:spLocks/>
            </p:cNvSpPr>
            <p:nvPr/>
          </p:nvSpPr>
          <p:spPr bwMode="auto">
            <a:xfrm>
              <a:off x="7619242" y="2298389"/>
              <a:ext cx="873314" cy="3243418"/>
            </a:xfrm>
            <a:custGeom>
              <a:avLst/>
              <a:gdLst/>
              <a:ahLst/>
              <a:cxnLst>
                <a:cxn ang="0">
                  <a:pos x="395" y="0"/>
                </a:cxn>
                <a:cxn ang="0">
                  <a:pos x="0" y="104"/>
                </a:cxn>
                <a:cxn ang="0">
                  <a:pos x="0" y="1349"/>
                </a:cxn>
                <a:cxn ang="0">
                  <a:pos x="395" y="1467"/>
                </a:cxn>
                <a:cxn ang="0">
                  <a:pos x="395" y="0"/>
                </a:cxn>
              </a:cxnLst>
              <a:rect l="0" t="0" r="r" b="b"/>
              <a:pathLst>
                <a:path w="395" h="1467">
                  <a:moveTo>
                    <a:pt x="395" y="0"/>
                  </a:moveTo>
                  <a:lnTo>
                    <a:pt x="0" y="104"/>
                  </a:lnTo>
                  <a:lnTo>
                    <a:pt x="0" y="1349"/>
                  </a:lnTo>
                  <a:lnTo>
                    <a:pt x="395" y="1467"/>
                  </a:lnTo>
                  <a:lnTo>
                    <a:pt x="39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1" name="Freeform 58"/>
          <p:cNvSpPr>
            <a:spLocks/>
          </p:cNvSpPr>
          <p:nvPr/>
        </p:nvSpPr>
        <p:spPr bwMode="auto">
          <a:xfrm>
            <a:off x="1514894" y="1471245"/>
            <a:ext cx="698650" cy="3320799"/>
          </a:xfrm>
          <a:custGeom>
            <a:avLst/>
            <a:gdLst/>
            <a:ahLst/>
            <a:cxnLst>
              <a:cxn ang="0">
                <a:pos x="0" y="94"/>
              </a:cxn>
              <a:cxn ang="0">
                <a:pos x="316" y="0"/>
              </a:cxn>
              <a:cxn ang="0">
                <a:pos x="316" y="1502"/>
              </a:cxn>
              <a:cxn ang="0">
                <a:pos x="0" y="1351"/>
              </a:cxn>
              <a:cxn ang="0">
                <a:pos x="0" y="94"/>
              </a:cxn>
            </a:cxnLst>
            <a:rect l="0" t="0" r="r" b="b"/>
            <a:pathLst>
              <a:path w="316" h="1502">
                <a:moveTo>
                  <a:pt x="0" y="94"/>
                </a:moveTo>
                <a:lnTo>
                  <a:pt x="316" y="0"/>
                </a:lnTo>
                <a:lnTo>
                  <a:pt x="316" y="1502"/>
                </a:lnTo>
                <a:lnTo>
                  <a:pt x="0" y="1351"/>
                </a:lnTo>
                <a:lnTo>
                  <a:pt x="0" y="94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Rectangle 59"/>
          <p:cNvSpPr>
            <a:spLocks noChangeArrowheads="1"/>
          </p:cNvSpPr>
          <p:nvPr/>
        </p:nvSpPr>
        <p:spPr bwMode="auto">
          <a:xfrm>
            <a:off x="2193647" y="1460189"/>
            <a:ext cx="57484" cy="333185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Freeform 60"/>
          <p:cNvSpPr>
            <a:spLocks/>
          </p:cNvSpPr>
          <p:nvPr/>
        </p:nvSpPr>
        <p:spPr bwMode="auto">
          <a:xfrm>
            <a:off x="2982944" y="1913428"/>
            <a:ext cx="490824" cy="2330308"/>
          </a:xfrm>
          <a:custGeom>
            <a:avLst/>
            <a:gdLst/>
            <a:ahLst/>
            <a:cxnLst>
              <a:cxn ang="0">
                <a:pos x="0" y="67"/>
              </a:cxn>
              <a:cxn ang="0">
                <a:pos x="222" y="0"/>
              </a:cxn>
              <a:cxn ang="0">
                <a:pos x="222" y="1054"/>
              </a:cxn>
              <a:cxn ang="0">
                <a:pos x="0" y="948"/>
              </a:cxn>
              <a:cxn ang="0">
                <a:pos x="0" y="67"/>
              </a:cxn>
            </a:cxnLst>
            <a:rect l="0" t="0" r="r" b="b"/>
            <a:pathLst>
              <a:path w="222" h="1054">
                <a:moveTo>
                  <a:pt x="0" y="67"/>
                </a:moveTo>
                <a:lnTo>
                  <a:pt x="222" y="0"/>
                </a:lnTo>
                <a:lnTo>
                  <a:pt x="222" y="1054"/>
                </a:lnTo>
                <a:lnTo>
                  <a:pt x="0" y="948"/>
                </a:lnTo>
                <a:lnTo>
                  <a:pt x="0" y="67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Rectangle 61"/>
          <p:cNvSpPr>
            <a:spLocks noChangeArrowheads="1"/>
          </p:cNvSpPr>
          <p:nvPr/>
        </p:nvSpPr>
        <p:spPr bwMode="auto">
          <a:xfrm>
            <a:off x="3462714" y="1904585"/>
            <a:ext cx="37586" cy="2339152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Freeform 62"/>
          <p:cNvSpPr>
            <a:spLocks/>
          </p:cNvSpPr>
          <p:nvPr/>
        </p:nvSpPr>
        <p:spPr bwMode="auto">
          <a:xfrm>
            <a:off x="3896054" y="2196426"/>
            <a:ext cx="349325" cy="1675876"/>
          </a:xfrm>
          <a:custGeom>
            <a:avLst/>
            <a:gdLst/>
            <a:ahLst/>
            <a:cxnLst>
              <a:cxn ang="0">
                <a:pos x="0" y="50"/>
              </a:cxn>
              <a:cxn ang="0">
                <a:pos x="158" y="0"/>
              </a:cxn>
              <a:cxn ang="0">
                <a:pos x="158" y="758"/>
              </a:cxn>
              <a:cxn ang="0">
                <a:pos x="0" y="680"/>
              </a:cxn>
              <a:cxn ang="0">
                <a:pos x="0" y="50"/>
              </a:cxn>
            </a:cxnLst>
            <a:rect l="0" t="0" r="r" b="b"/>
            <a:pathLst>
              <a:path w="158" h="758">
                <a:moveTo>
                  <a:pt x="0" y="50"/>
                </a:moveTo>
                <a:lnTo>
                  <a:pt x="158" y="0"/>
                </a:lnTo>
                <a:lnTo>
                  <a:pt x="158" y="758"/>
                </a:lnTo>
                <a:lnTo>
                  <a:pt x="0" y="680"/>
                </a:lnTo>
                <a:lnTo>
                  <a:pt x="0" y="5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Rectangle 63"/>
          <p:cNvSpPr>
            <a:spLocks noChangeArrowheads="1"/>
          </p:cNvSpPr>
          <p:nvPr/>
        </p:nvSpPr>
        <p:spPr bwMode="auto">
          <a:xfrm>
            <a:off x="4240958" y="2196426"/>
            <a:ext cx="26531" cy="1675876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754880" y="5638800"/>
            <a:ext cx="4114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kern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</a:t>
            </a:r>
            <a:r>
              <a:rPr lang="en-US" altLang="ko-KR" sz="1200" kern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Ipsum</a:t>
            </a: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is simply dummy text of then and scrambled it to make a type specimen book. </a:t>
            </a:r>
            <a:r>
              <a:rPr lang="en-US" altLang="ko-KR" sz="1200" kern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</a:t>
            </a:r>
            <a:r>
              <a:rPr lang="en-US" altLang="ko-KR" sz="1200" kern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Ipsum</a:t>
            </a: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is simply dummy text of then and scrambled it to make a type specimen book. </a:t>
            </a:r>
            <a:endParaRPr lang="en-US" sz="1200" dirty="0" smtClean="0">
              <a:solidFill>
                <a:schemeClr val="tx1">
                  <a:lumMod val="50000"/>
                </a:schemeClr>
              </a:solidFill>
              <a:latin typeface="+mn-lt"/>
            </a:endParaRPr>
          </a:p>
          <a:p>
            <a:endParaRPr lang="en-US" sz="1200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754880" y="5334000"/>
            <a:ext cx="17491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Your Text Here</a:t>
            </a:r>
          </a:p>
        </p:txBody>
      </p:sp>
      <p:sp>
        <p:nvSpPr>
          <p:cNvPr id="51" name="Rectangle 50"/>
          <p:cNvSpPr/>
          <p:nvPr/>
        </p:nvSpPr>
        <p:spPr>
          <a:xfrm>
            <a:off x="304800" y="5638800"/>
            <a:ext cx="4114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ko-KR" sz="1200" kern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</a:t>
            </a:r>
            <a:r>
              <a:rPr lang="en-US" altLang="ko-KR" sz="1200" kern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Ipsum</a:t>
            </a: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is simply dummy text of then and scrambled it to make a type specimen book. </a:t>
            </a:r>
            <a:r>
              <a:rPr lang="en-US" altLang="ko-KR" sz="1200" kern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</a:t>
            </a:r>
            <a:r>
              <a:rPr lang="en-US" altLang="ko-KR" sz="1200" kern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Ipsum</a:t>
            </a: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is simply dummy text of then and scrambled it to make a type specimen book. </a:t>
            </a:r>
            <a:endParaRPr lang="en-US" sz="1200" dirty="0" smtClean="0">
              <a:solidFill>
                <a:schemeClr val="tx1">
                  <a:lumMod val="50000"/>
                </a:schemeClr>
              </a:solidFill>
              <a:latin typeface="+mn-lt"/>
            </a:endParaRPr>
          </a:p>
          <a:p>
            <a:pPr algn="r"/>
            <a:endParaRPr lang="en-US" sz="1200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2624683" y="5334000"/>
            <a:ext cx="17491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 smtClean="0">
                <a:solidFill>
                  <a:schemeClr val="accent1">
                    <a:lumMod val="75000"/>
                  </a:schemeClr>
                </a:solidFill>
                <a:ea typeface="굴림" charset="-127"/>
                <a:cs typeface="Arial" pitchFamily="34" charset="0"/>
              </a:rPr>
              <a:t>Your Text Here</a:t>
            </a:r>
          </a:p>
        </p:txBody>
      </p:sp>
      <p:cxnSp>
        <p:nvCxnSpPr>
          <p:cNvPr id="54" name="Straight Connector 53"/>
          <p:cNvCxnSpPr/>
          <p:nvPr/>
        </p:nvCxnSpPr>
        <p:spPr>
          <a:xfrm rot="5400000" flipH="1" flipV="1">
            <a:off x="3390900" y="5676900"/>
            <a:ext cx="2362994" cy="794"/>
          </a:xfrm>
          <a:prstGeom prst="line">
            <a:avLst/>
          </a:prstGeom>
          <a:ln>
            <a:solidFill>
              <a:schemeClr val="tx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305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4552274</TotalTime>
  <Words>83</Words>
  <Application>Microsoft Office PowerPoint</Application>
  <PresentationFormat>全屏显示(4:3)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DG-递进</dc:subject>
  <dc:creator/>
  <cp:keywords>TZ-手动增减;XG-细微;KJ-3D;DH-静态</cp:keywords>
  <dc:description/>
  <cp:lastModifiedBy>Shiqing Tian</cp:lastModifiedBy>
  <cp:revision>601</cp:revision>
  <dcterms:created xsi:type="dcterms:W3CDTF">2010-07-23T09:33:49Z</dcterms:created>
  <dcterms:modified xsi:type="dcterms:W3CDTF">2014-02-11T05:58:38Z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