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0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746375" y="1792068"/>
            <a:ext cx="3484563" cy="3479800"/>
            <a:chOff x="2746375" y="1792068"/>
            <a:chExt cx="3484563" cy="34798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4510088" y="1792068"/>
              <a:ext cx="1627188" cy="170338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" y="451"/>
                </a:cxn>
                <a:cxn ang="0">
                  <a:pos x="434" y="313"/>
                </a:cxn>
                <a:cxn ang="0">
                  <a:pos x="0" y="0"/>
                </a:cxn>
                <a:cxn ang="0">
                  <a:pos x="0" y="445"/>
                </a:cxn>
                <a:cxn ang="0">
                  <a:pos x="0" y="454"/>
                </a:cxn>
              </a:cxnLst>
              <a:rect l="0" t="0" r="r" b="b"/>
              <a:pathLst>
                <a:path w="434" h="454">
                  <a:moveTo>
                    <a:pt x="0" y="454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34" y="313"/>
                    <a:pt x="434" y="313"/>
                    <a:pt x="434" y="313"/>
                  </a:cubicBezTo>
                  <a:cubicBezTo>
                    <a:pt x="371" y="132"/>
                    <a:pt x="201" y="2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lnTo>
                    <a:pt x="0" y="45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4521200" y="3003331"/>
              <a:ext cx="1709738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746375" y="3003331"/>
              <a:ext cx="1711325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2840038" y="1792068"/>
              <a:ext cx="1628775" cy="1703388"/>
            </a:xfrm>
            <a:custGeom>
              <a:avLst/>
              <a:gdLst/>
              <a:ahLst/>
              <a:cxnLst>
                <a:cxn ang="0">
                  <a:pos x="434" y="454"/>
                </a:cxn>
                <a:cxn ang="0">
                  <a:pos x="434" y="445"/>
                </a:cxn>
                <a:cxn ang="0">
                  <a:pos x="434" y="0"/>
                </a:cxn>
                <a:cxn ang="0">
                  <a:pos x="0" y="313"/>
                </a:cxn>
                <a:cxn ang="0">
                  <a:pos x="425" y="451"/>
                </a:cxn>
                <a:cxn ang="0">
                  <a:pos x="434" y="454"/>
                </a:cxn>
              </a:cxnLst>
              <a:rect l="0" t="0" r="r" b="b"/>
              <a:pathLst>
                <a:path w="434" h="454">
                  <a:moveTo>
                    <a:pt x="434" y="454"/>
                  </a:moveTo>
                  <a:cubicBezTo>
                    <a:pt x="434" y="445"/>
                    <a:pt x="434" y="445"/>
                    <a:pt x="434" y="44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33" y="2"/>
                    <a:pt x="63" y="132"/>
                    <a:pt x="0" y="313"/>
                  </a:cubicBezTo>
                  <a:cubicBezTo>
                    <a:pt x="425" y="451"/>
                    <a:pt x="425" y="451"/>
                    <a:pt x="425" y="451"/>
                  </a:cubicBezTo>
                  <a:lnTo>
                    <a:pt x="434" y="45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478213" y="3554193"/>
              <a:ext cx="2020888" cy="171767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3352800" y="5449668"/>
            <a:ext cx="2232815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Legal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Due Diligence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3112591"/>
            <a:ext cx="2232815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Accounting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Due diligence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3112591"/>
            <a:ext cx="2232815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Operational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Due diligence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9220" y="990600"/>
            <a:ext cx="2232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Risk Management/ </a:t>
            </a:r>
            <a:r>
              <a:rPr lang="en-US" b="1" dirty="0" err="1" smtClean="0">
                <a:solidFill>
                  <a:schemeClr val="bg1"/>
                </a:solidFill>
                <a:latin typeface="+mn-lt"/>
              </a:rPr>
              <a:t>Quantitate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Review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19985" y="1066800"/>
            <a:ext cx="2232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Investment Research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86200" y="2912208"/>
            <a:ext cx="1188720" cy="118872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3011268"/>
            <a:ext cx="106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Due Diligence &amp; Selection Process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" name="Circular Arrow 14"/>
          <p:cNvSpPr/>
          <p:nvPr/>
        </p:nvSpPr>
        <p:spPr>
          <a:xfrm rot="20634799" flipH="1">
            <a:off x="3406140" y="2439768"/>
            <a:ext cx="2133600" cy="2133600"/>
          </a:xfrm>
          <a:prstGeom prst="circularArrow">
            <a:avLst>
              <a:gd name="adj1" fmla="val 8510"/>
              <a:gd name="adj2" fmla="val 1142319"/>
              <a:gd name="adj3" fmla="val 20125766"/>
              <a:gd name="adj4" fmla="val 997241"/>
              <a:gd name="adj5" fmla="val 1196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4100354" y="1295400"/>
            <a:ext cx="761206" cy="794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1433354" y="2606834"/>
            <a:ext cx="1142206" cy="288766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408420" y="2506980"/>
            <a:ext cx="1144588" cy="37338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541270" y="5231130"/>
            <a:ext cx="906780" cy="65532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V="1">
            <a:off x="5477986" y="5235735"/>
            <a:ext cx="960914" cy="700246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04800" y="3752671"/>
            <a:ext cx="2202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00800" y="3752671"/>
            <a:ext cx="2202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00400" y="6019800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34000" y="1562100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25880" y="1371600"/>
            <a:ext cx="195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00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132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DG-循环</dc:subject>
  <dc:creator/>
  <cp:keywords>TZ-固定图形;XG-细微;KJ-平面;DH-静态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2014-02-11T05:58:43Z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