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AF97F-EE57-4EE5-887C-3880C6EB1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1"/>
            </a:gs>
            <a:gs pos="100000">
              <a:srgbClr val="44435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93274F9-4A68-4247-A837-C1676DCAE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935862" y="1526404"/>
            <a:ext cx="4360038" cy="4360224"/>
            <a:chOff x="6127750" y="1422400"/>
            <a:chExt cx="2078943" cy="2079032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51" name="Oval 50"/>
            <p:cNvSpPr/>
            <p:nvPr/>
          </p:nvSpPr>
          <p:spPr>
            <a:xfrm>
              <a:off x="6127750" y="1422400"/>
              <a:ext cx="2077616" cy="2079032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6129077" y="1422400"/>
              <a:ext cx="2077616" cy="2079032"/>
            </a:xfrm>
            <a:prstGeom prst="ellipse">
              <a:avLst/>
            </a:prstGeom>
            <a:solidFill>
              <a:srgbClr val="0070C0">
                <a:alpha val="4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6364032" y="1659638"/>
              <a:ext cx="1603465" cy="1604556"/>
            </a:xfrm>
            <a:prstGeom prst="ellipse">
              <a:avLst/>
            </a:prstGeom>
            <a:solidFill>
              <a:srgbClr val="0070C0">
                <a:alpha val="4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6623806" y="1914399"/>
              <a:ext cx="1094288" cy="1095034"/>
            </a:xfrm>
            <a:prstGeom prst="ellipse">
              <a:avLst/>
            </a:prstGeom>
            <a:solidFill>
              <a:srgbClr val="0070C0">
                <a:alpha val="4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6849639" y="2144486"/>
              <a:ext cx="639533" cy="639967"/>
            </a:xfrm>
            <a:prstGeom prst="ellipse">
              <a:avLst/>
            </a:prstGeom>
            <a:solidFill>
              <a:srgbClr val="0062AC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0" name="AutoShape 64"/>
          <p:cNvSpPr>
            <a:spLocks noChangeArrowheads="1"/>
          </p:cNvSpPr>
          <p:nvPr/>
        </p:nvSpPr>
        <p:spPr bwMode="gray">
          <a:xfrm>
            <a:off x="609600" y="304800"/>
            <a:ext cx="76200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Onion Diagram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(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5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Items)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–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81" name="Text Box 394"/>
          <p:cNvSpPr txBox="1">
            <a:spLocks noChangeArrowheads="1"/>
          </p:cNvSpPr>
          <p:nvPr/>
        </p:nvSpPr>
        <p:spPr bwMode="auto">
          <a:xfrm>
            <a:off x="2926596" y="1580827"/>
            <a:ext cx="37325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1</a:t>
            </a:r>
            <a:endParaRPr kumimoji="0" lang="en-US" altLang="ko-KR" sz="1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82" name="Text Box 394"/>
          <p:cNvSpPr txBox="1">
            <a:spLocks noChangeArrowheads="1"/>
          </p:cNvSpPr>
          <p:nvPr/>
        </p:nvSpPr>
        <p:spPr bwMode="auto">
          <a:xfrm>
            <a:off x="2926596" y="2135860"/>
            <a:ext cx="37325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2</a:t>
            </a:r>
            <a:endParaRPr kumimoji="0" lang="en-US" altLang="ko-KR" sz="1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83" name="Text Box 394"/>
          <p:cNvSpPr txBox="1">
            <a:spLocks noChangeArrowheads="1"/>
          </p:cNvSpPr>
          <p:nvPr/>
        </p:nvSpPr>
        <p:spPr bwMode="auto">
          <a:xfrm>
            <a:off x="2926596" y="2653277"/>
            <a:ext cx="37325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3</a:t>
            </a:r>
            <a:endParaRPr kumimoji="0" lang="en-US" altLang="ko-KR" sz="1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84" name="Text Box 394"/>
          <p:cNvSpPr txBox="1">
            <a:spLocks noChangeArrowheads="1"/>
          </p:cNvSpPr>
          <p:nvPr/>
        </p:nvSpPr>
        <p:spPr bwMode="auto">
          <a:xfrm>
            <a:off x="2797443" y="3249799"/>
            <a:ext cx="631558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4</a:t>
            </a:r>
            <a:endParaRPr kumimoji="0" lang="en-US" altLang="ko-KR" sz="40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85" name="Text Box 394"/>
          <p:cNvSpPr txBox="1">
            <a:spLocks noChangeArrowheads="1"/>
          </p:cNvSpPr>
          <p:nvPr/>
        </p:nvSpPr>
        <p:spPr bwMode="auto">
          <a:xfrm>
            <a:off x="2926596" y="5505450"/>
            <a:ext cx="37325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1</a:t>
            </a:r>
            <a:endParaRPr kumimoji="0" lang="en-US" altLang="ko-KR" sz="1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86" name="Text Box 394"/>
          <p:cNvSpPr txBox="1">
            <a:spLocks noChangeArrowheads="1"/>
          </p:cNvSpPr>
          <p:nvPr/>
        </p:nvSpPr>
        <p:spPr bwMode="auto">
          <a:xfrm>
            <a:off x="2926596" y="4962202"/>
            <a:ext cx="37325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2</a:t>
            </a:r>
            <a:endParaRPr kumimoji="0" lang="en-US" altLang="ko-KR" sz="1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87" name="Text Box 394"/>
          <p:cNvSpPr txBox="1">
            <a:spLocks noChangeArrowheads="1"/>
          </p:cNvSpPr>
          <p:nvPr/>
        </p:nvSpPr>
        <p:spPr bwMode="auto">
          <a:xfrm>
            <a:off x="2926596" y="4448659"/>
            <a:ext cx="37325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3</a:t>
            </a:r>
            <a:endParaRPr kumimoji="0" lang="en-US" altLang="ko-KR" sz="1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88" name="Text Box 394"/>
          <p:cNvSpPr txBox="1">
            <a:spLocks noChangeArrowheads="1"/>
          </p:cNvSpPr>
          <p:nvPr/>
        </p:nvSpPr>
        <p:spPr bwMode="auto">
          <a:xfrm>
            <a:off x="2030438" y="3618854"/>
            <a:ext cx="37325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3</a:t>
            </a:r>
          </a:p>
        </p:txBody>
      </p:sp>
      <p:sp>
        <p:nvSpPr>
          <p:cNvPr id="89" name="Text Box 394"/>
          <p:cNvSpPr txBox="1">
            <a:spLocks noChangeArrowheads="1"/>
          </p:cNvSpPr>
          <p:nvPr/>
        </p:nvSpPr>
        <p:spPr bwMode="auto">
          <a:xfrm>
            <a:off x="1482347" y="3618854"/>
            <a:ext cx="37325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2</a:t>
            </a:r>
          </a:p>
        </p:txBody>
      </p:sp>
      <p:sp>
        <p:nvSpPr>
          <p:cNvPr id="90" name="Text Box 394"/>
          <p:cNvSpPr txBox="1">
            <a:spLocks noChangeArrowheads="1"/>
          </p:cNvSpPr>
          <p:nvPr/>
        </p:nvSpPr>
        <p:spPr bwMode="auto">
          <a:xfrm>
            <a:off x="990922" y="3618854"/>
            <a:ext cx="37325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1</a:t>
            </a:r>
          </a:p>
        </p:txBody>
      </p:sp>
      <p:sp>
        <p:nvSpPr>
          <p:cNvPr id="91" name="Text Box 394"/>
          <p:cNvSpPr txBox="1">
            <a:spLocks noChangeArrowheads="1"/>
          </p:cNvSpPr>
          <p:nvPr/>
        </p:nvSpPr>
        <p:spPr bwMode="auto">
          <a:xfrm>
            <a:off x="2779362" y="3877641"/>
            <a:ext cx="654804" cy="3753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Example Text</a:t>
            </a:r>
            <a:endParaRPr kumimoji="0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 rot="16200000">
            <a:off x="5187950" y="2127250"/>
            <a:ext cx="3962400" cy="2908300"/>
          </a:xfrm>
          <a:prstGeom prst="roundRect">
            <a:avLst>
              <a:gd name="adj" fmla="val 2552"/>
            </a:avLst>
          </a:prstGeom>
          <a:gradFill>
            <a:gsLst>
              <a:gs pos="13000">
                <a:sysClr val="window" lastClr="FFFFFF"/>
              </a:gs>
              <a:gs pos="69000">
                <a:sysClr val="window" lastClr="FFFFFF">
                  <a:lumMod val="85000"/>
                </a:sysClr>
              </a:gs>
              <a:gs pos="100000">
                <a:sysClr val="window" lastClr="FFFFFF"/>
              </a:gs>
            </a:gsLst>
            <a:lin ang="10800000" scaled="0"/>
          </a:gra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>
            <a:reflection blurRad="6350" stA="52000" endA="300" endPos="35000" dir="5400000" sy="-100000" algn="bl" rotWithShape="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Text Box 394"/>
          <p:cNvSpPr txBox="1">
            <a:spLocks noChangeArrowheads="1"/>
          </p:cNvSpPr>
          <p:nvPr/>
        </p:nvSpPr>
        <p:spPr bwMode="auto">
          <a:xfrm>
            <a:off x="5915025" y="2518229"/>
            <a:ext cx="2466976" cy="25699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ea typeface="굴림" charset="-127"/>
                <a:cs typeface="Arial" pitchFamily="34" charset="0"/>
              </a:rPr>
              <a:t>   </a:t>
            </a:r>
            <a:r>
              <a:rPr lang="en-US" sz="1200" b="1" kern="0" dirty="0" smtClean="0">
                <a:ea typeface="굴림" charset="-127"/>
                <a:cs typeface="Arial" pitchFamily="34" charset="0"/>
              </a:rPr>
              <a:t>Item 1 – Your Text Here</a:t>
            </a:r>
            <a:endParaRPr lang="en-US" altLang="ko-KR" sz="1200" b="1" kern="0" dirty="0" smtClean="0"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kern="0" dirty="0" smtClean="0">
                <a:ea typeface="굴림" charset="-127"/>
                <a:cs typeface="Arial" pitchFamily="34" charset="0"/>
              </a:rPr>
              <a:t>Lorem is simp dummy text of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000" kern="0" dirty="0" smtClean="0"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ea typeface="굴림" charset="-127"/>
                <a:cs typeface="Arial" pitchFamily="34" charset="0"/>
              </a:rPr>
              <a:t>   </a:t>
            </a:r>
            <a:r>
              <a:rPr lang="en-US" sz="1200" b="1" kern="0" dirty="0" smtClean="0">
                <a:ea typeface="굴림" charset="-127"/>
                <a:cs typeface="Arial" pitchFamily="34" charset="0"/>
              </a:rPr>
              <a:t>Item 2 – Your Text Here</a:t>
            </a:r>
            <a:endParaRPr lang="en-US" altLang="ko-KR" sz="1200" kern="0" dirty="0" smtClean="0"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kern="0" dirty="0" smtClean="0">
                <a:ea typeface="굴림" charset="-127"/>
                <a:cs typeface="Arial" pitchFamily="34" charset="0"/>
              </a:rPr>
              <a:t>Lorem is simp dummy text of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ko-KR" sz="1000" kern="0" dirty="0" smtClean="0"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ea typeface="굴림" charset="-127"/>
                <a:cs typeface="Arial" pitchFamily="34" charset="0"/>
              </a:rPr>
              <a:t>   </a:t>
            </a:r>
            <a:r>
              <a:rPr lang="en-US" sz="1200" b="1" kern="0" dirty="0" smtClean="0">
                <a:ea typeface="굴림" charset="-127"/>
                <a:cs typeface="Arial" pitchFamily="34" charset="0"/>
              </a:rPr>
              <a:t>Item 3 – Your Text Here</a:t>
            </a:r>
            <a:endParaRPr lang="en-US" altLang="ko-KR" sz="1200" kern="0" dirty="0" smtClean="0"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kern="0" dirty="0" smtClean="0">
                <a:ea typeface="굴림" charset="-127"/>
                <a:cs typeface="Arial" pitchFamily="34" charset="0"/>
              </a:rPr>
              <a:t>Lorem is simp dummy text of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000" kern="0" dirty="0" smtClean="0"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b="1" kern="0" dirty="0" smtClean="0">
                <a:ea typeface="굴림" charset="-127"/>
                <a:cs typeface="Arial" pitchFamily="34" charset="0"/>
              </a:rPr>
              <a:t>   </a:t>
            </a:r>
            <a:r>
              <a:rPr lang="en-US" sz="1200" b="1" kern="0" dirty="0" smtClean="0">
                <a:ea typeface="굴림" charset="-127"/>
                <a:cs typeface="Arial" pitchFamily="34" charset="0"/>
              </a:rPr>
              <a:t>Item 4 – Your Text Here</a:t>
            </a:r>
            <a:endParaRPr lang="en-US" altLang="ko-KR" sz="1200" kern="0" dirty="0" smtClean="0"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kern="0" dirty="0" smtClean="0">
                <a:ea typeface="굴림" charset="-127"/>
                <a:cs typeface="Arial" pitchFamily="34" charset="0"/>
              </a:rPr>
              <a:t>Lorem is simp dummy text of make a type specimen book. </a:t>
            </a:r>
          </a:p>
        </p:txBody>
      </p:sp>
      <p:sp>
        <p:nvSpPr>
          <p:cNvPr id="94" name="Text Box 394"/>
          <p:cNvSpPr txBox="1">
            <a:spLocks noChangeArrowheads="1"/>
          </p:cNvSpPr>
          <p:nvPr/>
        </p:nvSpPr>
        <p:spPr bwMode="auto">
          <a:xfrm>
            <a:off x="5867399" y="1879146"/>
            <a:ext cx="2557015" cy="4462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 smtClean="0">
                <a:ea typeface="굴림" charset="-127"/>
                <a:cs typeface="Arial" pitchFamily="34" charset="0"/>
              </a:rPr>
              <a:t>Your Title Text Here</a:t>
            </a:r>
            <a:endParaRPr lang="en-US" altLang="ko-KR" sz="200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</p:txBody>
      </p:sp>
      <p:sp>
        <p:nvSpPr>
          <p:cNvPr id="95" name="Text Box 394"/>
          <p:cNvSpPr txBox="1">
            <a:spLocks noChangeArrowheads="1"/>
          </p:cNvSpPr>
          <p:nvPr/>
        </p:nvSpPr>
        <p:spPr bwMode="auto">
          <a:xfrm>
            <a:off x="3821138" y="3618854"/>
            <a:ext cx="37325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3</a:t>
            </a:r>
          </a:p>
        </p:txBody>
      </p:sp>
      <p:sp>
        <p:nvSpPr>
          <p:cNvPr id="96" name="Text Box 394"/>
          <p:cNvSpPr txBox="1">
            <a:spLocks noChangeArrowheads="1"/>
          </p:cNvSpPr>
          <p:nvPr/>
        </p:nvSpPr>
        <p:spPr bwMode="auto">
          <a:xfrm>
            <a:off x="4320797" y="3618854"/>
            <a:ext cx="37325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2</a:t>
            </a:r>
          </a:p>
        </p:txBody>
      </p:sp>
      <p:sp>
        <p:nvSpPr>
          <p:cNvPr id="97" name="Text Box 394"/>
          <p:cNvSpPr txBox="1">
            <a:spLocks noChangeArrowheads="1"/>
          </p:cNvSpPr>
          <p:nvPr/>
        </p:nvSpPr>
        <p:spPr bwMode="auto">
          <a:xfrm>
            <a:off x="4858072" y="3618854"/>
            <a:ext cx="37325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3347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 (dark background)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2094</TotalTime>
  <Words>105</Words>
  <Application>Microsoft Office PowerPoint</Application>
  <PresentationFormat>全屏显示(4:3)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Puzzle (dark background)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DG-结构</dc:subject>
  <dc:creator/>
  <cp:keywords>TZ-手动增减;XG-细微;KJ-平面;DH-静态</cp:keywords>
  <dc:description/>
  <cp:lastModifiedBy>Shiqing Tian</cp:lastModifiedBy>
  <cp:revision>265</cp:revision>
  <dcterms:created xsi:type="dcterms:W3CDTF">2010-07-23T09:33:49Z</dcterms:created>
  <dcterms:modified xsi:type="dcterms:W3CDTF">2014-02-11T06:10:53Z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