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000000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4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609600" y="3810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Risk Matrix 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2358572" y="1828800"/>
          <a:ext cx="50292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/>
                <a:gridCol w="1005840"/>
                <a:gridCol w="1005840"/>
                <a:gridCol w="1005840"/>
                <a:gridCol w="1005840"/>
              </a:tblGrid>
              <a:tr h="853440">
                <a:tc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" pitchFamily="34" charset="0"/>
                          <a:cs typeface="Arial" pitchFamily="34" charset="0"/>
                        </a:rPr>
                        <a:t>Your</a:t>
                      </a:r>
                    </a:p>
                    <a:p>
                      <a:pPr algn="ctr"/>
                      <a:r>
                        <a:rPr lang="en-US" sz="1500" b="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Arial" pitchFamily="34" charset="0"/>
                          <a:cs typeface="Arial" pitchFamily="34" charset="0"/>
                        </a:rPr>
                        <a:t>Your</a:t>
                      </a:r>
                    </a:p>
                    <a:p>
                      <a:pPr algn="ctr"/>
                      <a:r>
                        <a:rPr lang="en-US" sz="1500" dirty="0" smtClean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Your</a:t>
                      </a:r>
                    </a:p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Your</a:t>
                      </a:r>
                    </a:p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077" marR="97077" marT="48538" marB="48538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0" name="Rectangle 49"/>
          <p:cNvSpPr/>
          <p:nvPr/>
        </p:nvSpPr>
        <p:spPr>
          <a:xfrm>
            <a:off x="457200" y="5450114"/>
            <a:ext cx="174534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57200" y="4532085"/>
            <a:ext cx="174534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57200" y="3701142"/>
            <a:ext cx="174534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57200" y="2866571"/>
            <a:ext cx="174534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7200" y="1970314"/>
            <a:ext cx="174534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319112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347812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357462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338537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338662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</p:spTree>
    <p:extLst>
      <p:ext uri="{BB962C8B-B14F-4D97-AF65-F5344CB8AC3E}">
        <p14:creationId xmlns:p14="http://schemas.microsoft.com/office/powerpoint/2010/main" val="7725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4553322</TotalTime>
  <Words>34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CT-条型</dc:subject>
  <dc:creator/>
  <cp:keywords>TZ-手动增减;XG-单色;KJ-平面;DH-静态</cp:keywords>
  <dc:description/>
  <cp:lastModifiedBy>Shiqing Tian</cp:lastModifiedBy>
  <cp:revision>589</cp:revision>
  <dcterms:created xsi:type="dcterms:W3CDTF">2010-07-23T09:33:49Z</dcterms:created>
  <dcterms:modified xsi:type="dcterms:W3CDTF">2014-02-11T06:10:20Z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