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000000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5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838200" y="1676397"/>
            <a:ext cx="7467599" cy="4038602"/>
          </a:xfrm>
          <a:prstGeom prst="rect">
            <a:avLst/>
          </a:prstGeom>
          <a:gradFill>
            <a:gsLst>
              <a:gs pos="1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38203" y="1676400"/>
          <a:ext cx="7467600" cy="4038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415331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Likelihood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Consequences 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331">
                <a:tc vMerge="1">
                  <a:txBody>
                    <a:bodyPr/>
                    <a:lstStyle/>
                    <a:p>
                      <a:pPr algn="ctr"/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Insignificant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Minor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Moderate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Major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Severe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Almost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Certain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6"/>
                        </a:gs>
                        <a:gs pos="100000">
                          <a:schemeClr val="accent5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6"/>
                        </a:gs>
                        <a:gs pos="100000">
                          <a:schemeClr val="accent5"/>
                        </a:gs>
                      </a:gsLst>
                      <a:lin ang="5400000" scaled="1"/>
                    </a:gradFill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Likely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6"/>
                        </a:gs>
                        <a:gs pos="100000">
                          <a:schemeClr val="accent5"/>
                        </a:gs>
                      </a:gsLst>
                      <a:lin ang="5400000" scaled="1"/>
                    </a:gradFill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Possible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6"/>
                        </a:gs>
                        <a:gs pos="100000">
                          <a:schemeClr val="accent5"/>
                        </a:gs>
                      </a:gsLst>
                      <a:lin ang="5400000" scaled="1"/>
                    </a:gradFill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Unlikely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</a:tr>
              <a:tr h="641588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Rare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n-US" sz="1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accent3"/>
                        </a:gs>
                        <a:gs pos="100000">
                          <a:schemeClr val="accent4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chemeClr val="bg1"/>
                        </a:gs>
                        <a:gs pos="69000">
                          <a:schemeClr val="bg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5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1000">
                          <a:srgbClr val="FBC69B"/>
                        </a:gs>
                        <a:gs pos="69000">
                          <a:srgbClr val="EE8748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609600" y="4572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Risk Matrix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6423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4553322</TotalTime>
  <Words>44</Words>
  <Application>Microsoft Office PowerPoint</Application>
  <PresentationFormat>全屏显示(4:3)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FM-二维</dc:subject>
  <dc:creator/>
  <cp:keywords>TZ-手动增减;XG-渐变;KJ-平面;DH-静态</cp:keywords>
  <dc:description/>
  <cp:lastModifiedBy>Shiqing Tian</cp:lastModifiedBy>
  <cp:revision>589</cp:revision>
  <dcterms:created xsi:type="dcterms:W3CDTF">2010-07-23T09:33:49Z</dcterms:created>
  <dcterms:modified xsi:type="dcterms:W3CDTF">2014-02-11T06:10:22Z</dcterms:modified>
  <cp:category>UDi-表格甘特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